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Lst>
  <p:notesMasterIdLst>
    <p:notesMasterId r:id="rId22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390" r:id="rId136"/>
    <p:sldId id="391"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09" r:id="rId155"/>
    <p:sldId id="410" r:id="rId156"/>
    <p:sldId id="411" r:id="rId157"/>
    <p:sldId id="412" r:id="rId158"/>
    <p:sldId id="413" r:id="rId159"/>
    <p:sldId id="414" r:id="rId160"/>
    <p:sldId id="415" r:id="rId161"/>
    <p:sldId id="416" r:id="rId162"/>
    <p:sldId id="417" r:id="rId163"/>
    <p:sldId id="418" r:id="rId164"/>
    <p:sldId id="419" r:id="rId165"/>
    <p:sldId id="420" r:id="rId166"/>
    <p:sldId id="421" r:id="rId167"/>
    <p:sldId id="422" r:id="rId168"/>
    <p:sldId id="423" r:id="rId169"/>
    <p:sldId id="424" r:id="rId170"/>
    <p:sldId id="425" r:id="rId171"/>
    <p:sldId id="426" r:id="rId172"/>
    <p:sldId id="427" r:id="rId173"/>
    <p:sldId id="428" r:id="rId174"/>
    <p:sldId id="429" r:id="rId175"/>
    <p:sldId id="430" r:id="rId176"/>
    <p:sldId id="431" r:id="rId177"/>
    <p:sldId id="432" r:id="rId178"/>
    <p:sldId id="433" r:id="rId179"/>
    <p:sldId id="434" r:id="rId180"/>
    <p:sldId id="435" r:id="rId181"/>
    <p:sldId id="436" r:id="rId182"/>
    <p:sldId id="437" r:id="rId183"/>
    <p:sldId id="438" r:id="rId184"/>
    <p:sldId id="439" r:id="rId185"/>
    <p:sldId id="440" r:id="rId186"/>
    <p:sldId id="441" r:id="rId187"/>
    <p:sldId id="442" r:id="rId188"/>
    <p:sldId id="443" r:id="rId189"/>
    <p:sldId id="444" r:id="rId190"/>
    <p:sldId id="445" r:id="rId191"/>
    <p:sldId id="446" r:id="rId192"/>
    <p:sldId id="447" r:id="rId193"/>
    <p:sldId id="448" r:id="rId194"/>
    <p:sldId id="449" r:id="rId195"/>
    <p:sldId id="450" r:id="rId196"/>
    <p:sldId id="451" r:id="rId197"/>
    <p:sldId id="452" r:id="rId198"/>
    <p:sldId id="453" r:id="rId199"/>
    <p:sldId id="454" r:id="rId200"/>
    <p:sldId id="455" r:id="rId201"/>
    <p:sldId id="456" r:id="rId202"/>
    <p:sldId id="457" r:id="rId203"/>
    <p:sldId id="458" r:id="rId204"/>
    <p:sldId id="459" r:id="rId205"/>
    <p:sldId id="460" r:id="rId206"/>
    <p:sldId id="461" r:id="rId207"/>
    <p:sldId id="462" r:id="rId208"/>
    <p:sldId id="463" r:id="rId209"/>
    <p:sldId id="464" r:id="rId210"/>
    <p:sldId id="465" r:id="rId211"/>
    <p:sldId id="466" r:id="rId212"/>
    <p:sldId id="467" r:id="rId213"/>
    <p:sldId id="468" r:id="rId214"/>
    <p:sldId id="469" r:id="rId215"/>
    <p:sldId id="470" r:id="rId216"/>
    <p:sldId id="471" r:id="rId217"/>
    <p:sldId id="472" r:id="rId218"/>
    <p:sldId id="473" r:id="rId219"/>
    <p:sldId id="474" r:id="rId220"/>
    <p:sldId id="475" r:id="rId221"/>
    <p:sldId id="476" r:id="rId222"/>
    <p:sldId id="477" r:id="rId223"/>
  </p:sldIdLst>
  <p:sldSz cx="12192000" cy="6858000"/>
  <p:notesSz cx="6858000" cy="9144000"/>
  <p:embeddedFontLst>
    <p:embeddedFont>
      <p:font typeface="Arial Narrow" panose="020B0606020202030204" pitchFamily="34" charset="0"/>
      <p:regular r:id="rId225"/>
      <p:bold r:id="rId226"/>
      <p:italic r:id="rId227"/>
      <p:boldItalic r:id="rId228"/>
    </p:embeddedFont>
    <p:embeddedFont>
      <p:font typeface="Berlin Sans FB Demi" panose="020E0802020502020306" pitchFamily="34" charset="0"/>
      <p:bold r:id="rId229"/>
    </p:embeddedFont>
    <p:embeddedFont>
      <p:font typeface="Bookman Old Style" panose="02050604050505020204" pitchFamily="18" charset="0"/>
      <p:regular r:id="rId230"/>
      <p:bold r:id="rId231"/>
      <p:italic r:id="rId232"/>
      <p:boldItalic r:id="rId233"/>
    </p:embeddedFont>
    <p:embeddedFont>
      <p:font typeface="Century Gothic" panose="020B0502020202020204" pitchFamily="34" charset="0"/>
      <p:regular r:id="rId234"/>
      <p:bold r:id="rId235"/>
      <p:italic r:id="rId236"/>
      <p:boldItalic r:id="rId237"/>
    </p:embeddedFont>
    <p:embeddedFont>
      <p:font typeface="Century Schoolbook" panose="02040604050505020304" pitchFamily="18" charset="0"/>
      <p:regular r:id="rId238"/>
      <p:bold r:id="rId239"/>
      <p:italic r:id="rId240"/>
      <p:boldItalic r:id="rId241"/>
    </p:embeddedFont>
    <p:embeddedFont>
      <p:font typeface="Comic Sans MS" panose="030F0702030302020204" pitchFamily="66" charset="0"/>
      <p:regular r:id="rId242"/>
      <p:bold r:id="rId243"/>
      <p:italic r:id="rId244"/>
      <p:boldItalic r:id="rId245"/>
    </p:embeddedFont>
    <p:embeddedFont>
      <p:font typeface="Corbel" panose="020B0503020204020204" pitchFamily="34" charset="0"/>
      <p:regular r:id="rId246"/>
      <p:bold r:id="rId247"/>
      <p:italic r:id="rId248"/>
      <p:boldItalic r:id="rId249"/>
    </p:embeddedFont>
    <p:embeddedFont>
      <p:font typeface="Eras Bold ITC" panose="020B0907030504020204" pitchFamily="34" charset="0"/>
      <p:regular r:id="rId250"/>
    </p:embeddedFont>
    <p:embeddedFont>
      <p:font typeface="Eras Demi ITC" panose="020B0805030504020804" pitchFamily="34" charset="0"/>
      <p:regular r:id="rId251"/>
    </p:embeddedFont>
    <p:embeddedFont>
      <p:font typeface="Franklin Gothic Book" panose="020B0503020102020204" pitchFamily="34" charset="0"/>
      <p:regular r:id="rId252"/>
      <p:italic r:id="rId253"/>
    </p:embeddedFont>
    <p:embeddedFont>
      <p:font typeface="Garamond" panose="02020404030301010803" pitchFamily="18" charset="0"/>
      <p:regular r:id="rId254"/>
      <p:bold r:id="rId255"/>
      <p:italic r:id="rId256"/>
    </p:embeddedFont>
    <p:embeddedFont>
      <p:font typeface="Gill Sans MT" panose="020B0502020104020203" pitchFamily="34" charset="0"/>
      <p:regular r:id="rId257"/>
      <p:bold r:id="rId258"/>
      <p:italic r:id="rId259"/>
      <p:boldItalic r:id="rId260"/>
    </p:embeddedFont>
    <p:embeddedFont>
      <p:font typeface="Greekth" panose="02020803070505020304" pitchFamily="18" charset="0"/>
      <p:bold r:id="rId261"/>
    </p:embeddedFont>
    <p:embeddedFont>
      <p:font typeface="HebrewTh" pitchFamily="2" charset="0"/>
      <p:regular r:id="rId262"/>
    </p:embeddedFont>
    <p:embeddedFont>
      <p:font typeface="Lucida Bright" panose="02040602050505020304" pitchFamily="18" charset="0"/>
      <p:regular r:id="rId263"/>
      <p:bold r:id="rId264"/>
      <p:italic r:id="rId265"/>
      <p:boldItalic r:id="rId266"/>
    </p:embeddedFont>
    <p:embeddedFont>
      <p:font typeface="Old English Text MT" panose="03040902040508030806" pitchFamily="66" charset="0"/>
      <p:regular r:id="rId267"/>
    </p:embeddedFont>
    <p:embeddedFont>
      <p:font typeface="Tahoma" panose="020B0604030504040204" pitchFamily="34" charset="0"/>
      <p:regular r:id="rId268"/>
      <p:bold r:id="rId269"/>
    </p:embeddedFont>
    <p:embeddedFont>
      <p:font typeface="Trebuchet MS" panose="020B0603020202020204" pitchFamily="34" charset="0"/>
      <p:regular r:id="rId270"/>
      <p:bold r:id="rId271"/>
      <p:italic r:id="rId272"/>
      <p:boldItalic r:id="rId273"/>
    </p:embeddedFont>
    <p:embeddedFont>
      <p:font typeface="Wingdings 3" panose="05040102010807070707" pitchFamily="18" charset="2"/>
      <p:regular r:id="rId274"/>
    </p:embeddedFont>
  </p:embeddedFontLst>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1pPr>
    <a:lvl2pPr marL="0" marR="0" indent="4572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2pPr>
    <a:lvl3pPr marL="0" marR="0" indent="9144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3pPr>
    <a:lvl4pPr marL="0" marR="0" indent="13716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4pPr>
    <a:lvl5pPr marL="0" marR="0" indent="18288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5pPr>
    <a:lvl6pPr marL="0" marR="0" indent="22860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6pPr>
    <a:lvl7pPr marL="0" marR="0" indent="27432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7pPr>
    <a:lvl8pPr marL="0" marR="0" indent="32004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8pPr>
    <a:lvl9pPr marL="0" marR="0" indent="36576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Gill Sans MT"/>
          <a:ea typeface="Gill Sans MT"/>
          <a:cs typeface="Gill Sans M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5CBCD"/>
          </a:solidFill>
        </a:fill>
      </a:tcStyle>
    </a:wholeTbl>
    <a:band2H>
      <a:tcTxStyle/>
      <a:tcStyle>
        <a:tcBdr/>
        <a:fill>
          <a:solidFill>
            <a:srgbClr val="F3E7E8"/>
          </a:solidFill>
        </a:fill>
      </a:tcStyle>
    </a:band2H>
    <a:firstCol>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
          <a:latin typeface="Gill Sans MT"/>
          <a:ea typeface="Gill Sans MT"/>
          <a:cs typeface="Gill Sans M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7D4F9"/>
          </a:solidFill>
        </a:fill>
      </a:tcStyle>
    </a:wholeTbl>
    <a:band2H>
      <a:tcTxStyle/>
      <a:tcStyle>
        <a:tcBdr/>
        <a:fill>
          <a:solidFill>
            <a:srgbClr val="F3EBFC"/>
          </a:solidFill>
        </a:fill>
      </a:tcStyle>
    </a:band2H>
    <a:firstCol>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
          <a:latin typeface="Gill Sans MT"/>
          <a:ea typeface="Gill Sans MT"/>
          <a:cs typeface="Gill Sans M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2DBDF"/>
          </a:solidFill>
        </a:fill>
      </a:tcStyle>
    </a:wholeTbl>
    <a:band2H>
      <a:tcTxStyle/>
      <a:tcStyle>
        <a:tcBdr/>
        <a:fill>
          <a:solidFill>
            <a:srgbClr val="EAEEF0"/>
          </a:solidFill>
        </a:fill>
      </a:tcStyle>
    </a:band2H>
    <a:firstCol>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
          <a:latin typeface="Gill Sans MT"/>
          <a:ea typeface="Gill Sans MT"/>
          <a:cs typeface="Gill Sans M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
          <a:latin typeface="Gill Sans MT"/>
          <a:ea typeface="Gill Sans MT"/>
          <a:cs typeface="Gill Sans MT"/>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
          <a:latin typeface="Gill Sans MT"/>
          <a:ea typeface="Gill Sans MT"/>
          <a:cs typeface="Gill Sans MT"/>
        </a:font>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
          <a:latin typeface="Gill Sans MT"/>
          <a:ea typeface="Gill Sans MT"/>
          <a:cs typeface="Gill Sans MT"/>
        </a:font>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
          <a:latin typeface="Gill Sans MT"/>
          <a:ea typeface="Gill Sans MT"/>
          <a:cs typeface="Gill Sans MT"/>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
          <a:latin typeface="Gill Sans MT"/>
          <a:ea typeface="Gill Sans MT"/>
          <a:cs typeface="Gill Sans MT"/>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 styleId="{2708684C-4D16-4618-839F-0558EEFCDFE6}" styleName="">
    <a:tblBg/>
    <a:wholeTbl>
      <a:tcTxStyle b="off" i="off">
        <a:font>
          <a:latin typeface="Gill Sans MT"/>
          <a:ea typeface="Gill Sans MT"/>
          <a:cs typeface="Gill Sans M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wholeTbl>
    <a:band2H>
      <a:tcTxStyle/>
      <a:tcStyle>
        <a:tcBdr/>
        <a:fill>
          <a:solidFill>
            <a:srgbClr val="FFFFFF"/>
          </a:solidFill>
        </a:fill>
      </a:tcStyle>
    </a:band2H>
    <a:firstCol>
      <a:tcTxStyle b="on" i="off">
        <a:font>
          <a:latin typeface="Gill Sans MT"/>
          <a:ea typeface="Gill Sans MT"/>
          <a:cs typeface="Gill Sans M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solidFill>
            <a:srgbClr val="000000">
              <a:alpha val="20000"/>
            </a:srgbClr>
          </a:solidFill>
        </a:fill>
      </a:tcStyle>
    </a:firstCol>
    <a:lastRow>
      <a:tcTxStyle b="on" i="off">
        <a:font>
          <a:latin typeface="Gill Sans MT"/>
          <a:ea typeface="Gill Sans MT"/>
          <a:cs typeface="Gill Sans MT"/>
        </a:font>
        <a:srgbClr val="000000"/>
      </a:tcTxStyle>
      <a:tcStyle>
        <a:tcBdr>
          <a:left>
            <a:ln w="12700" cap="flat">
              <a:solidFill>
                <a:srgbClr val="000000"/>
              </a:solidFill>
              <a:prstDash val="solid"/>
              <a:round/>
            </a:ln>
          </a:left>
          <a:right>
            <a:ln w="12700" cap="flat">
              <a:solidFill>
                <a:srgbClr val="000000"/>
              </a:solidFill>
              <a:prstDash val="solid"/>
              <a:round/>
            </a:ln>
          </a:right>
          <a:top>
            <a:ln w="50800" cap="flat">
              <a:solidFill>
                <a:srgbClr val="000000"/>
              </a:solidFill>
              <a:prstDash val="solid"/>
              <a:round/>
            </a:ln>
          </a:top>
          <a:bottom>
            <a:ln w="127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lastRow>
    <a:firstRow>
      <a:tcTxStyle b="on" i="off">
        <a:font>
          <a:latin typeface="Gill Sans MT"/>
          <a:ea typeface="Gill Sans MT"/>
          <a:cs typeface="Gill Sans MT"/>
        </a:font>
        <a:srgbClr val="000000"/>
      </a:tcTxStyle>
      <a:tcStyle>
        <a:tcBdr>
          <a:left>
            <a:ln w="12700" cap="flat">
              <a:solidFill>
                <a:srgbClr val="000000"/>
              </a:solidFill>
              <a:prstDash val="solid"/>
              <a:round/>
            </a:ln>
          </a:left>
          <a:right>
            <a:ln w="12700" cap="flat">
              <a:solidFill>
                <a:srgbClr val="000000"/>
              </a:solidFill>
              <a:prstDash val="solid"/>
              <a:round/>
            </a:ln>
          </a:right>
          <a:top>
            <a:ln w="12700" cap="flat">
              <a:solidFill>
                <a:srgbClr val="000000"/>
              </a:solidFill>
              <a:prstDash val="solid"/>
              <a:round/>
            </a:ln>
          </a:top>
          <a:bottom>
            <a:ln w="25400" cap="flat">
              <a:solidFill>
                <a:srgbClr val="000000"/>
              </a:solidFill>
              <a:prstDash val="solid"/>
              <a:round/>
            </a:ln>
          </a:bottom>
          <a:insideH>
            <a:ln w="12700" cap="flat">
              <a:solidFill>
                <a:srgbClr val="000000"/>
              </a:solidFill>
              <a:prstDash val="solid"/>
              <a:round/>
            </a:ln>
          </a:insideH>
          <a:insideV>
            <a:ln w="12700" cap="flat">
              <a:solidFill>
                <a:srgbClr val="000000"/>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4" d="100"/>
          <a:sy n="94" d="100"/>
        </p:scale>
        <p:origin x="1188"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font" Target="fonts/font2.fntdata"/><Relationship Id="rId268" Type="http://schemas.openxmlformats.org/officeDocument/2006/relationships/font" Target="fonts/font44.fntdata"/><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font" Target="fonts/font13.fntdata"/><Relationship Id="rId258" Type="http://schemas.openxmlformats.org/officeDocument/2006/relationships/font" Target="fonts/font34.fntdata"/><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font" Target="fonts/font3.fntdata"/><Relationship Id="rId248" Type="http://schemas.openxmlformats.org/officeDocument/2006/relationships/font" Target="fonts/font24.fntdata"/><Relationship Id="rId269" Type="http://schemas.openxmlformats.org/officeDocument/2006/relationships/font" Target="fonts/font45.fntdata"/><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font" Target="fonts/font14.fntdata"/><Relationship Id="rId259" Type="http://schemas.openxmlformats.org/officeDocument/2006/relationships/font" Target="fonts/font35.fntdata"/><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font" Target="fonts/font46.fntdata"/><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font" Target="fonts/font4.fntdata"/><Relationship Id="rId249" Type="http://schemas.openxmlformats.org/officeDocument/2006/relationships/font" Target="fonts/font25.fntdata"/><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font" Target="fonts/font36.fntdata"/><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font" Target="fonts/font15.fntdata"/><Relationship Id="rId250" Type="http://schemas.openxmlformats.org/officeDocument/2006/relationships/font" Target="fonts/font26.fntdata"/><Relationship Id="rId271" Type="http://schemas.openxmlformats.org/officeDocument/2006/relationships/font" Target="fonts/font47.fntdata"/><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font" Target="fonts/font5.fntdata"/><Relationship Id="rId240" Type="http://schemas.openxmlformats.org/officeDocument/2006/relationships/font" Target="fonts/font16.fntdata"/><Relationship Id="rId261" Type="http://schemas.openxmlformats.org/officeDocument/2006/relationships/font" Target="fonts/font37.fntdata"/><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font" Target="fonts/font6.fntdata"/><Relationship Id="rId251" Type="http://schemas.openxmlformats.org/officeDocument/2006/relationships/font" Target="fonts/font27.fntdata"/><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font" Target="fonts/font48.fntdata"/><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font" Target="fonts/font17.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font" Target="fonts/font38.fntdata"/><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font" Target="fonts/font7.fntdata"/><Relationship Id="rId252" Type="http://schemas.openxmlformats.org/officeDocument/2006/relationships/font" Target="fonts/font28.fntdata"/><Relationship Id="rId273" Type="http://schemas.openxmlformats.org/officeDocument/2006/relationships/font" Target="fonts/font49.fntdata"/><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font" Target="fonts/font18.fntdata"/><Relationship Id="rId263" Type="http://schemas.openxmlformats.org/officeDocument/2006/relationships/font" Target="fonts/font39.fntdata"/><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font" Target="fonts/font8.fntdata"/><Relationship Id="rId253" Type="http://schemas.openxmlformats.org/officeDocument/2006/relationships/font" Target="fonts/font29.fntdata"/><Relationship Id="rId274" Type="http://schemas.openxmlformats.org/officeDocument/2006/relationships/font" Target="fonts/font50.fntdata"/><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font" Target="fonts/font19.fntdata"/><Relationship Id="rId264" Type="http://schemas.openxmlformats.org/officeDocument/2006/relationships/font" Target="fonts/font40.fntdata"/><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font" Target="fonts/font9.fntdata"/><Relationship Id="rId254" Type="http://schemas.openxmlformats.org/officeDocument/2006/relationships/font" Target="fonts/font30.fntdata"/><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presProps" Target="presProps.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font" Target="fonts/font20.fntdata"/><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font" Target="fonts/font41.fntdata"/><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font" Target="fonts/font10.fntdata"/><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font" Target="fonts/font31.fntdata"/><Relationship Id="rId276" Type="http://schemas.openxmlformats.org/officeDocument/2006/relationships/viewProps" Target="viewProps.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notesMaster" Target="notesMasters/notesMaster1.xml"/><Relationship Id="rId245" Type="http://schemas.openxmlformats.org/officeDocument/2006/relationships/font" Target="fonts/font21.fntdata"/><Relationship Id="rId266" Type="http://schemas.openxmlformats.org/officeDocument/2006/relationships/font" Target="fonts/font42.fntdata"/><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font" Target="fonts/font11.fntdata"/><Relationship Id="rId256" Type="http://schemas.openxmlformats.org/officeDocument/2006/relationships/font" Target="fonts/font32.fntdata"/><Relationship Id="rId277" Type="http://schemas.openxmlformats.org/officeDocument/2006/relationships/theme" Target="theme/theme1.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font" Target="fonts/font1.fntdata"/><Relationship Id="rId246" Type="http://schemas.openxmlformats.org/officeDocument/2006/relationships/font" Target="fonts/font22.fntdata"/><Relationship Id="rId267" Type="http://schemas.openxmlformats.org/officeDocument/2006/relationships/font" Target="fonts/font43.fntdata"/><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font" Target="fonts/font12.fntdata"/><Relationship Id="rId257" Type="http://schemas.openxmlformats.org/officeDocument/2006/relationships/font" Target="fonts/font33.fntdata"/><Relationship Id="rId278" Type="http://schemas.openxmlformats.org/officeDocument/2006/relationships/tableStyles" Target="tableStyles.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font" Target="fonts/font23.fntdata"/><Relationship Id="rId107" Type="http://schemas.openxmlformats.org/officeDocument/2006/relationships/slide" Target="slides/slide106.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837" name="Shape 11837"/>
          <p:cNvSpPr>
            <a:spLocks noGrp="1" noRot="1" noChangeAspect="1"/>
          </p:cNvSpPr>
          <p:nvPr>
            <p:ph type="sldImg"/>
          </p:nvPr>
        </p:nvSpPr>
        <p:spPr>
          <a:xfrm>
            <a:off x="1143000" y="685800"/>
            <a:ext cx="4572000" cy="3429000"/>
          </a:xfrm>
          <a:prstGeom prst="rect">
            <a:avLst/>
          </a:prstGeom>
        </p:spPr>
        <p:txBody>
          <a:bodyPr/>
          <a:lstStyle/>
          <a:p>
            <a:endParaRPr/>
          </a:p>
        </p:txBody>
      </p:sp>
      <p:sp>
        <p:nvSpPr>
          <p:cNvPr id="11838" name="Shape 11838"/>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200">
        <a:latin typeface="+mj-lt"/>
        <a:ea typeface="+mj-ea"/>
        <a:cs typeface="+mj-cs"/>
        <a:sym typeface="Calibri"/>
      </a:defRPr>
    </a:lvl1pPr>
    <a:lvl2pPr indent="228600" latinLnBrk="0">
      <a:defRPr sz="1200">
        <a:latin typeface="+mj-lt"/>
        <a:ea typeface="+mj-ea"/>
        <a:cs typeface="+mj-cs"/>
        <a:sym typeface="Calibri"/>
      </a:defRPr>
    </a:lvl2pPr>
    <a:lvl3pPr indent="457200" latinLnBrk="0">
      <a:defRPr sz="1200">
        <a:latin typeface="+mj-lt"/>
        <a:ea typeface="+mj-ea"/>
        <a:cs typeface="+mj-cs"/>
        <a:sym typeface="Calibri"/>
      </a:defRPr>
    </a:lvl3pPr>
    <a:lvl4pPr indent="685800" latinLnBrk="0">
      <a:defRPr sz="1200">
        <a:latin typeface="+mj-lt"/>
        <a:ea typeface="+mj-ea"/>
        <a:cs typeface="+mj-cs"/>
        <a:sym typeface="Calibri"/>
      </a:defRPr>
    </a:lvl4pPr>
    <a:lvl5pPr indent="914400" latinLnBrk="0">
      <a:defRPr sz="1200">
        <a:latin typeface="+mj-lt"/>
        <a:ea typeface="+mj-ea"/>
        <a:cs typeface="+mj-cs"/>
        <a:sym typeface="Calibri"/>
      </a:defRPr>
    </a:lvl5pPr>
    <a:lvl6pPr indent="1143000" latinLnBrk="0">
      <a:defRPr sz="1200">
        <a:latin typeface="+mj-lt"/>
        <a:ea typeface="+mj-ea"/>
        <a:cs typeface="+mj-cs"/>
        <a:sym typeface="Calibri"/>
      </a:defRPr>
    </a:lvl6pPr>
    <a:lvl7pPr indent="1371600" latinLnBrk="0">
      <a:defRPr sz="1200">
        <a:latin typeface="+mj-lt"/>
        <a:ea typeface="+mj-ea"/>
        <a:cs typeface="+mj-cs"/>
        <a:sym typeface="Calibri"/>
      </a:defRPr>
    </a:lvl7pPr>
    <a:lvl8pPr indent="1600200" latinLnBrk="0">
      <a:defRPr sz="1200">
        <a:latin typeface="+mj-lt"/>
        <a:ea typeface="+mj-ea"/>
        <a:cs typeface="+mj-cs"/>
        <a:sym typeface="Calibri"/>
      </a:defRPr>
    </a:lvl8pPr>
    <a:lvl9pPr indent="1828800" latinLnBrk="0">
      <a:defRPr sz="1200">
        <a:latin typeface="+mj-lt"/>
        <a:ea typeface="+mj-ea"/>
        <a:cs typeface="+mj-cs"/>
        <a:sym typeface="Calibri"/>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4"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5"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6"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7" name="Title Text"/>
          <p:cNvSpPr txBox="1">
            <a:spLocks noGrp="1"/>
          </p:cNvSpPr>
          <p:nvPr>
            <p:ph type="title"/>
          </p:nvPr>
        </p:nvSpPr>
        <p:spPr>
          <a:xfrm>
            <a:off x="2417778" y="802297"/>
            <a:ext cx="8637074" cy="2541432"/>
          </a:xfrm>
          <a:prstGeom prst="rect">
            <a:avLst/>
          </a:prstGeom>
        </p:spPr>
        <p:txBody>
          <a:bodyPr lIns="0" tIns="0" rIns="0" bIns="0" anchor="b"/>
          <a:lstStyle>
            <a:lvl1pPr>
              <a:defRPr sz="6600"/>
            </a:lvl1pPr>
          </a:lstStyle>
          <a:p>
            <a:r>
              <a:t>Title Text</a:t>
            </a:r>
          </a:p>
        </p:txBody>
      </p:sp>
      <p:sp>
        <p:nvSpPr>
          <p:cNvPr id="18" name="Body Level One…"/>
          <p:cNvSpPr txBox="1">
            <a:spLocks noGrp="1"/>
          </p:cNvSpPr>
          <p:nvPr>
            <p:ph type="body" sz="quarter" idx="1"/>
          </p:nvPr>
        </p:nvSpPr>
        <p:spPr>
          <a:xfrm>
            <a:off x="2417779" y="3531203"/>
            <a:ext cx="8637073" cy="977622"/>
          </a:xfrm>
          <a:prstGeom prst="rect">
            <a:avLst/>
          </a:prstGeom>
        </p:spPr>
        <p:txBody>
          <a:bodyPr lIns="91439" tIns="91439" rIns="91439" bIns="91439"/>
          <a:lstStyle>
            <a:lvl1pPr marL="0" indent="0">
              <a:buClrTx/>
              <a:buSzTx/>
              <a:buFontTx/>
              <a:buNone/>
              <a:defRPr sz="1800" cap="all"/>
            </a:lvl1pPr>
            <a:lvl2pPr marL="0" indent="457200">
              <a:buClrTx/>
              <a:buSzTx/>
              <a:buFontTx/>
              <a:buNone/>
              <a:defRPr sz="1800" cap="all"/>
            </a:lvl2pPr>
            <a:lvl3pPr marL="0" indent="914400">
              <a:buClrTx/>
              <a:buSzTx/>
              <a:buFontTx/>
              <a:buNone/>
              <a:defRPr sz="1800" cap="all"/>
            </a:lvl3pPr>
            <a:lvl4pPr marL="0" indent="1371600">
              <a:buClrTx/>
              <a:buSzTx/>
              <a:buFontTx/>
              <a:buNone/>
              <a:defRPr sz="1800" cap="all"/>
            </a:lvl4pPr>
            <a:lvl5pPr marL="0" indent="1828800">
              <a:buClrTx/>
              <a:buSzTx/>
              <a:buFontTx/>
              <a:buNone/>
              <a:defRPr sz="1800" cap="all"/>
            </a:lvl5pP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1749007" y="798972"/>
            <a:ext cx="499676" cy="523241"/>
          </a:xfrm>
          <a:prstGeom prst="rect">
            <a:avLst/>
          </a:prstGeom>
        </p:spPr>
        <p:txBody>
          <a:bodyPr/>
          <a:lstStyle/>
          <a:p>
            <a:fld id="{86CB4B4D-7CA3-9044-876B-883B54F8677D}" type="slidenum">
              <a:t>‹#›</a:t>
            </a:fld>
            <a:endParaRPr/>
          </a:p>
        </p:txBody>
      </p:sp>
      <p:sp>
        <p:nvSpPr>
          <p:cNvPr id="20" name="Straight Connector 14"/>
          <p:cNvSpPr/>
          <p:nvPr/>
        </p:nvSpPr>
        <p:spPr>
          <a:xfrm>
            <a:off x="2417779" y="3528541"/>
            <a:ext cx="863707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122"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23"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24"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grpSp>
        <p:nvGrpSpPr>
          <p:cNvPr id="127" name="Group 7"/>
          <p:cNvGrpSpPr/>
          <p:nvPr/>
        </p:nvGrpSpPr>
        <p:grpSpPr>
          <a:xfrm>
            <a:off x="7477386" y="482170"/>
            <a:ext cx="4074535" cy="5149101"/>
            <a:chOff x="0" y="0"/>
            <a:chExt cx="4074533" cy="5149100"/>
          </a:xfrm>
        </p:grpSpPr>
        <p:sp>
          <p:nvSpPr>
            <p:cNvPr id="125" name="Rectangle 17"/>
            <p:cNvSpPr/>
            <p:nvPr/>
          </p:nvSpPr>
          <p:spPr>
            <a:xfrm>
              <a:off x="-1" y="0"/>
              <a:ext cx="4074535" cy="5149101"/>
            </a:xfrm>
            <a:prstGeom prst="rect">
              <a:avLst/>
            </a:prstGeom>
            <a:gradFill flip="none" rotWithShape="1">
              <a:gsLst>
                <a:gs pos="0">
                  <a:srgbClr val="000001"/>
                </a:gs>
                <a:gs pos="100000">
                  <a:srgbClr val="191919"/>
                </a:gs>
              </a:gsLst>
              <a:lin ang="5400000" scaled="0"/>
            </a:gradFill>
            <a:ln w="12700" cap="flat">
              <a:noFill/>
              <a:miter lim="400000"/>
            </a:ln>
            <a:effectLst>
              <a:outerShdw blurRad="127000" dist="228600" dir="4740000" rotWithShape="0">
                <a:srgbClr val="000000">
                  <a:alpha val="34000"/>
                </a:srgbClr>
              </a:outerShdw>
            </a:effectLst>
          </p:spPr>
          <p:txBody>
            <a:bodyPr wrap="square" lIns="45719" tIns="45719" rIns="45719" bIns="45719" numCol="1" anchor="t">
              <a:noAutofit/>
            </a:bodyPr>
            <a:lstStyle/>
            <a:p>
              <a:endParaRPr/>
            </a:p>
          </p:txBody>
        </p:sp>
        <p:sp>
          <p:nvSpPr>
            <p:cNvPr id="126" name="Rectangle 18"/>
            <p:cNvSpPr/>
            <p:nvPr/>
          </p:nvSpPr>
          <p:spPr>
            <a:xfrm>
              <a:off x="313059" y="330336"/>
              <a:ext cx="3450290" cy="4466452"/>
            </a:xfrm>
            <a:prstGeom prst="rect">
              <a:avLst/>
            </a:prstGeom>
            <a:gradFill flip="none" rotWithShape="1">
              <a:gsLst>
                <a:gs pos="0">
                  <a:srgbClr val="DADADA"/>
                </a:gs>
                <a:gs pos="100000">
                  <a:srgbClr val="FFFFFE"/>
                </a:gs>
              </a:gsLst>
              <a:lin ang="16200000" scaled="0"/>
            </a:gradFill>
            <a:ln w="50800" cap="flat">
              <a:solidFill>
                <a:srgbClr val="191919"/>
              </a:solidFill>
              <a:prstDash val="solid"/>
              <a:miter lim="800000"/>
            </a:ln>
            <a:effectLst/>
          </p:spPr>
          <p:txBody>
            <a:bodyPr wrap="square" lIns="45719" tIns="45719" rIns="45719" bIns="45719" numCol="1" anchor="t">
              <a:noAutofit/>
            </a:bodyPr>
            <a:lstStyle/>
            <a:p>
              <a:endParaRPr/>
            </a:p>
          </p:txBody>
        </p:sp>
      </p:grpSp>
      <p:sp>
        <p:nvSpPr>
          <p:cNvPr id="128" name="Title Text"/>
          <p:cNvSpPr txBox="1">
            <a:spLocks noGrp="1"/>
          </p:cNvSpPr>
          <p:nvPr>
            <p:ph type="title"/>
          </p:nvPr>
        </p:nvSpPr>
        <p:spPr>
          <a:xfrm>
            <a:off x="1451205" y="1129513"/>
            <a:ext cx="5532329" cy="1830585"/>
          </a:xfrm>
          <a:prstGeom prst="rect">
            <a:avLst/>
          </a:prstGeom>
        </p:spPr>
        <p:txBody>
          <a:bodyPr anchor="b"/>
          <a:lstStyle/>
          <a:p>
            <a:r>
              <a:t>Title Text</a:t>
            </a:r>
          </a:p>
        </p:txBody>
      </p:sp>
      <p:sp>
        <p:nvSpPr>
          <p:cNvPr id="129" name="Picture Placeholder 2"/>
          <p:cNvSpPr>
            <a:spLocks noGrp="1"/>
          </p:cNvSpPr>
          <p:nvPr>
            <p:ph type="pic" sz="quarter" idx="21"/>
          </p:nvPr>
        </p:nvSpPr>
        <p:spPr>
          <a:xfrm>
            <a:off x="8124389" y="1122542"/>
            <a:ext cx="2791172" cy="3866328"/>
          </a:xfrm>
          <a:prstGeom prst="rect">
            <a:avLst/>
          </a:prstGeom>
        </p:spPr>
        <p:txBody>
          <a:bodyPr lIns="91439" rIns="91439">
            <a:noAutofit/>
          </a:bodyPr>
          <a:lstStyle/>
          <a:p>
            <a:endParaRPr/>
          </a:p>
        </p:txBody>
      </p:sp>
      <p:sp>
        <p:nvSpPr>
          <p:cNvPr id="130" name="Body Level One…"/>
          <p:cNvSpPr txBox="1">
            <a:spLocks noGrp="1"/>
          </p:cNvSpPr>
          <p:nvPr>
            <p:ph type="body" sz="quarter" idx="1"/>
          </p:nvPr>
        </p:nvSpPr>
        <p:spPr>
          <a:xfrm>
            <a:off x="1450329" y="3145992"/>
            <a:ext cx="5524404" cy="2003743"/>
          </a:xfrm>
          <a:prstGeom prst="rect">
            <a:avLst/>
          </a:prstGeom>
        </p:spPr>
        <p:txBody>
          <a:bodyPr/>
          <a:lstStyle>
            <a:lvl1pPr marL="0" indent="0">
              <a:buClrTx/>
              <a:buSzTx/>
              <a:buFontTx/>
              <a:buNone/>
              <a:defRPr sz="1800"/>
            </a:lvl1pPr>
            <a:lvl2pPr marL="0" indent="457200">
              <a:buClrTx/>
              <a:buSzTx/>
              <a:buFontTx/>
              <a:buNone/>
              <a:defRPr sz="1800"/>
            </a:lvl2pPr>
            <a:lvl3pPr marL="0" indent="914400">
              <a:buClrTx/>
              <a:buSzTx/>
              <a:buFontTx/>
              <a:buNone/>
              <a:defRPr sz="1800"/>
            </a:lvl3pPr>
            <a:lvl4pPr marL="0" indent="1371600">
              <a:buClrTx/>
              <a:buSzTx/>
              <a:buFontTx/>
              <a:buNone/>
              <a:defRPr sz="1800"/>
            </a:lvl4pPr>
            <a:lvl5pPr marL="0" indent="1828800">
              <a:buClrTx/>
              <a:buSzTx/>
              <a:buFontTx/>
              <a:buNone/>
              <a:defRPr sz="1800"/>
            </a:lvl5p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32" name="Straight Connector 30"/>
          <p:cNvSpPr/>
          <p:nvPr/>
        </p:nvSpPr>
        <p:spPr>
          <a:xfrm>
            <a:off x="1447382" y="3143605"/>
            <a:ext cx="5527352"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1295" name="Group 28"/>
          <p:cNvGrpSpPr/>
          <p:nvPr/>
        </p:nvGrpSpPr>
        <p:grpSpPr>
          <a:xfrm>
            <a:off x="304800" y="228600"/>
            <a:ext cx="11582400" cy="5943600"/>
            <a:chOff x="0" y="0"/>
            <a:chExt cx="11582400" cy="5943600"/>
          </a:xfrm>
        </p:grpSpPr>
        <p:sp>
          <p:nvSpPr>
            <p:cNvPr id="1292"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93"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94"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296" name="Title Text"/>
          <p:cNvSpPr txBox="1">
            <a:spLocks noGrp="1"/>
          </p:cNvSpPr>
          <p:nvPr>
            <p:ph type="title"/>
          </p:nvPr>
        </p:nvSpPr>
        <p:spPr>
          <a:xfrm>
            <a:off x="840317" y="365125"/>
            <a:ext cx="10515601" cy="1325564"/>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297"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8"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latin typeface="Arial"/>
                <a:ea typeface="Arial"/>
                <a:cs typeface="Arial"/>
                <a:sym typeface="Arial"/>
              </a:defRPr>
            </a:pPr>
            <a:endParaRPr/>
          </a:p>
        </p:txBody>
      </p:sp>
      <p:sp>
        <p:nvSpPr>
          <p:cNvPr id="1299"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1309" name="Group 28"/>
          <p:cNvGrpSpPr/>
          <p:nvPr/>
        </p:nvGrpSpPr>
        <p:grpSpPr>
          <a:xfrm>
            <a:off x="304800" y="228600"/>
            <a:ext cx="11582400" cy="5943600"/>
            <a:chOff x="0" y="0"/>
            <a:chExt cx="11582400" cy="5943600"/>
          </a:xfrm>
        </p:grpSpPr>
        <p:sp>
          <p:nvSpPr>
            <p:cNvPr id="1306"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07"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08"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10"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311"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1321" name="Group 28"/>
          <p:cNvGrpSpPr/>
          <p:nvPr/>
        </p:nvGrpSpPr>
        <p:grpSpPr>
          <a:xfrm>
            <a:off x="304800" y="228600"/>
            <a:ext cx="11582400" cy="5943600"/>
            <a:chOff x="0" y="0"/>
            <a:chExt cx="11582400" cy="5943600"/>
          </a:xfrm>
        </p:grpSpPr>
        <p:sp>
          <p:nvSpPr>
            <p:cNvPr id="1318"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19"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20"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22"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1332" name="Group 28"/>
          <p:cNvGrpSpPr/>
          <p:nvPr/>
        </p:nvGrpSpPr>
        <p:grpSpPr>
          <a:xfrm>
            <a:off x="304800" y="228600"/>
            <a:ext cx="11582400" cy="5943600"/>
            <a:chOff x="0" y="0"/>
            <a:chExt cx="11582400" cy="5943600"/>
          </a:xfrm>
        </p:grpSpPr>
        <p:sp>
          <p:nvSpPr>
            <p:cNvPr id="1329"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30"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31"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33" name="Title Text"/>
          <p:cNvSpPr txBox="1">
            <a:spLocks noGrp="1"/>
          </p:cNvSpPr>
          <p:nvPr>
            <p:ph type="title"/>
          </p:nvPr>
        </p:nvSpPr>
        <p:spPr>
          <a:xfrm>
            <a:off x="840317" y="457200"/>
            <a:ext cx="3932768" cy="1600200"/>
          </a:xfrm>
          <a:prstGeom prst="rect">
            <a:avLst/>
          </a:prstGeom>
        </p:spPr>
        <p:txBody>
          <a:bodyPr anchor="b"/>
          <a:lstStyle>
            <a:lvl1pPr>
              <a:lnSpc>
                <a:spcPct val="80000"/>
              </a:lnSpc>
              <a:defRPr cap="none">
                <a:solidFill>
                  <a:srgbClr val="FFFFFF"/>
                </a:solidFill>
                <a:latin typeface="Times New Roman"/>
                <a:ea typeface="Times New Roman"/>
                <a:cs typeface="Times New Roman"/>
                <a:sym typeface="Times New Roman"/>
              </a:defRPr>
            </a:lvl1pPr>
          </a:lstStyle>
          <a:p>
            <a:r>
              <a:t>Title Text</a:t>
            </a:r>
          </a:p>
        </p:txBody>
      </p:sp>
      <p:sp>
        <p:nvSpPr>
          <p:cNvPr id="1334"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990000"/>
              </a:buClr>
              <a:buSzPct val="75000"/>
              <a:buFontTx/>
              <a:buChar char="■"/>
              <a:defRPr sz="3200">
                <a:solidFill>
                  <a:srgbClr val="FFFFFF"/>
                </a:solidFill>
                <a:latin typeface="Arial"/>
                <a:ea typeface="Arial"/>
                <a:cs typeface="Arial"/>
                <a:sym typeface="Arial"/>
              </a:defRPr>
            </a:lvl1pPr>
            <a:lvl2pPr marL="783771" indent="-326571">
              <a:lnSpc>
                <a:spcPct val="100000"/>
              </a:lnSpc>
              <a:spcBef>
                <a:spcPts val="700"/>
              </a:spcBef>
              <a:buClr>
                <a:srgbClr val="990000"/>
              </a:buClr>
              <a:buSzPct val="65000"/>
              <a:buFontTx/>
              <a:buChar char="■"/>
              <a:defRPr sz="3200">
                <a:solidFill>
                  <a:srgbClr val="FFFFFF"/>
                </a:solidFill>
                <a:latin typeface="Arial"/>
                <a:ea typeface="Arial"/>
                <a:cs typeface="Arial"/>
                <a:sym typeface="Arial"/>
              </a:defRPr>
            </a:lvl2pPr>
            <a:lvl3pPr marL="1219200" indent="-304800">
              <a:lnSpc>
                <a:spcPct val="100000"/>
              </a:lnSpc>
              <a:spcBef>
                <a:spcPts val="700"/>
              </a:spcBef>
              <a:buClr>
                <a:srgbClr val="990000"/>
              </a:buClr>
              <a:buSzPct val="55000"/>
              <a:buFontTx/>
              <a:buChar char="■"/>
              <a:defRPr sz="3200">
                <a:solidFill>
                  <a:srgbClr val="FFFFFF"/>
                </a:solidFill>
                <a:latin typeface="Arial"/>
                <a:ea typeface="Arial"/>
                <a:cs typeface="Arial"/>
                <a:sym typeface="Arial"/>
              </a:defRPr>
            </a:lvl3pPr>
            <a:lvl4pPr marL="1737360" indent="-365760">
              <a:lnSpc>
                <a:spcPct val="100000"/>
              </a:lnSpc>
              <a:spcBef>
                <a:spcPts val="700"/>
              </a:spcBef>
              <a:buClr>
                <a:srgbClr val="990000"/>
              </a:buClr>
              <a:buFontTx/>
              <a:buChar char="▪"/>
              <a:defRPr sz="3200">
                <a:solidFill>
                  <a:srgbClr val="FFFFFF"/>
                </a:solidFill>
                <a:latin typeface="Arial"/>
                <a:ea typeface="Arial"/>
                <a:cs typeface="Arial"/>
                <a:sym typeface="Arial"/>
              </a:defRPr>
            </a:lvl4pPr>
            <a:lvl5pPr marL="2194560" indent="-365760">
              <a:lnSpc>
                <a:spcPct val="100000"/>
              </a:lnSpc>
              <a:spcBef>
                <a:spcPts val="700"/>
              </a:spcBef>
              <a:buClr>
                <a:srgbClr val="990000"/>
              </a:buClr>
              <a:buSzPct val="85000"/>
              <a:buFontTx/>
              <a:buChar char="▪"/>
              <a:defRPr sz="32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35"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latin typeface="Arial"/>
                <a:ea typeface="Arial"/>
                <a:cs typeface="Arial"/>
                <a:sym typeface="Arial"/>
              </a:defRPr>
            </a:pPr>
            <a:endParaRPr/>
          </a:p>
        </p:txBody>
      </p:sp>
      <p:sp>
        <p:nvSpPr>
          <p:cNvPr id="1336"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1346" name="Group 28"/>
          <p:cNvGrpSpPr/>
          <p:nvPr/>
        </p:nvGrpSpPr>
        <p:grpSpPr>
          <a:xfrm>
            <a:off x="304800" y="228600"/>
            <a:ext cx="11582400" cy="5943600"/>
            <a:chOff x="0" y="0"/>
            <a:chExt cx="11582400" cy="5943600"/>
          </a:xfrm>
        </p:grpSpPr>
        <p:sp>
          <p:nvSpPr>
            <p:cNvPr id="1343"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44"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45"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47" name="Title Text"/>
          <p:cNvSpPr txBox="1">
            <a:spLocks noGrp="1"/>
          </p:cNvSpPr>
          <p:nvPr>
            <p:ph type="title"/>
          </p:nvPr>
        </p:nvSpPr>
        <p:spPr>
          <a:xfrm>
            <a:off x="840317" y="457200"/>
            <a:ext cx="3932768" cy="1600200"/>
          </a:xfrm>
          <a:prstGeom prst="rect">
            <a:avLst/>
          </a:prstGeom>
        </p:spPr>
        <p:txBody>
          <a:bodyPr anchor="b"/>
          <a:lstStyle>
            <a:lvl1pPr>
              <a:lnSpc>
                <a:spcPct val="80000"/>
              </a:lnSpc>
              <a:defRPr cap="none">
                <a:solidFill>
                  <a:srgbClr val="FFFFFF"/>
                </a:solidFill>
                <a:latin typeface="Times New Roman"/>
                <a:ea typeface="Times New Roman"/>
                <a:cs typeface="Times New Roman"/>
                <a:sym typeface="Times New Roman"/>
              </a:defRPr>
            </a:lvl1pPr>
          </a:lstStyle>
          <a:p>
            <a:r>
              <a:t>Title Text</a:t>
            </a:r>
          </a:p>
        </p:txBody>
      </p:sp>
      <p:sp>
        <p:nvSpPr>
          <p:cNvPr id="1348"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34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latin typeface="Arial"/>
                <a:ea typeface="Arial"/>
                <a:cs typeface="Arial"/>
                <a:sym typeface="Arial"/>
              </a:defRPr>
            </a:lvl1pPr>
            <a:lvl2pPr marL="0" indent="457200">
              <a:lnSpc>
                <a:spcPct val="100000"/>
              </a:lnSpc>
              <a:spcBef>
                <a:spcPts val="300"/>
              </a:spcBef>
              <a:buClrTx/>
              <a:buSzTx/>
              <a:buFontTx/>
              <a:buNone/>
              <a:defRPr sz="1600">
                <a:solidFill>
                  <a:srgbClr val="FFFFFF"/>
                </a:solidFill>
                <a:latin typeface="Arial"/>
                <a:ea typeface="Arial"/>
                <a:cs typeface="Arial"/>
                <a:sym typeface="Arial"/>
              </a:defRPr>
            </a:lvl2pPr>
            <a:lvl3pPr marL="0" indent="914400">
              <a:lnSpc>
                <a:spcPct val="100000"/>
              </a:lnSpc>
              <a:spcBef>
                <a:spcPts val="300"/>
              </a:spcBef>
              <a:buClrTx/>
              <a:buSzTx/>
              <a:buFontTx/>
              <a:buNone/>
              <a:defRPr sz="1600">
                <a:solidFill>
                  <a:srgbClr val="FFFFFF"/>
                </a:solidFill>
                <a:latin typeface="Arial"/>
                <a:ea typeface="Arial"/>
                <a:cs typeface="Arial"/>
                <a:sym typeface="Arial"/>
              </a:defRPr>
            </a:lvl3pPr>
            <a:lvl4pPr marL="0" indent="1371600">
              <a:lnSpc>
                <a:spcPct val="100000"/>
              </a:lnSpc>
              <a:spcBef>
                <a:spcPts val="300"/>
              </a:spcBef>
              <a:buClrTx/>
              <a:buSzTx/>
              <a:buFontTx/>
              <a:buNone/>
              <a:defRPr sz="1600">
                <a:solidFill>
                  <a:srgbClr val="FFFFFF"/>
                </a:solidFill>
                <a:latin typeface="Arial"/>
                <a:ea typeface="Arial"/>
                <a:cs typeface="Arial"/>
                <a:sym typeface="Arial"/>
              </a:defRPr>
            </a:lvl4pPr>
            <a:lvl5pPr marL="0" indent="1828800">
              <a:lnSpc>
                <a:spcPct val="100000"/>
              </a:lnSpc>
              <a:spcBef>
                <a:spcPts val="300"/>
              </a:spcBef>
              <a:buClrTx/>
              <a:buSzTx/>
              <a:buFontTx/>
              <a:buNone/>
              <a:defRPr sz="16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50"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000000"/>
        </a:solidFill>
        <a:effectLst/>
      </p:bgPr>
    </p:bg>
    <p:spTree>
      <p:nvGrpSpPr>
        <p:cNvPr id="1" name=""/>
        <p:cNvGrpSpPr/>
        <p:nvPr/>
      </p:nvGrpSpPr>
      <p:grpSpPr>
        <a:xfrm>
          <a:off x="0" y="0"/>
          <a:ext cx="0" cy="0"/>
          <a:chOff x="0" y="0"/>
          <a:chExt cx="0" cy="0"/>
        </a:xfrm>
      </p:grpSpPr>
      <p:grpSp>
        <p:nvGrpSpPr>
          <p:cNvPr id="1360" name="Group 28"/>
          <p:cNvGrpSpPr/>
          <p:nvPr/>
        </p:nvGrpSpPr>
        <p:grpSpPr>
          <a:xfrm>
            <a:off x="304800" y="228600"/>
            <a:ext cx="11582400" cy="5943600"/>
            <a:chOff x="0" y="0"/>
            <a:chExt cx="11582400" cy="5943600"/>
          </a:xfrm>
        </p:grpSpPr>
        <p:sp>
          <p:nvSpPr>
            <p:cNvPr id="1357"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58"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59"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61"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362"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63" name="Text Placeholder 3"/>
          <p:cNvSpPr>
            <a:spLocks noGrp="1"/>
          </p:cNvSpPr>
          <p:nvPr>
            <p:ph type="body" sz="half" idx="21"/>
          </p:nvPr>
        </p:nvSpPr>
        <p:spPr>
          <a:xfrm>
            <a:off x="6248400" y="1828800"/>
            <a:ext cx="5334000" cy="4038600"/>
          </a:xfrm>
          <a:prstGeom prst="rect">
            <a:avLst/>
          </a:prstGeom>
        </p:spPr>
        <p:txBody>
          <a:bodyPr/>
          <a:lstStyle/>
          <a:p>
            <a: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pPr>
            <a:endParaRPr/>
          </a:p>
        </p:txBody>
      </p:sp>
      <p:sp>
        <p:nvSpPr>
          <p:cNvPr id="1364"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Title, Content and Text 0">
    <p:bg>
      <p:bgPr>
        <a:solidFill>
          <a:srgbClr val="000000"/>
        </a:solidFill>
        <a:effectLst/>
      </p:bgPr>
    </p:bg>
    <p:spTree>
      <p:nvGrpSpPr>
        <p:cNvPr id="1" name=""/>
        <p:cNvGrpSpPr/>
        <p:nvPr/>
      </p:nvGrpSpPr>
      <p:grpSpPr>
        <a:xfrm>
          <a:off x="0" y="0"/>
          <a:ext cx="0" cy="0"/>
          <a:chOff x="0" y="0"/>
          <a:chExt cx="0" cy="0"/>
        </a:xfrm>
      </p:grpSpPr>
      <p:sp>
        <p:nvSpPr>
          <p:cNvPr id="1371"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372"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3" name="Text Placeholder 3"/>
          <p:cNvSpPr>
            <a:spLocks noGrp="1"/>
          </p:cNvSpPr>
          <p:nvPr>
            <p:ph type="body" sz="half" idx="21"/>
          </p:nvPr>
        </p:nvSpPr>
        <p:spPr>
          <a:xfrm>
            <a:off x="6248400" y="1828800"/>
            <a:ext cx="5334000" cy="4038600"/>
          </a:xfrm>
          <a:prstGeom prst="rect">
            <a:avLst/>
          </a:prstGeom>
        </p:spPr>
        <p:txBody>
          <a:bodyPr/>
          <a:lstStyle/>
          <a:p>
            <a: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pPr>
            <a:endParaRPr/>
          </a:p>
        </p:txBody>
      </p:sp>
      <p:sp>
        <p:nvSpPr>
          <p:cNvPr id="1374"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000000"/>
        </a:solidFill>
        <a:effectLst/>
      </p:bgPr>
    </p:bg>
    <p:spTree>
      <p:nvGrpSpPr>
        <p:cNvPr id="1" name=""/>
        <p:cNvGrpSpPr/>
        <p:nvPr/>
      </p:nvGrpSpPr>
      <p:grpSpPr>
        <a:xfrm>
          <a:off x="0" y="0"/>
          <a:ext cx="0" cy="0"/>
          <a:chOff x="0" y="0"/>
          <a:chExt cx="0" cy="0"/>
        </a:xfrm>
      </p:grpSpPr>
      <p:grpSp>
        <p:nvGrpSpPr>
          <p:cNvPr id="1384" name="Group 28"/>
          <p:cNvGrpSpPr/>
          <p:nvPr/>
        </p:nvGrpSpPr>
        <p:grpSpPr>
          <a:xfrm>
            <a:off x="304800" y="228600"/>
            <a:ext cx="11582400" cy="5943600"/>
            <a:chOff x="0" y="0"/>
            <a:chExt cx="11582400" cy="5943600"/>
          </a:xfrm>
        </p:grpSpPr>
        <p:sp>
          <p:nvSpPr>
            <p:cNvPr id="1381"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82"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383"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385"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386"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7"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solidFill>
          <a:srgbClr val="000000"/>
        </a:solidFill>
        <a:effectLst/>
      </p:bgPr>
    </p:bg>
    <p:spTree>
      <p:nvGrpSpPr>
        <p:cNvPr id="1" name=""/>
        <p:cNvGrpSpPr/>
        <p:nvPr/>
      </p:nvGrpSpPr>
      <p:grpSpPr>
        <a:xfrm>
          <a:off x="0" y="0"/>
          <a:ext cx="0" cy="0"/>
          <a:chOff x="0" y="0"/>
          <a:chExt cx="0" cy="0"/>
        </a:xfrm>
      </p:grpSpPr>
      <p:sp>
        <p:nvSpPr>
          <p:cNvPr id="1394"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395"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914400" y="1997076"/>
            <a:ext cx="10363201" cy="1431926"/>
          </a:xfrm>
          <a:prstGeom prst="rect">
            <a:avLst/>
          </a:prstGeom>
        </p:spPr>
        <p:txBody>
          <a:bodyPr anchor="b"/>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04" name="Body Level One…"/>
          <p:cNvSpPr txBox="1">
            <a:spLocks noGrp="1"/>
          </p:cNvSpPr>
          <p:nvPr>
            <p:ph type="body" sz="quarter" idx="1"/>
          </p:nvPr>
        </p:nvSpPr>
        <p:spPr>
          <a:xfrm>
            <a:off x="1828800" y="3886200"/>
            <a:ext cx="8534401"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gn="ctr">
              <a:lnSpc>
                <a:spcPct val="100000"/>
              </a:lnSpc>
              <a:spcBef>
                <a:spcPts val="700"/>
              </a:spcBef>
              <a:buClrTx/>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gn="ctr">
              <a:lnSpc>
                <a:spcPct val="100000"/>
              </a:lnSpc>
              <a:spcBef>
                <a:spcPts val="700"/>
              </a:spcBef>
              <a:buClrTx/>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grpSp>
        <p:nvGrpSpPr>
          <p:cNvPr id="1407" name="Freeform 4"/>
          <p:cNvGrpSpPr/>
          <p:nvPr/>
        </p:nvGrpSpPr>
        <p:grpSpPr>
          <a:xfrm>
            <a:off x="380999" y="2803525"/>
            <a:ext cx="1" cy="3035301"/>
            <a:chOff x="0" y="0"/>
            <a:chExt cx="0" cy="3035300"/>
          </a:xfrm>
        </p:grpSpPr>
        <p:sp>
          <p:nvSpPr>
            <p:cNvPr id="1405" name="Line"/>
            <p:cNvSpPr/>
            <p:nvPr/>
          </p:nvSpPr>
          <p:spPr>
            <a:xfrm flipH="1">
              <a:off x="0" y="0"/>
              <a:ext cx="1" cy="303530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406" name="Line"/>
            <p:cNvSpPr/>
            <p:nvPr/>
          </p:nvSpPr>
          <p:spPr>
            <a:xfrm flipV="1">
              <a:off x="0" y="0"/>
              <a:ext cx="1" cy="303530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408"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765E58"/>
        </a:solidFill>
        <a:effectLst/>
      </p:bgPr>
    </p:bg>
    <p:spTree>
      <p:nvGrpSpPr>
        <p:cNvPr id="1" name=""/>
        <p:cNvGrpSpPr/>
        <p:nvPr/>
      </p:nvGrpSpPr>
      <p:grpSpPr>
        <a:xfrm>
          <a:off x="0" y="0"/>
          <a:ext cx="0" cy="0"/>
          <a:chOff x="0" y="0"/>
          <a:chExt cx="0" cy="0"/>
        </a:xfrm>
      </p:grpSpPr>
      <p:grpSp>
        <p:nvGrpSpPr>
          <p:cNvPr id="146" name="Group 2"/>
          <p:cNvGrpSpPr/>
          <p:nvPr/>
        </p:nvGrpSpPr>
        <p:grpSpPr>
          <a:xfrm>
            <a:off x="0" y="3902076"/>
            <a:ext cx="4533901" cy="2949576"/>
            <a:chOff x="0" y="0"/>
            <a:chExt cx="4533900" cy="2949575"/>
          </a:xfrm>
        </p:grpSpPr>
        <p:sp>
          <p:nvSpPr>
            <p:cNvPr id="139"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0"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1"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2"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3"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4"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45"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147" name="Title Text"/>
          <p:cNvSpPr txBox="1">
            <a:spLocks noGrp="1"/>
          </p:cNvSpPr>
          <p:nvPr>
            <p:ph type="title"/>
          </p:nvPr>
        </p:nvSpPr>
        <p:spPr>
          <a:xfrm>
            <a:off x="914400" y="1873250"/>
            <a:ext cx="10363200" cy="1555750"/>
          </a:xfrm>
          <a:prstGeom prst="rect">
            <a:avLst/>
          </a:prstGeom>
        </p:spPr>
        <p:txBody>
          <a:bodyPr anchor="ctr"/>
          <a:lstStyle>
            <a:lvl1pPr algn="ctr">
              <a:lnSpc>
                <a:spcPct val="100000"/>
              </a:lnSpc>
              <a:defRPr sz="48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48"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gn="ctr">
              <a:lnSpc>
                <a:spcPct val="100000"/>
              </a:lnSpc>
              <a:spcBef>
                <a:spcPts val="700"/>
              </a:spcBef>
              <a:buClrTx/>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gn="ctr">
              <a:lnSpc>
                <a:spcPct val="100000"/>
              </a:lnSpc>
              <a:spcBef>
                <a:spcPts val="700"/>
              </a:spcBef>
              <a:buClrTx/>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gn="ctr">
              <a:lnSpc>
                <a:spcPct val="100000"/>
              </a:lnSpc>
              <a:spcBef>
                <a:spcPts val="700"/>
              </a:spcBef>
              <a:buClrTx/>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gn="ctr">
              <a:lnSpc>
                <a:spcPct val="100000"/>
              </a:lnSpc>
              <a:spcBef>
                <a:spcPts val="700"/>
              </a:spcBef>
              <a:buClrTx/>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9"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15"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16" name="Body Level One…"/>
          <p:cNvSpPr txBox="1">
            <a:spLocks noGrp="1"/>
          </p:cNvSpPr>
          <p:nvPr>
            <p:ph type="body" idx="1"/>
          </p:nvPr>
        </p:nvSpPr>
        <p:spPr>
          <a:xfrm>
            <a:off x="609600" y="1905000"/>
            <a:ext cx="10972801"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17"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24" name="Title Text"/>
          <p:cNvSpPr txBox="1">
            <a:spLocks noGrp="1"/>
          </p:cNvSpPr>
          <p:nvPr>
            <p:ph type="title"/>
          </p:nvPr>
        </p:nvSpPr>
        <p:spPr>
          <a:xfrm>
            <a:off x="831850" y="1709740"/>
            <a:ext cx="10515601" cy="2852737"/>
          </a:xfrm>
          <a:prstGeom prst="rect">
            <a:avLst/>
          </a:prstGeom>
        </p:spPr>
        <p:txBody>
          <a:bodyPr anchor="b"/>
          <a:lstStyle>
            <a:lvl1pPr>
              <a:lnSpc>
                <a:spcPct val="100000"/>
              </a:lnSpc>
              <a:defRPr sz="60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25"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26"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33"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34" name="Body Level One…"/>
          <p:cNvSpPr txBox="1">
            <a:spLocks noGrp="1"/>
          </p:cNvSpPr>
          <p:nvPr>
            <p:ph type="body" sz="half" idx="1"/>
          </p:nvPr>
        </p:nvSpPr>
        <p:spPr>
          <a:xfrm>
            <a:off x="609600" y="1905000"/>
            <a:ext cx="5384800"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840317" y="365127"/>
            <a:ext cx="10515601" cy="1325563"/>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43"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44" name="Text Placeholder 4"/>
          <p:cNvSpPr>
            <a:spLocks noGrp="1"/>
          </p:cNvSpPr>
          <p:nvPr>
            <p:ph type="body" sz="quarter" idx="21"/>
          </p:nvPr>
        </p:nvSpPr>
        <p:spPr>
          <a:xfrm>
            <a:off x="6172201" y="1681163"/>
            <a:ext cx="5183718"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445"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52"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53"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60"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67"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68" name="Body Level One…"/>
          <p:cNvSpPr txBox="1">
            <a:spLocks noGrp="1"/>
          </p:cNvSpPr>
          <p:nvPr>
            <p:ph type="body" sz="half" idx="1"/>
          </p:nvPr>
        </p:nvSpPr>
        <p:spPr>
          <a:xfrm>
            <a:off x="5183718" y="987427"/>
            <a:ext cx="6172201" cy="4873626"/>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69"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470"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77"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78" name="Picture Placeholder 2"/>
          <p:cNvSpPr>
            <a:spLocks noGrp="1"/>
          </p:cNvSpPr>
          <p:nvPr>
            <p:ph type="pic" sz="half" idx="21"/>
          </p:nvPr>
        </p:nvSpPr>
        <p:spPr>
          <a:xfrm>
            <a:off x="5183718" y="987427"/>
            <a:ext cx="6172201" cy="4873626"/>
          </a:xfrm>
          <a:prstGeom prst="rect">
            <a:avLst/>
          </a:prstGeom>
        </p:spPr>
        <p:txBody>
          <a:bodyPr lIns="91439" rIns="91439">
            <a:noAutofit/>
          </a:bodyPr>
          <a:lstStyle/>
          <a:p>
            <a:endParaRPr/>
          </a:p>
        </p:txBody>
      </p:sp>
      <p:sp>
        <p:nvSpPr>
          <p:cNvPr id="147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488" name="Body Level One…"/>
          <p:cNvSpPr txBox="1">
            <a:spLocks noGrp="1"/>
          </p:cNvSpPr>
          <p:nvPr>
            <p:ph type="body" sz="half" idx="1"/>
          </p:nvPr>
        </p:nvSpPr>
        <p:spPr>
          <a:xfrm>
            <a:off x="609600" y="1905000"/>
            <a:ext cx="5384800"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3"/>
          <p:cNvSpPr>
            <a:spLocks noGrp="1"/>
          </p:cNvSpPr>
          <p:nvPr>
            <p:ph type="body" sz="half" idx="21"/>
          </p:nvPr>
        </p:nvSpPr>
        <p:spPr>
          <a:xfrm>
            <a:off x="6197600" y="1905000"/>
            <a:ext cx="5384800" cy="4114800"/>
          </a:xfrm>
          <a:prstGeom prst="rect">
            <a:avLst/>
          </a:prstGeom>
        </p:spPr>
        <p:txBody>
          <a:bodyPr/>
          <a:lstStyle/>
          <a:p>
            <a: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490"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497" name="Body Level One…"/>
          <p:cNvSpPr txBox="1">
            <a:spLocks noGrp="1"/>
          </p:cNvSpPr>
          <p:nvPr>
            <p:ph type="body" idx="1"/>
          </p:nvPr>
        </p:nvSpPr>
        <p:spPr>
          <a:xfrm>
            <a:off x="609600" y="292100"/>
            <a:ext cx="10972801" cy="57277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765E58"/>
        </a:solidFill>
        <a:effectLst/>
      </p:bgPr>
    </p:bg>
    <p:spTree>
      <p:nvGrpSpPr>
        <p:cNvPr id="1" name=""/>
        <p:cNvGrpSpPr/>
        <p:nvPr/>
      </p:nvGrpSpPr>
      <p:grpSpPr>
        <a:xfrm>
          <a:off x="0" y="0"/>
          <a:ext cx="0" cy="0"/>
          <a:chOff x="0" y="0"/>
          <a:chExt cx="0" cy="0"/>
        </a:xfrm>
      </p:grpSpPr>
      <p:grpSp>
        <p:nvGrpSpPr>
          <p:cNvPr id="163" name="Group 2"/>
          <p:cNvGrpSpPr/>
          <p:nvPr/>
        </p:nvGrpSpPr>
        <p:grpSpPr>
          <a:xfrm>
            <a:off x="0" y="3902076"/>
            <a:ext cx="4533901" cy="2949576"/>
            <a:chOff x="0" y="0"/>
            <a:chExt cx="4533900" cy="2949575"/>
          </a:xfrm>
        </p:grpSpPr>
        <p:sp>
          <p:nvSpPr>
            <p:cNvPr id="156"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57"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58"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59"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60"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61"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62"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164"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65"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66"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05"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06" name="Body Level One…"/>
          <p:cNvSpPr txBox="1">
            <a:spLocks noGrp="1"/>
          </p:cNvSpPr>
          <p:nvPr>
            <p:ph type="body" sz="half" idx="1"/>
          </p:nvPr>
        </p:nvSpPr>
        <p:spPr>
          <a:xfrm>
            <a:off x="609600" y="1905000"/>
            <a:ext cx="5384800"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07"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14"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15" name="Body Level One…"/>
          <p:cNvSpPr txBox="1">
            <a:spLocks noGrp="1"/>
          </p:cNvSpPr>
          <p:nvPr>
            <p:ph type="body" sz="half" idx="1"/>
          </p:nvPr>
        </p:nvSpPr>
        <p:spPr>
          <a:xfrm>
            <a:off x="609600" y="1905000"/>
            <a:ext cx="5384800"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16"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23"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24" name="Body Level One…"/>
          <p:cNvSpPr txBox="1">
            <a:spLocks noGrp="1"/>
          </p:cNvSpPr>
          <p:nvPr>
            <p:ph type="body" sz="quarter" idx="1"/>
          </p:nvPr>
        </p:nvSpPr>
        <p:spPr>
          <a:xfrm>
            <a:off x="609600" y="1905000"/>
            <a:ext cx="5384800" cy="19812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25"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32"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33" name="Body Level One…"/>
          <p:cNvSpPr txBox="1">
            <a:spLocks noGrp="1"/>
          </p:cNvSpPr>
          <p:nvPr>
            <p:ph type="body" sz="quarter" idx="1"/>
          </p:nvPr>
        </p:nvSpPr>
        <p:spPr>
          <a:xfrm>
            <a:off x="609600" y="1905000"/>
            <a:ext cx="5384800" cy="19812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34" name="Text Placeholder 4"/>
          <p:cNvSpPr>
            <a:spLocks noGrp="1"/>
          </p:cNvSpPr>
          <p:nvPr>
            <p:ph type="body" sz="half" idx="21"/>
          </p:nvPr>
        </p:nvSpPr>
        <p:spPr>
          <a:xfrm>
            <a:off x="6197600" y="1905000"/>
            <a:ext cx="5384800" cy="4114800"/>
          </a:xfrm>
          <a:prstGeom prst="rect">
            <a:avLst/>
          </a:prstGeom>
        </p:spPr>
        <p:txBody>
          <a:bodyPr/>
          <a:lstStyle/>
          <a:p>
            <a: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535"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and Content Over Tex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42"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43" name="Body Level One…"/>
          <p:cNvSpPr txBox="1">
            <a:spLocks noGrp="1"/>
          </p:cNvSpPr>
          <p:nvPr>
            <p:ph type="body" sz="half" idx="1"/>
          </p:nvPr>
        </p:nvSpPr>
        <p:spPr>
          <a:xfrm>
            <a:off x="609600" y="1905000"/>
            <a:ext cx="10972801" cy="19812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44" name="Text Placeholder 3"/>
          <p:cNvSpPr>
            <a:spLocks noGrp="1"/>
          </p:cNvSpPr>
          <p:nvPr>
            <p:ph type="body" sz="half" idx="21"/>
          </p:nvPr>
        </p:nvSpPr>
        <p:spPr>
          <a:xfrm>
            <a:off x="609600" y="4038600"/>
            <a:ext cx="10972801" cy="1981200"/>
          </a:xfrm>
          <a:prstGeom prst="rect">
            <a:avLst/>
          </a:prstGeom>
        </p:spPr>
        <p:txBody>
          <a:bodyPr/>
          <a:lstStyle/>
          <a:p>
            <a: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545"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52"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53" name="Body Level One…"/>
          <p:cNvSpPr txBox="1">
            <a:spLocks noGrp="1"/>
          </p:cNvSpPr>
          <p:nvPr>
            <p:ph type="body" sz="half" idx="1"/>
          </p:nvPr>
        </p:nvSpPr>
        <p:spPr>
          <a:xfrm>
            <a:off x="609600" y="1905000"/>
            <a:ext cx="5384800" cy="41148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54"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61" name="Title Text"/>
          <p:cNvSpPr txBox="1">
            <a:spLocks noGrp="1"/>
          </p:cNvSpPr>
          <p:nvPr>
            <p:ph type="title"/>
          </p:nvPr>
        </p:nvSpPr>
        <p:spPr>
          <a:xfrm>
            <a:off x="609600" y="292100"/>
            <a:ext cx="10972801" cy="1384300"/>
          </a:xfrm>
          <a:prstGeom prst="rect">
            <a:avLst/>
          </a:prstGeom>
        </p:spPr>
        <p:txBody>
          <a:bodyPr anchor="ctr"/>
          <a:lstStyle>
            <a:lvl1pP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562" name="Body Level One…"/>
          <p:cNvSpPr txBox="1">
            <a:spLocks noGrp="1"/>
          </p:cNvSpPr>
          <p:nvPr>
            <p:ph type="body" sz="quarter" idx="1"/>
          </p:nvPr>
        </p:nvSpPr>
        <p:spPr>
          <a:xfrm>
            <a:off x="609600" y="1905000"/>
            <a:ext cx="5384800" cy="1981200"/>
          </a:xfrm>
          <a:prstGeom prst="rect">
            <a:avLst/>
          </a:prstGeom>
        </p:spPr>
        <p:txBody>
          <a:bodyPr/>
          <a:lstStyle>
            <a:lvl1pPr marL="342900" indent="-3429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33CCCC"/>
              </a:buClr>
              <a:buSzPct val="120000"/>
              <a:buFontTx/>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33CCCC"/>
              </a:buClr>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33CCCC"/>
              </a:buClr>
              <a:buSzPct val="80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63" name="Slide Number"/>
          <p:cNvSpPr txBox="1">
            <a:spLocks noGrp="1"/>
          </p:cNvSpPr>
          <p:nvPr>
            <p:ph type="sldNum" sz="quarter" idx="2"/>
          </p:nvPr>
        </p:nvSpPr>
        <p:spPr>
          <a:xfrm>
            <a:off x="11280493" y="6432651"/>
            <a:ext cx="301908"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Title">
    <p:bg>
      <p:bgPr>
        <a:gradFill flip="none" rotWithShape="1">
          <a:gsLst>
            <a:gs pos="0">
              <a:srgbClr val="373737"/>
            </a:gs>
            <a:gs pos="50000">
              <a:srgbClr val="6D6D6D"/>
            </a:gs>
            <a:gs pos="100000">
              <a:srgbClr val="161616"/>
            </a:gs>
          </a:gsLst>
          <a:lin ang="0" scaled="0"/>
        </a:gradFill>
        <a:effectLst/>
      </p:bgPr>
    </p:bg>
    <p:spTree>
      <p:nvGrpSpPr>
        <p:cNvPr id="1" name=""/>
        <p:cNvGrpSpPr/>
        <p:nvPr/>
      </p:nvGrpSpPr>
      <p:grpSpPr>
        <a:xfrm>
          <a:off x="0" y="0"/>
          <a:ext cx="0" cy="0"/>
          <a:chOff x="0" y="0"/>
          <a:chExt cx="0" cy="0"/>
        </a:xfrm>
      </p:grpSpPr>
      <p:sp>
        <p:nvSpPr>
          <p:cNvPr id="1570" name="Picture Placeholder 3"/>
          <p:cNvSpPr>
            <a:spLocks noGrp="1"/>
          </p:cNvSpPr>
          <p:nvPr>
            <p:ph type="pic" idx="21"/>
          </p:nvPr>
        </p:nvSpPr>
        <p:spPr>
          <a:xfrm>
            <a:off x="-2" y="0"/>
            <a:ext cx="12192001" cy="6858000"/>
          </a:xfrm>
          <a:prstGeom prst="rect">
            <a:avLst/>
          </a:prstGeom>
        </p:spPr>
        <p:txBody>
          <a:bodyPr lIns="91439" rIns="91439">
            <a:noAutofit/>
          </a:bodyPr>
          <a:lstStyle/>
          <a:p>
            <a:endParaRPr/>
          </a:p>
        </p:txBody>
      </p:sp>
      <p:sp>
        <p:nvSpPr>
          <p:cNvPr id="1571" name="CLICK T O EDIT MASTER TITLE STYLE"/>
          <p:cNvSpPr txBox="1">
            <a:spLocks noGrp="1"/>
          </p:cNvSpPr>
          <p:nvPr>
            <p:ph type="title" hasCustomPrompt="1"/>
          </p:nvPr>
        </p:nvSpPr>
        <p:spPr>
          <a:xfrm>
            <a:off x="416096" y="2743200"/>
            <a:ext cx="11359806" cy="1627633"/>
          </a:xfrm>
          <a:prstGeom prst="rect">
            <a:avLst/>
          </a:prstGeom>
        </p:spPr>
        <p:txBody>
          <a:bodyPr anchor="b"/>
          <a:lstStyle>
            <a:lvl1pPr algn="ctr">
              <a:defRPr sz="6600" cap="none">
                <a:solidFill>
                  <a:srgbClr val="FFF5CC"/>
                </a:solidFill>
                <a:effectLst>
                  <a:outerShdw blurRad="38100" dist="38100" dir="2700000" rotWithShape="0">
                    <a:srgbClr val="000000"/>
                  </a:outerShdw>
                </a:effectLst>
                <a:latin typeface="Tahoma"/>
                <a:ea typeface="Tahoma"/>
                <a:cs typeface="Tahoma"/>
                <a:sym typeface="Tahoma"/>
              </a:defRPr>
            </a:lvl1pPr>
          </a:lstStyle>
          <a:p>
            <a:r>
              <a:t>CLICK T O EDIT MASTER TITLE STYLE</a:t>
            </a:r>
          </a:p>
        </p:txBody>
      </p:sp>
      <p:sp>
        <p:nvSpPr>
          <p:cNvPr id="1572" name="Body Level One…"/>
          <p:cNvSpPr txBox="1">
            <a:spLocks noGrp="1"/>
          </p:cNvSpPr>
          <p:nvPr>
            <p:ph type="body" sz="quarter" idx="1"/>
          </p:nvPr>
        </p:nvSpPr>
        <p:spPr>
          <a:xfrm>
            <a:off x="1381038" y="4901184"/>
            <a:ext cx="9429921" cy="987553"/>
          </a:xfrm>
          <a:prstGeom prst="rect">
            <a:avLst/>
          </a:prstGeom>
        </p:spPr>
        <p:txBody>
          <a:bodyPr/>
          <a:lstStyle>
            <a:lvl1pPr marL="0" indent="0" algn="ctr">
              <a:lnSpc>
                <a:spcPct val="100000"/>
              </a:lnSpc>
              <a:spcBef>
                <a:spcPts val="0"/>
              </a:spcBef>
              <a:buClrTx/>
              <a:buSzTx/>
              <a:buFontTx/>
              <a:buNone/>
              <a:defRPr sz="2400" cap="all">
                <a:solidFill>
                  <a:srgbClr val="A4A4A4"/>
                </a:solidFill>
                <a:effectLst>
                  <a:outerShdw blurRad="38100" dist="38100" dir="2700000" rotWithShape="0">
                    <a:srgbClr val="000000"/>
                  </a:outerShdw>
                </a:effectLst>
                <a:latin typeface="Tahoma"/>
                <a:ea typeface="Tahoma"/>
                <a:cs typeface="Tahoma"/>
                <a:sym typeface="Tahoma"/>
              </a:defRPr>
            </a:lvl1pPr>
            <a:lvl2pPr marL="0" indent="457200" algn="ctr">
              <a:lnSpc>
                <a:spcPct val="100000"/>
              </a:lnSpc>
              <a:spcBef>
                <a:spcPts val="0"/>
              </a:spcBef>
              <a:buClrTx/>
              <a:buSzTx/>
              <a:buFontTx/>
              <a:buNone/>
              <a:defRPr sz="2400" cap="all">
                <a:solidFill>
                  <a:srgbClr val="A4A4A4"/>
                </a:solidFill>
                <a:effectLst>
                  <a:outerShdw blurRad="38100" dist="38100" dir="2700000" rotWithShape="0">
                    <a:srgbClr val="000000"/>
                  </a:outerShdw>
                </a:effectLst>
                <a:latin typeface="Tahoma"/>
                <a:ea typeface="Tahoma"/>
                <a:cs typeface="Tahoma"/>
                <a:sym typeface="Tahoma"/>
              </a:defRPr>
            </a:lvl2pPr>
            <a:lvl3pPr marL="0" indent="914400" algn="ctr">
              <a:lnSpc>
                <a:spcPct val="100000"/>
              </a:lnSpc>
              <a:spcBef>
                <a:spcPts val="0"/>
              </a:spcBef>
              <a:buClrTx/>
              <a:buSzTx/>
              <a:buFontTx/>
              <a:buNone/>
              <a:defRPr sz="2400" cap="all">
                <a:solidFill>
                  <a:srgbClr val="A4A4A4"/>
                </a:solidFill>
                <a:effectLst>
                  <a:outerShdw blurRad="38100" dist="38100" dir="2700000" rotWithShape="0">
                    <a:srgbClr val="000000"/>
                  </a:outerShdw>
                </a:effectLst>
                <a:latin typeface="Tahoma"/>
                <a:ea typeface="Tahoma"/>
                <a:cs typeface="Tahoma"/>
                <a:sym typeface="Tahoma"/>
              </a:defRPr>
            </a:lvl3pPr>
            <a:lvl4pPr marL="0" indent="1371600" algn="ctr">
              <a:lnSpc>
                <a:spcPct val="100000"/>
              </a:lnSpc>
              <a:spcBef>
                <a:spcPts val="0"/>
              </a:spcBef>
              <a:buClrTx/>
              <a:buSzTx/>
              <a:buFontTx/>
              <a:buNone/>
              <a:defRPr sz="2400" cap="all">
                <a:solidFill>
                  <a:srgbClr val="A4A4A4"/>
                </a:solidFill>
                <a:effectLst>
                  <a:outerShdw blurRad="38100" dist="38100" dir="2700000" rotWithShape="0">
                    <a:srgbClr val="000000"/>
                  </a:outerShdw>
                </a:effectLst>
                <a:latin typeface="Tahoma"/>
                <a:ea typeface="Tahoma"/>
                <a:cs typeface="Tahoma"/>
                <a:sym typeface="Tahoma"/>
              </a:defRPr>
            </a:lvl4pPr>
            <a:lvl5pPr marL="0" indent="1828800" algn="ctr">
              <a:lnSpc>
                <a:spcPct val="100000"/>
              </a:lnSpc>
              <a:spcBef>
                <a:spcPts val="0"/>
              </a:spcBef>
              <a:buClrTx/>
              <a:buSzTx/>
              <a:buFontTx/>
              <a:buNone/>
              <a:defRPr sz="2400" cap="all">
                <a:solidFill>
                  <a:srgbClr val="A4A4A4"/>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73" name="Rectangle 4"/>
          <p:cNvSpPr/>
          <p:nvPr/>
        </p:nvSpPr>
        <p:spPr>
          <a:xfrm rot="5400000">
            <a:off x="4646675" y="1435605"/>
            <a:ext cx="2898649" cy="27439"/>
          </a:xfrm>
          <a:prstGeom prst="rect">
            <a:avLst/>
          </a:prstGeom>
          <a:solidFill>
            <a:srgbClr val="A4A4A4"/>
          </a:solidFill>
          <a:ln w="12700">
            <a:miter lim="400000"/>
          </a:ln>
        </p:spPr>
        <p:txBody>
          <a:bodyPr lIns="45719" rIns="45719" anchor="ctr"/>
          <a:lstStyle/>
          <a:p>
            <a:pPr algn="ctr">
              <a:defRPr>
                <a:solidFill>
                  <a:srgbClr val="FFFFFF"/>
                </a:solidFill>
                <a:latin typeface="Tahoma"/>
                <a:ea typeface="Tahoma"/>
                <a:cs typeface="Tahoma"/>
                <a:sym typeface="Tahoma"/>
              </a:defRPr>
            </a:pPr>
            <a:endParaRPr/>
          </a:p>
        </p:txBody>
      </p:sp>
      <p:sp>
        <p:nvSpPr>
          <p:cNvPr id="1574" name="Slide Number"/>
          <p:cNvSpPr txBox="1">
            <a:spLocks noGrp="1"/>
          </p:cNvSpPr>
          <p:nvPr>
            <p:ph type="sldNum" sz="quarter" idx="2"/>
          </p:nvPr>
        </p:nvSpPr>
        <p:spPr>
          <a:xfrm>
            <a:off x="5892800" y="6356350"/>
            <a:ext cx="2844800" cy="523240"/>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1590" name="Group 2"/>
          <p:cNvGrpSpPr/>
          <p:nvPr/>
        </p:nvGrpSpPr>
        <p:grpSpPr>
          <a:xfrm>
            <a:off x="0" y="2438400"/>
            <a:ext cx="12012085" cy="1052514"/>
            <a:chOff x="0" y="0"/>
            <a:chExt cx="12012083" cy="1052512"/>
          </a:xfrm>
        </p:grpSpPr>
        <p:grpSp>
          <p:nvGrpSpPr>
            <p:cNvPr id="1583" name="Group 3"/>
            <p:cNvGrpSpPr/>
            <p:nvPr/>
          </p:nvGrpSpPr>
          <p:grpSpPr>
            <a:xfrm>
              <a:off x="387350" y="107950"/>
              <a:ext cx="948267" cy="474663"/>
              <a:chOff x="0" y="0"/>
              <a:chExt cx="948266" cy="474662"/>
            </a:xfrm>
          </p:grpSpPr>
          <p:sp>
            <p:nvSpPr>
              <p:cNvPr id="1581"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582"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1586" name="Group 6"/>
            <p:cNvGrpSpPr/>
            <p:nvPr/>
          </p:nvGrpSpPr>
          <p:grpSpPr>
            <a:xfrm>
              <a:off x="552450" y="530225"/>
              <a:ext cx="984250" cy="474663"/>
              <a:chOff x="0" y="0"/>
              <a:chExt cx="984249" cy="474662"/>
            </a:xfrm>
          </p:grpSpPr>
          <p:sp>
            <p:nvSpPr>
              <p:cNvPr id="1584"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585"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1587"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588"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589"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1591"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592"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160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0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0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0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0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0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0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07"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608"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60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765E58"/>
        </a:solidFill>
        <a:effectLst/>
      </p:bgPr>
    </p:bg>
    <p:spTree>
      <p:nvGrpSpPr>
        <p:cNvPr id="1" name=""/>
        <p:cNvGrpSpPr/>
        <p:nvPr/>
      </p:nvGrpSpPr>
      <p:grpSpPr>
        <a:xfrm>
          <a:off x="0" y="0"/>
          <a:ext cx="0" cy="0"/>
          <a:chOff x="0" y="0"/>
          <a:chExt cx="0" cy="0"/>
        </a:xfrm>
      </p:grpSpPr>
      <p:sp>
        <p:nvSpPr>
          <p:cNvPr id="173"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74"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75"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CCCCFF"/>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617"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61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162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2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2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2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2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3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3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32"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1633"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63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164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4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4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4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4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4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4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48"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649"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65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165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5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5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6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6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6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6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64"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66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66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166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167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7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7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7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7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7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8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8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68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168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9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9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9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9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69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69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69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170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0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0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0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0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0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0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10"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1711"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2"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171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172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2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2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2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2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2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2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27"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1728"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72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173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3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3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4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4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4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4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44"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175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5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5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5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5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5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5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5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760"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1"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176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765E58"/>
        </a:solidFill>
        <a:effectLst/>
      </p:bgPr>
    </p:bg>
    <p:spTree>
      <p:nvGrpSpPr>
        <p:cNvPr id="1" name=""/>
        <p:cNvGrpSpPr/>
        <p:nvPr/>
      </p:nvGrpSpPr>
      <p:grpSpPr>
        <a:xfrm>
          <a:off x="0" y="0"/>
          <a:ext cx="0" cy="0"/>
          <a:chOff x="0" y="0"/>
          <a:chExt cx="0" cy="0"/>
        </a:xfrm>
      </p:grpSpPr>
      <p:grpSp>
        <p:nvGrpSpPr>
          <p:cNvPr id="189" name="Group 2"/>
          <p:cNvGrpSpPr/>
          <p:nvPr/>
        </p:nvGrpSpPr>
        <p:grpSpPr>
          <a:xfrm>
            <a:off x="0" y="3902076"/>
            <a:ext cx="4533901" cy="2949576"/>
            <a:chOff x="0" y="0"/>
            <a:chExt cx="4533900" cy="2949575"/>
          </a:xfrm>
        </p:grpSpPr>
        <p:sp>
          <p:nvSpPr>
            <p:cNvPr id="182"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3"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4"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5"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6"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7"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88"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190"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9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176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7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7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7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7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7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7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7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777"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7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178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8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8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8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8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79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79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792"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793"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9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180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0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0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0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0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80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0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08"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809"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0"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181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181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1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2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2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2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82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2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25"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826"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2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183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3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3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3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3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83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84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84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84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49" name="Title Text"/>
          <p:cNvSpPr txBox="1">
            <a:spLocks noGrp="1"/>
          </p:cNvSpPr>
          <p:nvPr>
            <p:ph type="title"/>
          </p:nvPr>
        </p:nvSpPr>
        <p:spPr>
          <a:xfrm>
            <a:off x="914400" y="1676400"/>
            <a:ext cx="10363200" cy="18288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50"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51"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58"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59" name="Body Level One…"/>
          <p:cNvSpPr txBox="1">
            <a:spLocks noGrp="1"/>
          </p:cNvSpPr>
          <p:nvPr>
            <p:ph type="body" idx="1"/>
          </p:nvPr>
        </p:nvSpPr>
        <p:spPr>
          <a:xfrm>
            <a:off x="609600" y="1981200"/>
            <a:ext cx="10972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60"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2060"/>
        </a:solidFill>
        <a:effectLst/>
      </p:bgPr>
    </p:bg>
    <p:spTree>
      <p:nvGrpSpPr>
        <p:cNvPr id="1" name=""/>
        <p:cNvGrpSpPr/>
        <p:nvPr/>
      </p:nvGrpSpPr>
      <p:grpSpPr>
        <a:xfrm>
          <a:off x="0" y="0"/>
          <a:ext cx="0" cy="0"/>
          <a:chOff x="0" y="0"/>
          <a:chExt cx="0" cy="0"/>
        </a:xfrm>
      </p:grpSpPr>
      <p:sp>
        <p:nvSpPr>
          <p:cNvPr id="1867"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68" name="Body Level One…"/>
          <p:cNvSpPr txBox="1">
            <a:spLocks noGrp="1"/>
          </p:cNvSpPr>
          <p:nvPr>
            <p:ph type="body" idx="1"/>
          </p:nvPr>
        </p:nvSpPr>
        <p:spPr>
          <a:xfrm>
            <a:off x="609600" y="1981200"/>
            <a:ext cx="10972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69"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76"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77"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78"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85"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86"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87"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765E58"/>
        </a:solidFill>
        <a:effectLst/>
      </p:bgPr>
    </p:bg>
    <p:spTree>
      <p:nvGrpSpPr>
        <p:cNvPr id="1" name=""/>
        <p:cNvGrpSpPr/>
        <p:nvPr/>
      </p:nvGrpSpPr>
      <p:grpSpPr>
        <a:xfrm>
          <a:off x="0" y="0"/>
          <a:ext cx="0" cy="0"/>
          <a:chOff x="0" y="0"/>
          <a:chExt cx="0" cy="0"/>
        </a:xfrm>
      </p:grpSpPr>
      <p:grpSp>
        <p:nvGrpSpPr>
          <p:cNvPr id="206" name="Group 2"/>
          <p:cNvGrpSpPr/>
          <p:nvPr/>
        </p:nvGrpSpPr>
        <p:grpSpPr>
          <a:xfrm>
            <a:off x="0" y="3902076"/>
            <a:ext cx="4533901" cy="2949576"/>
            <a:chOff x="0" y="0"/>
            <a:chExt cx="4533900" cy="2949575"/>
          </a:xfrm>
        </p:grpSpPr>
        <p:sp>
          <p:nvSpPr>
            <p:cNvPr id="199"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0"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1"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2"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3"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4"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05"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07"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208"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9"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94"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9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9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897"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4"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05"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1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1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20"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21"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92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2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30"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931"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3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39"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40"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41" name="Text Placeholder 3"/>
          <p:cNvSpPr>
            <a:spLocks noGrp="1"/>
          </p:cNvSpPr>
          <p:nvPr>
            <p:ph type="body" sz="half" idx="21"/>
          </p:nvPr>
        </p:nvSpPr>
        <p:spPr>
          <a:xfrm>
            <a:off x="6197600" y="1981200"/>
            <a:ext cx="5384800" cy="41148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94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and Content Over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49"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50" name="Body Level One…"/>
          <p:cNvSpPr txBox="1">
            <a:spLocks noGrp="1"/>
          </p:cNvSpPr>
          <p:nvPr>
            <p:ph type="body" sz="half" idx="1"/>
          </p:nvPr>
        </p:nvSpPr>
        <p:spPr>
          <a:xfrm>
            <a:off x="609600" y="1981200"/>
            <a:ext cx="10972800" cy="19812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51" name="Text Placeholder 3"/>
          <p:cNvSpPr>
            <a:spLocks noGrp="1"/>
          </p:cNvSpPr>
          <p:nvPr>
            <p:ph type="body" sz="half" idx="21"/>
          </p:nvPr>
        </p:nvSpPr>
        <p:spPr>
          <a:xfrm>
            <a:off x="609600" y="4114800"/>
            <a:ext cx="10972800" cy="19812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95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59" name="Body Level One…"/>
          <p:cNvSpPr txBox="1">
            <a:spLocks noGrp="1"/>
          </p:cNvSpPr>
          <p:nvPr>
            <p:ph type="body" idx="1"/>
          </p:nvPr>
        </p:nvSpPr>
        <p:spPr>
          <a:xfrm>
            <a:off x="609600" y="381000"/>
            <a:ext cx="10972800" cy="57150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60"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67"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68" name="Body Level One…"/>
          <p:cNvSpPr txBox="1">
            <a:spLocks noGrp="1"/>
          </p:cNvSpPr>
          <p:nvPr>
            <p:ph type="body" sz="quarter" idx="1"/>
          </p:nvPr>
        </p:nvSpPr>
        <p:spPr>
          <a:xfrm>
            <a:off x="609600" y="1981200"/>
            <a:ext cx="5384800" cy="19812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69" name="Text Placeholder 4"/>
          <p:cNvSpPr>
            <a:spLocks noGrp="1"/>
          </p:cNvSpPr>
          <p:nvPr>
            <p:ph type="body" sz="half" idx="21"/>
          </p:nvPr>
        </p:nvSpPr>
        <p:spPr>
          <a:xfrm>
            <a:off x="6197600" y="1981200"/>
            <a:ext cx="5384800" cy="41148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1970"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978"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979"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765E58"/>
        </a:solidFill>
        <a:effectLst/>
      </p:bgPr>
    </p:bg>
    <p:spTree>
      <p:nvGrpSpPr>
        <p:cNvPr id="1" name=""/>
        <p:cNvGrpSpPr/>
        <p:nvPr/>
      </p:nvGrpSpPr>
      <p:grpSpPr>
        <a:xfrm>
          <a:off x="0" y="0"/>
          <a:ext cx="0" cy="0"/>
          <a:chOff x="0" y="0"/>
          <a:chExt cx="0" cy="0"/>
        </a:xfrm>
      </p:grpSpPr>
      <p:grpSp>
        <p:nvGrpSpPr>
          <p:cNvPr id="223" name="Group 2"/>
          <p:cNvGrpSpPr/>
          <p:nvPr/>
        </p:nvGrpSpPr>
        <p:grpSpPr>
          <a:xfrm>
            <a:off x="0" y="3902076"/>
            <a:ext cx="4533901" cy="2949576"/>
            <a:chOff x="0" y="0"/>
            <a:chExt cx="4533900" cy="2949575"/>
          </a:xfrm>
        </p:grpSpPr>
        <p:sp>
          <p:nvSpPr>
            <p:cNvPr id="216"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17"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18"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19"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20"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21"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22"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24"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22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227"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86" name="Title Text"/>
          <p:cNvSpPr txBox="1">
            <a:spLocks noGrp="1"/>
          </p:cNvSpPr>
          <p:nvPr>
            <p:ph type="title"/>
          </p:nvPr>
        </p:nvSpPr>
        <p:spPr>
          <a:xfrm>
            <a:off x="1524000" y="1122362"/>
            <a:ext cx="9144000" cy="2387601"/>
          </a:xfrm>
          <a:prstGeom prst="rect">
            <a:avLst/>
          </a:prstGeom>
        </p:spPr>
        <p:txBody>
          <a:bodyPr anchor="b"/>
          <a:lstStyle>
            <a:lvl1pPr algn="ctr">
              <a:defRPr sz="6000" cap="none">
                <a:latin typeface="Calibri Light"/>
                <a:ea typeface="Calibri Light"/>
                <a:cs typeface="Calibri Light"/>
                <a:sym typeface="Calibri Light"/>
              </a:defRPr>
            </a:lvl1pPr>
          </a:lstStyle>
          <a:p>
            <a:r>
              <a:t>Title Text</a:t>
            </a:r>
          </a:p>
        </p:txBody>
      </p:sp>
      <p:sp>
        <p:nvSpPr>
          <p:cNvPr id="1987" name="Body Level One…"/>
          <p:cNvSpPr txBox="1">
            <a:spLocks noGrp="1"/>
          </p:cNvSpPr>
          <p:nvPr>
            <p:ph type="body" sz="quarter" idx="1"/>
          </p:nvPr>
        </p:nvSpPr>
        <p:spPr>
          <a:xfrm>
            <a:off x="1524000" y="3602037"/>
            <a:ext cx="9144000" cy="1655763"/>
          </a:xfrm>
          <a:prstGeom prst="rect">
            <a:avLst/>
          </a:prstGeom>
        </p:spPr>
        <p:txBody>
          <a:bodyPr/>
          <a:lstStyle>
            <a:lvl1pPr marL="0" indent="0" algn="ctr">
              <a:lnSpc>
                <a:spcPct val="90000"/>
              </a:lnSpc>
              <a:buClrTx/>
              <a:buSzTx/>
              <a:buFontTx/>
              <a:buNone/>
              <a:defRPr sz="2400">
                <a:latin typeface="+mj-lt"/>
                <a:ea typeface="+mj-ea"/>
                <a:cs typeface="+mj-cs"/>
                <a:sym typeface="Calibri"/>
              </a:defRPr>
            </a:lvl1pPr>
            <a:lvl2pPr marL="0" indent="457200" algn="ctr">
              <a:lnSpc>
                <a:spcPct val="90000"/>
              </a:lnSpc>
              <a:buClrTx/>
              <a:buSzTx/>
              <a:buFontTx/>
              <a:buNone/>
              <a:defRPr sz="2400">
                <a:latin typeface="+mj-lt"/>
                <a:ea typeface="+mj-ea"/>
                <a:cs typeface="+mj-cs"/>
                <a:sym typeface="Calibri"/>
              </a:defRPr>
            </a:lvl2pPr>
            <a:lvl3pPr marL="0" indent="914400" algn="ctr">
              <a:lnSpc>
                <a:spcPct val="90000"/>
              </a:lnSpc>
              <a:buClrTx/>
              <a:buSzTx/>
              <a:buFontTx/>
              <a:buNone/>
              <a:defRPr sz="2400">
                <a:latin typeface="+mj-lt"/>
                <a:ea typeface="+mj-ea"/>
                <a:cs typeface="+mj-cs"/>
                <a:sym typeface="Calibri"/>
              </a:defRPr>
            </a:lvl3pPr>
            <a:lvl4pPr marL="0" indent="1371600" algn="ctr">
              <a:lnSpc>
                <a:spcPct val="90000"/>
              </a:lnSpc>
              <a:buClrTx/>
              <a:buSzTx/>
              <a:buFontTx/>
              <a:buNone/>
              <a:defRPr sz="2400">
                <a:latin typeface="+mj-lt"/>
                <a:ea typeface="+mj-ea"/>
                <a:cs typeface="+mj-cs"/>
                <a:sym typeface="Calibri"/>
              </a:defRPr>
            </a:lvl4pPr>
            <a:lvl5pPr marL="0" indent="1828800" algn="ctr">
              <a:lnSpc>
                <a:spcPct val="90000"/>
              </a:lnSpc>
              <a:buClrTx/>
              <a:buSzTx/>
              <a:buFontTx/>
              <a:buNone/>
              <a:defRPr sz="24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988"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1996" name="Body Level One…"/>
          <p:cNvSpPr txBox="1">
            <a:spLocks noGrp="1"/>
          </p:cNvSpPr>
          <p:nvPr>
            <p:ph type="body" idx="1"/>
          </p:nvPr>
        </p:nvSpPr>
        <p:spPr>
          <a:xfrm>
            <a:off x="838200" y="1825625"/>
            <a:ext cx="10515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99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04" name="Title Text"/>
          <p:cNvSpPr txBox="1">
            <a:spLocks noGrp="1"/>
          </p:cNvSpPr>
          <p:nvPr>
            <p:ph type="title"/>
          </p:nvPr>
        </p:nvSpPr>
        <p:spPr>
          <a:xfrm>
            <a:off x="831850" y="1709738"/>
            <a:ext cx="10515600" cy="2852737"/>
          </a:xfrm>
          <a:prstGeom prst="rect">
            <a:avLst/>
          </a:prstGeom>
        </p:spPr>
        <p:txBody>
          <a:bodyPr anchor="b"/>
          <a:lstStyle>
            <a:lvl1pPr>
              <a:defRPr sz="6000" cap="none">
                <a:latin typeface="Calibri Light"/>
                <a:ea typeface="Calibri Light"/>
                <a:cs typeface="Calibri Light"/>
                <a:sym typeface="Calibri Light"/>
              </a:defRPr>
            </a:lvl1pPr>
          </a:lstStyle>
          <a:p>
            <a:r>
              <a:t>Title Text</a:t>
            </a:r>
          </a:p>
        </p:txBody>
      </p:sp>
      <p:sp>
        <p:nvSpPr>
          <p:cNvPr id="2005" name="Body Level One…"/>
          <p:cNvSpPr txBox="1">
            <a:spLocks noGrp="1"/>
          </p:cNvSpPr>
          <p:nvPr>
            <p:ph type="body" sz="quarter" idx="1"/>
          </p:nvPr>
        </p:nvSpPr>
        <p:spPr>
          <a:xfrm>
            <a:off x="831850" y="4589462"/>
            <a:ext cx="10515600" cy="1500188"/>
          </a:xfrm>
          <a:prstGeom prst="rect">
            <a:avLst/>
          </a:prstGeom>
        </p:spPr>
        <p:txBody>
          <a:bodyPr/>
          <a:lstStyle>
            <a:lvl1pPr marL="0" indent="0">
              <a:lnSpc>
                <a:spcPct val="90000"/>
              </a:lnSpc>
              <a:buClrTx/>
              <a:buSzTx/>
              <a:buFontTx/>
              <a:buNone/>
              <a:defRPr sz="2400">
                <a:solidFill>
                  <a:srgbClr val="888888"/>
                </a:solidFill>
                <a:latin typeface="+mj-lt"/>
                <a:ea typeface="+mj-ea"/>
                <a:cs typeface="+mj-cs"/>
                <a:sym typeface="Calibri"/>
              </a:defRPr>
            </a:lvl1pPr>
            <a:lvl2pPr marL="0" indent="457200">
              <a:lnSpc>
                <a:spcPct val="90000"/>
              </a:lnSpc>
              <a:buClrTx/>
              <a:buSzTx/>
              <a:buFontTx/>
              <a:buNone/>
              <a:defRPr sz="2400">
                <a:solidFill>
                  <a:srgbClr val="888888"/>
                </a:solidFill>
                <a:latin typeface="+mj-lt"/>
                <a:ea typeface="+mj-ea"/>
                <a:cs typeface="+mj-cs"/>
                <a:sym typeface="Calibri"/>
              </a:defRPr>
            </a:lvl2pPr>
            <a:lvl3pPr marL="0" indent="914400">
              <a:lnSpc>
                <a:spcPct val="90000"/>
              </a:lnSpc>
              <a:buClrTx/>
              <a:buSzTx/>
              <a:buFontTx/>
              <a:buNone/>
              <a:defRPr sz="2400">
                <a:solidFill>
                  <a:srgbClr val="888888"/>
                </a:solidFill>
                <a:latin typeface="+mj-lt"/>
                <a:ea typeface="+mj-ea"/>
                <a:cs typeface="+mj-cs"/>
                <a:sym typeface="Calibri"/>
              </a:defRPr>
            </a:lvl3pPr>
            <a:lvl4pPr marL="0" indent="1371600">
              <a:lnSpc>
                <a:spcPct val="90000"/>
              </a:lnSpc>
              <a:buClrTx/>
              <a:buSzTx/>
              <a:buFontTx/>
              <a:buNone/>
              <a:defRPr sz="2400">
                <a:solidFill>
                  <a:srgbClr val="888888"/>
                </a:solidFill>
                <a:latin typeface="+mj-lt"/>
                <a:ea typeface="+mj-ea"/>
                <a:cs typeface="+mj-cs"/>
                <a:sym typeface="Calibri"/>
              </a:defRPr>
            </a:lvl4pPr>
            <a:lvl5pPr marL="0" indent="1828800">
              <a:lnSpc>
                <a:spcPct val="90000"/>
              </a:lnSpc>
              <a:buClrTx/>
              <a:buSzTx/>
              <a:buFontTx/>
              <a:buNone/>
              <a:defRPr sz="2400">
                <a:solidFill>
                  <a:srgbClr val="888888"/>
                </a:solidFill>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06"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13"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014" name="Body Level One…"/>
          <p:cNvSpPr txBox="1">
            <a:spLocks noGrp="1"/>
          </p:cNvSpPr>
          <p:nvPr>
            <p:ph type="body" sz="half" idx="1"/>
          </p:nvPr>
        </p:nvSpPr>
        <p:spPr>
          <a:xfrm>
            <a:off x="838200" y="1825625"/>
            <a:ext cx="5181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839787" y="365125"/>
            <a:ext cx="10515601"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023" name="Body Level One…"/>
          <p:cNvSpPr txBox="1">
            <a:spLocks noGrp="1"/>
          </p:cNvSpPr>
          <p:nvPr>
            <p:ph type="body" sz="quarter" idx="1"/>
          </p:nvPr>
        </p:nvSpPr>
        <p:spPr>
          <a:xfrm>
            <a:off x="839787" y="1681163"/>
            <a:ext cx="5157789" cy="823913"/>
          </a:xfrm>
          <a:prstGeom prst="rect">
            <a:avLst/>
          </a:prstGeom>
        </p:spPr>
        <p:txBody>
          <a:bodyPr anchor="b"/>
          <a:lstStyle>
            <a:lvl1pPr marL="0" indent="0">
              <a:lnSpc>
                <a:spcPct val="90000"/>
              </a:lnSpc>
              <a:buClrTx/>
              <a:buSzTx/>
              <a:buFontTx/>
              <a:buNone/>
              <a:defRPr sz="2400" b="1">
                <a:latin typeface="+mj-lt"/>
                <a:ea typeface="+mj-ea"/>
                <a:cs typeface="+mj-cs"/>
                <a:sym typeface="Calibri"/>
              </a:defRPr>
            </a:lvl1pPr>
            <a:lvl2pPr marL="0" indent="457200">
              <a:lnSpc>
                <a:spcPct val="90000"/>
              </a:lnSpc>
              <a:buClrTx/>
              <a:buSzTx/>
              <a:buFontTx/>
              <a:buNone/>
              <a:defRPr sz="2400" b="1">
                <a:latin typeface="+mj-lt"/>
                <a:ea typeface="+mj-ea"/>
                <a:cs typeface="+mj-cs"/>
                <a:sym typeface="Calibri"/>
              </a:defRPr>
            </a:lvl2pPr>
            <a:lvl3pPr marL="0" indent="914400">
              <a:lnSpc>
                <a:spcPct val="90000"/>
              </a:lnSpc>
              <a:buClrTx/>
              <a:buSzTx/>
              <a:buFontTx/>
              <a:buNone/>
              <a:defRPr sz="2400" b="1">
                <a:latin typeface="+mj-lt"/>
                <a:ea typeface="+mj-ea"/>
                <a:cs typeface="+mj-cs"/>
                <a:sym typeface="Calibri"/>
              </a:defRPr>
            </a:lvl3pPr>
            <a:lvl4pPr marL="0" indent="1371600">
              <a:lnSpc>
                <a:spcPct val="90000"/>
              </a:lnSpc>
              <a:buClrTx/>
              <a:buSzTx/>
              <a:buFontTx/>
              <a:buNone/>
              <a:defRPr sz="2400" b="1">
                <a:latin typeface="+mj-lt"/>
                <a:ea typeface="+mj-ea"/>
                <a:cs typeface="+mj-cs"/>
                <a:sym typeface="Calibri"/>
              </a:defRPr>
            </a:lvl4pPr>
            <a:lvl5pPr marL="0" indent="1828800">
              <a:lnSpc>
                <a:spcPct val="90000"/>
              </a:lnSpc>
              <a:buClrTx/>
              <a:buSzTx/>
              <a:buFontTx/>
              <a:buNone/>
              <a:defRPr sz="2400" b="1">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24" name="Text Placeholder 4"/>
          <p:cNvSpPr>
            <a:spLocks noGrp="1"/>
          </p:cNvSpPr>
          <p:nvPr>
            <p:ph type="body" sz="quarter" idx="21"/>
          </p:nvPr>
        </p:nvSpPr>
        <p:spPr>
          <a:xfrm>
            <a:off x="6172200" y="1681163"/>
            <a:ext cx="5183188" cy="823913"/>
          </a:xfrm>
          <a:prstGeom prst="rect">
            <a:avLst/>
          </a:prstGeom>
        </p:spPr>
        <p:txBody>
          <a:bodyPr anchor="b"/>
          <a:lstStyle/>
          <a:p>
            <a:pPr marL="0" indent="0">
              <a:lnSpc>
                <a:spcPct val="90000"/>
              </a:lnSpc>
              <a:buClrTx/>
              <a:buSzTx/>
              <a:buFontTx/>
              <a:buNone/>
              <a:defRPr sz="2400" b="1">
                <a:latin typeface="+mj-lt"/>
                <a:ea typeface="+mj-ea"/>
                <a:cs typeface="+mj-cs"/>
                <a:sym typeface="Calibri"/>
              </a:defRPr>
            </a:pPr>
            <a:endParaRPr/>
          </a:p>
        </p:txBody>
      </p:sp>
      <p:sp>
        <p:nvSpPr>
          <p:cNvPr id="2025"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32"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033"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4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47"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2048" name="Body Level One…"/>
          <p:cNvSpPr txBox="1">
            <a:spLocks noGrp="1"/>
          </p:cNvSpPr>
          <p:nvPr>
            <p:ph type="body" sz="half" idx="1"/>
          </p:nvPr>
        </p:nvSpPr>
        <p:spPr>
          <a:xfrm>
            <a:off x="5183187" y="987425"/>
            <a:ext cx="6172201" cy="4873625"/>
          </a:xfrm>
          <a:prstGeom prst="rect">
            <a:avLst/>
          </a:prstGeom>
        </p:spPr>
        <p:txBody>
          <a:bodyPr/>
          <a:lstStyle>
            <a:lvl1pPr>
              <a:lnSpc>
                <a:spcPct val="90000"/>
              </a:lnSpc>
              <a:buClrTx/>
              <a:defRPr sz="3200">
                <a:latin typeface="+mj-lt"/>
                <a:ea typeface="+mj-ea"/>
                <a:cs typeface="+mj-cs"/>
                <a:sym typeface="Calibri"/>
              </a:defRPr>
            </a:lvl1pPr>
            <a:lvl2pPr marL="718457" indent="-261257">
              <a:lnSpc>
                <a:spcPct val="90000"/>
              </a:lnSpc>
              <a:buClrTx/>
              <a:defRPr sz="3200">
                <a:latin typeface="+mj-lt"/>
                <a:ea typeface="+mj-ea"/>
                <a:cs typeface="+mj-cs"/>
                <a:sym typeface="Calibri"/>
              </a:defRPr>
            </a:lvl2pPr>
            <a:lvl3pPr marL="1219200" indent="-304800">
              <a:lnSpc>
                <a:spcPct val="90000"/>
              </a:lnSpc>
              <a:buClrTx/>
              <a:defRPr sz="3200">
                <a:latin typeface="+mj-lt"/>
                <a:ea typeface="+mj-ea"/>
                <a:cs typeface="+mj-cs"/>
                <a:sym typeface="Calibri"/>
              </a:defRPr>
            </a:lvl3pPr>
            <a:lvl4pPr marL="1737360" indent="-365760">
              <a:lnSpc>
                <a:spcPct val="90000"/>
              </a:lnSpc>
              <a:buClrTx/>
              <a:defRPr sz="3200">
                <a:latin typeface="+mj-lt"/>
                <a:ea typeface="+mj-ea"/>
                <a:cs typeface="+mj-cs"/>
                <a:sym typeface="Calibri"/>
              </a:defRPr>
            </a:lvl4pPr>
            <a:lvl5pPr marL="2194560" indent="-365760">
              <a:lnSpc>
                <a:spcPct val="90000"/>
              </a:lnSpc>
              <a:buClrTx/>
              <a:defRPr sz="32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49" name="Text Placeholder 3"/>
          <p:cNvSpPr>
            <a:spLocks noGrp="1"/>
          </p:cNvSpPr>
          <p:nvPr>
            <p:ph type="body" sz="quarter" idx="21"/>
          </p:nvPr>
        </p:nvSpPr>
        <p:spPr>
          <a:xfrm>
            <a:off x="839787" y="2057400"/>
            <a:ext cx="3932239" cy="3811588"/>
          </a:xfrm>
          <a:prstGeom prst="rect">
            <a:avLst/>
          </a:prstGeom>
        </p:spPr>
        <p:txBody>
          <a:bodyPr/>
          <a:lstStyle/>
          <a:p>
            <a:pPr marL="0" indent="0">
              <a:lnSpc>
                <a:spcPct val="90000"/>
              </a:lnSpc>
              <a:buClrTx/>
              <a:buSzTx/>
              <a:buFontTx/>
              <a:buNone/>
              <a:defRPr sz="1600">
                <a:latin typeface="+mj-lt"/>
                <a:ea typeface="+mj-ea"/>
                <a:cs typeface="+mj-cs"/>
                <a:sym typeface="Calibri"/>
              </a:defRPr>
            </a:pPr>
            <a:endParaRPr/>
          </a:p>
        </p:txBody>
      </p:sp>
      <p:sp>
        <p:nvSpPr>
          <p:cNvPr id="205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57"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2058" name="Picture Placeholder 2"/>
          <p:cNvSpPr>
            <a:spLocks noGrp="1"/>
          </p:cNvSpPr>
          <p:nvPr>
            <p:ph type="pic" sz="half" idx="21"/>
          </p:nvPr>
        </p:nvSpPr>
        <p:spPr>
          <a:xfrm>
            <a:off x="5183187" y="987425"/>
            <a:ext cx="6172201" cy="4873625"/>
          </a:xfrm>
          <a:prstGeom prst="rect">
            <a:avLst/>
          </a:prstGeom>
        </p:spPr>
        <p:txBody>
          <a:bodyPr lIns="91439" rIns="91439">
            <a:noAutofit/>
          </a:bodyPr>
          <a:lstStyle/>
          <a:p>
            <a:endParaRPr/>
          </a:p>
        </p:txBody>
      </p:sp>
      <p:sp>
        <p:nvSpPr>
          <p:cNvPr id="2059" name="Body Level One…"/>
          <p:cNvSpPr txBox="1">
            <a:spLocks noGrp="1"/>
          </p:cNvSpPr>
          <p:nvPr>
            <p:ph type="body" sz="quarter" idx="1"/>
          </p:nvPr>
        </p:nvSpPr>
        <p:spPr>
          <a:xfrm>
            <a:off x="839787" y="2057400"/>
            <a:ext cx="3932239" cy="3811588"/>
          </a:xfrm>
          <a:prstGeom prst="rect">
            <a:avLst/>
          </a:prstGeom>
        </p:spPr>
        <p:txBody>
          <a:bodyPr/>
          <a:lstStyle>
            <a:lvl1pPr marL="0" indent="0">
              <a:lnSpc>
                <a:spcPct val="90000"/>
              </a:lnSpc>
              <a:buClrTx/>
              <a:buSzTx/>
              <a:buFontTx/>
              <a:buNone/>
              <a:defRPr sz="1600">
                <a:latin typeface="+mj-lt"/>
                <a:ea typeface="+mj-ea"/>
                <a:cs typeface="+mj-cs"/>
                <a:sym typeface="Calibri"/>
              </a:defRPr>
            </a:lvl1pPr>
            <a:lvl2pPr marL="0" indent="457200">
              <a:lnSpc>
                <a:spcPct val="90000"/>
              </a:lnSpc>
              <a:buClrTx/>
              <a:buSzTx/>
              <a:buFontTx/>
              <a:buNone/>
              <a:defRPr sz="1600">
                <a:latin typeface="+mj-lt"/>
                <a:ea typeface="+mj-ea"/>
                <a:cs typeface="+mj-cs"/>
                <a:sym typeface="Calibri"/>
              </a:defRPr>
            </a:lvl2pPr>
            <a:lvl3pPr marL="0" indent="914400">
              <a:lnSpc>
                <a:spcPct val="90000"/>
              </a:lnSpc>
              <a:buClrTx/>
              <a:buSzTx/>
              <a:buFontTx/>
              <a:buNone/>
              <a:defRPr sz="1600">
                <a:latin typeface="+mj-lt"/>
                <a:ea typeface="+mj-ea"/>
                <a:cs typeface="+mj-cs"/>
                <a:sym typeface="Calibri"/>
              </a:defRPr>
            </a:lvl3pPr>
            <a:lvl4pPr marL="0" indent="1371600">
              <a:lnSpc>
                <a:spcPct val="90000"/>
              </a:lnSpc>
              <a:buClrTx/>
              <a:buSzTx/>
              <a:buFontTx/>
              <a:buNone/>
              <a:defRPr sz="1600">
                <a:latin typeface="+mj-lt"/>
                <a:ea typeface="+mj-ea"/>
                <a:cs typeface="+mj-cs"/>
                <a:sym typeface="Calibri"/>
              </a:defRPr>
            </a:lvl4pPr>
            <a:lvl5pPr marL="0" indent="1828800">
              <a:lnSpc>
                <a:spcPct val="90000"/>
              </a:lnSpc>
              <a:buClrTx/>
              <a:buSzTx/>
              <a:buFontTx/>
              <a:buNone/>
              <a:defRPr sz="16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FFFFFF"/>
        </a:solidFill>
        <a:effectLst/>
      </p:bgPr>
    </p:bg>
    <p:spTree>
      <p:nvGrpSpPr>
        <p:cNvPr id="1" name=""/>
        <p:cNvGrpSpPr/>
        <p:nvPr/>
      </p:nvGrpSpPr>
      <p:grpSpPr>
        <a:xfrm>
          <a:off x="0" y="0"/>
          <a:ext cx="0" cy="0"/>
          <a:chOff x="0" y="0"/>
          <a:chExt cx="0" cy="0"/>
        </a:xfrm>
      </p:grpSpPr>
      <p:sp>
        <p:nvSpPr>
          <p:cNvPr id="2067" name="Body Level One…"/>
          <p:cNvSpPr txBox="1">
            <a:spLocks noGrp="1"/>
          </p:cNvSpPr>
          <p:nvPr>
            <p:ph type="body" idx="1"/>
          </p:nvPr>
        </p:nvSpPr>
        <p:spPr>
          <a:xfrm>
            <a:off x="609600" y="292100"/>
            <a:ext cx="10972800" cy="5727700"/>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68"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765E58"/>
        </a:solidFill>
        <a:effectLst/>
      </p:bgPr>
    </p:bg>
    <p:spTree>
      <p:nvGrpSpPr>
        <p:cNvPr id="1" name=""/>
        <p:cNvGrpSpPr/>
        <p:nvPr/>
      </p:nvGrpSpPr>
      <p:grpSpPr>
        <a:xfrm>
          <a:off x="0" y="0"/>
          <a:ext cx="0" cy="0"/>
          <a:chOff x="0" y="0"/>
          <a:chExt cx="0" cy="0"/>
        </a:xfrm>
      </p:grpSpPr>
      <p:grpSp>
        <p:nvGrpSpPr>
          <p:cNvPr id="241" name="Group 2"/>
          <p:cNvGrpSpPr/>
          <p:nvPr/>
        </p:nvGrpSpPr>
        <p:grpSpPr>
          <a:xfrm>
            <a:off x="0" y="3902076"/>
            <a:ext cx="4533901" cy="2949576"/>
            <a:chOff x="0" y="0"/>
            <a:chExt cx="4533900" cy="2949575"/>
          </a:xfrm>
        </p:grpSpPr>
        <p:sp>
          <p:nvSpPr>
            <p:cNvPr id="234"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35"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36"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37"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38"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39"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40"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42"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243"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FFFFFF"/>
        </a:solidFill>
        <a:effectLst/>
      </p:bgPr>
    </p:bg>
    <p:spTree>
      <p:nvGrpSpPr>
        <p:cNvPr id="1" name=""/>
        <p:cNvGrpSpPr/>
        <p:nvPr/>
      </p:nvGrpSpPr>
      <p:grpSpPr>
        <a:xfrm>
          <a:off x="0" y="0"/>
          <a:ext cx="0" cy="0"/>
          <a:chOff x="0" y="0"/>
          <a:chExt cx="0" cy="0"/>
        </a:xfrm>
      </p:grpSpPr>
      <p:sp>
        <p:nvSpPr>
          <p:cNvPr id="2075" name="Title Text"/>
          <p:cNvSpPr txBox="1">
            <a:spLocks noGrp="1"/>
          </p:cNvSpPr>
          <p:nvPr>
            <p:ph type="title"/>
          </p:nvPr>
        </p:nvSpPr>
        <p:spPr>
          <a:xfrm>
            <a:off x="1534585" y="214314"/>
            <a:ext cx="10390717" cy="1462088"/>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076" name="Body Level One…"/>
          <p:cNvSpPr txBox="1">
            <a:spLocks noGrp="1"/>
          </p:cNvSpPr>
          <p:nvPr>
            <p:ph type="body" sz="half" idx="1"/>
          </p:nvPr>
        </p:nvSpPr>
        <p:spPr>
          <a:xfrm>
            <a:off x="1576917" y="2017713"/>
            <a:ext cx="5080001" cy="4114801"/>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7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FFFFFF"/>
        </a:solidFill>
        <a:effectLst/>
      </p:bgPr>
    </p:bg>
    <p:spTree>
      <p:nvGrpSpPr>
        <p:cNvPr id="1" name=""/>
        <p:cNvGrpSpPr/>
        <p:nvPr/>
      </p:nvGrpSpPr>
      <p:grpSpPr>
        <a:xfrm>
          <a:off x="0" y="0"/>
          <a:ext cx="0" cy="0"/>
          <a:chOff x="0" y="0"/>
          <a:chExt cx="0" cy="0"/>
        </a:xfrm>
      </p:grpSpPr>
      <p:sp>
        <p:nvSpPr>
          <p:cNvPr id="2084" name="Title Text"/>
          <p:cNvSpPr txBox="1">
            <a:spLocks noGrp="1"/>
          </p:cNvSpPr>
          <p:nvPr>
            <p:ph type="title"/>
          </p:nvPr>
        </p:nvSpPr>
        <p:spPr>
          <a:xfrm>
            <a:off x="711200" y="473075"/>
            <a:ext cx="10871200" cy="1143000"/>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085" name="Body Level One…"/>
          <p:cNvSpPr txBox="1">
            <a:spLocks noGrp="1"/>
          </p:cNvSpPr>
          <p:nvPr>
            <p:ph type="body" sz="half" idx="1"/>
          </p:nvPr>
        </p:nvSpPr>
        <p:spPr>
          <a:xfrm>
            <a:off x="711200" y="1828800"/>
            <a:ext cx="5334000" cy="4038600"/>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086" name="Text Placeholder 3"/>
          <p:cNvSpPr>
            <a:spLocks noGrp="1"/>
          </p:cNvSpPr>
          <p:nvPr>
            <p:ph type="body" sz="half" idx="21"/>
          </p:nvPr>
        </p:nvSpPr>
        <p:spPr>
          <a:xfrm>
            <a:off x="6248400" y="1828800"/>
            <a:ext cx="5334000" cy="4038600"/>
          </a:xfrm>
          <a:prstGeom prst="rect">
            <a:avLst/>
          </a:prstGeom>
        </p:spPr>
        <p:txBody>
          <a:bodyPr/>
          <a:lstStyle/>
          <a:p>
            <a:pPr>
              <a:lnSpc>
                <a:spcPct val="90000"/>
              </a:lnSpc>
              <a:buClrTx/>
              <a:defRPr sz="2800">
                <a:latin typeface="+mj-lt"/>
                <a:ea typeface="+mj-ea"/>
                <a:cs typeface="+mj-cs"/>
                <a:sym typeface="Calibri"/>
              </a:defRPr>
            </a:pPr>
            <a:endParaRPr/>
          </a:p>
        </p:txBody>
      </p:sp>
      <p:sp>
        <p:nvSpPr>
          <p:cNvPr id="208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094" name="Title Text"/>
          <p:cNvSpPr txBox="1">
            <a:spLocks noGrp="1"/>
          </p:cNvSpPr>
          <p:nvPr>
            <p:ph type="title"/>
          </p:nvPr>
        </p:nvSpPr>
        <p:spPr>
          <a:xfrm>
            <a:off x="914400" y="1676400"/>
            <a:ext cx="10363200" cy="18288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095"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effectLst>
                  <a:outerShdw blurRad="38100" dist="38100" dir="2700000" rotWithShape="0">
                    <a:srgbClr val="FFFFFF"/>
                  </a:outerShdw>
                </a:effectLst>
                <a:latin typeface="Tahoma"/>
                <a:ea typeface="Tahoma"/>
                <a:cs typeface="Tahoma"/>
                <a:sym typeface="Tahoma"/>
              </a:defRPr>
            </a:lvl1pPr>
            <a:lvl2pPr marL="783771" indent="-326571" algn="ctr">
              <a:lnSpc>
                <a:spcPct val="100000"/>
              </a:lnSpc>
              <a:spcBef>
                <a:spcPts val="700"/>
              </a:spcBef>
              <a:buClrTx/>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gn="ctr">
              <a:lnSpc>
                <a:spcPct val="100000"/>
              </a:lnSpc>
              <a:spcBef>
                <a:spcPts val="700"/>
              </a:spcBef>
              <a:buClrTx/>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gn="ctr">
              <a:lnSpc>
                <a:spcPct val="100000"/>
              </a:lnSpc>
              <a:spcBef>
                <a:spcPts val="700"/>
              </a:spcBef>
              <a:buClrTx/>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gn="ctr">
              <a:lnSpc>
                <a:spcPct val="100000"/>
              </a:lnSpc>
              <a:spcBef>
                <a:spcPts val="700"/>
              </a:spcBef>
              <a:buClrTx/>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09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03"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04" name="Body Level One…"/>
          <p:cNvSpPr txBox="1">
            <a:spLocks noGrp="1"/>
          </p:cNvSpPr>
          <p:nvPr>
            <p:ph type="body" idx="1"/>
          </p:nvPr>
        </p:nvSpPr>
        <p:spPr>
          <a:xfrm>
            <a:off x="609600" y="1981200"/>
            <a:ext cx="10972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05"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12"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13"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effectLst>
                  <a:outerShdw blurRad="38100" dist="38100" dir="2700000" rotWithShape="0">
                    <a:srgbClr val="FFFFFF"/>
                  </a:outerShdw>
                </a:effectLst>
                <a:latin typeface="Tahoma"/>
                <a:ea typeface="Tahoma"/>
                <a:cs typeface="Tahoma"/>
                <a:sym typeface="Tahoma"/>
              </a:defRPr>
            </a:lvl1pPr>
            <a:lvl2pPr marL="0" indent="457200">
              <a:lnSpc>
                <a:spcPct val="100000"/>
              </a:lnSpc>
              <a:spcBef>
                <a:spcPts val="500"/>
              </a:spcBef>
              <a:buClrTx/>
              <a:buSzTx/>
              <a:buFontTx/>
              <a:buNone/>
              <a:defRPr sz="2400">
                <a:effectLst>
                  <a:outerShdw blurRad="38100" dist="38100" dir="2700000" rotWithShape="0">
                    <a:srgbClr val="FFFFFF"/>
                  </a:outerShdw>
                </a:effectLst>
                <a:latin typeface="Tahoma"/>
                <a:ea typeface="Tahoma"/>
                <a:cs typeface="Tahoma"/>
                <a:sym typeface="Tahoma"/>
              </a:defRPr>
            </a:lvl2pPr>
            <a:lvl3pPr marL="0" indent="914400">
              <a:lnSpc>
                <a:spcPct val="100000"/>
              </a:lnSpc>
              <a:spcBef>
                <a:spcPts val="500"/>
              </a:spcBef>
              <a:buClrTx/>
              <a:buSzTx/>
              <a:buFontTx/>
              <a:buNone/>
              <a:defRPr sz="2400">
                <a:effectLst>
                  <a:outerShdw blurRad="38100" dist="38100" dir="2700000" rotWithShape="0">
                    <a:srgbClr val="FFFFFF"/>
                  </a:outerShdw>
                </a:effectLst>
                <a:latin typeface="Tahoma"/>
                <a:ea typeface="Tahoma"/>
                <a:cs typeface="Tahoma"/>
                <a:sym typeface="Tahoma"/>
              </a:defRPr>
            </a:lvl3pPr>
            <a:lvl4pPr marL="0" indent="1371600">
              <a:lnSpc>
                <a:spcPct val="100000"/>
              </a:lnSpc>
              <a:spcBef>
                <a:spcPts val="500"/>
              </a:spcBef>
              <a:buClrTx/>
              <a:buSzTx/>
              <a:buFontTx/>
              <a:buNone/>
              <a:defRPr sz="2400">
                <a:effectLst>
                  <a:outerShdw blurRad="38100" dist="38100" dir="2700000" rotWithShape="0">
                    <a:srgbClr val="FFFFFF"/>
                  </a:outerShdw>
                </a:effectLst>
                <a:latin typeface="Tahoma"/>
                <a:ea typeface="Tahoma"/>
                <a:cs typeface="Tahoma"/>
                <a:sym typeface="Tahoma"/>
              </a:defRPr>
            </a:lvl4pPr>
            <a:lvl5pPr marL="0" indent="1828800">
              <a:lnSpc>
                <a:spcPct val="100000"/>
              </a:lnSpc>
              <a:spcBef>
                <a:spcPts val="500"/>
              </a:spcBef>
              <a:buClrTx/>
              <a:buSzTx/>
              <a:buFontTx/>
              <a:buNone/>
              <a:defRPr sz="24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22"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31"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lvl1pPr>
            <a:lvl2pPr marL="0" indent="45720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lvl2pPr>
            <a:lvl3pPr marL="0" indent="91440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lvl3pPr>
            <a:lvl4pPr marL="0" indent="137160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lvl4pPr>
            <a:lvl5pPr marL="0" indent="182880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32"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effectLst>
                  <a:outerShdw blurRad="38100" dist="38100" dir="2700000" rotWithShape="0">
                    <a:srgbClr val="FFFFFF"/>
                  </a:outerShdw>
                </a:effectLst>
                <a:latin typeface="Tahoma"/>
                <a:ea typeface="Tahoma"/>
                <a:cs typeface="Tahoma"/>
                <a:sym typeface="Tahoma"/>
              </a:defRPr>
            </a:pPr>
            <a:endParaRPr/>
          </a:p>
        </p:txBody>
      </p:sp>
      <p:sp>
        <p:nvSpPr>
          <p:cNvPr id="213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40"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41"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48"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55"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56"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57"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pPr>
            <a:endParaRPr/>
          </a:p>
        </p:txBody>
      </p:sp>
      <p:sp>
        <p:nvSpPr>
          <p:cNvPr id="2158"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765E58"/>
        </a:solidFill>
        <a:effectLst/>
      </p:bgPr>
    </p:bg>
    <p:spTree>
      <p:nvGrpSpPr>
        <p:cNvPr id="1" name=""/>
        <p:cNvGrpSpPr/>
        <p:nvPr/>
      </p:nvGrpSpPr>
      <p:grpSpPr>
        <a:xfrm>
          <a:off x="0" y="0"/>
          <a:ext cx="0" cy="0"/>
          <a:chOff x="0" y="0"/>
          <a:chExt cx="0" cy="0"/>
        </a:xfrm>
      </p:grpSpPr>
      <p:grpSp>
        <p:nvGrpSpPr>
          <p:cNvPr id="257" name="Group 2"/>
          <p:cNvGrpSpPr/>
          <p:nvPr/>
        </p:nvGrpSpPr>
        <p:grpSpPr>
          <a:xfrm>
            <a:off x="0" y="3902076"/>
            <a:ext cx="4533901" cy="2949576"/>
            <a:chOff x="0" y="0"/>
            <a:chExt cx="4533900" cy="2949575"/>
          </a:xfrm>
        </p:grpSpPr>
        <p:sp>
          <p:nvSpPr>
            <p:cNvPr id="250"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1"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2"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3"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4"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5"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56"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58"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65"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66"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2167"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lvl1pPr>
            <a:lvl2pPr marL="0" indent="45720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lvl2pPr>
            <a:lvl3pPr marL="0" indent="91440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lvl3pPr>
            <a:lvl4pPr marL="0" indent="137160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lvl4pPr>
            <a:lvl5pPr marL="0" indent="1828800">
              <a:lnSpc>
                <a:spcPct val="100000"/>
              </a:lnSpc>
              <a:spcBef>
                <a:spcPts val="300"/>
              </a:spcBef>
              <a:buClrTx/>
              <a:buSzTx/>
              <a:buFontTx/>
              <a:buNone/>
              <a:defRPr sz="16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68"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75"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76"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77"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84" name="Body Level One…"/>
          <p:cNvSpPr txBox="1">
            <a:spLocks noGrp="1"/>
          </p:cNvSpPr>
          <p:nvPr>
            <p:ph type="body" idx="1"/>
          </p:nvPr>
        </p:nvSpPr>
        <p:spPr>
          <a:xfrm>
            <a:off x="609600" y="381000"/>
            <a:ext cx="10972800" cy="57150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85"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92"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193"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19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0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202"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03" name="Text Placeholder 3"/>
          <p:cNvSpPr>
            <a:spLocks noGrp="1"/>
          </p:cNvSpPr>
          <p:nvPr>
            <p:ph type="body" sz="half" idx="21"/>
          </p:nvPr>
        </p:nvSpPr>
        <p:spPr>
          <a:xfrm>
            <a:off x="6197600" y="1981200"/>
            <a:ext cx="5384800" cy="4114800"/>
          </a:xfrm>
          <a:prstGeom prst="rect">
            <a:avLst/>
          </a:prstGeom>
        </p:spPr>
        <p:txBody>
          <a:bodyPr/>
          <a:lstStyle/>
          <a:p>
            <a: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pPr>
            <a:endParaRPr/>
          </a:p>
        </p:txBody>
      </p:sp>
      <p:sp>
        <p:nvSpPr>
          <p:cNvPr id="220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1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212"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1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and 2 Content Over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20"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827F4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221" name="Body Level One…"/>
          <p:cNvSpPr txBox="1">
            <a:spLocks noGrp="1"/>
          </p:cNvSpPr>
          <p:nvPr>
            <p:ph type="body" sz="quarter" idx="1"/>
          </p:nvPr>
        </p:nvSpPr>
        <p:spPr>
          <a:xfrm>
            <a:off x="609600" y="1981200"/>
            <a:ext cx="5384800" cy="1981200"/>
          </a:xfrm>
          <a:prstGeom prst="rect">
            <a:avLst/>
          </a:prstGeom>
        </p:spPr>
        <p:txBody>
          <a:bodyPr/>
          <a:lstStyle>
            <a:lvl1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1pPr>
            <a:lvl2pPr marL="783771" indent="-326571">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2pPr>
            <a:lvl3pPr marL="1219200" indent="-3048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3pPr>
            <a:lvl4pPr marL="17373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4pPr>
            <a:lvl5pPr marL="2194560" indent="-36576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22" name="Text Placeholder 4"/>
          <p:cNvSpPr>
            <a:spLocks noGrp="1"/>
          </p:cNvSpPr>
          <p:nvPr>
            <p:ph type="body" sz="half" idx="21"/>
          </p:nvPr>
        </p:nvSpPr>
        <p:spPr>
          <a:xfrm>
            <a:off x="609600" y="4114800"/>
            <a:ext cx="10972800" cy="1981200"/>
          </a:xfrm>
          <a:prstGeom prst="rect">
            <a:avLst/>
          </a:prstGeom>
        </p:spPr>
        <p:txBody>
          <a:bodyPr/>
          <a:lstStyle/>
          <a:p>
            <a:pPr marL="342900" indent="-342900">
              <a:lnSpc>
                <a:spcPct val="100000"/>
              </a:lnSpc>
              <a:spcBef>
                <a:spcPts val="700"/>
              </a:spcBef>
              <a:buClr>
                <a:srgbClr val="5B8800"/>
              </a:buClr>
              <a:buSzPct val="65000"/>
              <a:buFontTx/>
              <a:buChar char="■"/>
              <a:defRPr sz="3200">
                <a:effectLst>
                  <a:outerShdw blurRad="38100" dist="38100" dir="2700000" rotWithShape="0">
                    <a:srgbClr val="FFFFFF"/>
                  </a:outerShdw>
                </a:effectLst>
                <a:latin typeface="Tahoma"/>
                <a:ea typeface="Tahoma"/>
                <a:cs typeface="Tahoma"/>
                <a:sym typeface="Tahoma"/>
              </a:defRPr>
            </a:pPr>
            <a:endParaRPr/>
          </a:p>
        </p:txBody>
      </p:sp>
      <p:sp>
        <p:nvSpPr>
          <p:cNvPr id="222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000000"/>
                </a:solidFill>
                <a:effectLst>
                  <a:outerShdw blurRad="38100" dist="38100" dir="2700000" rotWithShape="0">
                    <a:srgbClr val="FFFFFF"/>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230" name="Rectangle 9"/>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31" name="Title Text"/>
          <p:cNvSpPr txBox="1">
            <a:spLocks noGrp="1"/>
          </p:cNvSpPr>
          <p:nvPr>
            <p:ph type="title"/>
          </p:nvPr>
        </p:nvSpPr>
        <p:spPr>
          <a:xfrm>
            <a:off x="1097280" y="758951"/>
            <a:ext cx="10058401" cy="3566161"/>
          </a:xfrm>
          <a:prstGeom prst="rect">
            <a:avLst/>
          </a:prstGeom>
        </p:spPr>
        <p:txBody>
          <a:bodyPr anchor="b"/>
          <a:lstStyle>
            <a:lvl1pPr>
              <a:defRPr sz="8000" cap="none" spc="-50">
                <a:solidFill>
                  <a:srgbClr val="262626"/>
                </a:solidFill>
                <a:latin typeface="Bookman Old Style"/>
                <a:ea typeface="Bookman Old Style"/>
                <a:cs typeface="Bookman Old Style"/>
                <a:sym typeface="Bookman Old Style"/>
              </a:defRPr>
            </a:lvl1pPr>
          </a:lstStyle>
          <a:p>
            <a:r>
              <a:t>Title Text</a:t>
            </a:r>
          </a:p>
        </p:txBody>
      </p:sp>
      <p:sp>
        <p:nvSpPr>
          <p:cNvPr id="2232" name="Body Level One…"/>
          <p:cNvSpPr txBox="1">
            <a:spLocks noGrp="1"/>
          </p:cNvSpPr>
          <p:nvPr>
            <p:ph type="body" sz="quarter" idx="1"/>
          </p:nvPr>
        </p:nvSpPr>
        <p:spPr>
          <a:xfrm>
            <a:off x="1100050" y="4645152"/>
            <a:ext cx="10058401" cy="1143001"/>
          </a:xfrm>
          <a:prstGeom prst="rect">
            <a:avLst/>
          </a:prstGeom>
        </p:spPr>
        <p:txBody>
          <a:bodyPr/>
          <a:lstStyle>
            <a:lvl1pPr marL="0" indent="0">
              <a:lnSpc>
                <a:spcPct val="110000"/>
              </a:lnSpc>
              <a:spcBef>
                <a:spcPts val="1200"/>
              </a:spcBef>
              <a:buClrTx/>
              <a:buSzTx/>
              <a:buFontTx/>
              <a:buNone/>
              <a:defRPr sz="2400" cap="all" spc="200">
                <a:latin typeface="Franklin Gothic Book"/>
                <a:ea typeface="Franklin Gothic Book"/>
                <a:cs typeface="Franklin Gothic Book"/>
                <a:sym typeface="Franklin Gothic Book"/>
              </a:defRPr>
            </a:lvl1pPr>
            <a:lvl2pPr marL="0" indent="457200">
              <a:lnSpc>
                <a:spcPct val="110000"/>
              </a:lnSpc>
              <a:spcBef>
                <a:spcPts val="1200"/>
              </a:spcBef>
              <a:buClrTx/>
              <a:buSzTx/>
              <a:buFontTx/>
              <a:buNone/>
              <a:defRPr sz="2400" cap="all" spc="200">
                <a:latin typeface="Franklin Gothic Book"/>
                <a:ea typeface="Franklin Gothic Book"/>
                <a:cs typeface="Franklin Gothic Book"/>
                <a:sym typeface="Franklin Gothic Book"/>
              </a:defRPr>
            </a:lvl2pPr>
            <a:lvl3pPr marL="0" indent="914400">
              <a:lnSpc>
                <a:spcPct val="110000"/>
              </a:lnSpc>
              <a:spcBef>
                <a:spcPts val="1200"/>
              </a:spcBef>
              <a:buClrTx/>
              <a:buSzTx/>
              <a:buFontTx/>
              <a:buNone/>
              <a:defRPr sz="2400" cap="all" spc="200">
                <a:latin typeface="Franklin Gothic Book"/>
                <a:ea typeface="Franklin Gothic Book"/>
                <a:cs typeface="Franklin Gothic Book"/>
                <a:sym typeface="Franklin Gothic Book"/>
              </a:defRPr>
            </a:lvl3pPr>
            <a:lvl4pPr marL="0" indent="1371600">
              <a:lnSpc>
                <a:spcPct val="110000"/>
              </a:lnSpc>
              <a:spcBef>
                <a:spcPts val="1200"/>
              </a:spcBef>
              <a:buClrTx/>
              <a:buSzTx/>
              <a:buFontTx/>
              <a:buNone/>
              <a:defRPr sz="2400" cap="all" spc="200">
                <a:latin typeface="Franklin Gothic Book"/>
                <a:ea typeface="Franklin Gothic Book"/>
                <a:cs typeface="Franklin Gothic Book"/>
                <a:sym typeface="Franklin Gothic Book"/>
              </a:defRPr>
            </a:lvl4pPr>
            <a:lvl5pPr marL="0" indent="1828800">
              <a:lnSpc>
                <a:spcPct val="110000"/>
              </a:lnSpc>
              <a:spcBef>
                <a:spcPts val="1200"/>
              </a:spcBef>
              <a:buClrTx/>
              <a:buSzTx/>
              <a:buFontTx/>
              <a:buNone/>
              <a:defRPr sz="2400" cap="all" spc="200">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233" name="Straight Connector 8"/>
          <p:cNvSpPr/>
          <p:nvPr/>
        </p:nvSpPr>
        <p:spPr>
          <a:xfrm>
            <a:off x="1207657" y="4474740"/>
            <a:ext cx="9875521" cy="1"/>
          </a:xfrm>
          <a:prstGeom prst="line">
            <a:avLst/>
          </a:prstGeom>
          <a:ln w="12700">
            <a:solidFill>
              <a:srgbClr val="404040"/>
            </a:solidFill>
          </a:ln>
        </p:spPr>
        <p:txBody>
          <a:bodyPr lIns="45719" rIns="45719"/>
          <a:lstStyle/>
          <a:p>
            <a:endParaRPr/>
          </a:p>
        </p:txBody>
      </p:sp>
      <p:sp>
        <p:nvSpPr>
          <p:cNvPr id="2234"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241" name="Rectangle 6"/>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42" name="Straight Connector 9"/>
          <p:cNvSpPr/>
          <p:nvPr/>
        </p:nvSpPr>
        <p:spPr>
          <a:xfrm>
            <a:off x="1193532" y="1897379"/>
            <a:ext cx="9966961" cy="1"/>
          </a:xfrm>
          <a:prstGeom prst="line">
            <a:avLst/>
          </a:prstGeom>
          <a:ln w="12700">
            <a:solidFill>
              <a:srgbClr val="404040"/>
            </a:solidFill>
          </a:ln>
        </p:spPr>
        <p:txBody>
          <a:bodyPr lIns="45719" rIns="45719"/>
          <a:lstStyle/>
          <a:p>
            <a:endParaRPr/>
          </a:p>
        </p:txBody>
      </p:sp>
      <p:sp>
        <p:nvSpPr>
          <p:cNvPr id="2243" name="Title Text"/>
          <p:cNvSpPr txBox="1">
            <a:spLocks noGrp="1"/>
          </p:cNvSpPr>
          <p:nvPr>
            <p:ph type="title"/>
          </p:nvPr>
        </p:nvSpPr>
        <p:spPr>
          <a:xfrm>
            <a:off x="1097280" y="286603"/>
            <a:ext cx="10058401" cy="1450757"/>
          </a:xfrm>
          <a:prstGeom prst="rect">
            <a:avLst/>
          </a:prstGeom>
        </p:spPr>
        <p:txBody>
          <a:bodyPr anchor="b"/>
          <a:lstStyle>
            <a:lvl1pPr>
              <a:defRPr sz="4700" cap="none" spc="-49">
                <a:solidFill>
                  <a:srgbClr val="404040"/>
                </a:solidFill>
                <a:latin typeface="Bookman Old Style"/>
                <a:ea typeface="Bookman Old Style"/>
                <a:cs typeface="Bookman Old Style"/>
                <a:sym typeface="Bookman Old Style"/>
              </a:defRPr>
            </a:lvl1pPr>
          </a:lstStyle>
          <a:p>
            <a:r>
              <a:t>Title Text</a:t>
            </a:r>
          </a:p>
        </p:txBody>
      </p:sp>
      <p:sp>
        <p:nvSpPr>
          <p:cNvPr id="2244" name="Body Level One…"/>
          <p:cNvSpPr txBox="1">
            <a:spLocks noGrp="1"/>
          </p:cNvSpPr>
          <p:nvPr>
            <p:ph type="body" idx="1"/>
          </p:nvPr>
        </p:nvSpPr>
        <p:spPr>
          <a:xfrm>
            <a:off x="1097280" y="2108200"/>
            <a:ext cx="10058401" cy="3760892"/>
          </a:xfrm>
          <a:prstGeom prst="rect">
            <a:avLst/>
          </a:prstGeom>
        </p:spPr>
        <p:txBody>
          <a:bodyPr lIns="0" tIns="0" rIns="0" bIns="0"/>
          <a:lstStyle>
            <a:lvl1pPr marL="91439" indent="-91439">
              <a:lnSpc>
                <a:spcPct val="110000"/>
              </a:lnSpc>
              <a:spcBef>
                <a:spcPts val="1200"/>
              </a:spcBef>
              <a:buClr>
                <a:srgbClr val="EC7016"/>
              </a:buClr>
              <a:buFont typeface="Calibri"/>
              <a:buChar char=" "/>
              <a:defRPr sz="1900">
                <a:solidFill>
                  <a:srgbClr val="404040"/>
                </a:solidFill>
                <a:latin typeface="Franklin Gothic Book"/>
                <a:ea typeface="Franklin Gothic Book"/>
                <a:cs typeface="Franklin Gothic Book"/>
                <a:sym typeface="Franklin Gothic Book"/>
              </a:defRPr>
            </a:lvl1pPr>
            <a:lvl2pPr marL="405563" indent="-204395">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2pPr>
            <a:lvl3pPr marL="65133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3pPr>
            <a:lvl4pPr marL="83421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4pPr>
            <a:lvl5pPr marL="101709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245"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252" name="Rectangle 9"/>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53" name="Title Text"/>
          <p:cNvSpPr txBox="1">
            <a:spLocks noGrp="1"/>
          </p:cNvSpPr>
          <p:nvPr>
            <p:ph type="title"/>
          </p:nvPr>
        </p:nvSpPr>
        <p:spPr>
          <a:xfrm>
            <a:off x="1097280" y="758951"/>
            <a:ext cx="10058401" cy="3566161"/>
          </a:xfrm>
          <a:prstGeom prst="rect">
            <a:avLst/>
          </a:prstGeom>
        </p:spPr>
        <p:txBody>
          <a:bodyPr anchor="b"/>
          <a:lstStyle>
            <a:lvl1pPr>
              <a:defRPr sz="8000" cap="none" spc="-50">
                <a:solidFill>
                  <a:srgbClr val="262626"/>
                </a:solidFill>
                <a:latin typeface="Bookman Old Style"/>
                <a:ea typeface="Bookman Old Style"/>
                <a:cs typeface="Bookman Old Style"/>
                <a:sym typeface="Bookman Old Style"/>
              </a:defRPr>
            </a:lvl1pPr>
          </a:lstStyle>
          <a:p>
            <a:r>
              <a:t>Title Text</a:t>
            </a:r>
          </a:p>
        </p:txBody>
      </p:sp>
      <p:sp>
        <p:nvSpPr>
          <p:cNvPr id="2254" name="Body Level One…"/>
          <p:cNvSpPr txBox="1">
            <a:spLocks noGrp="1"/>
          </p:cNvSpPr>
          <p:nvPr>
            <p:ph type="body" sz="quarter" idx="1"/>
          </p:nvPr>
        </p:nvSpPr>
        <p:spPr>
          <a:xfrm>
            <a:off x="1097280" y="4663440"/>
            <a:ext cx="10058401" cy="1143001"/>
          </a:xfrm>
          <a:prstGeom prst="rect">
            <a:avLst/>
          </a:prstGeom>
        </p:spPr>
        <p:txBody>
          <a:bodyPr/>
          <a:lstStyle>
            <a:lvl1pPr marL="0" indent="0">
              <a:lnSpc>
                <a:spcPct val="110000"/>
              </a:lnSpc>
              <a:spcBef>
                <a:spcPts val="1200"/>
              </a:spcBef>
              <a:buClrTx/>
              <a:buSzTx/>
              <a:buFontTx/>
              <a:buNone/>
              <a:defRPr sz="2400" cap="all" spc="200">
                <a:latin typeface="Franklin Gothic Book"/>
                <a:ea typeface="Franklin Gothic Book"/>
                <a:cs typeface="Franklin Gothic Book"/>
                <a:sym typeface="Franklin Gothic Book"/>
              </a:defRPr>
            </a:lvl1pPr>
            <a:lvl2pPr marL="0" indent="457200">
              <a:lnSpc>
                <a:spcPct val="110000"/>
              </a:lnSpc>
              <a:spcBef>
                <a:spcPts val="1200"/>
              </a:spcBef>
              <a:buClrTx/>
              <a:buSzTx/>
              <a:buFontTx/>
              <a:buNone/>
              <a:defRPr sz="2400" cap="all" spc="200">
                <a:latin typeface="Franklin Gothic Book"/>
                <a:ea typeface="Franklin Gothic Book"/>
                <a:cs typeface="Franklin Gothic Book"/>
                <a:sym typeface="Franklin Gothic Book"/>
              </a:defRPr>
            </a:lvl2pPr>
            <a:lvl3pPr marL="0" indent="914400">
              <a:lnSpc>
                <a:spcPct val="110000"/>
              </a:lnSpc>
              <a:spcBef>
                <a:spcPts val="1200"/>
              </a:spcBef>
              <a:buClrTx/>
              <a:buSzTx/>
              <a:buFontTx/>
              <a:buNone/>
              <a:defRPr sz="2400" cap="all" spc="200">
                <a:latin typeface="Franklin Gothic Book"/>
                <a:ea typeface="Franklin Gothic Book"/>
                <a:cs typeface="Franklin Gothic Book"/>
                <a:sym typeface="Franklin Gothic Book"/>
              </a:defRPr>
            </a:lvl3pPr>
            <a:lvl4pPr marL="0" indent="1371600">
              <a:lnSpc>
                <a:spcPct val="110000"/>
              </a:lnSpc>
              <a:spcBef>
                <a:spcPts val="1200"/>
              </a:spcBef>
              <a:buClrTx/>
              <a:buSzTx/>
              <a:buFontTx/>
              <a:buNone/>
              <a:defRPr sz="2400" cap="all" spc="200">
                <a:latin typeface="Franklin Gothic Book"/>
                <a:ea typeface="Franklin Gothic Book"/>
                <a:cs typeface="Franklin Gothic Book"/>
                <a:sym typeface="Franklin Gothic Book"/>
              </a:defRPr>
            </a:lvl4pPr>
            <a:lvl5pPr marL="0" indent="1828800">
              <a:lnSpc>
                <a:spcPct val="110000"/>
              </a:lnSpc>
              <a:spcBef>
                <a:spcPts val="1200"/>
              </a:spcBef>
              <a:buClrTx/>
              <a:buSzTx/>
              <a:buFontTx/>
              <a:buNone/>
              <a:defRPr sz="2400" cap="all" spc="200">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255" name="Straight Connector 8"/>
          <p:cNvSpPr/>
          <p:nvPr/>
        </p:nvSpPr>
        <p:spPr>
          <a:xfrm>
            <a:off x="1207657" y="4485132"/>
            <a:ext cx="9875521" cy="1"/>
          </a:xfrm>
          <a:prstGeom prst="line">
            <a:avLst/>
          </a:prstGeom>
          <a:ln w="12700">
            <a:solidFill>
              <a:srgbClr val="404040"/>
            </a:solidFill>
          </a:ln>
        </p:spPr>
        <p:txBody>
          <a:bodyPr lIns="45719" rIns="45719"/>
          <a:lstStyle/>
          <a:p>
            <a:endParaRPr/>
          </a:p>
        </p:txBody>
      </p:sp>
      <p:sp>
        <p:nvSpPr>
          <p:cNvPr id="2256"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765E58"/>
        </a:solidFill>
        <a:effectLst/>
      </p:bgPr>
    </p:bg>
    <p:spTree>
      <p:nvGrpSpPr>
        <p:cNvPr id="1" name=""/>
        <p:cNvGrpSpPr/>
        <p:nvPr/>
      </p:nvGrpSpPr>
      <p:grpSpPr>
        <a:xfrm>
          <a:off x="0" y="0"/>
          <a:ext cx="0" cy="0"/>
          <a:chOff x="0" y="0"/>
          <a:chExt cx="0" cy="0"/>
        </a:xfrm>
      </p:grpSpPr>
      <p:grpSp>
        <p:nvGrpSpPr>
          <p:cNvPr id="272" name="Group 2"/>
          <p:cNvGrpSpPr/>
          <p:nvPr/>
        </p:nvGrpSpPr>
        <p:grpSpPr>
          <a:xfrm>
            <a:off x="0" y="3902076"/>
            <a:ext cx="4533901" cy="2949576"/>
            <a:chOff x="0" y="0"/>
            <a:chExt cx="4533900" cy="2949575"/>
          </a:xfrm>
        </p:grpSpPr>
        <p:sp>
          <p:nvSpPr>
            <p:cNvPr id="265"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66"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67"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68"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69"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70"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71"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73"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274"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5"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276"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263" name="Rectangle 6"/>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64" name="Straight Connector 9"/>
          <p:cNvSpPr/>
          <p:nvPr/>
        </p:nvSpPr>
        <p:spPr>
          <a:xfrm>
            <a:off x="1193532" y="1897379"/>
            <a:ext cx="9966961" cy="1"/>
          </a:xfrm>
          <a:prstGeom prst="line">
            <a:avLst/>
          </a:prstGeom>
          <a:ln w="12700">
            <a:solidFill>
              <a:srgbClr val="404040"/>
            </a:solidFill>
          </a:ln>
        </p:spPr>
        <p:txBody>
          <a:bodyPr lIns="45719" rIns="45719"/>
          <a:lstStyle/>
          <a:p>
            <a:endParaRPr/>
          </a:p>
        </p:txBody>
      </p:sp>
      <p:sp>
        <p:nvSpPr>
          <p:cNvPr id="2265" name="Title Text"/>
          <p:cNvSpPr txBox="1">
            <a:spLocks noGrp="1"/>
          </p:cNvSpPr>
          <p:nvPr>
            <p:ph type="title"/>
          </p:nvPr>
        </p:nvSpPr>
        <p:spPr>
          <a:xfrm>
            <a:off x="1097280" y="286603"/>
            <a:ext cx="10058401" cy="1450757"/>
          </a:xfrm>
          <a:prstGeom prst="rect">
            <a:avLst/>
          </a:prstGeom>
        </p:spPr>
        <p:txBody>
          <a:bodyPr anchor="b"/>
          <a:lstStyle>
            <a:lvl1pPr>
              <a:defRPr sz="4700" cap="none" spc="-49">
                <a:solidFill>
                  <a:srgbClr val="404040"/>
                </a:solidFill>
                <a:latin typeface="Bookman Old Style"/>
                <a:ea typeface="Bookman Old Style"/>
                <a:cs typeface="Bookman Old Style"/>
                <a:sym typeface="Bookman Old Style"/>
              </a:defRPr>
            </a:lvl1pPr>
          </a:lstStyle>
          <a:p>
            <a:r>
              <a:t>Title Text</a:t>
            </a:r>
          </a:p>
        </p:txBody>
      </p:sp>
      <p:sp>
        <p:nvSpPr>
          <p:cNvPr id="2266" name="Body Level One…"/>
          <p:cNvSpPr txBox="1">
            <a:spLocks noGrp="1"/>
          </p:cNvSpPr>
          <p:nvPr>
            <p:ph type="body" sz="half" idx="1"/>
          </p:nvPr>
        </p:nvSpPr>
        <p:spPr>
          <a:xfrm>
            <a:off x="1097280" y="2120900"/>
            <a:ext cx="4639737" cy="3748193"/>
          </a:xfrm>
          <a:prstGeom prst="rect">
            <a:avLst/>
          </a:prstGeom>
        </p:spPr>
        <p:txBody>
          <a:bodyPr lIns="0" tIns="0" rIns="0" bIns="0"/>
          <a:lstStyle>
            <a:lvl1pPr marL="91439" indent="-91439">
              <a:lnSpc>
                <a:spcPct val="110000"/>
              </a:lnSpc>
              <a:spcBef>
                <a:spcPts val="1200"/>
              </a:spcBef>
              <a:buClr>
                <a:srgbClr val="EC7016"/>
              </a:buClr>
              <a:buFont typeface="Calibri"/>
              <a:buChar char=" "/>
              <a:defRPr sz="1900">
                <a:solidFill>
                  <a:srgbClr val="404040"/>
                </a:solidFill>
                <a:latin typeface="Franklin Gothic Book"/>
                <a:ea typeface="Franklin Gothic Book"/>
                <a:cs typeface="Franklin Gothic Book"/>
                <a:sym typeface="Franklin Gothic Book"/>
              </a:defRPr>
            </a:lvl1pPr>
            <a:lvl2pPr marL="405563" indent="-204395">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2pPr>
            <a:lvl3pPr marL="65133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3pPr>
            <a:lvl4pPr marL="83421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4pPr>
            <a:lvl5pPr marL="101709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267"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274" name="Rectangle 6"/>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75" name="Straight Connector 9"/>
          <p:cNvSpPr/>
          <p:nvPr/>
        </p:nvSpPr>
        <p:spPr>
          <a:xfrm>
            <a:off x="1193532" y="1897379"/>
            <a:ext cx="9966961" cy="1"/>
          </a:xfrm>
          <a:prstGeom prst="line">
            <a:avLst/>
          </a:prstGeom>
          <a:ln w="12700">
            <a:solidFill>
              <a:srgbClr val="404040"/>
            </a:solidFill>
          </a:ln>
        </p:spPr>
        <p:txBody>
          <a:bodyPr lIns="45719" rIns="45719"/>
          <a:lstStyle/>
          <a:p>
            <a:endParaRPr/>
          </a:p>
        </p:txBody>
      </p:sp>
      <p:sp>
        <p:nvSpPr>
          <p:cNvPr id="2276" name="Title Text"/>
          <p:cNvSpPr txBox="1">
            <a:spLocks noGrp="1"/>
          </p:cNvSpPr>
          <p:nvPr>
            <p:ph type="title"/>
          </p:nvPr>
        </p:nvSpPr>
        <p:spPr>
          <a:xfrm>
            <a:off x="1097280" y="286603"/>
            <a:ext cx="10058401" cy="1450757"/>
          </a:xfrm>
          <a:prstGeom prst="rect">
            <a:avLst/>
          </a:prstGeom>
        </p:spPr>
        <p:txBody>
          <a:bodyPr anchor="b"/>
          <a:lstStyle>
            <a:lvl1pPr>
              <a:defRPr sz="4700" cap="none" spc="-49">
                <a:solidFill>
                  <a:srgbClr val="404040"/>
                </a:solidFill>
                <a:latin typeface="Bookman Old Style"/>
                <a:ea typeface="Bookman Old Style"/>
                <a:cs typeface="Bookman Old Style"/>
                <a:sym typeface="Bookman Old Style"/>
              </a:defRPr>
            </a:lvl1pPr>
          </a:lstStyle>
          <a:p>
            <a:r>
              <a:t>Title Text</a:t>
            </a:r>
          </a:p>
        </p:txBody>
      </p:sp>
      <p:sp>
        <p:nvSpPr>
          <p:cNvPr id="2277" name="Body Level One…"/>
          <p:cNvSpPr txBox="1">
            <a:spLocks noGrp="1"/>
          </p:cNvSpPr>
          <p:nvPr>
            <p:ph type="body" sz="quarter" idx="1"/>
          </p:nvPr>
        </p:nvSpPr>
        <p:spPr>
          <a:xfrm>
            <a:off x="1097280" y="2057400"/>
            <a:ext cx="4639737" cy="736282"/>
          </a:xfrm>
          <a:prstGeom prst="rect">
            <a:avLst/>
          </a:prstGeom>
        </p:spPr>
        <p:txBody>
          <a:bodyPr anchor="ctr"/>
          <a:lstStyle>
            <a:lvl1pPr marL="0" indent="0">
              <a:lnSpc>
                <a:spcPct val="110000"/>
              </a:lnSpc>
              <a:spcBef>
                <a:spcPts val="1200"/>
              </a:spcBef>
              <a:buClrTx/>
              <a:buSzTx/>
              <a:buFontTx/>
              <a:buNone/>
              <a:defRPr cap="all">
                <a:latin typeface="Franklin Gothic Book"/>
                <a:ea typeface="Franklin Gothic Book"/>
                <a:cs typeface="Franklin Gothic Book"/>
                <a:sym typeface="Franklin Gothic Book"/>
              </a:defRPr>
            </a:lvl1pPr>
            <a:lvl2pPr marL="0" indent="457200">
              <a:lnSpc>
                <a:spcPct val="110000"/>
              </a:lnSpc>
              <a:spcBef>
                <a:spcPts val="1200"/>
              </a:spcBef>
              <a:buClrTx/>
              <a:buSzTx/>
              <a:buFontTx/>
              <a:buNone/>
              <a:defRPr cap="all">
                <a:latin typeface="Franklin Gothic Book"/>
                <a:ea typeface="Franklin Gothic Book"/>
                <a:cs typeface="Franklin Gothic Book"/>
                <a:sym typeface="Franklin Gothic Book"/>
              </a:defRPr>
            </a:lvl2pPr>
            <a:lvl3pPr marL="0" indent="914400">
              <a:lnSpc>
                <a:spcPct val="110000"/>
              </a:lnSpc>
              <a:spcBef>
                <a:spcPts val="1200"/>
              </a:spcBef>
              <a:buClrTx/>
              <a:buSzTx/>
              <a:buFontTx/>
              <a:buNone/>
              <a:defRPr cap="all">
                <a:latin typeface="Franklin Gothic Book"/>
                <a:ea typeface="Franklin Gothic Book"/>
                <a:cs typeface="Franklin Gothic Book"/>
                <a:sym typeface="Franklin Gothic Book"/>
              </a:defRPr>
            </a:lvl3pPr>
            <a:lvl4pPr marL="0" indent="1371600">
              <a:lnSpc>
                <a:spcPct val="110000"/>
              </a:lnSpc>
              <a:spcBef>
                <a:spcPts val="1200"/>
              </a:spcBef>
              <a:buClrTx/>
              <a:buSzTx/>
              <a:buFontTx/>
              <a:buNone/>
              <a:defRPr cap="all">
                <a:latin typeface="Franklin Gothic Book"/>
                <a:ea typeface="Franklin Gothic Book"/>
                <a:cs typeface="Franklin Gothic Book"/>
                <a:sym typeface="Franklin Gothic Book"/>
              </a:defRPr>
            </a:lvl4pPr>
            <a:lvl5pPr marL="0" indent="1828800">
              <a:lnSpc>
                <a:spcPct val="110000"/>
              </a:lnSpc>
              <a:spcBef>
                <a:spcPts val="1200"/>
              </a:spcBef>
              <a:buClrTx/>
              <a:buSzTx/>
              <a:buFontTx/>
              <a:buNone/>
              <a:defRPr cap="all">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278" name="Text Placeholder 4"/>
          <p:cNvSpPr>
            <a:spLocks noGrp="1"/>
          </p:cNvSpPr>
          <p:nvPr>
            <p:ph type="body" sz="quarter" idx="21"/>
          </p:nvPr>
        </p:nvSpPr>
        <p:spPr>
          <a:xfrm>
            <a:off x="6515944" y="2057400"/>
            <a:ext cx="4639737" cy="736282"/>
          </a:xfrm>
          <a:prstGeom prst="rect">
            <a:avLst/>
          </a:prstGeom>
        </p:spPr>
        <p:txBody>
          <a:bodyPr anchor="ctr"/>
          <a:lstStyle/>
          <a:p>
            <a:pPr marL="0" indent="0">
              <a:lnSpc>
                <a:spcPct val="110000"/>
              </a:lnSpc>
              <a:spcBef>
                <a:spcPts val="1200"/>
              </a:spcBef>
              <a:buClrTx/>
              <a:buSzTx/>
              <a:buFontTx/>
              <a:buNone/>
              <a:defRPr cap="all">
                <a:latin typeface="Franklin Gothic Book"/>
                <a:ea typeface="Franklin Gothic Book"/>
                <a:cs typeface="Franklin Gothic Book"/>
                <a:sym typeface="Franklin Gothic Book"/>
              </a:defRPr>
            </a:pPr>
            <a:endParaRPr/>
          </a:p>
        </p:txBody>
      </p:sp>
      <p:sp>
        <p:nvSpPr>
          <p:cNvPr id="2279"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286" name="Rectangle 6"/>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87" name="Straight Connector 9"/>
          <p:cNvSpPr/>
          <p:nvPr/>
        </p:nvSpPr>
        <p:spPr>
          <a:xfrm>
            <a:off x="1193532" y="1897379"/>
            <a:ext cx="9966961" cy="1"/>
          </a:xfrm>
          <a:prstGeom prst="line">
            <a:avLst/>
          </a:prstGeom>
          <a:ln w="12700">
            <a:solidFill>
              <a:srgbClr val="404040"/>
            </a:solidFill>
          </a:ln>
        </p:spPr>
        <p:txBody>
          <a:bodyPr lIns="45719" rIns="45719"/>
          <a:lstStyle/>
          <a:p>
            <a:endParaRPr/>
          </a:p>
        </p:txBody>
      </p:sp>
      <p:sp>
        <p:nvSpPr>
          <p:cNvPr id="2288" name="Title Text"/>
          <p:cNvSpPr txBox="1">
            <a:spLocks noGrp="1"/>
          </p:cNvSpPr>
          <p:nvPr>
            <p:ph type="title"/>
          </p:nvPr>
        </p:nvSpPr>
        <p:spPr>
          <a:xfrm>
            <a:off x="1097280" y="286603"/>
            <a:ext cx="10058401" cy="1450757"/>
          </a:xfrm>
          <a:prstGeom prst="rect">
            <a:avLst/>
          </a:prstGeom>
        </p:spPr>
        <p:txBody>
          <a:bodyPr anchor="b"/>
          <a:lstStyle>
            <a:lvl1pPr>
              <a:defRPr sz="4700" cap="none" spc="-49">
                <a:solidFill>
                  <a:srgbClr val="404040"/>
                </a:solidFill>
                <a:latin typeface="Bookman Old Style"/>
                <a:ea typeface="Bookman Old Style"/>
                <a:cs typeface="Bookman Old Style"/>
                <a:sym typeface="Bookman Old Style"/>
              </a:defRPr>
            </a:lvl1pPr>
          </a:lstStyle>
          <a:p>
            <a:r>
              <a:t>Title Text</a:t>
            </a:r>
          </a:p>
        </p:txBody>
      </p:sp>
      <p:sp>
        <p:nvSpPr>
          <p:cNvPr id="2289"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296" name="Rectangle 9"/>
          <p:cNvSpPr/>
          <p:nvPr/>
        </p:nvSpPr>
        <p:spPr>
          <a:xfrm>
            <a:off x="3175" y="6400800"/>
            <a:ext cx="12188825" cy="4572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297"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304" name="Rectangle 7"/>
          <p:cNvSpPr/>
          <p:nvPr/>
        </p:nvSpPr>
        <p:spPr>
          <a:xfrm>
            <a:off x="15" y="0"/>
            <a:ext cx="4654298" cy="685800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305" name="Title Text"/>
          <p:cNvSpPr txBox="1">
            <a:spLocks noGrp="1"/>
          </p:cNvSpPr>
          <p:nvPr>
            <p:ph type="title"/>
          </p:nvPr>
        </p:nvSpPr>
        <p:spPr>
          <a:xfrm>
            <a:off x="643466" y="786383"/>
            <a:ext cx="3517568" cy="2093976"/>
          </a:xfrm>
          <a:prstGeom prst="rect">
            <a:avLst/>
          </a:prstGeom>
        </p:spPr>
        <p:txBody>
          <a:bodyPr anchor="b"/>
          <a:lstStyle>
            <a:lvl1pPr>
              <a:defRPr sz="3600" cap="none" spc="-50">
                <a:solidFill>
                  <a:srgbClr val="FFFFFF"/>
                </a:solidFill>
                <a:latin typeface="Bookman Old Style"/>
                <a:ea typeface="Bookman Old Style"/>
                <a:cs typeface="Bookman Old Style"/>
                <a:sym typeface="Bookman Old Style"/>
              </a:defRPr>
            </a:lvl1pPr>
          </a:lstStyle>
          <a:p>
            <a:r>
              <a:t>Title Text</a:t>
            </a:r>
          </a:p>
        </p:txBody>
      </p:sp>
      <p:sp>
        <p:nvSpPr>
          <p:cNvPr id="2306" name="Body Level One…"/>
          <p:cNvSpPr txBox="1">
            <a:spLocks noGrp="1"/>
          </p:cNvSpPr>
          <p:nvPr>
            <p:ph type="body" sz="half" idx="1"/>
          </p:nvPr>
        </p:nvSpPr>
        <p:spPr>
          <a:xfrm>
            <a:off x="5458983" y="812798"/>
            <a:ext cx="5928345" cy="5294759"/>
          </a:xfrm>
          <a:prstGeom prst="rect">
            <a:avLst/>
          </a:prstGeom>
        </p:spPr>
        <p:txBody>
          <a:bodyPr lIns="0" tIns="0" rIns="0" bIns="0"/>
          <a:lstStyle>
            <a:lvl1pPr marL="91439" indent="-91439">
              <a:lnSpc>
                <a:spcPct val="110000"/>
              </a:lnSpc>
              <a:spcBef>
                <a:spcPts val="1200"/>
              </a:spcBef>
              <a:buClr>
                <a:srgbClr val="EC7016"/>
              </a:buClr>
              <a:buFont typeface="Calibri"/>
              <a:buChar char=" "/>
              <a:defRPr sz="1900">
                <a:solidFill>
                  <a:srgbClr val="404040"/>
                </a:solidFill>
                <a:latin typeface="Franklin Gothic Book"/>
                <a:ea typeface="Franklin Gothic Book"/>
                <a:cs typeface="Franklin Gothic Book"/>
                <a:sym typeface="Franklin Gothic Book"/>
              </a:defRPr>
            </a:lvl1pPr>
            <a:lvl2pPr marL="405563" indent="-204395">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2pPr>
            <a:lvl3pPr marL="65133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3pPr>
            <a:lvl4pPr marL="83421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4pPr>
            <a:lvl5pPr marL="1017094" indent="-267286">
              <a:lnSpc>
                <a:spcPct val="110000"/>
              </a:lnSpc>
              <a:spcBef>
                <a:spcPts val="1200"/>
              </a:spcBef>
              <a:buClr>
                <a:srgbClr val="EC7016"/>
              </a:buClr>
              <a:buFont typeface="Calibri"/>
              <a:buChar char="◦"/>
              <a:defRPr sz="1900">
                <a:solidFill>
                  <a:srgbClr val="404040"/>
                </a:solidFill>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307" name="Text Placeholder 3"/>
          <p:cNvSpPr>
            <a:spLocks noGrp="1"/>
          </p:cNvSpPr>
          <p:nvPr>
            <p:ph type="body" sz="quarter" idx="21"/>
          </p:nvPr>
        </p:nvSpPr>
        <p:spPr>
          <a:xfrm>
            <a:off x="643464" y="3043049"/>
            <a:ext cx="3517569" cy="3064506"/>
          </a:xfrm>
          <a:prstGeom prst="rect">
            <a:avLst/>
          </a:prstGeom>
        </p:spPr>
        <p:txBody>
          <a:bodyPr/>
          <a:lstStyle/>
          <a:p>
            <a:pPr marL="0" indent="0">
              <a:lnSpc>
                <a:spcPct val="110000"/>
              </a:lnSpc>
              <a:spcBef>
                <a:spcPts val="1200"/>
              </a:spcBef>
              <a:buClrTx/>
              <a:buSzTx/>
              <a:buFontTx/>
              <a:buNone/>
              <a:defRPr sz="1800">
                <a:solidFill>
                  <a:srgbClr val="FFFFFF"/>
                </a:solidFill>
                <a:latin typeface="Franklin Gothic Book"/>
                <a:ea typeface="Franklin Gothic Book"/>
                <a:cs typeface="Franklin Gothic Book"/>
                <a:sym typeface="Franklin Gothic Book"/>
              </a:defRPr>
            </a:pPr>
            <a:endParaRPr/>
          </a:p>
        </p:txBody>
      </p:sp>
      <p:sp>
        <p:nvSpPr>
          <p:cNvPr id="2308"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39302A"/>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315" name="Rectangle 7"/>
          <p:cNvSpPr/>
          <p:nvPr/>
        </p:nvSpPr>
        <p:spPr>
          <a:xfrm>
            <a:off x="0" y="4578350"/>
            <a:ext cx="12188825" cy="2279650"/>
          </a:xfrm>
          <a:prstGeom prst="rect">
            <a:avLst/>
          </a:prstGeom>
          <a:solidFill>
            <a:srgbClr val="262626"/>
          </a:solidFill>
          <a:ln w="12700">
            <a:miter lim="400000"/>
          </a:ln>
        </p:spPr>
        <p:txBody>
          <a:bodyPr lIns="45719" rIns="45719"/>
          <a:lstStyle/>
          <a:p>
            <a:pPr>
              <a:defRPr>
                <a:latin typeface="Franklin Gothic Book"/>
                <a:ea typeface="Franklin Gothic Book"/>
                <a:cs typeface="Franklin Gothic Book"/>
                <a:sym typeface="Franklin Gothic Book"/>
              </a:defRPr>
            </a:pPr>
            <a:endParaRPr/>
          </a:p>
        </p:txBody>
      </p:sp>
      <p:sp>
        <p:nvSpPr>
          <p:cNvPr id="2316" name="Picture Placeholder 2"/>
          <p:cNvSpPr>
            <a:spLocks noGrp="1"/>
          </p:cNvSpPr>
          <p:nvPr>
            <p:ph type="pic" idx="21"/>
          </p:nvPr>
        </p:nvSpPr>
        <p:spPr>
          <a:xfrm>
            <a:off x="14" y="0"/>
            <a:ext cx="12191987" cy="4578350"/>
          </a:xfrm>
          <a:prstGeom prst="rect">
            <a:avLst/>
          </a:prstGeom>
        </p:spPr>
        <p:txBody>
          <a:bodyPr lIns="91439" rIns="91439">
            <a:noAutofit/>
          </a:bodyPr>
          <a:lstStyle/>
          <a:p>
            <a:endParaRPr/>
          </a:p>
        </p:txBody>
      </p:sp>
      <p:sp>
        <p:nvSpPr>
          <p:cNvPr id="2317" name="Title Text"/>
          <p:cNvSpPr txBox="1">
            <a:spLocks noGrp="1"/>
          </p:cNvSpPr>
          <p:nvPr>
            <p:ph type="title"/>
          </p:nvPr>
        </p:nvSpPr>
        <p:spPr>
          <a:xfrm>
            <a:off x="1097278" y="4799362"/>
            <a:ext cx="10113646" cy="743683"/>
          </a:xfrm>
          <a:prstGeom prst="rect">
            <a:avLst/>
          </a:prstGeom>
        </p:spPr>
        <p:txBody>
          <a:bodyPr lIns="0" tIns="0" rIns="0" bIns="0" anchor="b"/>
          <a:lstStyle>
            <a:lvl1pPr>
              <a:defRPr sz="3600" cap="none" spc="-50">
                <a:solidFill>
                  <a:srgbClr val="FFFFFF"/>
                </a:solidFill>
                <a:latin typeface="Bookman Old Style"/>
                <a:ea typeface="Bookman Old Style"/>
                <a:cs typeface="Bookman Old Style"/>
                <a:sym typeface="Bookman Old Style"/>
              </a:defRPr>
            </a:lvl1pPr>
          </a:lstStyle>
          <a:p>
            <a:r>
              <a:t>Title Text</a:t>
            </a:r>
          </a:p>
        </p:txBody>
      </p:sp>
      <p:sp>
        <p:nvSpPr>
          <p:cNvPr id="2318" name="Body Level One…"/>
          <p:cNvSpPr txBox="1">
            <a:spLocks noGrp="1"/>
          </p:cNvSpPr>
          <p:nvPr>
            <p:ph type="body" sz="quarter" idx="1"/>
          </p:nvPr>
        </p:nvSpPr>
        <p:spPr>
          <a:xfrm>
            <a:off x="1097278" y="5715000"/>
            <a:ext cx="10113266" cy="609600"/>
          </a:xfrm>
          <a:prstGeom prst="rect">
            <a:avLst/>
          </a:prstGeom>
        </p:spPr>
        <p:txBody>
          <a:bodyPr lIns="0" tIns="0" rIns="0" bIns="0"/>
          <a:lstStyle>
            <a:lvl1pPr marL="0" indent="0">
              <a:lnSpc>
                <a:spcPct val="110000"/>
              </a:lnSpc>
              <a:spcBef>
                <a:spcPts val="600"/>
              </a:spcBef>
              <a:buClrTx/>
              <a:buSzTx/>
              <a:buFontTx/>
              <a:buNone/>
              <a:defRPr sz="1800">
                <a:solidFill>
                  <a:srgbClr val="FFFFFF"/>
                </a:solidFill>
                <a:latin typeface="Franklin Gothic Book"/>
                <a:ea typeface="Franklin Gothic Book"/>
                <a:cs typeface="Franklin Gothic Book"/>
                <a:sym typeface="Franklin Gothic Book"/>
              </a:defRPr>
            </a:lvl1pPr>
            <a:lvl2pPr marL="0" indent="457200">
              <a:lnSpc>
                <a:spcPct val="110000"/>
              </a:lnSpc>
              <a:spcBef>
                <a:spcPts val="600"/>
              </a:spcBef>
              <a:buClrTx/>
              <a:buSzTx/>
              <a:buFontTx/>
              <a:buNone/>
              <a:defRPr sz="1800">
                <a:solidFill>
                  <a:srgbClr val="FFFFFF"/>
                </a:solidFill>
                <a:latin typeface="Franklin Gothic Book"/>
                <a:ea typeface="Franklin Gothic Book"/>
                <a:cs typeface="Franklin Gothic Book"/>
                <a:sym typeface="Franklin Gothic Book"/>
              </a:defRPr>
            </a:lvl2pPr>
            <a:lvl3pPr marL="0" indent="914400">
              <a:lnSpc>
                <a:spcPct val="110000"/>
              </a:lnSpc>
              <a:spcBef>
                <a:spcPts val="600"/>
              </a:spcBef>
              <a:buClrTx/>
              <a:buSzTx/>
              <a:buFontTx/>
              <a:buNone/>
              <a:defRPr sz="1800">
                <a:solidFill>
                  <a:srgbClr val="FFFFFF"/>
                </a:solidFill>
                <a:latin typeface="Franklin Gothic Book"/>
                <a:ea typeface="Franklin Gothic Book"/>
                <a:cs typeface="Franklin Gothic Book"/>
                <a:sym typeface="Franklin Gothic Book"/>
              </a:defRPr>
            </a:lvl3pPr>
            <a:lvl4pPr marL="0" indent="1371600">
              <a:lnSpc>
                <a:spcPct val="110000"/>
              </a:lnSpc>
              <a:spcBef>
                <a:spcPts val="600"/>
              </a:spcBef>
              <a:buClrTx/>
              <a:buSzTx/>
              <a:buFontTx/>
              <a:buNone/>
              <a:defRPr sz="1800">
                <a:solidFill>
                  <a:srgbClr val="FFFFFF"/>
                </a:solidFill>
                <a:latin typeface="Franklin Gothic Book"/>
                <a:ea typeface="Franklin Gothic Book"/>
                <a:cs typeface="Franklin Gothic Book"/>
                <a:sym typeface="Franklin Gothic Book"/>
              </a:defRPr>
            </a:lvl4pPr>
            <a:lvl5pPr marL="0" indent="1828800">
              <a:lnSpc>
                <a:spcPct val="110000"/>
              </a:lnSpc>
              <a:spcBef>
                <a:spcPts val="600"/>
              </a:spcBef>
              <a:buClrTx/>
              <a:buSzTx/>
              <a:buFontTx/>
              <a:buNone/>
              <a:defRPr sz="1800">
                <a:solidFill>
                  <a:srgbClr val="FFFFFF"/>
                </a:solidFill>
                <a:latin typeface="Franklin Gothic Book"/>
                <a:ea typeface="Franklin Gothic Book"/>
                <a:cs typeface="Franklin Gothic Book"/>
                <a:sym typeface="Franklin Gothic Book"/>
              </a:defRPr>
            </a:lvl5pPr>
          </a:lstStyle>
          <a:p>
            <a:r>
              <a:t>Body Level One</a:t>
            </a:r>
          </a:p>
          <a:p>
            <a:pPr lvl="1"/>
            <a:r>
              <a:t>Body Level Two</a:t>
            </a:r>
          </a:p>
          <a:p>
            <a:pPr lvl="2"/>
            <a:r>
              <a:t>Body Level Three</a:t>
            </a:r>
          </a:p>
          <a:p>
            <a:pPr lvl="3"/>
            <a:r>
              <a:t>Body Level Four</a:t>
            </a:r>
          </a:p>
          <a:p>
            <a:pPr lvl="4"/>
            <a:r>
              <a:t>Body Level Five</a:t>
            </a:r>
          </a:p>
        </p:txBody>
      </p:sp>
      <p:sp>
        <p:nvSpPr>
          <p:cNvPr id="2319" name="Slide Number"/>
          <p:cNvSpPr txBox="1">
            <a:spLocks noGrp="1"/>
          </p:cNvSpPr>
          <p:nvPr>
            <p:ph type="sldNum" sz="quarter" idx="2"/>
          </p:nvPr>
        </p:nvSpPr>
        <p:spPr>
          <a:xfrm>
            <a:off x="10993581" y="6521602"/>
            <a:ext cx="217120" cy="215596"/>
          </a:xfrm>
          <a:prstGeom prst="rect">
            <a:avLst/>
          </a:prstGeom>
        </p:spPr>
        <p:txBody>
          <a:bodyPr anchor="ctr"/>
          <a:lstStyle>
            <a:lvl1pPr algn="l">
              <a:defRPr sz="800">
                <a:solidFill>
                  <a:srgbClr val="FFFFFF"/>
                </a:solidFill>
                <a:latin typeface="Franklin Gothic Book"/>
                <a:ea typeface="Franklin Gothic Book"/>
                <a:cs typeface="Franklin Gothic Book"/>
                <a:sym typeface="Franklin Gothic Book"/>
              </a:defRPr>
            </a:lvl1pPr>
          </a:lstStyle>
          <a:p>
            <a:fld id="{86CB4B4D-7CA3-9044-876B-883B54F8677D}" type="slidenum">
              <a:t>‹#›</a:t>
            </a:fld>
            <a:endParaRPr/>
          </a:p>
        </p:txBody>
      </p:sp>
    </p:spTree>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326" name="Title Text"/>
          <p:cNvSpPr txBox="1">
            <a:spLocks noGrp="1"/>
          </p:cNvSpPr>
          <p:nvPr>
            <p:ph type="title"/>
          </p:nvPr>
        </p:nvSpPr>
        <p:spPr>
          <a:xfrm>
            <a:off x="1524000" y="1122362"/>
            <a:ext cx="9144000" cy="2387601"/>
          </a:xfrm>
          <a:prstGeom prst="rect">
            <a:avLst/>
          </a:prstGeom>
        </p:spPr>
        <p:txBody>
          <a:bodyPr anchor="b"/>
          <a:lstStyle>
            <a:lvl1pPr algn="ctr">
              <a:defRPr sz="6000" cap="none">
                <a:latin typeface="Calibri Light"/>
                <a:ea typeface="Calibri Light"/>
                <a:cs typeface="Calibri Light"/>
                <a:sym typeface="Calibri Light"/>
              </a:defRPr>
            </a:lvl1pPr>
          </a:lstStyle>
          <a:p>
            <a:r>
              <a:t>Title Text</a:t>
            </a:r>
          </a:p>
        </p:txBody>
      </p:sp>
      <p:sp>
        <p:nvSpPr>
          <p:cNvPr id="2327" name="Body Level One…"/>
          <p:cNvSpPr txBox="1">
            <a:spLocks noGrp="1"/>
          </p:cNvSpPr>
          <p:nvPr>
            <p:ph type="body" sz="quarter" idx="1"/>
          </p:nvPr>
        </p:nvSpPr>
        <p:spPr>
          <a:xfrm>
            <a:off x="1524000" y="3602037"/>
            <a:ext cx="9144000" cy="1655763"/>
          </a:xfrm>
          <a:prstGeom prst="rect">
            <a:avLst/>
          </a:prstGeom>
        </p:spPr>
        <p:txBody>
          <a:bodyPr/>
          <a:lstStyle>
            <a:lvl1pPr marL="0" indent="0" algn="ctr">
              <a:lnSpc>
                <a:spcPct val="90000"/>
              </a:lnSpc>
              <a:buClrTx/>
              <a:buSzTx/>
              <a:buFontTx/>
              <a:buNone/>
              <a:defRPr sz="2400">
                <a:latin typeface="+mj-lt"/>
                <a:ea typeface="+mj-ea"/>
                <a:cs typeface="+mj-cs"/>
                <a:sym typeface="Calibri"/>
              </a:defRPr>
            </a:lvl1pPr>
            <a:lvl2pPr marL="0" indent="457200" algn="ctr">
              <a:lnSpc>
                <a:spcPct val="90000"/>
              </a:lnSpc>
              <a:buClrTx/>
              <a:buSzTx/>
              <a:buFontTx/>
              <a:buNone/>
              <a:defRPr sz="2400">
                <a:latin typeface="+mj-lt"/>
                <a:ea typeface="+mj-ea"/>
                <a:cs typeface="+mj-cs"/>
                <a:sym typeface="Calibri"/>
              </a:defRPr>
            </a:lvl2pPr>
            <a:lvl3pPr marL="0" indent="914400" algn="ctr">
              <a:lnSpc>
                <a:spcPct val="90000"/>
              </a:lnSpc>
              <a:buClrTx/>
              <a:buSzTx/>
              <a:buFontTx/>
              <a:buNone/>
              <a:defRPr sz="2400">
                <a:latin typeface="+mj-lt"/>
                <a:ea typeface="+mj-ea"/>
                <a:cs typeface="+mj-cs"/>
                <a:sym typeface="Calibri"/>
              </a:defRPr>
            </a:lvl3pPr>
            <a:lvl4pPr marL="0" indent="1371600" algn="ctr">
              <a:lnSpc>
                <a:spcPct val="90000"/>
              </a:lnSpc>
              <a:buClrTx/>
              <a:buSzTx/>
              <a:buFontTx/>
              <a:buNone/>
              <a:defRPr sz="2400">
                <a:latin typeface="+mj-lt"/>
                <a:ea typeface="+mj-ea"/>
                <a:cs typeface="+mj-cs"/>
                <a:sym typeface="Calibri"/>
              </a:defRPr>
            </a:lvl4pPr>
            <a:lvl5pPr marL="0" indent="1828800" algn="ctr">
              <a:lnSpc>
                <a:spcPct val="90000"/>
              </a:lnSpc>
              <a:buClrTx/>
              <a:buSzTx/>
              <a:buFontTx/>
              <a:buNone/>
              <a:defRPr sz="24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28"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335"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336" name="Body Level One…"/>
          <p:cNvSpPr txBox="1">
            <a:spLocks noGrp="1"/>
          </p:cNvSpPr>
          <p:nvPr>
            <p:ph type="body" idx="1"/>
          </p:nvPr>
        </p:nvSpPr>
        <p:spPr>
          <a:xfrm>
            <a:off x="838200" y="1825625"/>
            <a:ext cx="10515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3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344" name="Title Text"/>
          <p:cNvSpPr txBox="1">
            <a:spLocks noGrp="1"/>
          </p:cNvSpPr>
          <p:nvPr>
            <p:ph type="title"/>
          </p:nvPr>
        </p:nvSpPr>
        <p:spPr>
          <a:xfrm>
            <a:off x="831850" y="1709738"/>
            <a:ext cx="10515600" cy="2852737"/>
          </a:xfrm>
          <a:prstGeom prst="rect">
            <a:avLst/>
          </a:prstGeom>
        </p:spPr>
        <p:txBody>
          <a:bodyPr anchor="b"/>
          <a:lstStyle>
            <a:lvl1pPr>
              <a:defRPr sz="6000" cap="none">
                <a:latin typeface="Calibri Light"/>
                <a:ea typeface="Calibri Light"/>
                <a:cs typeface="Calibri Light"/>
                <a:sym typeface="Calibri Light"/>
              </a:defRPr>
            </a:lvl1pPr>
          </a:lstStyle>
          <a:p>
            <a:r>
              <a:t>Title Text</a:t>
            </a:r>
          </a:p>
        </p:txBody>
      </p:sp>
      <p:sp>
        <p:nvSpPr>
          <p:cNvPr id="2345" name="Body Level One…"/>
          <p:cNvSpPr txBox="1">
            <a:spLocks noGrp="1"/>
          </p:cNvSpPr>
          <p:nvPr>
            <p:ph type="body" sz="quarter" idx="1"/>
          </p:nvPr>
        </p:nvSpPr>
        <p:spPr>
          <a:xfrm>
            <a:off x="831850" y="4589462"/>
            <a:ext cx="10515600" cy="1500188"/>
          </a:xfrm>
          <a:prstGeom prst="rect">
            <a:avLst/>
          </a:prstGeom>
        </p:spPr>
        <p:txBody>
          <a:bodyPr/>
          <a:lstStyle>
            <a:lvl1pPr marL="0" indent="0">
              <a:lnSpc>
                <a:spcPct val="90000"/>
              </a:lnSpc>
              <a:buClrTx/>
              <a:buSzTx/>
              <a:buFontTx/>
              <a:buNone/>
              <a:defRPr sz="2400">
                <a:solidFill>
                  <a:srgbClr val="888888"/>
                </a:solidFill>
                <a:latin typeface="+mj-lt"/>
                <a:ea typeface="+mj-ea"/>
                <a:cs typeface="+mj-cs"/>
                <a:sym typeface="Calibri"/>
              </a:defRPr>
            </a:lvl1pPr>
            <a:lvl2pPr marL="0" indent="457200">
              <a:lnSpc>
                <a:spcPct val="90000"/>
              </a:lnSpc>
              <a:buClrTx/>
              <a:buSzTx/>
              <a:buFontTx/>
              <a:buNone/>
              <a:defRPr sz="2400">
                <a:solidFill>
                  <a:srgbClr val="888888"/>
                </a:solidFill>
                <a:latin typeface="+mj-lt"/>
                <a:ea typeface="+mj-ea"/>
                <a:cs typeface="+mj-cs"/>
                <a:sym typeface="Calibri"/>
              </a:defRPr>
            </a:lvl2pPr>
            <a:lvl3pPr marL="0" indent="914400">
              <a:lnSpc>
                <a:spcPct val="90000"/>
              </a:lnSpc>
              <a:buClrTx/>
              <a:buSzTx/>
              <a:buFontTx/>
              <a:buNone/>
              <a:defRPr sz="2400">
                <a:solidFill>
                  <a:srgbClr val="888888"/>
                </a:solidFill>
                <a:latin typeface="+mj-lt"/>
                <a:ea typeface="+mj-ea"/>
                <a:cs typeface="+mj-cs"/>
                <a:sym typeface="Calibri"/>
              </a:defRPr>
            </a:lvl3pPr>
            <a:lvl4pPr marL="0" indent="1371600">
              <a:lnSpc>
                <a:spcPct val="90000"/>
              </a:lnSpc>
              <a:buClrTx/>
              <a:buSzTx/>
              <a:buFontTx/>
              <a:buNone/>
              <a:defRPr sz="2400">
                <a:solidFill>
                  <a:srgbClr val="888888"/>
                </a:solidFill>
                <a:latin typeface="+mj-lt"/>
                <a:ea typeface="+mj-ea"/>
                <a:cs typeface="+mj-cs"/>
                <a:sym typeface="Calibri"/>
              </a:defRPr>
            </a:lvl4pPr>
            <a:lvl5pPr marL="0" indent="1828800">
              <a:lnSpc>
                <a:spcPct val="90000"/>
              </a:lnSpc>
              <a:buClrTx/>
              <a:buSzTx/>
              <a:buFontTx/>
              <a:buNone/>
              <a:defRPr sz="2400">
                <a:solidFill>
                  <a:srgbClr val="888888"/>
                </a:solidFill>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46"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353"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354" name="Body Level One…"/>
          <p:cNvSpPr txBox="1">
            <a:spLocks noGrp="1"/>
          </p:cNvSpPr>
          <p:nvPr>
            <p:ph type="body" sz="half" idx="1"/>
          </p:nvPr>
        </p:nvSpPr>
        <p:spPr>
          <a:xfrm>
            <a:off x="838200" y="1825625"/>
            <a:ext cx="5181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55"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232323"/>
        </a:solidFill>
        <a:effectLst/>
      </p:bgPr>
    </p:bg>
    <p:spTree>
      <p:nvGrpSpPr>
        <p:cNvPr id="1" name=""/>
        <p:cNvGrpSpPr/>
        <p:nvPr/>
      </p:nvGrpSpPr>
      <p:grpSpPr>
        <a:xfrm>
          <a:off x="0" y="0"/>
          <a:ext cx="0" cy="0"/>
          <a:chOff x="0" y="0"/>
          <a:chExt cx="0" cy="0"/>
        </a:xfrm>
      </p:grpSpPr>
      <p:sp>
        <p:nvSpPr>
          <p:cNvPr id="27" name="Title Text"/>
          <p:cNvSpPr txBox="1">
            <a:spLocks noGrp="1"/>
          </p:cNvSpPr>
          <p:nvPr>
            <p:ph type="title"/>
          </p:nvPr>
        </p:nvSpPr>
        <p:spPr>
          <a:xfrm>
            <a:off x="2417778" y="802297"/>
            <a:ext cx="8637074" cy="2541432"/>
          </a:xfrm>
          <a:prstGeom prst="rect">
            <a:avLst/>
          </a:prstGeom>
        </p:spPr>
        <p:txBody>
          <a:bodyPr lIns="0" tIns="0" rIns="0" bIns="0" anchor="b"/>
          <a:lstStyle>
            <a:lvl1pPr>
              <a:defRPr sz="6600"/>
            </a:lvl1pPr>
          </a:lstStyle>
          <a:p>
            <a:r>
              <a:t>Title Text</a:t>
            </a:r>
          </a:p>
        </p:txBody>
      </p:sp>
      <p:sp>
        <p:nvSpPr>
          <p:cNvPr id="28" name="Body Level One…"/>
          <p:cNvSpPr txBox="1">
            <a:spLocks noGrp="1"/>
          </p:cNvSpPr>
          <p:nvPr>
            <p:ph type="body" sz="quarter" idx="1"/>
          </p:nvPr>
        </p:nvSpPr>
        <p:spPr>
          <a:xfrm>
            <a:off x="2417779" y="3531203"/>
            <a:ext cx="8637073" cy="977622"/>
          </a:xfrm>
          <a:prstGeom prst="rect">
            <a:avLst/>
          </a:prstGeom>
        </p:spPr>
        <p:txBody>
          <a:bodyPr lIns="91439" tIns="91439" rIns="91439" bIns="91439"/>
          <a:lstStyle>
            <a:lvl1pPr marL="0" indent="0">
              <a:buClrTx/>
              <a:buSzTx/>
              <a:buFontTx/>
              <a:buNone/>
              <a:defRPr sz="1800" cap="all"/>
            </a:lvl1pPr>
            <a:lvl2pPr marL="0" indent="457200">
              <a:buClrTx/>
              <a:buSzTx/>
              <a:buFontTx/>
              <a:buNone/>
              <a:defRPr sz="1800" cap="all"/>
            </a:lvl2pPr>
            <a:lvl3pPr marL="0" indent="914400">
              <a:buClrTx/>
              <a:buSzTx/>
              <a:buFontTx/>
              <a:buNone/>
              <a:defRPr sz="1800" cap="all"/>
            </a:lvl3pPr>
            <a:lvl4pPr marL="0" indent="1371600">
              <a:buClrTx/>
              <a:buSzTx/>
              <a:buFontTx/>
              <a:buNone/>
              <a:defRPr sz="1800" cap="all"/>
            </a:lvl4pPr>
            <a:lvl5pPr marL="0" indent="1828800">
              <a:buClrTx/>
              <a:buSzTx/>
              <a:buFontTx/>
              <a:buNone/>
              <a:defRPr sz="1800" cap="all"/>
            </a:lvl5pPr>
          </a:lstStyle>
          <a:p>
            <a:r>
              <a:t>Body Level One</a:t>
            </a:r>
          </a:p>
          <a:p>
            <a:pPr lvl="1"/>
            <a:r>
              <a:t>Body Level Two</a:t>
            </a:r>
          </a:p>
          <a:p>
            <a:pPr lvl="2"/>
            <a:r>
              <a:t>Body Level Three</a:t>
            </a:r>
          </a:p>
          <a:p>
            <a:pPr lvl="3"/>
            <a:r>
              <a:t>Body Level Four</a:t>
            </a:r>
          </a:p>
          <a:p>
            <a:pPr lvl="4"/>
            <a:r>
              <a:t>Body Level Five</a:t>
            </a:r>
          </a:p>
        </p:txBody>
      </p:sp>
      <p:sp>
        <p:nvSpPr>
          <p:cNvPr id="29" name="Slide Number"/>
          <p:cNvSpPr txBox="1">
            <a:spLocks noGrp="1"/>
          </p:cNvSpPr>
          <p:nvPr>
            <p:ph type="sldNum" sz="quarter" idx="2"/>
          </p:nvPr>
        </p:nvSpPr>
        <p:spPr>
          <a:xfrm>
            <a:off x="1749007" y="798972"/>
            <a:ext cx="499676" cy="523241"/>
          </a:xfrm>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765E58"/>
        </a:solidFill>
        <a:effectLst/>
      </p:bgPr>
    </p:bg>
    <p:spTree>
      <p:nvGrpSpPr>
        <p:cNvPr id="1" name=""/>
        <p:cNvGrpSpPr/>
        <p:nvPr/>
      </p:nvGrpSpPr>
      <p:grpSpPr>
        <a:xfrm>
          <a:off x="0" y="0"/>
          <a:ext cx="0" cy="0"/>
          <a:chOff x="0" y="0"/>
          <a:chExt cx="0" cy="0"/>
        </a:xfrm>
      </p:grpSpPr>
      <p:grpSp>
        <p:nvGrpSpPr>
          <p:cNvPr id="290" name="Group 2"/>
          <p:cNvGrpSpPr/>
          <p:nvPr/>
        </p:nvGrpSpPr>
        <p:grpSpPr>
          <a:xfrm>
            <a:off x="0" y="3902076"/>
            <a:ext cx="4533901" cy="2949576"/>
            <a:chOff x="0" y="0"/>
            <a:chExt cx="4533900" cy="2949575"/>
          </a:xfrm>
        </p:grpSpPr>
        <p:sp>
          <p:nvSpPr>
            <p:cNvPr id="283"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4"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5"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6"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7"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8"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289"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291"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292"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293"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362" name="Title Text"/>
          <p:cNvSpPr txBox="1">
            <a:spLocks noGrp="1"/>
          </p:cNvSpPr>
          <p:nvPr>
            <p:ph type="title"/>
          </p:nvPr>
        </p:nvSpPr>
        <p:spPr>
          <a:xfrm>
            <a:off x="839787" y="365125"/>
            <a:ext cx="10515601"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363" name="Body Level One…"/>
          <p:cNvSpPr txBox="1">
            <a:spLocks noGrp="1"/>
          </p:cNvSpPr>
          <p:nvPr>
            <p:ph type="body" sz="quarter" idx="1"/>
          </p:nvPr>
        </p:nvSpPr>
        <p:spPr>
          <a:xfrm>
            <a:off x="839787" y="1681163"/>
            <a:ext cx="5157789" cy="823913"/>
          </a:xfrm>
          <a:prstGeom prst="rect">
            <a:avLst/>
          </a:prstGeom>
        </p:spPr>
        <p:txBody>
          <a:bodyPr anchor="b"/>
          <a:lstStyle>
            <a:lvl1pPr marL="0" indent="0">
              <a:lnSpc>
                <a:spcPct val="90000"/>
              </a:lnSpc>
              <a:buClrTx/>
              <a:buSzTx/>
              <a:buFontTx/>
              <a:buNone/>
              <a:defRPr sz="2400" b="1">
                <a:latin typeface="+mj-lt"/>
                <a:ea typeface="+mj-ea"/>
                <a:cs typeface="+mj-cs"/>
                <a:sym typeface="Calibri"/>
              </a:defRPr>
            </a:lvl1pPr>
            <a:lvl2pPr marL="0" indent="457200">
              <a:lnSpc>
                <a:spcPct val="90000"/>
              </a:lnSpc>
              <a:buClrTx/>
              <a:buSzTx/>
              <a:buFontTx/>
              <a:buNone/>
              <a:defRPr sz="2400" b="1">
                <a:latin typeface="+mj-lt"/>
                <a:ea typeface="+mj-ea"/>
                <a:cs typeface="+mj-cs"/>
                <a:sym typeface="Calibri"/>
              </a:defRPr>
            </a:lvl2pPr>
            <a:lvl3pPr marL="0" indent="914400">
              <a:lnSpc>
                <a:spcPct val="90000"/>
              </a:lnSpc>
              <a:buClrTx/>
              <a:buSzTx/>
              <a:buFontTx/>
              <a:buNone/>
              <a:defRPr sz="2400" b="1">
                <a:latin typeface="+mj-lt"/>
                <a:ea typeface="+mj-ea"/>
                <a:cs typeface="+mj-cs"/>
                <a:sym typeface="Calibri"/>
              </a:defRPr>
            </a:lvl3pPr>
            <a:lvl4pPr marL="0" indent="1371600">
              <a:lnSpc>
                <a:spcPct val="90000"/>
              </a:lnSpc>
              <a:buClrTx/>
              <a:buSzTx/>
              <a:buFontTx/>
              <a:buNone/>
              <a:defRPr sz="2400" b="1">
                <a:latin typeface="+mj-lt"/>
                <a:ea typeface="+mj-ea"/>
                <a:cs typeface="+mj-cs"/>
                <a:sym typeface="Calibri"/>
              </a:defRPr>
            </a:lvl4pPr>
            <a:lvl5pPr marL="0" indent="1828800">
              <a:lnSpc>
                <a:spcPct val="90000"/>
              </a:lnSpc>
              <a:buClrTx/>
              <a:buSzTx/>
              <a:buFontTx/>
              <a:buNone/>
              <a:defRPr sz="2400" b="1">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64" name="Text Placeholder 4"/>
          <p:cNvSpPr>
            <a:spLocks noGrp="1"/>
          </p:cNvSpPr>
          <p:nvPr>
            <p:ph type="body" sz="quarter" idx="21"/>
          </p:nvPr>
        </p:nvSpPr>
        <p:spPr>
          <a:xfrm>
            <a:off x="6172200" y="1681163"/>
            <a:ext cx="5183188" cy="823913"/>
          </a:xfrm>
          <a:prstGeom prst="rect">
            <a:avLst/>
          </a:prstGeom>
        </p:spPr>
        <p:txBody>
          <a:bodyPr anchor="b"/>
          <a:lstStyle/>
          <a:p>
            <a:pPr marL="0" indent="0">
              <a:lnSpc>
                <a:spcPct val="90000"/>
              </a:lnSpc>
              <a:buClrTx/>
              <a:buSzTx/>
              <a:buFontTx/>
              <a:buNone/>
              <a:defRPr sz="2400" b="1">
                <a:latin typeface="+mj-lt"/>
                <a:ea typeface="+mj-ea"/>
                <a:cs typeface="+mj-cs"/>
                <a:sym typeface="Calibri"/>
              </a:defRPr>
            </a:pPr>
            <a:endParaRPr/>
          </a:p>
        </p:txBody>
      </p:sp>
      <p:sp>
        <p:nvSpPr>
          <p:cNvPr id="2365"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372"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373"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38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387"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2388" name="Body Level One…"/>
          <p:cNvSpPr txBox="1">
            <a:spLocks noGrp="1"/>
          </p:cNvSpPr>
          <p:nvPr>
            <p:ph type="body" sz="half" idx="1"/>
          </p:nvPr>
        </p:nvSpPr>
        <p:spPr>
          <a:xfrm>
            <a:off x="5183187" y="987425"/>
            <a:ext cx="6172201" cy="4873625"/>
          </a:xfrm>
          <a:prstGeom prst="rect">
            <a:avLst/>
          </a:prstGeom>
        </p:spPr>
        <p:txBody>
          <a:bodyPr/>
          <a:lstStyle>
            <a:lvl1pPr>
              <a:lnSpc>
                <a:spcPct val="90000"/>
              </a:lnSpc>
              <a:buClrTx/>
              <a:defRPr sz="3200">
                <a:latin typeface="+mj-lt"/>
                <a:ea typeface="+mj-ea"/>
                <a:cs typeface="+mj-cs"/>
                <a:sym typeface="Calibri"/>
              </a:defRPr>
            </a:lvl1pPr>
            <a:lvl2pPr marL="718457" indent="-261257">
              <a:lnSpc>
                <a:spcPct val="90000"/>
              </a:lnSpc>
              <a:buClrTx/>
              <a:defRPr sz="3200">
                <a:latin typeface="+mj-lt"/>
                <a:ea typeface="+mj-ea"/>
                <a:cs typeface="+mj-cs"/>
                <a:sym typeface="Calibri"/>
              </a:defRPr>
            </a:lvl2pPr>
            <a:lvl3pPr marL="1219200" indent="-304800">
              <a:lnSpc>
                <a:spcPct val="90000"/>
              </a:lnSpc>
              <a:buClrTx/>
              <a:defRPr sz="3200">
                <a:latin typeface="+mj-lt"/>
                <a:ea typeface="+mj-ea"/>
                <a:cs typeface="+mj-cs"/>
                <a:sym typeface="Calibri"/>
              </a:defRPr>
            </a:lvl3pPr>
            <a:lvl4pPr marL="1737360" indent="-365760">
              <a:lnSpc>
                <a:spcPct val="90000"/>
              </a:lnSpc>
              <a:buClrTx/>
              <a:defRPr sz="3200">
                <a:latin typeface="+mj-lt"/>
                <a:ea typeface="+mj-ea"/>
                <a:cs typeface="+mj-cs"/>
                <a:sym typeface="Calibri"/>
              </a:defRPr>
            </a:lvl4pPr>
            <a:lvl5pPr marL="2194560" indent="-365760">
              <a:lnSpc>
                <a:spcPct val="90000"/>
              </a:lnSpc>
              <a:buClrTx/>
              <a:defRPr sz="32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389" name="Text Placeholder 3"/>
          <p:cNvSpPr>
            <a:spLocks noGrp="1"/>
          </p:cNvSpPr>
          <p:nvPr>
            <p:ph type="body" sz="quarter" idx="21"/>
          </p:nvPr>
        </p:nvSpPr>
        <p:spPr>
          <a:xfrm>
            <a:off x="839787" y="2057400"/>
            <a:ext cx="3932239" cy="3811588"/>
          </a:xfrm>
          <a:prstGeom prst="rect">
            <a:avLst/>
          </a:prstGeom>
        </p:spPr>
        <p:txBody>
          <a:bodyPr/>
          <a:lstStyle/>
          <a:p>
            <a:pPr marL="0" indent="0">
              <a:lnSpc>
                <a:spcPct val="90000"/>
              </a:lnSpc>
              <a:buClrTx/>
              <a:buSzTx/>
              <a:buFontTx/>
              <a:buNone/>
              <a:defRPr sz="1600">
                <a:latin typeface="+mj-lt"/>
                <a:ea typeface="+mj-ea"/>
                <a:cs typeface="+mj-cs"/>
                <a:sym typeface="Calibri"/>
              </a:defRPr>
            </a:pPr>
            <a:endParaRPr/>
          </a:p>
        </p:txBody>
      </p:sp>
      <p:sp>
        <p:nvSpPr>
          <p:cNvPr id="239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2398" name="Picture Placeholder 2"/>
          <p:cNvSpPr>
            <a:spLocks noGrp="1"/>
          </p:cNvSpPr>
          <p:nvPr>
            <p:ph type="pic" sz="half" idx="21"/>
          </p:nvPr>
        </p:nvSpPr>
        <p:spPr>
          <a:xfrm>
            <a:off x="5183187" y="987425"/>
            <a:ext cx="6172201" cy="4873625"/>
          </a:xfrm>
          <a:prstGeom prst="rect">
            <a:avLst/>
          </a:prstGeom>
        </p:spPr>
        <p:txBody>
          <a:bodyPr lIns="91439" rIns="91439">
            <a:noAutofit/>
          </a:bodyPr>
          <a:lstStyle/>
          <a:p>
            <a:endParaRPr/>
          </a:p>
        </p:txBody>
      </p:sp>
      <p:sp>
        <p:nvSpPr>
          <p:cNvPr id="2399" name="Body Level One…"/>
          <p:cNvSpPr txBox="1">
            <a:spLocks noGrp="1"/>
          </p:cNvSpPr>
          <p:nvPr>
            <p:ph type="body" sz="quarter" idx="1"/>
          </p:nvPr>
        </p:nvSpPr>
        <p:spPr>
          <a:xfrm>
            <a:off x="839787" y="2057400"/>
            <a:ext cx="3932239" cy="3811588"/>
          </a:xfrm>
          <a:prstGeom prst="rect">
            <a:avLst/>
          </a:prstGeom>
        </p:spPr>
        <p:txBody>
          <a:bodyPr/>
          <a:lstStyle>
            <a:lvl1pPr marL="0" indent="0">
              <a:lnSpc>
                <a:spcPct val="90000"/>
              </a:lnSpc>
              <a:buClrTx/>
              <a:buSzTx/>
              <a:buFontTx/>
              <a:buNone/>
              <a:defRPr sz="1600">
                <a:latin typeface="+mj-lt"/>
                <a:ea typeface="+mj-ea"/>
                <a:cs typeface="+mj-cs"/>
                <a:sym typeface="Calibri"/>
              </a:defRPr>
            </a:lvl1pPr>
            <a:lvl2pPr marL="0" indent="457200">
              <a:lnSpc>
                <a:spcPct val="90000"/>
              </a:lnSpc>
              <a:buClrTx/>
              <a:buSzTx/>
              <a:buFontTx/>
              <a:buNone/>
              <a:defRPr sz="1600">
                <a:latin typeface="+mj-lt"/>
                <a:ea typeface="+mj-ea"/>
                <a:cs typeface="+mj-cs"/>
                <a:sym typeface="Calibri"/>
              </a:defRPr>
            </a:lvl2pPr>
            <a:lvl3pPr marL="0" indent="914400">
              <a:lnSpc>
                <a:spcPct val="90000"/>
              </a:lnSpc>
              <a:buClrTx/>
              <a:buSzTx/>
              <a:buFontTx/>
              <a:buNone/>
              <a:defRPr sz="1600">
                <a:latin typeface="+mj-lt"/>
                <a:ea typeface="+mj-ea"/>
                <a:cs typeface="+mj-cs"/>
                <a:sym typeface="Calibri"/>
              </a:defRPr>
            </a:lvl3pPr>
            <a:lvl4pPr marL="0" indent="1371600">
              <a:lnSpc>
                <a:spcPct val="90000"/>
              </a:lnSpc>
              <a:buClrTx/>
              <a:buSzTx/>
              <a:buFontTx/>
              <a:buNone/>
              <a:defRPr sz="1600">
                <a:latin typeface="+mj-lt"/>
                <a:ea typeface="+mj-ea"/>
                <a:cs typeface="+mj-cs"/>
                <a:sym typeface="Calibri"/>
              </a:defRPr>
            </a:lvl4pPr>
            <a:lvl5pPr marL="0" indent="1828800">
              <a:lnSpc>
                <a:spcPct val="90000"/>
              </a:lnSpc>
              <a:buClrTx/>
              <a:buSzTx/>
              <a:buFontTx/>
              <a:buNone/>
              <a:defRPr sz="16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40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FFFFFF"/>
        </a:solidFill>
        <a:effectLst/>
      </p:bgPr>
    </p:bg>
    <p:spTree>
      <p:nvGrpSpPr>
        <p:cNvPr id="1" name=""/>
        <p:cNvGrpSpPr/>
        <p:nvPr/>
      </p:nvGrpSpPr>
      <p:grpSpPr>
        <a:xfrm>
          <a:off x="0" y="0"/>
          <a:ext cx="0" cy="0"/>
          <a:chOff x="0" y="0"/>
          <a:chExt cx="0" cy="0"/>
        </a:xfrm>
      </p:grpSpPr>
      <p:sp>
        <p:nvSpPr>
          <p:cNvPr id="2407" name="Body Level One…"/>
          <p:cNvSpPr txBox="1">
            <a:spLocks noGrp="1"/>
          </p:cNvSpPr>
          <p:nvPr>
            <p:ph type="body" idx="1"/>
          </p:nvPr>
        </p:nvSpPr>
        <p:spPr>
          <a:xfrm>
            <a:off x="609600" y="292100"/>
            <a:ext cx="10972800" cy="5727700"/>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FFFFFF"/>
        </a:solidFill>
        <a:effectLst/>
      </p:bgPr>
    </p:bg>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1534585" y="214314"/>
            <a:ext cx="10390717" cy="1462088"/>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416" name="Body Level One…"/>
          <p:cNvSpPr txBox="1">
            <a:spLocks noGrp="1"/>
          </p:cNvSpPr>
          <p:nvPr>
            <p:ph type="body" sz="half" idx="1"/>
          </p:nvPr>
        </p:nvSpPr>
        <p:spPr>
          <a:xfrm>
            <a:off x="1576917" y="2017713"/>
            <a:ext cx="5080001" cy="4114801"/>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41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solidFill>
          <a:srgbClr val="FFFF99"/>
        </a:solidFill>
        <a:effectLst/>
      </p:bgPr>
    </p:bg>
    <p:spTree>
      <p:nvGrpSpPr>
        <p:cNvPr id="1" name=""/>
        <p:cNvGrpSpPr/>
        <p:nvPr/>
      </p:nvGrpSpPr>
      <p:grpSpPr>
        <a:xfrm>
          <a:off x="0" y="0"/>
          <a:ext cx="0" cy="0"/>
          <a:chOff x="0" y="0"/>
          <a:chExt cx="0" cy="0"/>
        </a:xfrm>
      </p:grpSpPr>
      <p:sp>
        <p:nvSpPr>
          <p:cNvPr id="2424" name="Title Text"/>
          <p:cNvSpPr txBox="1">
            <a:spLocks noGrp="1"/>
          </p:cNvSpPr>
          <p:nvPr>
            <p:ph type="title"/>
          </p:nvPr>
        </p:nvSpPr>
        <p:spPr>
          <a:xfrm>
            <a:off x="1534585" y="214314"/>
            <a:ext cx="10390717" cy="1462088"/>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425" name="Body Level One…"/>
          <p:cNvSpPr txBox="1">
            <a:spLocks noGrp="1"/>
          </p:cNvSpPr>
          <p:nvPr>
            <p:ph type="body" sz="half" idx="1"/>
          </p:nvPr>
        </p:nvSpPr>
        <p:spPr>
          <a:xfrm>
            <a:off x="1576917" y="2017713"/>
            <a:ext cx="5080001" cy="4114801"/>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426"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FFFFFF"/>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xfrm>
            <a:off x="711200" y="473075"/>
            <a:ext cx="10871200" cy="1143000"/>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2434" name="Body Level One…"/>
          <p:cNvSpPr txBox="1">
            <a:spLocks noGrp="1"/>
          </p:cNvSpPr>
          <p:nvPr>
            <p:ph type="body" sz="half" idx="1"/>
          </p:nvPr>
        </p:nvSpPr>
        <p:spPr>
          <a:xfrm>
            <a:off x="711200" y="1828800"/>
            <a:ext cx="5334000" cy="4038600"/>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435" name="Text Placeholder 3"/>
          <p:cNvSpPr>
            <a:spLocks noGrp="1"/>
          </p:cNvSpPr>
          <p:nvPr>
            <p:ph type="body" sz="half" idx="21"/>
          </p:nvPr>
        </p:nvSpPr>
        <p:spPr>
          <a:xfrm>
            <a:off x="6248400" y="1828800"/>
            <a:ext cx="5334000" cy="4038600"/>
          </a:xfrm>
          <a:prstGeom prst="rect">
            <a:avLst/>
          </a:prstGeom>
        </p:spPr>
        <p:txBody>
          <a:bodyPr/>
          <a:lstStyle/>
          <a:p>
            <a:pPr>
              <a:lnSpc>
                <a:spcPct val="90000"/>
              </a:lnSpc>
              <a:buClrTx/>
              <a:defRPr sz="2800">
                <a:latin typeface="+mj-lt"/>
                <a:ea typeface="+mj-ea"/>
                <a:cs typeface="+mj-cs"/>
                <a:sym typeface="Calibri"/>
              </a:defRPr>
            </a:pPr>
            <a:endParaRPr/>
          </a:p>
        </p:txBody>
      </p:sp>
      <p:sp>
        <p:nvSpPr>
          <p:cNvPr id="2436"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43" name="Title Text"/>
          <p:cNvSpPr txBox="1">
            <a:spLocks noGrp="1"/>
          </p:cNvSpPr>
          <p:nvPr>
            <p:ph type="title"/>
          </p:nvPr>
        </p:nvSpPr>
        <p:spPr>
          <a:xfrm>
            <a:off x="914400" y="1676400"/>
            <a:ext cx="10363200" cy="18288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44"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gn="ctr">
              <a:lnSpc>
                <a:spcPct val="100000"/>
              </a:lnSpc>
              <a:spcBef>
                <a:spcPts val="700"/>
              </a:spcBef>
              <a:buClrTx/>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45"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765E58"/>
        </a:solidFill>
        <a:effectLst/>
      </p:bgPr>
    </p:bg>
    <p:spTree>
      <p:nvGrpSpPr>
        <p:cNvPr id="1" name=""/>
        <p:cNvGrpSpPr/>
        <p:nvPr/>
      </p:nvGrpSpPr>
      <p:grpSpPr>
        <a:xfrm>
          <a:off x="0" y="0"/>
          <a:ext cx="0" cy="0"/>
          <a:chOff x="0" y="0"/>
          <a:chExt cx="0" cy="0"/>
        </a:xfrm>
      </p:grpSpPr>
      <p:grpSp>
        <p:nvGrpSpPr>
          <p:cNvPr id="308" name="Group 2"/>
          <p:cNvGrpSpPr/>
          <p:nvPr/>
        </p:nvGrpSpPr>
        <p:grpSpPr>
          <a:xfrm>
            <a:off x="0" y="3902076"/>
            <a:ext cx="4533901" cy="2949576"/>
            <a:chOff x="0" y="0"/>
            <a:chExt cx="4533900" cy="2949575"/>
          </a:xfrm>
        </p:grpSpPr>
        <p:sp>
          <p:nvSpPr>
            <p:cNvPr id="301"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2"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3"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4"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5"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6"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07"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309"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10"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52"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53" name="Body Level One…"/>
          <p:cNvSpPr txBox="1">
            <a:spLocks noGrp="1"/>
          </p:cNvSpPr>
          <p:nvPr>
            <p:ph type="body" idx="1"/>
          </p:nvPr>
        </p:nvSpPr>
        <p:spPr>
          <a:xfrm>
            <a:off x="609600" y="1981200"/>
            <a:ext cx="10972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5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3366"/>
        </a:solidFill>
        <a:effectLst/>
      </p:bgPr>
    </p:bg>
    <p:spTree>
      <p:nvGrpSpPr>
        <p:cNvPr id="1" name=""/>
        <p:cNvGrpSpPr/>
        <p:nvPr/>
      </p:nvGrpSpPr>
      <p:grpSpPr>
        <a:xfrm>
          <a:off x="0" y="0"/>
          <a:ext cx="0" cy="0"/>
          <a:chOff x="0" y="0"/>
          <a:chExt cx="0" cy="0"/>
        </a:xfrm>
      </p:grpSpPr>
      <p:sp>
        <p:nvSpPr>
          <p:cNvPr id="246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62" name="Body Level One…"/>
          <p:cNvSpPr txBox="1">
            <a:spLocks noGrp="1"/>
          </p:cNvSpPr>
          <p:nvPr>
            <p:ph type="body" idx="1"/>
          </p:nvPr>
        </p:nvSpPr>
        <p:spPr>
          <a:xfrm>
            <a:off x="609600" y="1981200"/>
            <a:ext cx="10972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6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70"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7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72"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79"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80"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81"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88"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89"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90"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2491"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498"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499"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0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14"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15"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251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23"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24"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2525"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2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33"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34"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35" name="Text Placeholder 3"/>
          <p:cNvSpPr>
            <a:spLocks noGrp="1"/>
          </p:cNvSpPr>
          <p:nvPr>
            <p:ph type="body" sz="half" idx="21"/>
          </p:nvPr>
        </p:nvSpPr>
        <p:spPr>
          <a:xfrm>
            <a:off x="6197600" y="1981200"/>
            <a:ext cx="5384800" cy="41148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253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765E58"/>
        </a:solidFill>
        <a:effectLst/>
      </p:bgPr>
    </p:bg>
    <p:spTree>
      <p:nvGrpSpPr>
        <p:cNvPr id="1" name=""/>
        <p:cNvGrpSpPr/>
        <p:nvPr/>
      </p:nvGrpSpPr>
      <p:grpSpPr>
        <a:xfrm>
          <a:off x="0" y="0"/>
          <a:ext cx="0" cy="0"/>
          <a:chOff x="0" y="0"/>
          <a:chExt cx="0" cy="0"/>
        </a:xfrm>
      </p:grpSpPr>
      <p:grpSp>
        <p:nvGrpSpPr>
          <p:cNvPr id="324" name="Group 2"/>
          <p:cNvGrpSpPr/>
          <p:nvPr/>
        </p:nvGrpSpPr>
        <p:grpSpPr>
          <a:xfrm>
            <a:off x="0" y="3902076"/>
            <a:ext cx="4533901" cy="2949576"/>
            <a:chOff x="0" y="0"/>
            <a:chExt cx="4533900" cy="2949575"/>
          </a:xfrm>
        </p:grpSpPr>
        <p:sp>
          <p:nvSpPr>
            <p:cNvPr id="317"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18"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19"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20"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21"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22"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23"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325"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26"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27"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Title and Content Over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43"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44" name="Body Level One…"/>
          <p:cNvSpPr txBox="1">
            <a:spLocks noGrp="1"/>
          </p:cNvSpPr>
          <p:nvPr>
            <p:ph type="body" sz="half" idx="1"/>
          </p:nvPr>
        </p:nvSpPr>
        <p:spPr>
          <a:xfrm>
            <a:off x="609600" y="1981200"/>
            <a:ext cx="10972800" cy="19812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45" name="Text Placeholder 3"/>
          <p:cNvSpPr>
            <a:spLocks noGrp="1"/>
          </p:cNvSpPr>
          <p:nvPr>
            <p:ph type="body" sz="half" idx="21"/>
          </p:nvPr>
        </p:nvSpPr>
        <p:spPr>
          <a:xfrm>
            <a:off x="609600" y="4114800"/>
            <a:ext cx="10972800" cy="19812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2546"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53" name="Body Level One…"/>
          <p:cNvSpPr txBox="1">
            <a:spLocks noGrp="1"/>
          </p:cNvSpPr>
          <p:nvPr>
            <p:ph type="body" idx="1"/>
          </p:nvPr>
        </p:nvSpPr>
        <p:spPr>
          <a:xfrm>
            <a:off x="609600" y="381000"/>
            <a:ext cx="10972800" cy="57150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6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62" name="Body Level One…"/>
          <p:cNvSpPr txBox="1">
            <a:spLocks noGrp="1"/>
          </p:cNvSpPr>
          <p:nvPr>
            <p:ph type="body" sz="quarter" idx="1"/>
          </p:nvPr>
        </p:nvSpPr>
        <p:spPr>
          <a:xfrm>
            <a:off x="609600" y="1981200"/>
            <a:ext cx="5384800" cy="19812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63" name="Text Placeholder 4"/>
          <p:cNvSpPr>
            <a:spLocks noGrp="1"/>
          </p:cNvSpPr>
          <p:nvPr>
            <p:ph type="body" sz="half" idx="21"/>
          </p:nvPr>
        </p:nvSpPr>
        <p:spPr>
          <a:xfrm>
            <a:off x="6197600" y="1981200"/>
            <a:ext cx="5384800" cy="4114800"/>
          </a:xfrm>
          <a:prstGeom prst="rect">
            <a:avLst/>
          </a:prstGeom>
        </p:spPr>
        <p:txBody>
          <a:bodyPr/>
          <a:lstStyle/>
          <a:p>
            <a: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pPr>
            <a:endParaRPr/>
          </a:p>
        </p:txBody>
      </p:sp>
      <p:sp>
        <p:nvSpPr>
          <p:cNvPr id="2564"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571" name="Title Text"/>
          <p:cNvSpPr txBox="1">
            <a:spLocks noGrp="1"/>
          </p:cNvSpPr>
          <p:nvPr>
            <p:ph type="title"/>
          </p:nvPr>
        </p:nvSpPr>
        <p:spPr>
          <a:xfrm>
            <a:off x="609600" y="381000"/>
            <a:ext cx="10972800" cy="1371600"/>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2572" name="Body Level One…"/>
          <p:cNvSpPr txBox="1">
            <a:spLocks noGrp="1"/>
          </p:cNvSpPr>
          <p:nvPr>
            <p:ph type="body" sz="half" idx="1"/>
          </p:nvPr>
        </p:nvSpPr>
        <p:spPr>
          <a:xfrm>
            <a:off x="609600" y="1981200"/>
            <a:ext cx="5384800" cy="4114800"/>
          </a:xfrm>
          <a:prstGeom prst="rect">
            <a:avLst/>
          </a:prstGeom>
        </p:spPr>
        <p:txBody>
          <a:bodyPr/>
          <a:lstStyle>
            <a:lvl1pPr marL="342900" indent="-3429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1pPr>
            <a:lvl2pPr marL="783771" indent="-326571">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2pPr>
            <a:lvl3pPr marL="1219200" indent="-30480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3pPr>
            <a:lvl4pPr marL="17373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4pPr>
            <a:lvl5pPr marL="2194560" indent="-365760">
              <a:lnSpc>
                <a:spcPct val="100000"/>
              </a:lnSpc>
              <a:spcBef>
                <a:spcPts val="700"/>
              </a:spcBef>
              <a:buClr>
                <a:srgbClr val="00CCFF"/>
              </a:buClr>
              <a:buSzPct val="65000"/>
              <a:buFontTx/>
              <a:buChar char="■"/>
              <a:defRPr sz="3200">
                <a:solidFill>
                  <a:srgbClr val="FFFFFF"/>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73" name="Slide Number"/>
          <p:cNvSpPr txBox="1">
            <a:spLocks noGrp="1"/>
          </p:cNvSpPr>
          <p:nvPr>
            <p:ph type="sldNum" sz="quarter" idx="2"/>
          </p:nvPr>
        </p:nvSpPr>
        <p:spPr>
          <a:xfrm>
            <a:off x="11280492" y="6432651"/>
            <a:ext cx="301909" cy="288825"/>
          </a:xfrm>
          <a:prstGeom prst="rect">
            <a:avLst/>
          </a:prstGeom>
        </p:spPr>
        <p:txBody>
          <a:bodyPr anchor="b"/>
          <a:lstStyle>
            <a:lvl1pPr>
              <a:defRPr sz="14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592" name="Group 22"/>
          <p:cNvGrpSpPr/>
          <p:nvPr/>
        </p:nvGrpSpPr>
        <p:grpSpPr>
          <a:xfrm>
            <a:off x="0" y="228599"/>
            <a:ext cx="2851518" cy="6638630"/>
            <a:chOff x="0" y="0"/>
            <a:chExt cx="2851516" cy="6638628"/>
          </a:xfrm>
        </p:grpSpPr>
        <p:sp>
          <p:nvSpPr>
            <p:cNvPr id="2580"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1"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2"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3"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4"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5"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6"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7"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8"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89"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0"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1"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605" name="Group 9"/>
          <p:cNvGrpSpPr/>
          <p:nvPr/>
        </p:nvGrpSpPr>
        <p:grpSpPr>
          <a:xfrm>
            <a:off x="27221" y="-786"/>
            <a:ext cx="2356674" cy="6854040"/>
            <a:chOff x="0" y="0"/>
            <a:chExt cx="2356673" cy="6854039"/>
          </a:xfrm>
        </p:grpSpPr>
        <p:sp>
          <p:nvSpPr>
            <p:cNvPr id="2593"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4"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5"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6"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7"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8"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599"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00"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01"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02"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03"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04"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606"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07" name="Title Text"/>
          <p:cNvSpPr txBox="1">
            <a:spLocks noGrp="1"/>
          </p:cNvSpPr>
          <p:nvPr>
            <p:ph type="title"/>
          </p:nvPr>
        </p:nvSpPr>
        <p:spPr>
          <a:xfrm>
            <a:off x="2589213" y="2514600"/>
            <a:ext cx="8915400" cy="2262782"/>
          </a:xfrm>
          <a:prstGeom prst="rect">
            <a:avLst/>
          </a:prstGeom>
        </p:spPr>
        <p:txBody>
          <a:bodyPr anchor="b"/>
          <a:lstStyle>
            <a:lvl1pPr defTabSz="457200">
              <a:lnSpc>
                <a:spcPct val="100000"/>
              </a:lnSpc>
              <a:defRPr sz="5400" cap="none">
                <a:solidFill>
                  <a:srgbClr val="262626"/>
                </a:solidFill>
                <a:latin typeface="Century Gothic"/>
                <a:ea typeface="Century Gothic"/>
                <a:cs typeface="Century Gothic"/>
                <a:sym typeface="Century Gothic"/>
              </a:defRPr>
            </a:lvl1pPr>
          </a:lstStyle>
          <a:p>
            <a:r>
              <a:t>Title Text</a:t>
            </a:r>
          </a:p>
        </p:txBody>
      </p:sp>
      <p:sp>
        <p:nvSpPr>
          <p:cNvPr id="2608" name="Body Level One…"/>
          <p:cNvSpPr txBox="1">
            <a:spLocks noGrp="1"/>
          </p:cNvSpPr>
          <p:nvPr>
            <p:ph type="body" sz="quarter" idx="1"/>
          </p:nvPr>
        </p:nvSpPr>
        <p:spPr>
          <a:xfrm>
            <a:off x="2589213" y="4777378"/>
            <a:ext cx="8915400" cy="1126284"/>
          </a:xfrm>
          <a:prstGeom prst="rect">
            <a:avLst/>
          </a:prstGeom>
        </p:spPr>
        <p:txBody>
          <a:bodyPr/>
          <a:lstStyle>
            <a:lvl1pPr marL="0" indent="0" defTabSz="457200">
              <a:lnSpc>
                <a:spcPct val="100000"/>
              </a:lnSpc>
              <a:buClrTx/>
              <a:buSzTx/>
              <a:buFontTx/>
              <a:buNone/>
              <a:defRPr sz="1800">
                <a:solidFill>
                  <a:srgbClr val="595959"/>
                </a:solidFill>
                <a:latin typeface="Century Gothic"/>
                <a:ea typeface="Century Gothic"/>
                <a:cs typeface="Century Gothic"/>
                <a:sym typeface="Century Gothic"/>
              </a:defRPr>
            </a:lvl1pPr>
            <a:lvl2pPr marL="0" indent="457200" defTabSz="457200">
              <a:lnSpc>
                <a:spcPct val="100000"/>
              </a:lnSpc>
              <a:buClrTx/>
              <a:buSzTx/>
              <a:buFontTx/>
              <a:buNone/>
              <a:defRPr sz="1800">
                <a:solidFill>
                  <a:srgbClr val="595959"/>
                </a:solidFill>
                <a:latin typeface="Century Gothic"/>
                <a:ea typeface="Century Gothic"/>
                <a:cs typeface="Century Gothic"/>
                <a:sym typeface="Century Gothic"/>
              </a:defRPr>
            </a:lvl2pPr>
            <a:lvl3pPr marL="0" indent="914400" defTabSz="457200">
              <a:lnSpc>
                <a:spcPct val="100000"/>
              </a:lnSpc>
              <a:buClrTx/>
              <a:buSzTx/>
              <a:buFontTx/>
              <a:buNone/>
              <a:defRPr sz="1800">
                <a:solidFill>
                  <a:srgbClr val="595959"/>
                </a:solidFill>
                <a:latin typeface="Century Gothic"/>
                <a:ea typeface="Century Gothic"/>
                <a:cs typeface="Century Gothic"/>
                <a:sym typeface="Century Gothic"/>
              </a:defRPr>
            </a:lvl3pPr>
            <a:lvl4pPr marL="0" indent="1371600" defTabSz="457200">
              <a:lnSpc>
                <a:spcPct val="100000"/>
              </a:lnSpc>
              <a:buClrTx/>
              <a:buSzTx/>
              <a:buFontTx/>
              <a:buNone/>
              <a:defRPr sz="1800">
                <a:solidFill>
                  <a:srgbClr val="595959"/>
                </a:solidFill>
                <a:latin typeface="Century Gothic"/>
                <a:ea typeface="Century Gothic"/>
                <a:cs typeface="Century Gothic"/>
                <a:sym typeface="Century Gothic"/>
              </a:defRPr>
            </a:lvl4pPr>
            <a:lvl5pPr marL="0" indent="1828800" defTabSz="457200">
              <a:lnSpc>
                <a:spcPct val="100000"/>
              </a:lnSpc>
              <a:buClrTx/>
              <a:buSzTx/>
              <a:buFontTx/>
              <a:buNone/>
              <a:defRPr sz="1800">
                <a:solidFill>
                  <a:srgbClr val="595959"/>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609" name="Freeform 6"/>
          <p:cNvSpPr/>
          <p:nvPr/>
        </p:nvSpPr>
        <p:spPr>
          <a:xfrm>
            <a:off x="-1" y="4323810"/>
            <a:ext cx="1742309" cy="778590"/>
          </a:xfrm>
          <a:custGeom>
            <a:avLst/>
            <a:gdLst/>
            <a:ahLst/>
            <a:cxnLst>
              <a:cxn ang="0">
                <a:pos x="wd2" y="hd2"/>
              </a:cxn>
              <a:cxn ang="5400000">
                <a:pos x="wd2" y="hd2"/>
              </a:cxn>
              <a:cxn ang="10800000">
                <a:pos x="wd2" y="hd2"/>
              </a:cxn>
              <a:cxn ang="16200000">
                <a:pos x="wd2" y="hd2"/>
              </a:cxn>
            </a:cxnLst>
            <a:rect l="0" t="0" r="r" b="b"/>
            <a:pathLst>
              <a:path w="21571" h="21600" extrusionOk="0">
                <a:moveTo>
                  <a:pt x="16665" y="21600"/>
                </a:moveTo>
                <a:cubicBezTo>
                  <a:pt x="16839" y="21600"/>
                  <a:pt x="16955" y="21470"/>
                  <a:pt x="17013" y="21340"/>
                </a:cubicBezTo>
                <a:cubicBezTo>
                  <a:pt x="17013" y="21210"/>
                  <a:pt x="17071" y="21210"/>
                  <a:pt x="17071" y="21210"/>
                </a:cubicBezTo>
                <a:cubicBezTo>
                  <a:pt x="21484" y="11320"/>
                  <a:pt x="21484" y="11320"/>
                  <a:pt x="21484" y="11320"/>
                </a:cubicBezTo>
                <a:cubicBezTo>
                  <a:pt x="21600" y="11060"/>
                  <a:pt x="21600" y="10540"/>
                  <a:pt x="21484" y="10149"/>
                </a:cubicBezTo>
                <a:cubicBezTo>
                  <a:pt x="17071" y="390"/>
                  <a:pt x="17071" y="390"/>
                  <a:pt x="17071" y="390"/>
                </a:cubicBezTo>
                <a:cubicBezTo>
                  <a:pt x="17071" y="260"/>
                  <a:pt x="17013" y="260"/>
                  <a:pt x="17013" y="260"/>
                </a:cubicBezTo>
                <a:cubicBezTo>
                  <a:pt x="16955" y="130"/>
                  <a:pt x="16839" y="0"/>
                  <a:pt x="16665" y="0"/>
                </a:cubicBezTo>
                <a:cubicBezTo>
                  <a:pt x="0" y="0"/>
                  <a:pt x="0" y="0"/>
                  <a:pt x="0" y="0"/>
                </a:cubicBezTo>
                <a:cubicBezTo>
                  <a:pt x="0" y="21600"/>
                  <a:pt x="0" y="21600"/>
                  <a:pt x="0" y="21600"/>
                </a:cubicBezTo>
                <a:lnTo>
                  <a:pt x="16665" y="21600"/>
                </a:ln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10" name="Slide Number"/>
          <p:cNvSpPr txBox="1">
            <a:spLocks noGrp="1"/>
          </p:cNvSpPr>
          <p:nvPr>
            <p:ph type="sldNum" sz="quarter" idx="2"/>
          </p:nvPr>
        </p:nvSpPr>
        <p:spPr>
          <a:xfrm>
            <a:off x="925905" y="4513982"/>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629" name="Group 22"/>
          <p:cNvGrpSpPr/>
          <p:nvPr/>
        </p:nvGrpSpPr>
        <p:grpSpPr>
          <a:xfrm>
            <a:off x="0" y="228599"/>
            <a:ext cx="2851518" cy="6638630"/>
            <a:chOff x="0" y="0"/>
            <a:chExt cx="2851516" cy="6638628"/>
          </a:xfrm>
        </p:grpSpPr>
        <p:sp>
          <p:nvSpPr>
            <p:cNvPr id="2617"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18"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19"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0"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1"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2"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3"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4"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5"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6"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7"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28"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642" name="Group 9"/>
          <p:cNvGrpSpPr/>
          <p:nvPr/>
        </p:nvGrpSpPr>
        <p:grpSpPr>
          <a:xfrm>
            <a:off x="27221" y="-786"/>
            <a:ext cx="2356674" cy="6854040"/>
            <a:chOff x="0" y="0"/>
            <a:chExt cx="2356673" cy="6854039"/>
          </a:xfrm>
        </p:grpSpPr>
        <p:sp>
          <p:nvSpPr>
            <p:cNvPr id="2630"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1"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2"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3"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4"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5"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6"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7"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8"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39"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40"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41"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643"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44" name="Title Text"/>
          <p:cNvSpPr txBox="1">
            <a:spLocks noGrp="1"/>
          </p:cNvSpPr>
          <p:nvPr>
            <p:ph type="title"/>
          </p:nvPr>
        </p:nvSpPr>
        <p:spPr>
          <a:xfrm>
            <a:off x="2592925"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645" name="Body Level One…"/>
          <p:cNvSpPr txBox="1">
            <a:spLocks noGrp="1"/>
          </p:cNvSpPr>
          <p:nvPr>
            <p:ph type="body" idx="1"/>
          </p:nvPr>
        </p:nvSpPr>
        <p:spPr>
          <a:xfrm>
            <a:off x="2589211" y="2133600"/>
            <a:ext cx="8915401" cy="3777623"/>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646"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47"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56653E"/>
        </a:solidFill>
        <a:effectLst/>
      </p:bgPr>
    </p:bg>
    <p:spTree>
      <p:nvGrpSpPr>
        <p:cNvPr id="1" name=""/>
        <p:cNvGrpSpPr/>
        <p:nvPr/>
      </p:nvGrpSpPr>
      <p:grpSpPr>
        <a:xfrm>
          <a:off x="0" y="0"/>
          <a:ext cx="0" cy="0"/>
          <a:chOff x="0" y="0"/>
          <a:chExt cx="0" cy="0"/>
        </a:xfrm>
      </p:grpSpPr>
      <p:sp>
        <p:nvSpPr>
          <p:cNvPr id="2654" name="Title Text"/>
          <p:cNvSpPr txBox="1">
            <a:spLocks noGrp="1"/>
          </p:cNvSpPr>
          <p:nvPr>
            <p:ph type="title"/>
          </p:nvPr>
        </p:nvSpPr>
        <p:spPr>
          <a:xfrm>
            <a:off x="2592925"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655" name="Body Level One…"/>
          <p:cNvSpPr txBox="1">
            <a:spLocks noGrp="1"/>
          </p:cNvSpPr>
          <p:nvPr>
            <p:ph type="body" idx="1"/>
          </p:nvPr>
        </p:nvSpPr>
        <p:spPr>
          <a:xfrm>
            <a:off x="2589211" y="2133600"/>
            <a:ext cx="8915401" cy="3777623"/>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656"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675" name="Group 22"/>
          <p:cNvGrpSpPr/>
          <p:nvPr/>
        </p:nvGrpSpPr>
        <p:grpSpPr>
          <a:xfrm>
            <a:off x="0" y="228599"/>
            <a:ext cx="2851518" cy="6638630"/>
            <a:chOff x="0" y="0"/>
            <a:chExt cx="2851516" cy="6638628"/>
          </a:xfrm>
        </p:grpSpPr>
        <p:sp>
          <p:nvSpPr>
            <p:cNvPr id="2663"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4"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5"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6"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7"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8"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69"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0"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1"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2"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3"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4"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688" name="Group 9"/>
          <p:cNvGrpSpPr/>
          <p:nvPr/>
        </p:nvGrpSpPr>
        <p:grpSpPr>
          <a:xfrm>
            <a:off x="27221" y="-786"/>
            <a:ext cx="2356674" cy="6854040"/>
            <a:chOff x="0" y="0"/>
            <a:chExt cx="2356673" cy="6854039"/>
          </a:xfrm>
        </p:grpSpPr>
        <p:sp>
          <p:nvSpPr>
            <p:cNvPr id="2676"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7"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8"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79"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0"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1"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2"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3"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4"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5"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6"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687"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689"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90" name="Title Text"/>
          <p:cNvSpPr txBox="1">
            <a:spLocks noGrp="1"/>
          </p:cNvSpPr>
          <p:nvPr>
            <p:ph type="title"/>
          </p:nvPr>
        </p:nvSpPr>
        <p:spPr>
          <a:xfrm>
            <a:off x="2589211" y="2058749"/>
            <a:ext cx="8915401" cy="1468801"/>
          </a:xfrm>
          <a:prstGeom prst="rect">
            <a:avLst/>
          </a:prstGeom>
        </p:spPr>
        <p:txBody>
          <a:bodyPr anchor="b"/>
          <a:lstStyle>
            <a:lvl1pPr defTabSz="457200">
              <a:lnSpc>
                <a:spcPct val="100000"/>
              </a:lnSpc>
              <a:defRPr sz="4000" cap="none">
                <a:solidFill>
                  <a:srgbClr val="262626"/>
                </a:solidFill>
                <a:latin typeface="Century Gothic"/>
                <a:ea typeface="Century Gothic"/>
                <a:cs typeface="Century Gothic"/>
                <a:sym typeface="Century Gothic"/>
              </a:defRPr>
            </a:lvl1pPr>
          </a:lstStyle>
          <a:p>
            <a:r>
              <a:t>Title Text</a:t>
            </a:r>
          </a:p>
        </p:txBody>
      </p:sp>
      <p:sp>
        <p:nvSpPr>
          <p:cNvPr id="2691" name="Body Level One…"/>
          <p:cNvSpPr txBox="1">
            <a:spLocks noGrp="1"/>
          </p:cNvSpPr>
          <p:nvPr>
            <p:ph type="body" sz="quarter" idx="1"/>
          </p:nvPr>
        </p:nvSpPr>
        <p:spPr>
          <a:xfrm>
            <a:off x="2589211" y="3530129"/>
            <a:ext cx="8915401" cy="860401"/>
          </a:xfrm>
          <a:prstGeom prst="rect">
            <a:avLst/>
          </a:prstGeom>
        </p:spPr>
        <p:txBody>
          <a:bodyPr/>
          <a:lstStyle>
            <a:lvl1pPr marL="0" indent="0" defTabSz="457200">
              <a:lnSpc>
                <a:spcPct val="100000"/>
              </a:lnSpc>
              <a:buClrTx/>
              <a:buSzTx/>
              <a:buFontTx/>
              <a:buNone/>
              <a:defRPr>
                <a:solidFill>
                  <a:srgbClr val="595959"/>
                </a:solidFill>
                <a:latin typeface="Century Gothic"/>
                <a:ea typeface="Century Gothic"/>
                <a:cs typeface="Century Gothic"/>
                <a:sym typeface="Century Gothic"/>
              </a:defRPr>
            </a:lvl1pPr>
            <a:lvl2pPr marL="0" indent="457200" defTabSz="457200">
              <a:lnSpc>
                <a:spcPct val="100000"/>
              </a:lnSpc>
              <a:buClrTx/>
              <a:buSzTx/>
              <a:buFontTx/>
              <a:buNone/>
              <a:defRPr>
                <a:solidFill>
                  <a:srgbClr val="595959"/>
                </a:solidFill>
                <a:latin typeface="Century Gothic"/>
                <a:ea typeface="Century Gothic"/>
                <a:cs typeface="Century Gothic"/>
                <a:sym typeface="Century Gothic"/>
              </a:defRPr>
            </a:lvl2pPr>
            <a:lvl3pPr marL="0" indent="914400" defTabSz="457200">
              <a:lnSpc>
                <a:spcPct val="100000"/>
              </a:lnSpc>
              <a:buClrTx/>
              <a:buSzTx/>
              <a:buFontTx/>
              <a:buNone/>
              <a:defRPr>
                <a:solidFill>
                  <a:srgbClr val="595959"/>
                </a:solidFill>
                <a:latin typeface="Century Gothic"/>
                <a:ea typeface="Century Gothic"/>
                <a:cs typeface="Century Gothic"/>
                <a:sym typeface="Century Gothic"/>
              </a:defRPr>
            </a:lvl3pPr>
            <a:lvl4pPr marL="0" indent="1371600" defTabSz="457200">
              <a:lnSpc>
                <a:spcPct val="100000"/>
              </a:lnSpc>
              <a:buClrTx/>
              <a:buSzTx/>
              <a:buFontTx/>
              <a:buNone/>
              <a:defRPr>
                <a:solidFill>
                  <a:srgbClr val="595959"/>
                </a:solidFill>
                <a:latin typeface="Century Gothic"/>
                <a:ea typeface="Century Gothic"/>
                <a:cs typeface="Century Gothic"/>
                <a:sym typeface="Century Gothic"/>
              </a:defRPr>
            </a:lvl4pPr>
            <a:lvl5pPr marL="0" indent="1828800" defTabSz="457200">
              <a:lnSpc>
                <a:spcPct val="100000"/>
              </a:lnSpc>
              <a:buClrTx/>
              <a:buSzTx/>
              <a:buFontTx/>
              <a:buNone/>
              <a:defRPr>
                <a:solidFill>
                  <a:srgbClr val="595959"/>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692" name="Freeform 11"/>
          <p:cNvSpPr/>
          <p:nvPr/>
        </p:nvSpPr>
        <p:spPr>
          <a:xfrm flipV="1">
            <a:off x="-4189" y="31781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693" name="Slide Number"/>
          <p:cNvSpPr txBox="1">
            <a:spLocks noGrp="1"/>
          </p:cNvSpPr>
          <p:nvPr>
            <p:ph type="sldNum" sz="quarter" idx="2"/>
          </p:nvPr>
        </p:nvSpPr>
        <p:spPr>
          <a:xfrm>
            <a:off x="925905" y="3228581"/>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712" name="Group 22"/>
          <p:cNvGrpSpPr/>
          <p:nvPr/>
        </p:nvGrpSpPr>
        <p:grpSpPr>
          <a:xfrm>
            <a:off x="0" y="228599"/>
            <a:ext cx="2851518" cy="6638630"/>
            <a:chOff x="0" y="0"/>
            <a:chExt cx="2851516" cy="6638628"/>
          </a:xfrm>
        </p:grpSpPr>
        <p:sp>
          <p:nvSpPr>
            <p:cNvPr id="2700"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1"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2"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3"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4"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5"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6"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7"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8"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09"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0"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1"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725" name="Group 9"/>
          <p:cNvGrpSpPr/>
          <p:nvPr/>
        </p:nvGrpSpPr>
        <p:grpSpPr>
          <a:xfrm>
            <a:off x="27221" y="-786"/>
            <a:ext cx="2356674" cy="6854040"/>
            <a:chOff x="0" y="0"/>
            <a:chExt cx="2356673" cy="6854039"/>
          </a:xfrm>
        </p:grpSpPr>
        <p:sp>
          <p:nvSpPr>
            <p:cNvPr id="2713"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4"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5"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6"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7"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8"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19"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20"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21"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22"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23"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24"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726"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727" name="Title Text"/>
          <p:cNvSpPr txBox="1">
            <a:spLocks noGrp="1"/>
          </p:cNvSpPr>
          <p:nvPr>
            <p:ph type="title"/>
          </p:nvPr>
        </p:nvSpPr>
        <p:spPr>
          <a:xfrm>
            <a:off x="2592924"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728" name="Body Level One…"/>
          <p:cNvSpPr txBox="1">
            <a:spLocks noGrp="1"/>
          </p:cNvSpPr>
          <p:nvPr>
            <p:ph type="body" sz="quarter" idx="1"/>
          </p:nvPr>
        </p:nvSpPr>
        <p:spPr>
          <a:xfrm>
            <a:off x="2589211" y="2133600"/>
            <a:ext cx="4313865" cy="3777623"/>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729"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730"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A53010"/>
        </a:solidFill>
        <a:effectLst/>
      </p:bgPr>
    </p:bg>
    <p:spTree>
      <p:nvGrpSpPr>
        <p:cNvPr id="1" name=""/>
        <p:cNvGrpSpPr/>
        <p:nvPr/>
      </p:nvGrpSpPr>
      <p:grpSpPr>
        <a:xfrm>
          <a:off x="0" y="0"/>
          <a:ext cx="0" cy="0"/>
          <a:chOff x="0" y="0"/>
          <a:chExt cx="0" cy="0"/>
        </a:xfrm>
      </p:grpSpPr>
      <p:sp>
        <p:nvSpPr>
          <p:cNvPr id="2737" name="Title Text"/>
          <p:cNvSpPr txBox="1">
            <a:spLocks noGrp="1"/>
          </p:cNvSpPr>
          <p:nvPr>
            <p:ph type="title"/>
          </p:nvPr>
        </p:nvSpPr>
        <p:spPr>
          <a:xfrm>
            <a:off x="2592924"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738" name="Body Level One…"/>
          <p:cNvSpPr txBox="1">
            <a:spLocks noGrp="1"/>
          </p:cNvSpPr>
          <p:nvPr>
            <p:ph type="body" sz="quarter" idx="1"/>
          </p:nvPr>
        </p:nvSpPr>
        <p:spPr>
          <a:xfrm>
            <a:off x="2589211" y="2133600"/>
            <a:ext cx="4313865" cy="3777623"/>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739"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765E58"/>
        </a:solidFill>
        <a:effectLst/>
      </p:bgPr>
    </p:bg>
    <p:spTree>
      <p:nvGrpSpPr>
        <p:cNvPr id="1" name=""/>
        <p:cNvGrpSpPr/>
        <p:nvPr/>
      </p:nvGrpSpPr>
      <p:grpSpPr>
        <a:xfrm>
          <a:off x="0" y="0"/>
          <a:ext cx="0" cy="0"/>
          <a:chOff x="0" y="0"/>
          <a:chExt cx="0" cy="0"/>
        </a:xfrm>
      </p:grpSpPr>
      <p:grpSp>
        <p:nvGrpSpPr>
          <p:cNvPr id="341" name="Group 2"/>
          <p:cNvGrpSpPr/>
          <p:nvPr/>
        </p:nvGrpSpPr>
        <p:grpSpPr>
          <a:xfrm>
            <a:off x="0" y="3902076"/>
            <a:ext cx="4533901" cy="2949576"/>
            <a:chOff x="0" y="0"/>
            <a:chExt cx="4533900" cy="2949575"/>
          </a:xfrm>
        </p:grpSpPr>
        <p:sp>
          <p:nvSpPr>
            <p:cNvPr id="334"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5"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6"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0"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342"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4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44"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345"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758" name="Group 22"/>
          <p:cNvGrpSpPr/>
          <p:nvPr/>
        </p:nvGrpSpPr>
        <p:grpSpPr>
          <a:xfrm>
            <a:off x="0" y="228599"/>
            <a:ext cx="2851518" cy="6638630"/>
            <a:chOff x="0" y="0"/>
            <a:chExt cx="2851516" cy="6638628"/>
          </a:xfrm>
        </p:grpSpPr>
        <p:sp>
          <p:nvSpPr>
            <p:cNvPr id="2746"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47"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48"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49"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0"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1"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2"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3"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4"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5"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6"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57"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771" name="Group 9"/>
          <p:cNvGrpSpPr/>
          <p:nvPr/>
        </p:nvGrpSpPr>
        <p:grpSpPr>
          <a:xfrm>
            <a:off x="27221" y="-786"/>
            <a:ext cx="2356674" cy="6854040"/>
            <a:chOff x="0" y="0"/>
            <a:chExt cx="2356673" cy="6854039"/>
          </a:xfrm>
        </p:grpSpPr>
        <p:sp>
          <p:nvSpPr>
            <p:cNvPr id="2759"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0"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1"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2"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3"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4"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5"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6"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7"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8"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69"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70"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772"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773" name="Title Text"/>
          <p:cNvSpPr txBox="1">
            <a:spLocks noGrp="1"/>
          </p:cNvSpPr>
          <p:nvPr>
            <p:ph type="title"/>
          </p:nvPr>
        </p:nvSpPr>
        <p:spPr>
          <a:xfrm>
            <a:off x="2592924"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774" name="Body Level One…"/>
          <p:cNvSpPr txBox="1">
            <a:spLocks noGrp="1"/>
          </p:cNvSpPr>
          <p:nvPr>
            <p:ph type="body" sz="quarter" idx="1"/>
          </p:nvPr>
        </p:nvSpPr>
        <p:spPr>
          <a:xfrm>
            <a:off x="2939372" y="1972703"/>
            <a:ext cx="3992733" cy="576263"/>
          </a:xfrm>
          <a:prstGeom prst="rect">
            <a:avLst/>
          </a:prstGeom>
        </p:spPr>
        <p:txBody>
          <a:bodyPr anchor="b"/>
          <a:lstStyle>
            <a:lvl1pPr marL="0" indent="0" defTabSz="457200">
              <a:lnSpc>
                <a:spcPct val="100000"/>
              </a:lnSpc>
              <a:buClrTx/>
              <a:buSzTx/>
              <a:buFontTx/>
              <a:buNone/>
              <a:defRPr sz="2400">
                <a:solidFill>
                  <a:srgbClr val="404040"/>
                </a:solidFill>
                <a:latin typeface="Century Gothic"/>
                <a:ea typeface="Century Gothic"/>
                <a:cs typeface="Century Gothic"/>
                <a:sym typeface="Century Gothic"/>
              </a:defRPr>
            </a:lvl1pPr>
            <a:lvl2pPr marL="0" indent="457200" defTabSz="457200">
              <a:lnSpc>
                <a:spcPct val="100000"/>
              </a:lnSpc>
              <a:buClrTx/>
              <a:buSzTx/>
              <a:buFontTx/>
              <a:buNone/>
              <a:defRPr sz="2400">
                <a:solidFill>
                  <a:srgbClr val="404040"/>
                </a:solidFill>
                <a:latin typeface="Century Gothic"/>
                <a:ea typeface="Century Gothic"/>
                <a:cs typeface="Century Gothic"/>
                <a:sym typeface="Century Gothic"/>
              </a:defRPr>
            </a:lvl2pPr>
            <a:lvl3pPr marL="0" indent="914400" defTabSz="457200">
              <a:lnSpc>
                <a:spcPct val="100000"/>
              </a:lnSpc>
              <a:buClrTx/>
              <a:buSzTx/>
              <a:buFontTx/>
              <a:buNone/>
              <a:defRPr sz="2400">
                <a:solidFill>
                  <a:srgbClr val="404040"/>
                </a:solidFill>
                <a:latin typeface="Century Gothic"/>
                <a:ea typeface="Century Gothic"/>
                <a:cs typeface="Century Gothic"/>
                <a:sym typeface="Century Gothic"/>
              </a:defRPr>
            </a:lvl3pPr>
            <a:lvl4pPr marL="0" indent="1371600" defTabSz="457200">
              <a:lnSpc>
                <a:spcPct val="100000"/>
              </a:lnSpc>
              <a:buClrTx/>
              <a:buSzTx/>
              <a:buFontTx/>
              <a:buNone/>
              <a:defRPr sz="2400">
                <a:solidFill>
                  <a:srgbClr val="404040"/>
                </a:solidFill>
                <a:latin typeface="Century Gothic"/>
                <a:ea typeface="Century Gothic"/>
                <a:cs typeface="Century Gothic"/>
                <a:sym typeface="Century Gothic"/>
              </a:defRPr>
            </a:lvl4pPr>
            <a:lvl5pPr marL="0" indent="1828800" defTabSz="457200">
              <a:lnSpc>
                <a:spcPct val="100000"/>
              </a:lnSpc>
              <a:buClrTx/>
              <a:buSzTx/>
              <a:buFontTx/>
              <a:buNone/>
              <a:defRPr sz="24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775" name="Text Placeholder 4"/>
          <p:cNvSpPr>
            <a:spLocks noGrp="1"/>
          </p:cNvSpPr>
          <p:nvPr>
            <p:ph type="body" sz="quarter" idx="21"/>
          </p:nvPr>
        </p:nvSpPr>
        <p:spPr>
          <a:xfrm>
            <a:off x="7506628" y="1969474"/>
            <a:ext cx="3999001" cy="576263"/>
          </a:xfrm>
          <a:prstGeom prst="rect">
            <a:avLst/>
          </a:prstGeom>
        </p:spPr>
        <p:txBody>
          <a:bodyPr anchor="b"/>
          <a:lstStyle/>
          <a:p>
            <a:pPr marL="0" indent="0" defTabSz="457200">
              <a:lnSpc>
                <a:spcPct val="100000"/>
              </a:lnSpc>
              <a:buClrTx/>
              <a:buSzTx/>
              <a:buFontTx/>
              <a:buNone/>
              <a:defRPr sz="2400">
                <a:solidFill>
                  <a:srgbClr val="404040"/>
                </a:solidFill>
                <a:latin typeface="Century Gothic"/>
                <a:ea typeface="Century Gothic"/>
                <a:cs typeface="Century Gothic"/>
                <a:sym typeface="Century Gothic"/>
              </a:defRPr>
            </a:pPr>
            <a:endParaRPr/>
          </a:p>
        </p:txBody>
      </p:sp>
      <p:sp>
        <p:nvSpPr>
          <p:cNvPr id="2776"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777"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796" name="Group 22"/>
          <p:cNvGrpSpPr/>
          <p:nvPr/>
        </p:nvGrpSpPr>
        <p:grpSpPr>
          <a:xfrm>
            <a:off x="0" y="228599"/>
            <a:ext cx="2851518" cy="6638630"/>
            <a:chOff x="0" y="0"/>
            <a:chExt cx="2851516" cy="6638628"/>
          </a:xfrm>
        </p:grpSpPr>
        <p:sp>
          <p:nvSpPr>
            <p:cNvPr id="2784"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85"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86"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87"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88"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89"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0"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1"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2"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3"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4"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5"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809" name="Group 9"/>
          <p:cNvGrpSpPr/>
          <p:nvPr/>
        </p:nvGrpSpPr>
        <p:grpSpPr>
          <a:xfrm>
            <a:off x="27221" y="-786"/>
            <a:ext cx="2356674" cy="6854040"/>
            <a:chOff x="0" y="0"/>
            <a:chExt cx="2356673" cy="6854039"/>
          </a:xfrm>
        </p:grpSpPr>
        <p:sp>
          <p:nvSpPr>
            <p:cNvPr id="2797"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8"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799"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0"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1"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2"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3"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4"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5"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6"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7"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08"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810"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11" name="Title Text"/>
          <p:cNvSpPr txBox="1">
            <a:spLocks noGrp="1"/>
          </p:cNvSpPr>
          <p:nvPr>
            <p:ph type="title"/>
          </p:nvPr>
        </p:nvSpPr>
        <p:spPr>
          <a:xfrm>
            <a:off x="2592924" y="624110"/>
            <a:ext cx="8911688" cy="128089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2812"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13"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832" name="Group 22"/>
          <p:cNvGrpSpPr/>
          <p:nvPr/>
        </p:nvGrpSpPr>
        <p:grpSpPr>
          <a:xfrm>
            <a:off x="0" y="228599"/>
            <a:ext cx="2851518" cy="6638630"/>
            <a:chOff x="0" y="0"/>
            <a:chExt cx="2851516" cy="6638628"/>
          </a:xfrm>
        </p:grpSpPr>
        <p:sp>
          <p:nvSpPr>
            <p:cNvPr id="2820"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1"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2"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3"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4"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5"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6"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7"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8"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29"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0"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1"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845" name="Group 9"/>
          <p:cNvGrpSpPr/>
          <p:nvPr/>
        </p:nvGrpSpPr>
        <p:grpSpPr>
          <a:xfrm>
            <a:off x="27221" y="-786"/>
            <a:ext cx="2356674" cy="6854040"/>
            <a:chOff x="0" y="0"/>
            <a:chExt cx="2356673" cy="6854039"/>
          </a:xfrm>
        </p:grpSpPr>
        <p:sp>
          <p:nvSpPr>
            <p:cNvPr id="2833"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4"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5"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6"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7"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8"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39"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40"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41"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42"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43"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44"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846"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47"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48"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867" name="Group 22"/>
          <p:cNvGrpSpPr/>
          <p:nvPr/>
        </p:nvGrpSpPr>
        <p:grpSpPr>
          <a:xfrm>
            <a:off x="0" y="228599"/>
            <a:ext cx="2851518" cy="6638630"/>
            <a:chOff x="0" y="0"/>
            <a:chExt cx="2851516" cy="6638628"/>
          </a:xfrm>
        </p:grpSpPr>
        <p:sp>
          <p:nvSpPr>
            <p:cNvPr id="2855"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56"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57"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58"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59"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0"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1"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2"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3"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4"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5"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6"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880" name="Group 9"/>
          <p:cNvGrpSpPr/>
          <p:nvPr/>
        </p:nvGrpSpPr>
        <p:grpSpPr>
          <a:xfrm>
            <a:off x="27221" y="-786"/>
            <a:ext cx="2356674" cy="6854040"/>
            <a:chOff x="0" y="0"/>
            <a:chExt cx="2356673" cy="6854039"/>
          </a:xfrm>
        </p:grpSpPr>
        <p:sp>
          <p:nvSpPr>
            <p:cNvPr id="2868"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69"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0"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1"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2"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3"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4"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5"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6"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7"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8"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79"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881"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82" name="Title Text"/>
          <p:cNvSpPr txBox="1">
            <a:spLocks noGrp="1"/>
          </p:cNvSpPr>
          <p:nvPr>
            <p:ph type="title"/>
          </p:nvPr>
        </p:nvSpPr>
        <p:spPr>
          <a:xfrm>
            <a:off x="2589211" y="446087"/>
            <a:ext cx="3505200" cy="976313"/>
          </a:xfrm>
          <a:prstGeom prst="rect">
            <a:avLst/>
          </a:prstGeom>
        </p:spPr>
        <p:txBody>
          <a:bodyPr anchor="b"/>
          <a:lstStyle>
            <a:lvl1pPr defTabSz="457200">
              <a:lnSpc>
                <a:spcPct val="100000"/>
              </a:lnSpc>
              <a:defRPr sz="2000" cap="none">
                <a:solidFill>
                  <a:srgbClr val="262626"/>
                </a:solidFill>
                <a:latin typeface="Century Gothic"/>
                <a:ea typeface="Century Gothic"/>
                <a:cs typeface="Century Gothic"/>
                <a:sym typeface="Century Gothic"/>
              </a:defRPr>
            </a:lvl1pPr>
          </a:lstStyle>
          <a:p>
            <a:r>
              <a:t>Title Text</a:t>
            </a:r>
          </a:p>
        </p:txBody>
      </p:sp>
      <p:sp>
        <p:nvSpPr>
          <p:cNvPr id="2883" name="Body Level One…"/>
          <p:cNvSpPr txBox="1">
            <a:spLocks noGrp="1"/>
          </p:cNvSpPr>
          <p:nvPr>
            <p:ph type="body" sz="half" idx="1"/>
          </p:nvPr>
        </p:nvSpPr>
        <p:spPr>
          <a:xfrm>
            <a:off x="6323012" y="446087"/>
            <a:ext cx="5181601" cy="5414964"/>
          </a:xfrm>
          <a:prstGeom prst="rect">
            <a:avLst/>
          </a:prstGeom>
        </p:spPr>
        <p:txBody>
          <a:bodyPr anchor="ct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884" name="Text Placeholder 3"/>
          <p:cNvSpPr>
            <a:spLocks noGrp="1"/>
          </p:cNvSpPr>
          <p:nvPr>
            <p:ph type="body" sz="quarter" idx="21"/>
          </p:nvPr>
        </p:nvSpPr>
        <p:spPr>
          <a:xfrm>
            <a:off x="2589211" y="1598613"/>
            <a:ext cx="3505199" cy="4262436"/>
          </a:xfrm>
          <a:prstGeom prst="rect">
            <a:avLst/>
          </a:prstGeom>
        </p:spPr>
        <p:txBody>
          <a:bodyPr/>
          <a:lstStyle/>
          <a:p>
            <a:pPr marL="0" indent="0" defTabSz="457200">
              <a:lnSpc>
                <a:spcPct val="100000"/>
              </a:lnSpc>
              <a:buClrTx/>
              <a:buSzTx/>
              <a:buFontTx/>
              <a:buNone/>
              <a:defRPr sz="1400">
                <a:solidFill>
                  <a:srgbClr val="404040"/>
                </a:solidFill>
                <a:latin typeface="Century Gothic"/>
                <a:ea typeface="Century Gothic"/>
                <a:cs typeface="Century Gothic"/>
                <a:sym typeface="Century Gothic"/>
              </a:defRPr>
            </a:pPr>
            <a:endParaRPr/>
          </a:p>
        </p:txBody>
      </p:sp>
      <p:sp>
        <p:nvSpPr>
          <p:cNvPr id="2885" name="Freeform 11"/>
          <p:cNvSpPr/>
          <p:nvPr/>
        </p:nvSpPr>
        <p:spPr>
          <a:xfrm flipV="1">
            <a:off x="-4189" y="7143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886" name="Slide Number"/>
          <p:cNvSpPr txBox="1">
            <a:spLocks noGrp="1"/>
          </p:cNvSpPr>
          <p:nvPr>
            <p:ph type="sldNum" sz="quarter" idx="2"/>
          </p:nvPr>
        </p:nvSpPr>
        <p:spPr>
          <a:xfrm>
            <a:off x="925905" y="772224"/>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905" name="Group 22"/>
          <p:cNvGrpSpPr/>
          <p:nvPr/>
        </p:nvGrpSpPr>
        <p:grpSpPr>
          <a:xfrm>
            <a:off x="0" y="228599"/>
            <a:ext cx="2851518" cy="6638630"/>
            <a:chOff x="0" y="0"/>
            <a:chExt cx="2851516" cy="6638628"/>
          </a:xfrm>
        </p:grpSpPr>
        <p:sp>
          <p:nvSpPr>
            <p:cNvPr id="2893"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4"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5"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6"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7"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8"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899"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0"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1"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2"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3"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4"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918" name="Group 9"/>
          <p:cNvGrpSpPr/>
          <p:nvPr/>
        </p:nvGrpSpPr>
        <p:grpSpPr>
          <a:xfrm>
            <a:off x="27221" y="-786"/>
            <a:ext cx="2356674" cy="6854040"/>
            <a:chOff x="0" y="0"/>
            <a:chExt cx="2356673" cy="6854039"/>
          </a:xfrm>
        </p:grpSpPr>
        <p:sp>
          <p:nvSpPr>
            <p:cNvPr id="2906"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7"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8"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09"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0"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1"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2"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3"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4"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5"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6"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17"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919"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20" name="Title Text"/>
          <p:cNvSpPr txBox="1">
            <a:spLocks noGrp="1"/>
          </p:cNvSpPr>
          <p:nvPr>
            <p:ph type="title"/>
          </p:nvPr>
        </p:nvSpPr>
        <p:spPr>
          <a:xfrm>
            <a:off x="2589213" y="4800600"/>
            <a:ext cx="8915401" cy="566738"/>
          </a:xfrm>
          <a:prstGeom prst="rect">
            <a:avLst/>
          </a:prstGeom>
        </p:spPr>
        <p:txBody>
          <a:bodyPr anchor="b"/>
          <a:lstStyle>
            <a:lvl1pPr defTabSz="457200">
              <a:lnSpc>
                <a:spcPct val="100000"/>
              </a:lnSpc>
              <a:defRPr sz="2400" cap="none">
                <a:solidFill>
                  <a:srgbClr val="262626"/>
                </a:solidFill>
                <a:latin typeface="Century Gothic"/>
                <a:ea typeface="Century Gothic"/>
                <a:cs typeface="Century Gothic"/>
                <a:sym typeface="Century Gothic"/>
              </a:defRPr>
            </a:lvl1pPr>
          </a:lstStyle>
          <a:p>
            <a:r>
              <a:t>Title Text</a:t>
            </a:r>
          </a:p>
        </p:txBody>
      </p:sp>
      <p:sp>
        <p:nvSpPr>
          <p:cNvPr id="2921" name="Picture Placeholder 2"/>
          <p:cNvSpPr>
            <a:spLocks noGrp="1"/>
          </p:cNvSpPr>
          <p:nvPr>
            <p:ph type="pic" idx="21"/>
          </p:nvPr>
        </p:nvSpPr>
        <p:spPr>
          <a:xfrm>
            <a:off x="2589211" y="634965"/>
            <a:ext cx="8915401" cy="3854971"/>
          </a:xfrm>
          <a:prstGeom prst="rect">
            <a:avLst/>
          </a:prstGeom>
        </p:spPr>
        <p:txBody>
          <a:bodyPr lIns="91439" rIns="91439">
            <a:noAutofit/>
          </a:bodyPr>
          <a:lstStyle/>
          <a:p>
            <a:endParaRPr/>
          </a:p>
        </p:txBody>
      </p:sp>
      <p:sp>
        <p:nvSpPr>
          <p:cNvPr id="2922" name="Body Level One…"/>
          <p:cNvSpPr txBox="1">
            <a:spLocks noGrp="1"/>
          </p:cNvSpPr>
          <p:nvPr>
            <p:ph type="body" sz="quarter" idx="1"/>
          </p:nvPr>
        </p:nvSpPr>
        <p:spPr>
          <a:xfrm>
            <a:off x="2589213" y="5367337"/>
            <a:ext cx="8915401" cy="493713"/>
          </a:xfrm>
          <a:prstGeom prst="rect">
            <a:avLst/>
          </a:prstGeom>
        </p:spPr>
        <p:txBody>
          <a:bodyPr/>
          <a:lstStyle>
            <a:lvl1pPr marL="0" indent="0" defTabSz="457200">
              <a:lnSpc>
                <a:spcPct val="100000"/>
              </a:lnSpc>
              <a:buClrTx/>
              <a:buSzTx/>
              <a:buFontTx/>
              <a:buNone/>
              <a:defRPr sz="1200">
                <a:solidFill>
                  <a:srgbClr val="404040"/>
                </a:solidFill>
                <a:latin typeface="Century Gothic"/>
                <a:ea typeface="Century Gothic"/>
                <a:cs typeface="Century Gothic"/>
                <a:sym typeface="Century Gothic"/>
              </a:defRPr>
            </a:lvl1pPr>
            <a:lvl2pPr marL="0" indent="457200" defTabSz="457200">
              <a:lnSpc>
                <a:spcPct val="100000"/>
              </a:lnSpc>
              <a:buClrTx/>
              <a:buSzTx/>
              <a:buFontTx/>
              <a:buNone/>
              <a:defRPr sz="1200">
                <a:solidFill>
                  <a:srgbClr val="404040"/>
                </a:solidFill>
                <a:latin typeface="Century Gothic"/>
                <a:ea typeface="Century Gothic"/>
                <a:cs typeface="Century Gothic"/>
                <a:sym typeface="Century Gothic"/>
              </a:defRPr>
            </a:lvl2pPr>
            <a:lvl3pPr marL="0" indent="914400" defTabSz="457200">
              <a:lnSpc>
                <a:spcPct val="100000"/>
              </a:lnSpc>
              <a:buClrTx/>
              <a:buSzTx/>
              <a:buFontTx/>
              <a:buNone/>
              <a:defRPr sz="1200">
                <a:solidFill>
                  <a:srgbClr val="404040"/>
                </a:solidFill>
                <a:latin typeface="Century Gothic"/>
                <a:ea typeface="Century Gothic"/>
                <a:cs typeface="Century Gothic"/>
                <a:sym typeface="Century Gothic"/>
              </a:defRPr>
            </a:lvl3pPr>
            <a:lvl4pPr marL="0" indent="1371600" defTabSz="457200">
              <a:lnSpc>
                <a:spcPct val="100000"/>
              </a:lnSpc>
              <a:buClrTx/>
              <a:buSzTx/>
              <a:buFontTx/>
              <a:buNone/>
              <a:defRPr sz="1200">
                <a:solidFill>
                  <a:srgbClr val="404040"/>
                </a:solidFill>
                <a:latin typeface="Century Gothic"/>
                <a:ea typeface="Century Gothic"/>
                <a:cs typeface="Century Gothic"/>
                <a:sym typeface="Century Gothic"/>
              </a:defRPr>
            </a:lvl4pPr>
            <a:lvl5pPr marL="0" indent="1828800" defTabSz="457200">
              <a:lnSpc>
                <a:spcPct val="100000"/>
              </a:lnSpc>
              <a:buClrTx/>
              <a:buSzTx/>
              <a:buFontTx/>
              <a:buNone/>
              <a:defRPr sz="12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923" name="Freeform 11"/>
          <p:cNvSpPr/>
          <p:nvPr/>
        </p:nvSpPr>
        <p:spPr>
          <a:xfrm flipV="1">
            <a:off x="-4189" y="491172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24" name="Slide Number"/>
          <p:cNvSpPr txBox="1">
            <a:spLocks noGrp="1"/>
          </p:cNvSpPr>
          <p:nvPr>
            <p:ph type="sldNum" sz="quarter" idx="2"/>
          </p:nvPr>
        </p:nvSpPr>
        <p:spPr>
          <a:xfrm>
            <a:off x="925905" y="4967529"/>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Title and Caption">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943" name="Group 22"/>
          <p:cNvGrpSpPr/>
          <p:nvPr/>
        </p:nvGrpSpPr>
        <p:grpSpPr>
          <a:xfrm>
            <a:off x="0" y="228599"/>
            <a:ext cx="2851518" cy="6638630"/>
            <a:chOff x="0" y="0"/>
            <a:chExt cx="2851516" cy="6638628"/>
          </a:xfrm>
        </p:grpSpPr>
        <p:sp>
          <p:nvSpPr>
            <p:cNvPr id="2931"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2"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3"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4"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5"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6"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7"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8"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39"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0"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1"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2"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956" name="Group 9"/>
          <p:cNvGrpSpPr/>
          <p:nvPr/>
        </p:nvGrpSpPr>
        <p:grpSpPr>
          <a:xfrm>
            <a:off x="27221" y="-786"/>
            <a:ext cx="2356674" cy="6854040"/>
            <a:chOff x="0" y="0"/>
            <a:chExt cx="2356673" cy="6854039"/>
          </a:xfrm>
        </p:grpSpPr>
        <p:sp>
          <p:nvSpPr>
            <p:cNvPr id="2944"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5"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6"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7"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8"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49"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0"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1"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2"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3"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4"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55"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957"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58" name="Title Text"/>
          <p:cNvSpPr txBox="1">
            <a:spLocks noGrp="1"/>
          </p:cNvSpPr>
          <p:nvPr>
            <p:ph type="title"/>
          </p:nvPr>
        </p:nvSpPr>
        <p:spPr>
          <a:xfrm>
            <a:off x="2589211" y="609600"/>
            <a:ext cx="8915401" cy="3117040"/>
          </a:xfrm>
          <a:prstGeom prst="rect">
            <a:avLst/>
          </a:prstGeom>
        </p:spPr>
        <p:txBody>
          <a:bodyPr anchor="ctr"/>
          <a:lstStyle>
            <a:lvl1pPr defTabSz="457200">
              <a:lnSpc>
                <a:spcPct val="100000"/>
              </a:lnSpc>
              <a:defRPr sz="4800" cap="none">
                <a:solidFill>
                  <a:srgbClr val="262626"/>
                </a:solidFill>
                <a:latin typeface="Century Gothic"/>
                <a:ea typeface="Century Gothic"/>
                <a:cs typeface="Century Gothic"/>
                <a:sym typeface="Century Gothic"/>
              </a:defRPr>
            </a:lvl1pPr>
          </a:lstStyle>
          <a:p>
            <a:r>
              <a:t>Title Text</a:t>
            </a:r>
          </a:p>
        </p:txBody>
      </p:sp>
      <p:sp>
        <p:nvSpPr>
          <p:cNvPr id="2959" name="Body Level One…"/>
          <p:cNvSpPr txBox="1">
            <a:spLocks noGrp="1"/>
          </p:cNvSpPr>
          <p:nvPr>
            <p:ph type="body" sz="quarter" idx="1"/>
          </p:nvPr>
        </p:nvSpPr>
        <p:spPr>
          <a:xfrm>
            <a:off x="2589211" y="4354045"/>
            <a:ext cx="8915401" cy="1555865"/>
          </a:xfrm>
          <a:prstGeom prst="rect">
            <a:avLst/>
          </a:prstGeom>
        </p:spPr>
        <p:txBody>
          <a:bodyPr anchor="ctr"/>
          <a:lstStyle>
            <a:lvl1pPr marL="0" indent="0" defTabSz="457200">
              <a:lnSpc>
                <a:spcPct val="100000"/>
              </a:lnSpc>
              <a:buClrTx/>
              <a:buSzTx/>
              <a:buFontTx/>
              <a:buNone/>
              <a:defRPr sz="1800">
                <a:solidFill>
                  <a:srgbClr val="595959"/>
                </a:solidFill>
                <a:latin typeface="Century Gothic"/>
                <a:ea typeface="Century Gothic"/>
                <a:cs typeface="Century Gothic"/>
                <a:sym typeface="Century Gothic"/>
              </a:defRPr>
            </a:lvl1pPr>
            <a:lvl2pPr marL="0" indent="457200" defTabSz="457200">
              <a:lnSpc>
                <a:spcPct val="100000"/>
              </a:lnSpc>
              <a:buClrTx/>
              <a:buSzTx/>
              <a:buFontTx/>
              <a:buNone/>
              <a:defRPr sz="1800">
                <a:solidFill>
                  <a:srgbClr val="595959"/>
                </a:solidFill>
                <a:latin typeface="Century Gothic"/>
                <a:ea typeface="Century Gothic"/>
                <a:cs typeface="Century Gothic"/>
                <a:sym typeface="Century Gothic"/>
              </a:defRPr>
            </a:lvl2pPr>
            <a:lvl3pPr marL="0" indent="914400" defTabSz="457200">
              <a:lnSpc>
                <a:spcPct val="100000"/>
              </a:lnSpc>
              <a:buClrTx/>
              <a:buSzTx/>
              <a:buFontTx/>
              <a:buNone/>
              <a:defRPr sz="1800">
                <a:solidFill>
                  <a:srgbClr val="595959"/>
                </a:solidFill>
                <a:latin typeface="Century Gothic"/>
                <a:ea typeface="Century Gothic"/>
                <a:cs typeface="Century Gothic"/>
                <a:sym typeface="Century Gothic"/>
              </a:defRPr>
            </a:lvl3pPr>
            <a:lvl4pPr marL="0" indent="1371600" defTabSz="457200">
              <a:lnSpc>
                <a:spcPct val="100000"/>
              </a:lnSpc>
              <a:buClrTx/>
              <a:buSzTx/>
              <a:buFontTx/>
              <a:buNone/>
              <a:defRPr sz="1800">
                <a:solidFill>
                  <a:srgbClr val="595959"/>
                </a:solidFill>
                <a:latin typeface="Century Gothic"/>
                <a:ea typeface="Century Gothic"/>
                <a:cs typeface="Century Gothic"/>
                <a:sym typeface="Century Gothic"/>
              </a:defRPr>
            </a:lvl4pPr>
            <a:lvl5pPr marL="0" indent="1828800" defTabSz="457200">
              <a:lnSpc>
                <a:spcPct val="100000"/>
              </a:lnSpc>
              <a:buClrTx/>
              <a:buSzTx/>
              <a:buFontTx/>
              <a:buNone/>
              <a:defRPr sz="1800">
                <a:solidFill>
                  <a:srgbClr val="595959"/>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960" name="Freeform 11"/>
          <p:cNvSpPr/>
          <p:nvPr/>
        </p:nvSpPr>
        <p:spPr>
          <a:xfrm flipV="1">
            <a:off x="-4189" y="31781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61" name="Slide Number"/>
          <p:cNvSpPr txBox="1">
            <a:spLocks noGrp="1"/>
          </p:cNvSpPr>
          <p:nvPr>
            <p:ph type="sldNum" sz="quarter" idx="2"/>
          </p:nvPr>
        </p:nvSpPr>
        <p:spPr>
          <a:xfrm>
            <a:off x="925905" y="3228581"/>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Quote with Caption">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2980" name="Group 22"/>
          <p:cNvGrpSpPr/>
          <p:nvPr/>
        </p:nvGrpSpPr>
        <p:grpSpPr>
          <a:xfrm>
            <a:off x="0" y="228599"/>
            <a:ext cx="2851518" cy="6638630"/>
            <a:chOff x="0" y="0"/>
            <a:chExt cx="2851516" cy="6638628"/>
          </a:xfrm>
        </p:grpSpPr>
        <p:sp>
          <p:nvSpPr>
            <p:cNvPr id="2968"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69"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0"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1"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2"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3"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4"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5"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6"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7"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8"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79"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2993" name="Group 9"/>
          <p:cNvGrpSpPr/>
          <p:nvPr/>
        </p:nvGrpSpPr>
        <p:grpSpPr>
          <a:xfrm>
            <a:off x="27221" y="-786"/>
            <a:ext cx="2356674" cy="6854040"/>
            <a:chOff x="0" y="0"/>
            <a:chExt cx="2356673" cy="6854039"/>
          </a:xfrm>
        </p:grpSpPr>
        <p:sp>
          <p:nvSpPr>
            <p:cNvPr id="2981"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2"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3"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4"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5"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6"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7"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8"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89"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90"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91"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2992"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2994"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95" name="Title Text"/>
          <p:cNvSpPr txBox="1">
            <a:spLocks noGrp="1"/>
          </p:cNvSpPr>
          <p:nvPr>
            <p:ph type="title"/>
          </p:nvPr>
        </p:nvSpPr>
        <p:spPr>
          <a:xfrm>
            <a:off x="2849948" y="609600"/>
            <a:ext cx="8393927" cy="2895600"/>
          </a:xfrm>
          <a:prstGeom prst="rect">
            <a:avLst/>
          </a:prstGeom>
        </p:spPr>
        <p:txBody>
          <a:bodyPr anchor="ctr"/>
          <a:lstStyle>
            <a:lvl1pPr defTabSz="457200">
              <a:lnSpc>
                <a:spcPct val="100000"/>
              </a:lnSpc>
              <a:defRPr sz="4800" cap="none">
                <a:solidFill>
                  <a:srgbClr val="262626"/>
                </a:solidFill>
                <a:latin typeface="Century Gothic"/>
                <a:ea typeface="Century Gothic"/>
                <a:cs typeface="Century Gothic"/>
                <a:sym typeface="Century Gothic"/>
              </a:defRPr>
            </a:lvl1pPr>
          </a:lstStyle>
          <a:p>
            <a:r>
              <a:t>Title Text</a:t>
            </a:r>
          </a:p>
        </p:txBody>
      </p:sp>
      <p:sp>
        <p:nvSpPr>
          <p:cNvPr id="2996" name="Body Level One…"/>
          <p:cNvSpPr txBox="1">
            <a:spLocks noGrp="1"/>
          </p:cNvSpPr>
          <p:nvPr>
            <p:ph type="body" sz="quarter" idx="1"/>
          </p:nvPr>
        </p:nvSpPr>
        <p:spPr>
          <a:xfrm>
            <a:off x="3275012" y="3505200"/>
            <a:ext cx="7536555" cy="381000"/>
          </a:xfrm>
          <a:prstGeom prst="rect">
            <a:avLst/>
          </a:prstGeom>
        </p:spPr>
        <p:txBody>
          <a:bodyPr anchor="ctr"/>
          <a:lstStyle>
            <a:lvl1pPr marL="0" indent="0" defTabSz="457200">
              <a:lnSpc>
                <a:spcPct val="100000"/>
              </a:lnSpc>
              <a:buClrTx/>
              <a:buSzTx/>
              <a:buFontTx/>
              <a:buNone/>
              <a:defRPr sz="1600">
                <a:solidFill>
                  <a:srgbClr val="808080"/>
                </a:solidFill>
                <a:latin typeface="Century Gothic"/>
                <a:ea typeface="Century Gothic"/>
                <a:cs typeface="Century Gothic"/>
                <a:sym typeface="Century Gothic"/>
              </a:defRPr>
            </a:lvl1pPr>
            <a:lvl2pPr marL="0" indent="457200" defTabSz="457200">
              <a:lnSpc>
                <a:spcPct val="100000"/>
              </a:lnSpc>
              <a:buClrTx/>
              <a:buSzTx/>
              <a:buFontTx/>
              <a:buNone/>
              <a:defRPr sz="1600">
                <a:solidFill>
                  <a:srgbClr val="808080"/>
                </a:solidFill>
                <a:latin typeface="Century Gothic"/>
                <a:ea typeface="Century Gothic"/>
                <a:cs typeface="Century Gothic"/>
                <a:sym typeface="Century Gothic"/>
              </a:defRPr>
            </a:lvl2pPr>
            <a:lvl3pPr marL="0" indent="914400" defTabSz="457200">
              <a:lnSpc>
                <a:spcPct val="100000"/>
              </a:lnSpc>
              <a:buClrTx/>
              <a:buSzTx/>
              <a:buFontTx/>
              <a:buNone/>
              <a:defRPr sz="1600">
                <a:solidFill>
                  <a:srgbClr val="808080"/>
                </a:solidFill>
                <a:latin typeface="Century Gothic"/>
                <a:ea typeface="Century Gothic"/>
                <a:cs typeface="Century Gothic"/>
                <a:sym typeface="Century Gothic"/>
              </a:defRPr>
            </a:lvl3pPr>
            <a:lvl4pPr marL="0" indent="1371600" defTabSz="457200">
              <a:lnSpc>
                <a:spcPct val="100000"/>
              </a:lnSpc>
              <a:buClrTx/>
              <a:buSzTx/>
              <a:buFontTx/>
              <a:buNone/>
              <a:defRPr sz="1600">
                <a:solidFill>
                  <a:srgbClr val="808080"/>
                </a:solidFill>
                <a:latin typeface="Century Gothic"/>
                <a:ea typeface="Century Gothic"/>
                <a:cs typeface="Century Gothic"/>
                <a:sym typeface="Century Gothic"/>
              </a:defRPr>
            </a:lvl4pPr>
            <a:lvl5pPr marL="0" indent="1828800" defTabSz="457200">
              <a:lnSpc>
                <a:spcPct val="100000"/>
              </a:lnSpc>
              <a:buClrTx/>
              <a:buSzTx/>
              <a:buFontTx/>
              <a:buNone/>
              <a:defRPr sz="1600">
                <a:solidFill>
                  <a:srgbClr val="80808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2997" name="Text Placeholder 2"/>
          <p:cNvSpPr>
            <a:spLocks noGrp="1"/>
          </p:cNvSpPr>
          <p:nvPr>
            <p:ph type="body" sz="quarter" idx="21"/>
          </p:nvPr>
        </p:nvSpPr>
        <p:spPr>
          <a:xfrm>
            <a:off x="2589211" y="4354045"/>
            <a:ext cx="8915401" cy="1555865"/>
          </a:xfrm>
          <a:prstGeom prst="rect">
            <a:avLst/>
          </a:prstGeom>
        </p:spPr>
        <p:txBody>
          <a:bodyPr anchor="ctr"/>
          <a:lstStyle/>
          <a:p>
            <a:pPr marL="0" indent="0" defTabSz="457200">
              <a:lnSpc>
                <a:spcPct val="100000"/>
              </a:lnSpc>
              <a:buClrTx/>
              <a:buSzTx/>
              <a:buFontTx/>
              <a:buNone/>
              <a:defRPr sz="1800">
                <a:solidFill>
                  <a:srgbClr val="595959"/>
                </a:solidFill>
                <a:latin typeface="Century Gothic"/>
                <a:ea typeface="Century Gothic"/>
                <a:cs typeface="Century Gothic"/>
                <a:sym typeface="Century Gothic"/>
              </a:defRPr>
            </a:pPr>
            <a:endParaRPr/>
          </a:p>
        </p:txBody>
      </p:sp>
      <p:sp>
        <p:nvSpPr>
          <p:cNvPr id="2998" name="Freeform 11"/>
          <p:cNvSpPr/>
          <p:nvPr/>
        </p:nvSpPr>
        <p:spPr>
          <a:xfrm flipV="1">
            <a:off x="-4189" y="317817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2999" name="Slide Number"/>
          <p:cNvSpPr txBox="1">
            <a:spLocks noGrp="1"/>
          </p:cNvSpPr>
          <p:nvPr>
            <p:ph type="sldNum" sz="quarter" idx="2"/>
          </p:nvPr>
        </p:nvSpPr>
        <p:spPr>
          <a:xfrm>
            <a:off x="925905" y="3228581"/>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
        <p:nvSpPr>
          <p:cNvPr id="3000" name="TextBox 13"/>
          <p:cNvSpPr txBox="1"/>
          <p:nvPr/>
        </p:nvSpPr>
        <p:spPr>
          <a:xfrm>
            <a:off x="2513372" y="327092"/>
            <a:ext cx="518161" cy="12266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defRPr sz="8000">
                <a:solidFill>
                  <a:srgbClr val="A53010"/>
                </a:solidFill>
                <a:latin typeface="Arial"/>
                <a:ea typeface="Arial"/>
                <a:cs typeface="Arial"/>
                <a:sym typeface="Arial"/>
              </a:defRPr>
            </a:lvl1pPr>
          </a:lstStyle>
          <a:p>
            <a:r>
              <a:t>“</a:t>
            </a:r>
          </a:p>
        </p:txBody>
      </p:sp>
      <p:sp>
        <p:nvSpPr>
          <p:cNvPr id="3001" name="TextBox 14"/>
          <p:cNvSpPr txBox="1"/>
          <p:nvPr/>
        </p:nvSpPr>
        <p:spPr>
          <a:xfrm>
            <a:off x="11160571" y="2584393"/>
            <a:ext cx="518161" cy="12266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defRPr sz="8000">
                <a:solidFill>
                  <a:srgbClr val="A53010"/>
                </a:solidFill>
                <a:latin typeface="Arial"/>
                <a:ea typeface="Arial"/>
                <a:cs typeface="Arial"/>
                <a:sym typeface="Arial"/>
              </a:defRPr>
            </a:lvl1pPr>
          </a:lstStyle>
          <a:p>
            <a:r>
              <a:t>”</a:t>
            </a: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Name Card">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020" name="Group 22"/>
          <p:cNvGrpSpPr/>
          <p:nvPr/>
        </p:nvGrpSpPr>
        <p:grpSpPr>
          <a:xfrm>
            <a:off x="0" y="228599"/>
            <a:ext cx="2851518" cy="6638630"/>
            <a:chOff x="0" y="0"/>
            <a:chExt cx="2851516" cy="6638628"/>
          </a:xfrm>
        </p:grpSpPr>
        <p:sp>
          <p:nvSpPr>
            <p:cNvPr id="3008"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09"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0"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1"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2"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3"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4"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5"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6"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7"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8"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19"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033" name="Group 9"/>
          <p:cNvGrpSpPr/>
          <p:nvPr/>
        </p:nvGrpSpPr>
        <p:grpSpPr>
          <a:xfrm>
            <a:off x="27221" y="-786"/>
            <a:ext cx="2356674" cy="6854040"/>
            <a:chOff x="0" y="0"/>
            <a:chExt cx="2356673" cy="6854039"/>
          </a:xfrm>
        </p:grpSpPr>
        <p:sp>
          <p:nvSpPr>
            <p:cNvPr id="3021"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2"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3"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4"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5"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6"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7"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8"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29"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30"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31"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32"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034"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035" name="Title Text"/>
          <p:cNvSpPr txBox="1">
            <a:spLocks noGrp="1"/>
          </p:cNvSpPr>
          <p:nvPr>
            <p:ph type="title"/>
          </p:nvPr>
        </p:nvSpPr>
        <p:spPr>
          <a:xfrm>
            <a:off x="2589213" y="2438400"/>
            <a:ext cx="8915401" cy="2724845"/>
          </a:xfrm>
          <a:prstGeom prst="rect">
            <a:avLst/>
          </a:prstGeom>
        </p:spPr>
        <p:txBody>
          <a:bodyPr anchor="b"/>
          <a:lstStyle>
            <a:lvl1pPr defTabSz="457200">
              <a:lnSpc>
                <a:spcPct val="100000"/>
              </a:lnSpc>
              <a:defRPr sz="4800" cap="none">
                <a:solidFill>
                  <a:srgbClr val="262626"/>
                </a:solidFill>
                <a:latin typeface="Century Gothic"/>
                <a:ea typeface="Century Gothic"/>
                <a:cs typeface="Century Gothic"/>
                <a:sym typeface="Century Gothic"/>
              </a:defRPr>
            </a:lvl1pPr>
          </a:lstStyle>
          <a:p>
            <a:r>
              <a:t>Title Text</a:t>
            </a:r>
          </a:p>
        </p:txBody>
      </p:sp>
      <p:sp>
        <p:nvSpPr>
          <p:cNvPr id="3036" name="Body Level One…"/>
          <p:cNvSpPr txBox="1">
            <a:spLocks noGrp="1"/>
          </p:cNvSpPr>
          <p:nvPr>
            <p:ph type="body" sz="quarter" idx="1"/>
          </p:nvPr>
        </p:nvSpPr>
        <p:spPr>
          <a:xfrm>
            <a:off x="2589213" y="5181600"/>
            <a:ext cx="8915401" cy="729622"/>
          </a:xfrm>
          <a:prstGeom prst="rect">
            <a:avLst/>
          </a:prstGeom>
        </p:spPr>
        <p:txBody>
          <a:bodyPr/>
          <a:lstStyle>
            <a:lvl1pPr marL="0" indent="0" defTabSz="457200">
              <a:lnSpc>
                <a:spcPct val="100000"/>
              </a:lnSpc>
              <a:buClrTx/>
              <a:buSzTx/>
              <a:buFontTx/>
              <a:buNone/>
              <a:defRPr sz="1800">
                <a:solidFill>
                  <a:srgbClr val="595959"/>
                </a:solidFill>
                <a:latin typeface="Century Gothic"/>
                <a:ea typeface="Century Gothic"/>
                <a:cs typeface="Century Gothic"/>
                <a:sym typeface="Century Gothic"/>
              </a:defRPr>
            </a:lvl1pPr>
            <a:lvl2pPr marL="778668" indent="-321468" defTabSz="457200">
              <a:lnSpc>
                <a:spcPct val="100000"/>
              </a:lnSpc>
              <a:buClrTx/>
              <a:buFontTx/>
              <a:buChar char=""/>
              <a:defRPr sz="1800">
                <a:solidFill>
                  <a:srgbClr val="595959"/>
                </a:solidFill>
                <a:latin typeface="Century Gothic"/>
                <a:ea typeface="Century Gothic"/>
                <a:cs typeface="Century Gothic"/>
                <a:sym typeface="Century Gothic"/>
              </a:defRPr>
            </a:lvl2pPr>
            <a:lvl3pPr marL="1208314" indent="-293914" defTabSz="457200">
              <a:lnSpc>
                <a:spcPct val="100000"/>
              </a:lnSpc>
              <a:buClrTx/>
              <a:buFontTx/>
              <a:buChar char=""/>
              <a:defRPr sz="1800">
                <a:solidFill>
                  <a:srgbClr val="595959"/>
                </a:solidFill>
                <a:latin typeface="Century Gothic"/>
                <a:ea typeface="Century Gothic"/>
                <a:cs typeface="Century Gothic"/>
                <a:sym typeface="Century Gothic"/>
              </a:defRPr>
            </a:lvl3pPr>
            <a:lvl4pPr marL="1714500" indent="-342900" defTabSz="457200">
              <a:lnSpc>
                <a:spcPct val="100000"/>
              </a:lnSpc>
              <a:buClrTx/>
              <a:buFontTx/>
              <a:buChar char=""/>
              <a:defRPr sz="1800">
                <a:solidFill>
                  <a:srgbClr val="595959"/>
                </a:solidFill>
                <a:latin typeface="Century Gothic"/>
                <a:ea typeface="Century Gothic"/>
                <a:cs typeface="Century Gothic"/>
                <a:sym typeface="Century Gothic"/>
              </a:defRPr>
            </a:lvl4pPr>
            <a:lvl5pPr marL="2171700" indent="-342900" defTabSz="457200">
              <a:lnSpc>
                <a:spcPct val="100000"/>
              </a:lnSpc>
              <a:buClrTx/>
              <a:buFontTx/>
              <a:buChar char=""/>
              <a:defRPr sz="1800">
                <a:solidFill>
                  <a:srgbClr val="595959"/>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037" name="Freeform 11"/>
          <p:cNvSpPr/>
          <p:nvPr/>
        </p:nvSpPr>
        <p:spPr>
          <a:xfrm flipV="1">
            <a:off x="-4189" y="491172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038" name="Slide Number"/>
          <p:cNvSpPr txBox="1">
            <a:spLocks noGrp="1"/>
          </p:cNvSpPr>
          <p:nvPr>
            <p:ph type="sldNum" sz="quarter" idx="2"/>
          </p:nvPr>
        </p:nvSpPr>
        <p:spPr>
          <a:xfrm>
            <a:off x="925905" y="4967529"/>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Quote Name Card">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057" name="Group 22"/>
          <p:cNvGrpSpPr/>
          <p:nvPr/>
        </p:nvGrpSpPr>
        <p:grpSpPr>
          <a:xfrm>
            <a:off x="0" y="228599"/>
            <a:ext cx="2851518" cy="6638630"/>
            <a:chOff x="0" y="0"/>
            <a:chExt cx="2851516" cy="6638628"/>
          </a:xfrm>
        </p:grpSpPr>
        <p:sp>
          <p:nvSpPr>
            <p:cNvPr id="3045"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46"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47"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48"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49"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0"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1"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2"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3"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4"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5"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6"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070" name="Group 9"/>
          <p:cNvGrpSpPr/>
          <p:nvPr/>
        </p:nvGrpSpPr>
        <p:grpSpPr>
          <a:xfrm>
            <a:off x="27221" y="-786"/>
            <a:ext cx="2356674" cy="6854040"/>
            <a:chOff x="0" y="0"/>
            <a:chExt cx="2356673" cy="6854039"/>
          </a:xfrm>
        </p:grpSpPr>
        <p:sp>
          <p:nvSpPr>
            <p:cNvPr id="3058"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59"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0"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1"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2"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3"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4"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5"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6"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7"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8"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69"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071"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072" name="Title Text"/>
          <p:cNvSpPr txBox="1">
            <a:spLocks noGrp="1"/>
          </p:cNvSpPr>
          <p:nvPr>
            <p:ph type="title"/>
          </p:nvPr>
        </p:nvSpPr>
        <p:spPr>
          <a:xfrm>
            <a:off x="2849948" y="609600"/>
            <a:ext cx="8393927" cy="2895600"/>
          </a:xfrm>
          <a:prstGeom prst="rect">
            <a:avLst/>
          </a:prstGeom>
        </p:spPr>
        <p:txBody>
          <a:bodyPr anchor="ctr"/>
          <a:lstStyle>
            <a:lvl1pPr defTabSz="457200">
              <a:lnSpc>
                <a:spcPct val="100000"/>
              </a:lnSpc>
              <a:defRPr sz="4800" cap="none">
                <a:solidFill>
                  <a:srgbClr val="262626"/>
                </a:solidFill>
                <a:latin typeface="Century Gothic"/>
                <a:ea typeface="Century Gothic"/>
                <a:cs typeface="Century Gothic"/>
                <a:sym typeface="Century Gothic"/>
              </a:defRPr>
            </a:lvl1pPr>
          </a:lstStyle>
          <a:p>
            <a:r>
              <a:t>Title Text</a:t>
            </a:r>
          </a:p>
        </p:txBody>
      </p:sp>
      <p:sp>
        <p:nvSpPr>
          <p:cNvPr id="3073" name="Body Level One…"/>
          <p:cNvSpPr txBox="1">
            <a:spLocks noGrp="1"/>
          </p:cNvSpPr>
          <p:nvPr>
            <p:ph type="body" sz="quarter" idx="1"/>
          </p:nvPr>
        </p:nvSpPr>
        <p:spPr>
          <a:xfrm>
            <a:off x="2589211" y="4343400"/>
            <a:ext cx="8915401" cy="838200"/>
          </a:xfrm>
          <a:prstGeom prst="rect">
            <a:avLst/>
          </a:prstGeom>
        </p:spPr>
        <p:txBody>
          <a:bodyPr anchor="b"/>
          <a:lstStyle>
            <a:lvl1pPr marL="0" indent="0" defTabSz="457200">
              <a:lnSpc>
                <a:spcPct val="100000"/>
              </a:lnSpc>
              <a:buClrTx/>
              <a:buSzTx/>
              <a:buFontTx/>
              <a:buNone/>
              <a:defRPr sz="2400">
                <a:solidFill>
                  <a:srgbClr val="A53010"/>
                </a:solidFill>
                <a:latin typeface="Century Gothic"/>
                <a:ea typeface="Century Gothic"/>
                <a:cs typeface="Century Gothic"/>
                <a:sym typeface="Century Gothic"/>
              </a:defRPr>
            </a:lvl1pPr>
            <a:lvl2pPr marL="0" indent="457200" defTabSz="457200">
              <a:lnSpc>
                <a:spcPct val="100000"/>
              </a:lnSpc>
              <a:buClrTx/>
              <a:buSzTx/>
              <a:buFontTx/>
              <a:buNone/>
              <a:defRPr sz="2400">
                <a:solidFill>
                  <a:srgbClr val="A53010"/>
                </a:solidFill>
                <a:latin typeface="Century Gothic"/>
                <a:ea typeface="Century Gothic"/>
                <a:cs typeface="Century Gothic"/>
                <a:sym typeface="Century Gothic"/>
              </a:defRPr>
            </a:lvl2pPr>
            <a:lvl3pPr marL="0" indent="914400" defTabSz="457200">
              <a:lnSpc>
                <a:spcPct val="100000"/>
              </a:lnSpc>
              <a:buClrTx/>
              <a:buSzTx/>
              <a:buFontTx/>
              <a:buNone/>
              <a:defRPr sz="2400">
                <a:solidFill>
                  <a:srgbClr val="A53010"/>
                </a:solidFill>
                <a:latin typeface="Century Gothic"/>
                <a:ea typeface="Century Gothic"/>
                <a:cs typeface="Century Gothic"/>
                <a:sym typeface="Century Gothic"/>
              </a:defRPr>
            </a:lvl3pPr>
            <a:lvl4pPr marL="0" indent="1371600" defTabSz="457200">
              <a:lnSpc>
                <a:spcPct val="100000"/>
              </a:lnSpc>
              <a:buClrTx/>
              <a:buSzTx/>
              <a:buFontTx/>
              <a:buNone/>
              <a:defRPr sz="2400">
                <a:solidFill>
                  <a:srgbClr val="A53010"/>
                </a:solidFill>
                <a:latin typeface="Century Gothic"/>
                <a:ea typeface="Century Gothic"/>
                <a:cs typeface="Century Gothic"/>
                <a:sym typeface="Century Gothic"/>
              </a:defRPr>
            </a:lvl4pPr>
            <a:lvl5pPr marL="0" indent="1828800" defTabSz="457200">
              <a:lnSpc>
                <a:spcPct val="100000"/>
              </a:lnSpc>
              <a:buClrTx/>
              <a:buSzTx/>
              <a:buFontTx/>
              <a:buNone/>
              <a:defRPr sz="2400">
                <a:solidFill>
                  <a:srgbClr val="A5301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3"/>
          <p:cNvSpPr>
            <a:spLocks noGrp="1"/>
          </p:cNvSpPr>
          <p:nvPr>
            <p:ph type="body" sz="quarter" idx="21"/>
          </p:nvPr>
        </p:nvSpPr>
        <p:spPr>
          <a:xfrm>
            <a:off x="2589213" y="5181599"/>
            <a:ext cx="8915401" cy="729624"/>
          </a:xfrm>
          <a:prstGeom prst="rect">
            <a:avLst/>
          </a:prstGeom>
        </p:spPr>
        <p:txBody>
          <a:bodyPr/>
          <a:lstStyle/>
          <a:p>
            <a:pPr marL="0" indent="0" defTabSz="457200">
              <a:lnSpc>
                <a:spcPct val="100000"/>
              </a:lnSpc>
              <a:buClrTx/>
              <a:buSzTx/>
              <a:buFontTx/>
              <a:buNone/>
              <a:defRPr sz="1800">
                <a:solidFill>
                  <a:srgbClr val="595959"/>
                </a:solidFill>
                <a:latin typeface="Century Gothic"/>
                <a:ea typeface="Century Gothic"/>
                <a:cs typeface="Century Gothic"/>
                <a:sym typeface="Century Gothic"/>
              </a:defRPr>
            </a:pPr>
            <a:endParaRPr/>
          </a:p>
        </p:txBody>
      </p:sp>
      <p:sp>
        <p:nvSpPr>
          <p:cNvPr id="3075" name="Freeform 11"/>
          <p:cNvSpPr/>
          <p:nvPr/>
        </p:nvSpPr>
        <p:spPr>
          <a:xfrm flipV="1">
            <a:off x="-4189" y="491172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076" name="Slide Number"/>
          <p:cNvSpPr txBox="1">
            <a:spLocks noGrp="1"/>
          </p:cNvSpPr>
          <p:nvPr>
            <p:ph type="sldNum" sz="quarter" idx="2"/>
          </p:nvPr>
        </p:nvSpPr>
        <p:spPr>
          <a:xfrm>
            <a:off x="925905" y="4967529"/>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
        <p:nvSpPr>
          <p:cNvPr id="3077" name="TextBox 16"/>
          <p:cNvSpPr txBox="1"/>
          <p:nvPr/>
        </p:nvSpPr>
        <p:spPr>
          <a:xfrm>
            <a:off x="2513372" y="327092"/>
            <a:ext cx="518161" cy="12266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defRPr sz="8000">
                <a:solidFill>
                  <a:srgbClr val="A53010"/>
                </a:solidFill>
                <a:latin typeface="Arial"/>
                <a:ea typeface="Arial"/>
                <a:cs typeface="Arial"/>
                <a:sym typeface="Arial"/>
              </a:defRPr>
            </a:lvl1pPr>
          </a:lstStyle>
          <a:p>
            <a:r>
              <a:t>“</a:t>
            </a:r>
          </a:p>
        </p:txBody>
      </p:sp>
      <p:sp>
        <p:nvSpPr>
          <p:cNvPr id="3078" name="TextBox 17"/>
          <p:cNvSpPr txBox="1"/>
          <p:nvPr/>
        </p:nvSpPr>
        <p:spPr>
          <a:xfrm>
            <a:off x="11160571" y="2584393"/>
            <a:ext cx="518161" cy="12266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defRPr sz="8000">
                <a:solidFill>
                  <a:srgbClr val="A53010"/>
                </a:solidFill>
                <a:latin typeface="Arial"/>
                <a:ea typeface="Arial"/>
                <a:cs typeface="Arial"/>
                <a:sym typeface="Arial"/>
              </a:defRPr>
            </a:lvl1pPr>
          </a:lstStyle>
          <a:p>
            <a:r>
              <a:t>”</a:t>
            </a: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rue or False">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097" name="Group 22"/>
          <p:cNvGrpSpPr/>
          <p:nvPr/>
        </p:nvGrpSpPr>
        <p:grpSpPr>
          <a:xfrm>
            <a:off x="0" y="228599"/>
            <a:ext cx="2851518" cy="6638630"/>
            <a:chOff x="0" y="0"/>
            <a:chExt cx="2851516" cy="6638628"/>
          </a:xfrm>
        </p:grpSpPr>
        <p:sp>
          <p:nvSpPr>
            <p:cNvPr id="3085"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86"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87"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88"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89"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0"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1"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2"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3"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4"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5"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6"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110" name="Group 9"/>
          <p:cNvGrpSpPr/>
          <p:nvPr/>
        </p:nvGrpSpPr>
        <p:grpSpPr>
          <a:xfrm>
            <a:off x="27221" y="-786"/>
            <a:ext cx="2356674" cy="6854040"/>
            <a:chOff x="0" y="0"/>
            <a:chExt cx="2356673" cy="6854039"/>
          </a:xfrm>
        </p:grpSpPr>
        <p:sp>
          <p:nvSpPr>
            <p:cNvPr id="3098"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099"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0"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1"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2"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3"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4"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5"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6"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7"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8"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09"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111"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112" name="Title Text"/>
          <p:cNvSpPr txBox="1">
            <a:spLocks noGrp="1"/>
          </p:cNvSpPr>
          <p:nvPr>
            <p:ph type="title"/>
          </p:nvPr>
        </p:nvSpPr>
        <p:spPr>
          <a:xfrm>
            <a:off x="2589211" y="627407"/>
            <a:ext cx="8915401" cy="2880020"/>
          </a:xfrm>
          <a:prstGeom prst="rect">
            <a:avLst/>
          </a:prstGeom>
        </p:spPr>
        <p:txBody>
          <a:bodyPr anchor="ctr"/>
          <a:lstStyle>
            <a:lvl1pPr defTabSz="457200">
              <a:lnSpc>
                <a:spcPct val="100000"/>
              </a:lnSpc>
              <a:defRPr sz="4800" cap="none">
                <a:solidFill>
                  <a:srgbClr val="262626"/>
                </a:solidFill>
                <a:latin typeface="Century Gothic"/>
                <a:ea typeface="Century Gothic"/>
                <a:cs typeface="Century Gothic"/>
                <a:sym typeface="Century Gothic"/>
              </a:defRPr>
            </a:lvl1pPr>
          </a:lstStyle>
          <a:p>
            <a:r>
              <a:t>Title Text</a:t>
            </a:r>
          </a:p>
        </p:txBody>
      </p:sp>
      <p:sp>
        <p:nvSpPr>
          <p:cNvPr id="3113" name="Body Level One…"/>
          <p:cNvSpPr txBox="1">
            <a:spLocks noGrp="1"/>
          </p:cNvSpPr>
          <p:nvPr>
            <p:ph type="body" sz="quarter" idx="1"/>
          </p:nvPr>
        </p:nvSpPr>
        <p:spPr>
          <a:xfrm>
            <a:off x="2589211" y="4343400"/>
            <a:ext cx="8915401" cy="838200"/>
          </a:xfrm>
          <a:prstGeom prst="rect">
            <a:avLst/>
          </a:prstGeom>
        </p:spPr>
        <p:txBody>
          <a:bodyPr anchor="b"/>
          <a:lstStyle>
            <a:lvl1pPr marL="0" indent="0" defTabSz="457200">
              <a:lnSpc>
                <a:spcPct val="100000"/>
              </a:lnSpc>
              <a:buClrTx/>
              <a:buSzTx/>
              <a:buFontTx/>
              <a:buNone/>
              <a:defRPr sz="2400">
                <a:solidFill>
                  <a:srgbClr val="A53010"/>
                </a:solidFill>
                <a:latin typeface="Century Gothic"/>
                <a:ea typeface="Century Gothic"/>
                <a:cs typeface="Century Gothic"/>
                <a:sym typeface="Century Gothic"/>
              </a:defRPr>
            </a:lvl1pPr>
            <a:lvl2pPr marL="0" indent="457200" defTabSz="457200">
              <a:lnSpc>
                <a:spcPct val="100000"/>
              </a:lnSpc>
              <a:buClrTx/>
              <a:buSzTx/>
              <a:buFontTx/>
              <a:buNone/>
              <a:defRPr sz="2400">
                <a:solidFill>
                  <a:srgbClr val="A53010"/>
                </a:solidFill>
                <a:latin typeface="Century Gothic"/>
                <a:ea typeface="Century Gothic"/>
                <a:cs typeface="Century Gothic"/>
                <a:sym typeface="Century Gothic"/>
              </a:defRPr>
            </a:lvl2pPr>
            <a:lvl3pPr marL="0" indent="914400" defTabSz="457200">
              <a:lnSpc>
                <a:spcPct val="100000"/>
              </a:lnSpc>
              <a:buClrTx/>
              <a:buSzTx/>
              <a:buFontTx/>
              <a:buNone/>
              <a:defRPr sz="2400">
                <a:solidFill>
                  <a:srgbClr val="A53010"/>
                </a:solidFill>
                <a:latin typeface="Century Gothic"/>
                <a:ea typeface="Century Gothic"/>
                <a:cs typeface="Century Gothic"/>
                <a:sym typeface="Century Gothic"/>
              </a:defRPr>
            </a:lvl3pPr>
            <a:lvl4pPr marL="0" indent="1371600" defTabSz="457200">
              <a:lnSpc>
                <a:spcPct val="100000"/>
              </a:lnSpc>
              <a:buClrTx/>
              <a:buSzTx/>
              <a:buFontTx/>
              <a:buNone/>
              <a:defRPr sz="2400">
                <a:solidFill>
                  <a:srgbClr val="A53010"/>
                </a:solidFill>
                <a:latin typeface="Century Gothic"/>
                <a:ea typeface="Century Gothic"/>
                <a:cs typeface="Century Gothic"/>
                <a:sym typeface="Century Gothic"/>
              </a:defRPr>
            </a:lvl4pPr>
            <a:lvl5pPr marL="0" indent="1828800" defTabSz="457200">
              <a:lnSpc>
                <a:spcPct val="100000"/>
              </a:lnSpc>
              <a:buClrTx/>
              <a:buSzTx/>
              <a:buFontTx/>
              <a:buNone/>
              <a:defRPr sz="2400">
                <a:solidFill>
                  <a:srgbClr val="A5301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114" name="Text Placeholder 3"/>
          <p:cNvSpPr>
            <a:spLocks noGrp="1"/>
          </p:cNvSpPr>
          <p:nvPr>
            <p:ph type="body" sz="quarter" idx="21"/>
          </p:nvPr>
        </p:nvSpPr>
        <p:spPr>
          <a:xfrm>
            <a:off x="2589213" y="5181599"/>
            <a:ext cx="8915401" cy="729624"/>
          </a:xfrm>
          <a:prstGeom prst="rect">
            <a:avLst/>
          </a:prstGeom>
        </p:spPr>
        <p:txBody>
          <a:bodyPr/>
          <a:lstStyle/>
          <a:p>
            <a:pPr marL="0" indent="0" defTabSz="457200">
              <a:lnSpc>
                <a:spcPct val="100000"/>
              </a:lnSpc>
              <a:buClrTx/>
              <a:buSzTx/>
              <a:buFontTx/>
              <a:buNone/>
              <a:defRPr sz="1800">
                <a:solidFill>
                  <a:srgbClr val="595959"/>
                </a:solidFill>
                <a:latin typeface="Century Gothic"/>
                <a:ea typeface="Century Gothic"/>
                <a:cs typeface="Century Gothic"/>
                <a:sym typeface="Century Gothic"/>
              </a:defRPr>
            </a:pPr>
            <a:endParaRPr/>
          </a:p>
        </p:txBody>
      </p:sp>
      <p:sp>
        <p:nvSpPr>
          <p:cNvPr id="3115" name="Freeform 11"/>
          <p:cNvSpPr/>
          <p:nvPr/>
        </p:nvSpPr>
        <p:spPr>
          <a:xfrm flipV="1">
            <a:off x="-4189" y="4911725"/>
            <a:ext cx="1595613" cy="507297"/>
          </a:xfrm>
          <a:custGeom>
            <a:avLst/>
            <a:gdLst/>
            <a:ahLst/>
            <a:cxnLst>
              <a:cxn ang="0">
                <a:pos x="wd2" y="hd2"/>
              </a:cxn>
              <a:cxn ang="5400000">
                <a:pos x="wd2" y="hd2"/>
              </a:cxn>
              <a:cxn ang="10800000">
                <a:pos x="wd2" y="hd2"/>
              </a:cxn>
              <a:cxn ang="16200000">
                <a:pos x="wd2" y="hd2"/>
              </a:cxn>
            </a:cxnLst>
            <a:rect l="0" t="0" r="r" b="b"/>
            <a:pathLst>
              <a:path w="21568" h="21600" extrusionOk="0">
                <a:moveTo>
                  <a:pt x="21472" y="10154"/>
                </a:moveTo>
                <a:lnTo>
                  <a:pt x="18377" y="406"/>
                </a:lnTo>
                <a:cubicBezTo>
                  <a:pt x="18356" y="337"/>
                  <a:pt x="18331" y="272"/>
                  <a:pt x="18310" y="203"/>
                </a:cubicBezTo>
                <a:cubicBezTo>
                  <a:pt x="18247" y="0"/>
                  <a:pt x="18182" y="0"/>
                  <a:pt x="18117" y="0"/>
                </a:cubicBezTo>
                <a:lnTo>
                  <a:pt x="16891" y="0"/>
                </a:lnTo>
                <a:lnTo>
                  <a:pt x="0" y="151"/>
                </a:lnTo>
                <a:cubicBezTo>
                  <a:pt x="19" y="7301"/>
                  <a:pt x="39" y="14450"/>
                  <a:pt x="58" y="21600"/>
                </a:cubicBezTo>
                <a:lnTo>
                  <a:pt x="16891" y="21527"/>
                </a:lnTo>
                <a:lnTo>
                  <a:pt x="18117" y="21527"/>
                </a:lnTo>
                <a:cubicBezTo>
                  <a:pt x="18182" y="21527"/>
                  <a:pt x="18247" y="21324"/>
                  <a:pt x="18310" y="21324"/>
                </a:cubicBezTo>
                <a:cubicBezTo>
                  <a:pt x="18310" y="21120"/>
                  <a:pt x="18377" y="21120"/>
                  <a:pt x="18377" y="21120"/>
                </a:cubicBezTo>
                <a:lnTo>
                  <a:pt x="21472" y="11372"/>
                </a:lnTo>
                <a:cubicBezTo>
                  <a:pt x="21600" y="10966"/>
                  <a:pt x="21600" y="10560"/>
                  <a:pt x="21472" y="10154"/>
                </a:cubicBezTo>
                <a:close/>
              </a:path>
            </a:pathLst>
          </a:custGeom>
          <a:solidFill>
            <a:srgbClr val="A53010"/>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116" name="Slide Number"/>
          <p:cNvSpPr txBox="1">
            <a:spLocks noGrp="1"/>
          </p:cNvSpPr>
          <p:nvPr>
            <p:ph type="sldNum" sz="quarter" idx="2"/>
          </p:nvPr>
        </p:nvSpPr>
        <p:spPr>
          <a:xfrm>
            <a:off x="925905" y="4967529"/>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765E58"/>
        </a:solidFill>
        <a:effectLst/>
      </p:bgPr>
    </p:bg>
    <p:spTree>
      <p:nvGrpSpPr>
        <p:cNvPr id="1" name=""/>
        <p:cNvGrpSpPr/>
        <p:nvPr/>
      </p:nvGrpSpPr>
      <p:grpSpPr>
        <a:xfrm>
          <a:off x="0" y="0"/>
          <a:ext cx="0" cy="0"/>
          <a:chOff x="0" y="0"/>
          <a:chExt cx="0" cy="0"/>
        </a:xfrm>
      </p:grpSpPr>
      <p:grpSp>
        <p:nvGrpSpPr>
          <p:cNvPr id="359" name="Group 2"/>
          <p:cNvGrpSpPr/>
          <p:nvPr/>
        </p:nvGrpSpPr>
        <p:grpSpPr>
          <a:xfrm>
            <a:off x="0" y="3902076"/>
            <a:ext cx="4533901" cy="2949576"/>
            <a:chOff x="0" y="0"/>
            <a:chExt cx="4533900" cy="2949575"/>
          </a:xfrm>
        </p:grpSpPr>
        <p:sp>
          <p:nvSpPr>
            <p:cNvPr id="352" name="Freeform 3"/>
            <p:cNvSpPr/>
            <p:nvPr/>
          </p:nvSpPr>
          <p:spPr>
            <a:xfrm>
              <a:off x="-1" y="79375"/>
              <a:ext cx="4533901"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3" name="Freeform 4"/>
            <p:cNvSpPr/>
            <p:nvPr/>
          </p:nvSpPr>
          <p:spPr>
            <a:xfrm>
              <a:off x="-1" y="0"/>
              <a:ext cx="3924302"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A28A84"/>
                </a:gs>
                <a:gs pos="50000">
                  <a:srgbClr val="765E58"/>
                </a:gs>
                <a:gs pos="100000">
                  <a:srgbClr val="A28A84"/>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 name="Freeform 5"/>
            <p:cNvSpPr/>
            <p:nvPr/>
          </p:nvSpPr>
          <p:spPr>
            <a:xfrm>
              <a:off x="-1" y="439737"/>
              <a:ext cx="3693585"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 name="Freeform 6"/>
            <p:cNvSpPr/>
            <p:nvPr/>
          </p:nvSpPr>
          <p:spPr>
            <a:xfrm>
              <a:off x="-1" y="136525"/>
              <a:ext cx="3693585"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765E58"/>
                </a:gs>
                <a:gs pos="5000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 name="Oval 7"/>
            <p:cNvSpPr/>
            <p:nvPr/>
          </p:nvSpPr>
          <p:spPr>
            <a:xfrm>
              <a:off x="442383" y="517524"/>
              <a:ext cx="182035" cy="136528"/>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 name="Oval 8"/>
            <p:cNvSpPr/>
            <p:nvPr/>
          </p:nvSpPr>
          <p:spPr>
            <a:xfrm>
              <a:off x="3251200" y="2263775"/>
              <a:ext cx="194735" cy="146050"/>
            </a:xfrm>
            <a:prstGeom prst="ellipse">
              <a:avLst/>
            </a:prstGeom>
            <a:gradFill flip="none" rotWithShape="1">
              <a:gsLst>
                <a:gs pos="0">
                  <a:srgbClr val="A28A84"/>
                </a:gs>
                <a:gs pos="100000">
                  <a:srgbClr val="765E58"/>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8" name="Oval 9"/>
            <p:cNvSpPr/>
            <p:nvPr/>
          </p:nvSpPr>
          <p:spPr>
            <a:xfrm>
              <a:off x="1674283" y="420687"/>
              <a:ext cx="256117" cy="192089"/>
            </a:xfrm>
            <a:prstGeom prst="ellipse">
              <a:avLst/>
            </a:prstGeom>
            <a:gradFill flip="none" rotWithShape="1">
              <a:gsLst>
                <a:gs pos="0">
                  <a:srgbClr val="A28A84"/>
                </a:gs>
                <a:gs pos="100000">
                  <a:srgbClr val="765E58"/>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sp>
        <p:nvSpPr>
          <p:cNvPr id="360" name="Title Text"/>
          <p:cNvSpPr txBox="1">
            <a:spLocks noGrp="1"/>
          </p:cNvSpPr>
          <p:nvPr>
            <p:ph type="title"/>
          </p:nvPr>
        </p:nvSpPr>
        <p:spPr>
          <a:xfrm>
            <a:off x="609600" y="277814"/>
            <a:ext cx="10972800" cy="1139826"/>
          </a:xfrm>
          <a:prstGeom prst="rect">
            <a:avLst/>
          </a:prstGeom>
        </p:spPr>
        <p:txBody>
          <a:bodyPr anchor="ctr"/>
          <a:lstStyle>
            <a:lvl1pPr algn="ctr">
              <a:lnSpc>
                <a:spcPct val="100000"/>
              </a:lnSpc>
              <a:defRPr sz="4400" cap="none">
                <a:solidFill>
                  <a:srgbClr val="DDDDDD"/>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61"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
                <a:srgbClr val="FFCC00"/>
              </a:buClr>
              <a:buSzPct val="75000"/>
              <a:buFontTx/>
              <a:buChar char="●"/>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62" name="Slide Number"/>
          <p:cNvSpPr txBox="1">
            <a:spLocks noGrp="1"/>
          </p:cNvSpPr>
          <p:nvPr>
            <p:ph type="sldNum" sz="quarter" idx="2"/>
          </p:nvPr>
        </p:nvSpPr>
        <p:spPr>
          <a:xfrm>
            <a:off x="11336997" y="6248400"/>
            <a:ext cx="245404" cy="226986"/>
          </a:xfrm>
          <a:prstGeom prst="rect">
            <a:avLst/>
          </a:prstGeom>
        </p:spPr>
        <p:txBody>
          <a:bodyPr/>
          <a:lstStyle>
            <a:lvl1pPr>
              <a:defRPr sz="10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135" name="Group 22"/>
          <p:cNvGrpSpPr/>
          <p:nvPr/>
        </p:nvGrpSpPr>
        <p:grpSpPr>
          <a:xfrm>
            <a:off x="0" y="228599"/>
            <a:ext cx="2851518" cy="6638630"/>
            <a:chOff x="0" y="0"/>
            <a:chExt cx="2851516" cy="6638628"/>
          </a:xfrm>
        </p:grpSpPr>
        <p:sp>
          <p:nvSpPr>
            <p:cNvPr id="3123"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4"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5"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6"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7"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8"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29"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0"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1"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2"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3"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4"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148" name="Group 9"/>
          <p:cNvGrpSpPr/>
          <p:nvPr/>
        </p:nvGrpSpPr>
        <p:grpSpPr>
          <a:xfrm>
            <a:off x="27221" y="-786"/>
            <a:ext cx="2356674" cy="6854040"/>
            <a:chOff x="0" y="0"/>
            <a:chExt cx="2356673" cy="6854039"/>
          </a:xfrm>
        </p:grpSpPr>
        <p:sp>
          <p:nvSpPr>
            <p:cNvPr id="3136"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7"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8"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39"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0"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1"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2"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3"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4"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5"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6"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47"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149"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150" name="Title Text"/>
          <p:cNvSpPr txBox="1">
            <a:spLocks noGrp="1"/>
          </p:cNvSpPr>
          <p:nvPr>
            <p:ph type="title"/>
          </p:nvPr>
        </p:nvSpPr>
        <p:spPr>
          <a:xfrm>
            <a:off x="609600" y="277813"/>
            <a:ext cx="10972800" cy="114300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3151" name="Body Level One…"/>
          <p:cNvSpPr txBox="1">
            <a:spLocks noGrp="1"/>
          </p:cNvSpPr>
          <p:nvPr>
            <p:ph type="body" sz="half" idx="1"/>
          </p:nvPr>
        </p:nvSpPr>
        <p:spPr>
          <a:xfrm>
            <a:off x="609600" y="1600200"/>
            <a:ext cx="5384800" cy="4530726"/>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152"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171" name="Group 22"/>
          <p:cNvGrpSpPr/>
          <p:nvPr/>
        </p:nvGrpSpPr>
        <p:grpSpPr>
          <a:xfrm>
            <a:off x="0" y="228599"/>
            <a:ext cx="2851518" cy="6638630"/>
            <a:chOff x="0" y="0"/>
            <a:chExt cx="2851516" cy="6638628"/>
          </a:xfrm>
        </p:grpSpPr>
        <p:sp>
          <p:nvSpPr>
            <p:cNvPr id="3159"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0"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1"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2"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3"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4"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5"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6"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7"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8"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69"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0"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184" name="Group 9"/>
          <p:cNvGrpSpPr/>
          <p:nvPr/>
        </p:nvGrpSpPr>
        <p:grpSpPr>
          <a:xfrm>
            <a:off x="27221" y="-786"/>
            <a:ext cx="2356674" cy="6854040"/>
            <a:chOff x="0" y="0"/>
            <a:chExt cx="2356673" cy="6854039"/>
          </a:xfrm>
        </p:grpSpPr>
        <p:sp>
          <p:nvSpPr>
            <p:cNvPr id="3172"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3"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4"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5"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6"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7"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8"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79"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80"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81"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82"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83"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185"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186" name="Body Level One…"/>
          <p:cNvSpPr txBox="1">
            <a:spLocks noGrp="1"/>
          </p:cNvSpPr>
          <p:nvPr>
            <p:ph type="body" idx="1"/>
          </p:nvPr>
        </p:nvSpPr>
        <p:spPr>
          <a:xfrm>
            <a:off x="609600" y="277813"/>
            <a:ext cx="10972800" cy="5853113"/>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187"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206" name="Group 22"/>
          <p:cNvGrpSpPr/>
          <p:nvPr/>
        </p:nvGrpSpPr>
        <p:grpSpPr>
          <a:xfrm>
            <a:off x="0" y="228599"/>
            <a:ext cx="2851518" cy="6638630"/>
            <a:chOff x="0" y="0"/>
            <a:chExt cx="2851516" cy="6638628"/>
          </a:xfrm>
        </p:grpSpPr>
        <p:sp>
          <p:nvSpPr>
            <p:cNvPr id="3194"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95"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96"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97"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98"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199"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0"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1"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2"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3"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4"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5"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219" name="Group 9"/>
          <p:cNvGrpSpPr/>
          <p:nvPr/>
        </p:nvGrpSpPr>
        <p:grpSpPr>
          <a:xfrm>
            <a:off x="27221" y="-786"/>
            <a:ext cx="2356674" cy="6854040"/>
            <a:chOff x="0" y="0"/>
            <a:chExt cx="2356673" cy="6854039"/>
          </a:xfrm>
        </p:grpSpPr>
        <p:sp>
          <p:nvSpPr>
            <p:cNvPr id="3207"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8"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09"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0"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1"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2"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3"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4"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5"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6"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7"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18"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220"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221" name="Title Text"/>
          <p:cNvSpPr txBox="1">
            <a:spLocks noGrp="1"/>
          </p:cNvSpPr>
          <p:nvPr>
            <p:ph type="title"/>
          </p:nvPr>
        </p:nvSpPr>
        <p:spPr>
          <a:xfrm>
            <a:off x="609600" y="277813"/>
            <a:ext cx="10972800" cy="114300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3222" name="Body Level One…"/>
          <p:cNvSpPr txBox="1">
            <a:spLocks noGrp="1"/>
          </p:cNvSpPr>
          <p:nvPr>
            <p:ph type="body" sz="half" idx="1"/>
          </p:nvPr>
        </p:nvSpPr>
        <p:spPr>
          <a:xfrm>
            <a:off x="609600" y="1600200"/>
            <a:ext cx="5384800" cy="4530726"/>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223" name="Text Placeholder 3"/>
          <p:cNvSpPr>
            <a:spLocks noGrp="1"/>
          </p:cNvSpPr>
          <p:nvPr>
            <p:ph type="body" sz="half" idx="21"/>
          </p:nvPr>
        </p:nvSpPr>
        <p:spPr>
          <a:xfrm>
            <a:off x="6197600" y="1600200"/>
            <a:ext cx="5384800" cy="4530726"/>
          </a:xfrm>
          <a:prstGeom prst="rect">
            <a:avLst/>
          </a:prstGeom>
        </p:spPr>
        <p:txBody>
          <a:bodyPr/>
          <a:lstStyle/>
          <a:p>
            <a: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pPr>
            <a:endParaRPr/>
          </a:p>
        </p:txBody>
      </p:sp>
      <p:sp>
        <p:nvSpPr>
          <p:cNvPr id="3224"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Content and Text 0">
    <p:bg>
      <p:bgPr>
        <a:solidFill>
          <a:srgbClr val="56653E"/>
        </a:solidFill>
        <a:effectLst/>
      </p:bgPr>
    </p:bg>
    <p:spTree>
      <p:nvGrpSpPr>
        <p:cNvPr id="1" name=""/>
        <p:cNvGrpSpPr/>
        <p:nvPr/>
      </p:nvGrpSpPr>
      <p:grpSpPr>
        <a:xfrm>
          <a:off x="0" y="0"/>
          <a:ext cx="0" cy="0"/>
          <a:chOff x="0" y="0"/>
          <a:chExt cx="0" cy="0"/>
        </a:xfrm>
      </p:grpSpPr>
      <p:sp>
        <p:nvSpPr>
          <p:cNvPr id="3231" name="Title Text"/>
          <p:cNvSpPr txBox="1">
            <a:spLocks noGrp="1"/>
          </p:cNvSpPr>
          <p:nvPr>
            <p:ph type="title"/>
          </p:nvPr>
        </p:nvSpPr>
        <p:spPr>
          <a:xfrm>
            <a:off x="609600" y="277813"/>
            <a:ext cx="10972800" cy="114300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3232" name="Body Level One…"/>
          <p:cNvSpPr txBox="1">
            <a:spLocks noGrp="1"/>
          </p:cNvSpPr>
          <p:nvPr>
            <p:ph type="body" sz="half" idx="1"/>
          </p:nvPr>
        </p:nvSpPr>
        <p:spPr>
          <a:xfrm>
            <a:off x="609600" y="1600200"/>
            <a:ext cx="5384800" cy="4530726"/>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233" name="Text Placeholder 3"/>
          <p:cNvSpPr>
            <a:spLocks noGrp="1"/>
          </p:cNvSpPr>
          <p:nvPr>
            <p:ph type="body" sz="half" idx="21"/>
          </p:nvPr>
        </p:nvSpPr>
        <p:spPr>
          <a:xfrm>
            <a:off x="6197600" y="1600200"/>
            <a:ext cx="5384800" cy="4530726"/>
          </a:xfrm>
          <a:prstGeom prst="rect">
            <a:avLst/>
          </a:prstGeom>
        </p:spPr>
        <p:txBody>
          <a:bodyPr/>
          <a:lstStyle/>
          <a:p>
            <a: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pPr>
            <a:endParaRPr/>
          </a:p>
        </p:txBody>
      </p:sp>
      <p:sp>
        <p:nvSpPr>
          <p:cNvPr id="3234"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253" name="Group 22"/>
          <p:cNvGrpSpPr/>
          <p:nvPr/>
        </p:nvGrpSpPr>
        <p:grpSpPr>
          <a:xfrm>
            <a:off x="0" y="228599"/>
            <a:ext cx="2851518" cy="6638630"/>
            <a:chOff x="0" y="0"/>
            <a:chExt cx="2851516" cy="6638628"/>
          </a:xfrm>
        </p:grpSpPr>
        <p:sp>
          <p:nvSpPr>
            <p:cNvPr id="3241"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2"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3"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4"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5"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6"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7"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8"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49"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0"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1"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2"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266" name="Group 9"/>
          <p:cNvGrpSpPr/>
          <p:nvPr/>
        </p:nvGrpSpPr>
        <p:grpSpPr>
          <a:xfrm>
            <a:off x="27221" y="-786"/>
            <a:ext cx="2356674" cy="6854040"/>
            <a:chOff x="0" y="0"/>
            <a:chExt cx="2356673" cy="6854039"/>
          </a:xfrm>
        </p:grpSpPr>
        <p:sp>
          <p:nvSpPr>
            <p:cNvPr id="3254"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5"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6"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7"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8"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59"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0"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1"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2"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3"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4"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65"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267"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268" name="Title Text"/>
          <p:cNvSpPr txBox="1">
            <a:spLocks noGrp="1"/>
          </p:cNvSpPr>
          <p:nvPr>
            <p:ph type="title"/>
          </p:nvPr>
        </p:nvSpPr>
        <p:spPr>
          <a:xfrm>
            <a:off x="609600" y="277813"/>
            <a:ext cx="10972800" cy="114300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3269" name="Body Level One…"/>
          <p:cNvSpPr txBox="1">
            <a:spLocks noGrp="1"/>
          </p:cNvSpPr>
          <p:nvPr>
            <p:ph type="body" sz="half" idx="1"/>
          </p:nvPr>
        </p:nvSpPr>
        <p:spPr>
          <a:xfrm>
            <a:off x="609600" y="1600200"/>
            <a:ext cx="5384800" cy="4530726"/>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270"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FFFFFF"/>
            </a:gs>
            <a:gs pos="100000">
              <a:srgbClr val="DFE8C4"/>
            </a:gs>
          </a:gsLst>
          <a:path path="circle">
            <a:fillToRect l="50000" t="50000" r="50000" b="50000"/>
          </a:path>
        </a:gradFill>
        <a:effectLst/>
      </p:bgPr>
    </p:bg>
    <p:spTree>
      <p:nvGrpSpPr>
        <p:cNvPr id="1" name=""/>
        <p:cNvGrpSpPr/>
        <p:nvPr/>
      </p:nvGrpSpPr>
      <p:grpSpPr>
        <a:xfrm>
          <a:off x="0" y="0"/>
          <a:ext cx="0" cy="0"/>
          <a:chOff x="0" y="0"/>
          <a:chExt cx="0" cy="0"/>
        </a:xfrm>
      </p:grpSpPr>
      <p:grpSp>
        <p:nvGrpSpPr>
          <p:cNvPr id="3289" name="Group 22"/>
          <p:cNvGrpSpPr/>
          <p:nvPr/>
        </p:nvGrpSpPr>
        <p:grpSpPr>
          <a:xfrm>
            <a:off x="0" y="228599"/>
            <a:ext cx="2851518" cy="6638630"/>
            <a:chOff x="0" y="0"/>
            <a:chExt cx="2851516" cy="6638628"/>
          </a:xfrm>
        </p:grpSpPr>
        <p:sp>
          <p:nvSpPr>
            <p:cNvPr id="3277" name="Freeform 11"/>
            <p:cNvSpPr/>
            <p:nvPr/>
          </p:nvSpPr>
          <p:spPr>
            <a:xfrm>
              <a:off x="-1" y="2346443"/>
              <a:ext cx="100643" cy="62621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82"/>
                    <a:pt x="18655" y="15724"/>
                    <a:pt x="16691" y="12706"/>
                  </a:cubicBezTo>
                  <a:cubicBezTo>
                    <a:pt x="10800" y="8576"/>
                    <a:pt x="5891" y="4288"/>
                    <a:pt x="0" y="0"/>
                  </a:cubicBezTo>
                  <a:cubicBezTo>
                    <a:pt x="0" y="5559"/>
                    <a:pt x="0" y="5559"/>
                    <a:pt x="0" y="5559"/>
                  </a:cubicBezTo>
                  <a:cubicBezTo>
                    <a:pt x="5891" y="10165"/>
                    <a:pt x="12764" y="14929"/>
                    <a:pt x="19636" y="19694"/>
                  </a:cubicBezTo>
                  <a:cubicBezTo>
                    <a:pt x="19636" y="20329"/>
                    <a:pt x="20618" y="20965"/>
                    <a:pt x="21600"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78" name="Freeform 12"/>
            <p:cNvSpPr/>
            <p:nvPr/>
          </p:nvSpPr>
          <p:spPr>
            <a:xfrm>
              <a:off x="128598" y="2927929"/>
              <a:ext cx="646718" cy="2322216"/>
            </a:xfrm>
            <a:custGeom>
              <a:avLst/>
              <a:gdLst/>
              <a:ahLst/>
              <a:cxnLst>
                <a:cxn ang="0">
                  <a:pos x="wd2" y="hd2"/>
                </a:cxn>
                <a:cxn ang="5400000">
                  <a:pos x="wd2" y="hd2"/>
                </a:cxn>
                <a:cxn ang="10800000">
                  <a:pos x="wd2" y="hd2"/>
                </a:cxn>
                <a:cxn ang="16200000">
                  <a:pos x="wd2" y="hd2"/>
                </a:cxn>
              </a:cxnLst>
              <a:rect l="0" t="0" r="r" b="b"/>
              <a:pathLst>
                <a:path w="21600" h="21600" extrusionOk="0">
                  <a:moveTo>
                    <a:pt x="13269" y="15000"/>
                  </a:moveTo>
                  <a:cubicBezTo>
                    <a:pt x="15891" y="17229"/>
                    <a:pt x="18514" y="19414"/>
                    <a:pt x="21446" y="21600"/>
                  </a:cubicBezTo>
                  <a:cubicBezTo>
                    <a:pt x="21446" y="21214"/>
                    <a:pt x="21446" y="20871"/>
                    <a:pt x="21600" y="20486"/>
                  </a:cubicBezTo>
                  <a:cubicBezTo>
                    <a:pt x="19131" y="18643"/>
                    <a:pt x="16817" y="16757"/>
                    <a:pt x="14657" y="14871"/>
                  </a:cubicBezTo>
                  <a:cubicBezTo>
                    <a:pt x="8949" y="9986"/>
                    <a:pt x="4166" y="5014"/>
                    <a:pt x="0" y="0"/>
                  </a:cubicBezTo>
                  <a:cubicBezTo>
                    <a:pt x="309" y="857"/>
                    <a:pt x="617" y="1757"/>
                    <a:pt x="926" y="2614"/>
                  </a:cubicBezTo>
                  <a:cubicBezTo>
                    <a:pt x="4629" y="6771"/>
                    <a:pt x="8640" y="10929"/>
                    <a:pt x="13269" y="150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79" name="Freeform 13"/>
            <p:cNvSpPr/>
            <p:nvPr/>
          </p:nvSpPr>
          <p:spPr>
            <a:xfrm>
              <a:off x="806998" y="5218460"/>
              <a:ext cx="609443" cy="1420167"/>
            </a:xfrm>
            <a:custGeom>
              <a:avLst/>
              <a:gdLst/>
              <a:ahLst/>
              <a:cxnLst>
                <a:cxn ang="0">
                  <a:pos x="wd2" y="hd2"/>
                </a:cxn>
                <a:cxn ang="5400000">
                  <a:pos x="wd2" y="hd2"/>
                </a:cxn>
                <a:cxn ang="10800000">
                  <a:pos x="wd2" y="hd2"/>
                </a:cxn>
                <a:cxn ang="16200000">
                  <a:pos x="wd2" y="hd2"/>
                </a:cxn>
              </a:cxnLst>
              <a:rect l="0" t="0" r="r" b="b"/>
              <a:pathLst>
                <a:path w="21600" h="21600" extrusionOk="0">
                  <a:moveTo>
                    <a:pt x="1309" y="1543"/>
                  </a:moveTo>
                  <a:cubicBezTo>
                    <a:pt x="818" y="1052"/>
                    <a:pt x="327" y="561"/>
                    <a:pt x="0" y="0"/>
                  </a:cubicBezTo>
                  <a:cubicBezTo>
                    <a:pt x="0" y="701"/>
                    <a:pt x="0" y="1332"/>
                    <a:pt x="0" y="2034"/>
                  </a:cubicBezTo>
                  <a:cubicBezTo>
                    <a:pt x="3436" y="5961"/>
                    <a:pt x="7200" y="9818"/>
                    <a:pt x="11127" y="13605"/>
                  </a:cubicBezTo>
                  <a:cubicBezTo>
                    <a:pt x="13909" y="16270"/>
                    <a:pt x="17018" y="18935"/>
                    <a:pt x="20127" y="21600"/>
                  </a:cubicBezTo>
                  <a:cubicBezTo>
                    <a:pt x="21600" y="21600"/>
                    <a:pt x="21600" y="21600"/>
                    <a:pt x="21600" y="21600"/>
                  </a:cubicBezTo>
                  <a:cubicBezTo>
                    <a:pt x="18491" y="18865"/>
                    <a:pt x="15382" y="16130"/>
                    <a:pt x="12600" y="13325"/>
                  </a:cubicBezTo>
                  <a:cubicBezTo>
                    <a:pt x="8509" y="9468"/>
                    <a:pt x="4745" y="5540"/>
                    <a:pt x="1309" y="1543"/>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0" name="Freeform 14"/>
            <p:cNvSpPr/>
            <p:nvPr/>
          </p:nvSpPr>
          <p:spPr>
            <a:xfrm>
              <a:off x="959824" y="6275198"/>
              <a:ext cx="171465" cy="363431"/>
            </a:xfrm>
            <a:custGeom>
              <a:avLst/>
              <a:gdLst/>
              <a:ahLst/>
              <a:cxnLst>
                <a:cxn ang="0">
                  <a:pos x="wd2" y="hd2"/>
                </a:cxn>
                <a:cxn ang="5400000">
                  <a:pos x="wd2" y="hd2"/>
                </a:cxn>
                <a:cxn ang="10800000">
                  <a:pos x="wd2" y="hd2"/>
                </a:cxn>
                <a:cxn ang="16200000">
                  <a:pos x="wd2" y="hd2"/>
                </a:cxn>
              </a:cxnLst>
              <a:rect l="0" t="0" r="r" b="b"/>
              <a:pathLst>
                <a:path w="21600" h="21600" extrusionOk="0">
                  <a:moveTo>
                    <a:pt x="16346" y="21600"/>
                  </a:moveTo>
                  <a:cubicBezTo>
                    <a:pt x="21600" y="21600"/>
                    <a:pt x="21600" y="21600"/>
                    <a:pt x="21600" y="21600"/>
                  </a:cubicBezTo>
                  <a:cubicBezTo>
                    <a:pt x="14011" y="14491"/>
                    <a:pt x="7005" y="7382"/>
                    <a:pt x="0" y="0"/>
                  </a:cubicBezTo>
                  <a:cubicBezTo>
                    <a:pt x="4670" y="7382"/>
                    <a:pt x="9924" y="14491"/>
                    <a:pt x="16346" y="216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1" name="Freeform 15"/>
            <p:cNvSpPr/>
            <p:nvPr/>
          </p:nvSpPr>
          <p:spPr>
            <a:xfrm>
              <a:off x="100641" y="2972659"/>
              <a:ext cx="821909" cy="3328633"/>
            </a:xfrm>
            <a:custGeom>
              <a:avLst/>
              <a:gdLst/>
              <a:ahLst/>
              <a:cxnLst>
                <a:cxn ang="0">
                  <a:pos x="wd2" y="hd2"/>
                </a:cxn>
                <a:cxn ang="5400000">
                  <a:pos x="wd2" y="hd2"/>
                </a:cxn>
                <a:cxn ang="10800000">
                  <a:pos x="wd2" y="hd2"/>
                </a:cxn>
                <a:cxn ang="16200000">
                  <a:pos x="wd2" y="hd2"/>
                </a:cxn>
              </a:cxnLst>
              <a:rect l="0" t="0" r="r" b="b"/>
              <a:pathLst>
                <a:path w="21600" h="21600" extrusionOk="0">
                  <a:moveTo>
                    <a:pt x="19658" y="19745"/>
                  </a:moveTo>
                  <a:cubicBezTo>
                    <a:pt x="17596" y="18489"/>
                    <a:pt x="15775" y="17232"/>
                    <a:pt x="14076" y="15976"/>
                  </a:cubicBezTo>
                  <a:cubicBezTo>
                    <a:pt x="10193" y="13074"/>
                    <a:pt x="7160" y="10082"/>
                    <a:pt x="4854" y="7060"/>
                  </a:cubicBezTo>
                  <a:cubicBezTo>
                    <a:pt x="3519" y="5235"/>
                    <a:pt x="2427" y="3381"/>
                    <a:pt x="1456" y="1526"/>
                  </a:cubicBezTo>
                  <a:cubicBezTo>
                    <a:pt x="971" y="1017"/>
                    <a:pt x="485" y="509"/>
                    <a:pt x="0" y="0"/>
                  </a:cubicBezTo>
                  <a:cubicBezTo>
                    <a:pt x="971" y="2363"/>
                    <a:pt x="2306" y="4757"/>
                    <a:pt x="4004" y="7090"/>
                  </a:cubicBezTo>
                  <a:cubicBezTo>
                    <a:pt x="6189" y="10142"/>
                    <a:pt x="9222" y="13134"/>
                    <a:pt x="12984" y="16065"/>
                  </a:cubicBezTo>
                  <a:cubicBezTo>
                    <a:pt x="14926" y="17531"/>
                    <a:pt x="17110" y="18967"/>
                    <a:pt x="19416" y="20373"/>
                  </a:cubicBezTo>
                  <a:cubicBezTo>
                    <a:pt x="20144" y="20792"/>
                    <a:pt x="20872" y="21181"/>
                    <a:pt x="21600" y="21600"/>
                  </a:cubicBezTo>
                  <a:cubicBezTo>
                    <a:pt x="21357" y="21450"/>
                    <a:pt x="21236" y="21331"/>
                    <a:pt x="21115" y="21181"/>
                  </a:cubicBezTo>
                  <a:cubicBezTo>
                    <a:pt x="20508" y="20702"/>
                    <a:pt x="20022" y="20224"/>
                    <a:pt x="19658" y="19745"/>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2" name="Freeform 16"/>
            <p:cNvSpPr/>
            <p:nvPr/>
          </p:nvSpPr>
          <p:spPr>
            <a:xfrm>
              <a:off x="26126" y="0"/>
              <a:ext cx="102473" cy="2927930"/>
            </a:xfrm>
            <a:custGeom>
              <a:avLst/>
              <a:gdLst/>
              <a:ahLst/>
              <a:cxnLst>
                <a:cxn ang="0">
                  <a:pos x="wd2" y="hd2"/>
                </a:cxn>
                <a:cxn ang="5400000">
                  <a:pos x="wd2" y="hd2"/>
                </a:cxn>
                <a:cxn ang="10800000">
                  <a:pos x="wd2" y="hd2"/>
                </a:cxn>
                <a:cxn ang="16200000">
                  <a:pos x="wd2" y="hd2"/>
                </a:cxn>
              </a:cxnLst>
              <a:rect l="0" t="0" r="r" b="b"/>
              <a:pathLst>
                <a:path w="20835" h="21600" extrusionOk="0">
                  <a:moveTo>
                    <a:pt x="9565" y="19627"/>
                  </a:moveTo>
                  <a:cubicBezTo>
                    <a:pt x="10505" y="19763"/>
                    <a:pt x="10505" y="19899"/>
                    <a:pt x="10505" y="20035"/>
                  </a:cubicBezTo>
                  <a:cubicBezTo>
                    <a:pt x="13322" y="20511"/>
                    <a:pt x="17078" y="20988"/>
                    <a:pt x="19896" y="21498"/>
                  </a:cubicBezTo>
                  <a:cubicBezTo>
                    <a:pt x="19896" y="21532"/>
                    <a:pt x="19896" y="21566"/>
                    <a:pt x="20835" y="21600"/>
                  </a:cubicBezTo>
                  <a:cubicBezTo>
                    <a:pt x="18957" y="20920"/>
                    <a:pt x="17078" y="20273"/>
                    <a:pt x="15200" y="19593"/>
                  </a:cubicBezTo>
                  <a:cubicBezTo>
                    <a:pt x="7687" y="16123"/>
                    <a:pt x="3931" y="12654"/>
                    <a:pt x="3931" y="9150"/>
                  </a:cubicBezTo>
                  <a:cubicBezTo>
                    <a:pt x="4870" y="6089"/>
                    <a:pt x="7687" y="3061"/>
                    <a:pt x="13322" y="0"/>
                  </a:cubicBezTo>
                  <a:cubicBezTo>
                    <a:pt x="10505" y="0"/>
                    <a:pt x="10505" y="0"/>
                    <a:pt x="10505" y="0"/>
                  </a:cubicBezTo>
                  <a:cubicBezTo>
                    <a:pt x="3931" y="3027"/>
                    <a:pt x="1113" y="6089"/>
                    <a:pt x="174" y="9150"/>
                  </a:cubicBezTo>
                  <a:cubicBezTo>
                    <a:pt x="-765" y="12654"/>
                    <a:pt x="2052" y="16123"/>
                    <a:pt x="9565" y="19627"/>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3" name="Freeform 17"/>
            <p:cNvSpPr/>
            <p:nvPr/>
          </p:nvSpPr>
          <p:spPr>
            <a:xfrm>
              <a:off x="78276" y="2715463"/>
              <a:ext cx="78278" cy="4938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541" y="3836"/>
                    <a:pt x="3812" y="7469"/>
                    <a:pt x="6353" y="11305"/>
                  </a:cubicBezTo>
                  <a:cubicBezTo>
                    <a:pt x="11435" y="14736"/>
                    <a:pt x="16518" y="18168"/>
                    <a:pt x="21600" y="21600"/>
                  </a:cubicBezTo>
                  <a:cubicBezTo>
                    <a:pt x="19059" y="17563"/>
                    <a:pt x="16518" y="13323"/>
                    <a:pt x="13976" y="9286"/>
                  </a:cubicBezTo>
                  <a:cubicBezTo>
                    <a:pt x="12706" y="9084"/>
                    <a:pt x="12706" y="8882"/>
                    <a:pt x="12706" y="8680"/>
                  </a:cubicBezTo>
                  <a:cubicBezTo>
                    <a:pt x="8894" y="5652"/>
                    <a:pt x="3812" y="2826"/>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4" name="Freeform 18"/>
            <p:cNvSpPr/>
            <p:nvPr/>
          </p:nvSpPr>
          <p:spPr>
            <a:xfrm>
              <a:off x="769723" y="5250144"/>
              <a:ext cx="190102" cy="102505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3016"/>
                    <a:pt x="1054" y="6032"/>
                    <a:pt x="2634" y="9049"/>
                  </a:cubicBezTo>
                  <a:cubicBezTo>
                    <a:pt x="4215" y="11384"/>
                    <a:pt x="6322" y="13816"/>
                    <a:pt x="8956" y="16151"/>
                  </a:cubicBezTo>
                  <a:cubicBezTo>
                    <a:pt x="10010" y="16735"/>
                    <a:pt x="11590" y="17319"/>
                    <a:pt x="12644" y="17903"/>
                  </a:cubicBezTo>
                  <a:cubicBezTo>
                    <a:pt x="15805" y="19168"/>
                    <a:pt x="18439" y="20335"/>
                    <a:pt x="21600" y="21600"/>
                  </a:cubicBezTo>
                  <a:cubicBezTo>
                    <a:pt x="21073" y="21308"/>
                    <a:pt x="20546" y="20919"/>
                    <a:pt x="20020" y="20627"/>
                  </a:cubicBezTo>
                  <a:cubicBezTo>
                    <a:pt x="13698" y="16735"/>
                    <a:pt x="9483" y="12843"/>
                    <a:pt x="6849" y="8951"/>
                  </a:cubicBezTo>
                  <a:cubicBezTo>
                    <a:pt x="5795" y="6616"/>
                    <a:pt x="4741" y="4378"/>
                    <a:pt x="4215" y="2141"/>
                  </a:cubicBezTo>
                  <a:cubicBezTo>
                    <a:pt x="4215" y="2043"/>
                    <a:pt x="3688" y="1946"/>
                    <a:pt x="3688" y="1751"/>
                  </a:cubicBezTo>
                  <a:cubicBezTo>
                    <a:pt x="2634" y="1168"/>
                    <a:pt x="1054" y="584"/>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5" name="Freeform 19"/>
            <p:cNvSpPr/>
            <p:nvPr/>
          </p:nvSpPr>
          <p:spPr>
            <a:xfrm>
              <a:off x="775314" y="1170426"/>
              <a:ext cx="2076203" cy="4048035"/>
            </a:xfrm>
            <a:custGeom>
              <a:avLst/>
              <a:gdLst/>
              <a:ahLst/>
              <a:cxnLst>
                <a:cxn ang="0">
                  <a:pos x="wd2" y="hd2"/>
                </a:cxn>
                <a:cxn ang="5400000">
                  <a:pos x="wd2" y="hd2"/>
                </a:cxn>
                <a:cxn ang="10800000">
                  <a:pos x="wd2" y="hd2"/>
                </a:cxn>
                <a:cxn ang="16200000">
                  <a:pos x="wd2" y="hd2"/>
                </a:cxn>
              </a:cxnLst>
              <a:rect l="0" t="0" r="r" b="b"/>
              <a:pathLst>
                <a:path w="21600" h="21600" extrusionOk="0">
                  <a:moveTo>
                    <a:pt x="336" y="21010"/>
                  </a:moveTo>
                  <a:cubicBezTo>
                    <a:pt x="480" y="18992"/>
                    <a:pt x="1248" y="17000"/>
                    <a:pt x="2400" y="15081"/>
                  </a:cubicBezTo>
                  <a:cubicBezTo>
                    <a:pt x="3600" y="13162"/>
                    <a:pt x="5232" y="11317"/>
                    <a:pt x="7152" y="9545"/>
                  </a:cubicBezTo>
                  <a:cubicBezTo>
                    <a:pt x="9072" y="7774"/>
                    <a:pt x="11280" y="6101"/>
                    <a:pt x="13680" y="4502"/>
                  </a:cubicBezTo>
                  <a:cubicBezTo>
                    <a:pt x="14880" y="3715"/>
                    <a:pt x="16176" y="2928"/>
                    <a:pt x="17472" y="2190"/>
                  </a:cubicBezTo>
                  <a:cubicBezTo>
                    <a:pt x="18144" y="1821"/>
                    <a:pt x="18816" y="1427"/>
                    <a:pt x="19488" y="1082"/>
                  </a:cubicBezTo>
                  <a:cubicBezTo>
                    <a:pt x="20208" y="713"/>
                    <a:pt x="20880" y="369"/>
                    <a:pt x="21600" y="25"/>
                  </a:cubicBezTo>
                  <a:cubicBezTo>
                    <a:pt x="21600" y="0"/>
                    <a:pt x="21600" y="0"/>
                    <a:pt x="21600" y="0"/>
                  </a:cubicBezTo>
                  <a:cubicBezTo>
                    <a:pt x="20832" y="344"/>
                    <a:pt x="20160" y="689"/>
                    <a:pt x="19440" y="1058"/>
                  </a:cubicBezTo>
                  <a:cubicBezTo>
                    <a:pt x="18768" y="1402"/>
                    <a:pt x="18096" y="1771"/>
                    <a:pt x="17424" y="2165"/>
                  </a:cubicBezTo>
                  <a:cubicBezTo>
                    <a:pt x="16080" y="2903"/>
                    <a:pt x="14784" y="3666"/>
                    <a:pt x="13584" y="4453"/>
                  </a:cubicBezTo>
                  <a:cubicBezTo>
                    <a:pt x="11136" y="6052"/>
                    <a:pt x="8880" y="7725"/>
                    <a:pt x="6960" y="9496"/>
                  </a:cubicBezTo>
                  <a:cubicBezTo>
                    <a:pt x="4992" y="11243"/>
                    <a:pt x="3360" y="13113"/>
                    <a:pt x="2160" y="15031"/>
                  </a:cubicBezTo>
                  <a:cubicBezTo>
                    <a:pt x="912" y="16975"/>
                    <a:pt x="144" y="18968"/>
                    <a:pt x="0" y="21010"/>
                  </a:cubicBezTo>
                  <a:cubicBezTo>
                    <a:pt x="0" y="21059"/>
                    <a:pt x="0" y="21083"/>
                    <a:pt x="0" y="21133"/>
                  </a:cubicBezTo>
                  <a:cubicBezTo>
                    <a:pt x="96" y="21280"/>
                    <a:pt x="192" y="21452"/>
                    <a:pt x="336" y="21600"/>
                  </a:cubicBezTo>
                  <a:cubicBezTo>
                    <a:pt x="336" y="21403"/>
                    <a:pt x="336" y="21206"/>
                    <a:pt x="336" y="2101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6" name="Freeform 20"/>
            <p:cNvSpPr/>
            <p:nvPr/>
          </p:nvSpPr>
          <p:spPr>
            <a:xfrm>
              <a:off x="922549" y="6301291"/>
              <a:ext cx="162147" cy="337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101"/>
                    <a:pt x="9874" y="14499"/>
                    <a:pt x="16046" y="21600"/>
                  </a:cubicBezTo>
                  <a:cubicBezTo>
                    <a:pt x="21600" y="21600"/>
                    <a:pt x="21600" y="21600"/>
                    <a:pt x="21600" y="21600"/>
                  </a:cubicBezTo>
                  <a:cubicBezTo>
                    <a:pt x="14194" y="14499"/>
                    <a:pt x="6789" y="7101"/>
                    <a:pt x="0" y="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7" name="Freeform 21"/>
            <p:cNvSpPr/>
            <p:nvPr/>
          </p:nvSpPr>
          <p:spPr>
            <a:xfrm>
              <a:off x="769723" y="5130865"/>
              <a:ext cx="37276" cy="221786"/>
            </a:xfrm>
            <a:custGeom>
              <a:avLst/>
              <a:gdLst/>
              <a:ahLst/>
              <a:cxnLst>
                <a:cxn ang="0">
                  <a:pos x="wd2" y="hd2"/>
                </a:cxn>
                <a:cxn ang="5400000">
                  <a:pos x="wd2" y="hd2"/>
                </a:cxn>
                <a:cxn ang="10800000">
                  <a:pos x="wd2" y="hd2"/>
                </a:cxn>
                <a:cxn ang="16200000">
                  <a:pos x="wd2" y="hd2"/>
                </a:cxn>
              </a:cxnLst>
              <a:rect l="0" t="0" r="r" b="b"/>
              <a:pathLst>
                <a:path w="21600" h="21600" extrusionOk="0">
                  <a:moveTo>
                    <a:pt x="18900" y="19800"/>
                  </a:moveTo>
                  <a:cubicBezTo>
                    <a:pt x="18900" y="20700"/>
                    <a:pt x="21600" y="21150"/>
                    <a:pt x="21600" y="21600"/>
                  </a:cubicBezTo>
                  <a:cubicBezTo>
                    <a:pt x="21600" y="17100"/>
                    <a:pt x="21600" y="13050"/>
                    <a:pt x="21600" y="8550"/>
                  </a:cubicBezTo>
                  <a:cubicBezTo>
                    <a:pt x="13500" y="5850"/>
                    <a:pt x="8100" y="2700"/>
                    <a:pt x="2700" y="0"/>
                  </a:cubicBezTo>
                  <a:cubicBezTo>
                    <a:pt x="0" y="4050"/>
                    <a:pt x="0" y="7650"/>
                    <a:pt x="0" y="11700"/>
                  </a:cubicBezTo>
                  <a:cubicBezTo>
                    <a:pt x="5400" y="14400"/>
                    <a:pt x="13500" y="17100"/>
                    <a:pt x="18900" y="1980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88" name="Freeform 22"/>
            <p:cNvSpPr/>
            <p:nvPr/>
          </p:nvSpPr>
          <p:spPr>
            <a:xfrm>
              <a:off x="849863" y="6016139"/>
              <a:ext cx="238559" cy="622488"/>
            </a:xfrm>
            <a:custGeom>
              <a:avLst/>
              <a:gdLst/>
              <a:ahLst/>
              <a:cxnLst>
                <a:cxn ang="0">
                  <a:pos x="wd2" y="hd2"/>
                </a:cxn>
                <a:cxn ang="5400000">
                  <a:pos x="wd2" y="hd2"/>
                </a:cxn>
                <a:cxn ang="10800000">
                  <a:pos x="wd2" y="hd2"/>
                </a:cxn>
                <a:cxn ang="16200000">
                  <a:pos x="wd2" y="hd2"/>
                </a:cxn>
              </a:cxnLst>
              <a:rect l="0" t="0" r="r" b="b"/>
              <a:pathLst>
                <a:path w="21600" h="21600" extrusionOk="0">
                  <a:moveTo>
                    <a:pt x="2908" y="2880"/>
                  </a:moveTo>
                  <a:cubicBezTo>
                    <a:pt x="2077" y="1920"/>
                    <a:pt x="831" y="960"/>
                    <a:pt x="0" y="0"/>
                  </a:cubicBezTo>
                  <a:cubicBezTo>
                    <a:pt x="1246" y="2560"/>
                    <a:pt x="2908" y="5120"/>
                    <a:pt x="4985" y="7680"/>
                  </a:cubicBezTo>
                  <a:cubicBezTo>
                    <a:pt x="5400" y="8480"/>
                    <a:pt x="5815" y="9120"/>
                    <a:pt x="6646" y="9920"/>
                  </a:cubicBezTo>
                  <a:cubicBezTo>
                    <a:pt x="11215" y="13760"/>
                    <a:pt x="16200" y="17760"/>
                    <a:pt x="21185" y="21600"/>
                  </a:cubicBezTo>
                  <a:cubicBezTo>
                    <a:pt x="21600" y="21600"/>
                    <a:pt x="21600" y="21600"/>
                    <a:pt x="21600" y="21600"/>
                  </a:cubicBezTo>
                  <a:cubicBezTo>
                    <a:pt x="17031" y="17440"/>
                    <a:pt x="13292" y="13280"/>
                    <a:pt x="9969" y="8960"/>
                  </a:cubicBezTo>
                  <a:cubicBezTo>
                    <a:pt x="7477" y="6880"/>
                    <a:pt x="5400" y="4960"/>
                    <a:pt x="2908" y="2880"/>
                  </a:cubicBezTo>
                  <a:close/>
                </a:path>
              </a:pathLst>
            </a:custGeom>
            <a:solidFill>
              <a:srgbClr val="766F54">
                <a:alpha val="20000"/>
              </a:srgbClr>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grpSp>
        <p:nvGrpSpPr>
          <p:cNvPr id="3302" name="Group 9"/>
          <p:cNvGrpSpPr/>
          <p:nvPr/>
        </p:nvGrpSpPr>
        <p:grpSpPr>
          <a:xfrm>
            <a:off x="27221" y="-786"/>
            <a:ext cx="2356674" cy="6854040"/>
            <a:chOff x="0" y="0"/>
            <a:chExt cx="2356673" cy="6854039"/>
          </a:xfrm>
        </p:grpSpPr>
        <p:sp>
          <p:nvSpPr>
            <p:cNvPr id="3290" name="Freeform 27"/>
            <p:cNvSpPr/>
            <p:nvPr/>
          </p:nvSpPr>
          <p:spPr>
            <a:xfrm>
              <a:off x="0" y="-1"/>
              <a:ext cx="494327" cy="4401046"/>
            </a:xfrm>
            <a:custGeom>
              <a:avLst/>
              <a:gdLst/>
              <a:ahLst/>
              <a:cxnLst>
                <a:cxn ang="0">
                  <a:pos x="wd2" y="hd2"/>
                </a:cxn>
                <a:cxn ang="5400000">
                  <a:pos x="wd2" y="hd2"/>
                </a:cxn>
                <a:cxn ang="10800000">
                  <a:pos x="wd2" y="hd2"/>
                </a:cxn>
                <a:cxn ang="16200000">
                  <a:pos x="wd2" y="hd2"/>
                </a:cxn>
              </a:cxnLst>
              <a:rect l="0" t="0" r="r" b="b"/>
              <a:pathLst>
                <a:path w="21600" h="21600" extrusionOk="0">
                  <a:moveTo>
                    <a:pt x="1468" y="4930"/>
                  </a:moveTo>
                  <a:cubicBezTo>
                    <a:pt x="2307" y="6762"/>
                    <a:pt x="3565" y="8617"/>
                    <a:pt x="5452" y="10448"/>
                  </a:cubicBezTo>
                  <a:cubicBezTo>
                    <a:pt x="7130" y="12279"/>
                    <a:pt x="9227" y="14110"/>
                    <a:pt x="11953" y="15942"/>
                  </a:cubicBezTo>
                  <a:cubicBezTo>
                    <a:pt x="14470" y="17773"/>
                    <a:pt x="17616" y="19581"/>
                    <a:pt x="21181" y="21389"/>
                  </a:cubicBezTo>
                  <a:cubicBezTo>
                    <a:pt x="21390" y="21459"/>
                    <a:pt x="21600" y="21530"/>
                    <a:pt x="21600" y="21600"/>
                  </a:cubicBezTo>
                  <a:cubicBezTo>
                    <a:pt x="21390" y="21248"/>
                    <a:pt x="20971" y="20872"/>
                    <a:pt x="20761" y="20520"/>
                  </a:cubicBezTo>
                  <a:cubicBezTo>
                    <a:pt x="20761" y="20450"/>
                    <a:pt x="20761" y="20379"/>
                    <a:pt x="20761" y="20332"/>
                  </a:cubicBezTo>
                  <a:cubicBezTo>
                    <a:pt x="17825" y="18853"/>
                    <a:pt x="15309" y="17397"/>
                    <a:pt x="13212" y="15918"/>
                  </a:cubicBezTo>
                  <a:cubicBezTo>
                    <a:pt x="10485" y="14087"/>
                    <a:pt x="8179" y="12279"/>
                    <a:pt x="6291" y="10424"/>
                  </a:cubicBezTo>
                  <a:cubicBezTo>
                    <a:pt x="4404" y="8593"/>
                    <a:pt x="2936" y="6762"/>
                    <a:pt x="1887" y="4907"/>
                  </a:cubicBezTo>
                  <a:cubicBezTo>
                    <a:pt x="1468" y="3991"/>
                    <a:pt x="1049" y="3076"/>
                    <a:pt x="629" y="2160"/>
                  </a:cubicBezTo>
                  <a:cubicBezTo>
                    <a:pt x="419" y="1432"/>
                    <a:pt x="210" y="728"/>
                    <a:pt x="210" y="0"/>
                  </a:cubicBezTo>
                  <a:cubicBezTo>
                    <a:pt x="0" y="0"/>
                    <a:pt x="0" y="0"/>
                    <a:pt x="0" y="0"/>
                  </a:cubicBezTo>
                  <a:cubicBezTo>
                    <a:pt x="0" y="728"/>
                    <a:pt x="210" y="1432"/>
                    <a:pt x="210" y="2160"/>
                  </a:cubicBezTo>
                  <a:cubicBezTo>
                    <a:pt x="629" y="3076"/>
                    <a:pt x="839" y="3991"/>
                    <a:pt x="1468" y="49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1" name="Freeform 28"/>
            <p:cNvSpPr/>
            <p:nvPr/>
          </p:nvSpPr>
          <p:spPr>
            <a:xfrm>
              <a:off x="523067" y="4317258"/>
              <a:ext cx="423436" cy="1580699"/>
            </a:xfrm>
            <a:custGeom>
              <a:avLst/>
              <a:gdLst/>
              <a:ahLst/>
              <a:cxnLst>
                <a:cxn ang="0">
                  <a:pos x="wd2" y="hd2"/>
                </a:cxn>
                <a:cxn ang="5400000">
                  <a:pos x="wd2" y="hd2"/>
                </a:cxn>
                <a:cxn ang="10800000">
                  <a:pos x="wd2" y="hd2"/>
                </a:cxn>
                <a:cxn ang="16200000">
                  <a:pos x="wd2" y="hd2"/>
                </a:cxn>
              </a:cxnLst>
              <a:rect l="0" t="0" r="r" b="b"/>
              <a:pathLst>
                <a:path w="21600" h="21600" extrusionOk="0">
                  <a:moveTo>
                    <a:pt x="13009" y="14989"/>
                  </a:moveTo>
                  <a:cubicBezTo>
                    <a:pt x="15709" y="17215"/>
                    <a:pt x="18409" y="19440"/>
                    <a:pt x="21600" y="21600"/>
                  </a:cubicBezTo>
                  <a:cubicBezTo>
                    <a:pt x="21600" y="21142"/>
                    <a:pt x="21600" y="20618"/>
                    <a:pt x="21600" y="20160"/>
                  </a:cubicBezTo>
                  <a:cubicBezTo>
                    <a:pt x="21600" y="20095"/>
                    <a:pt x="21600" y="19964"/>
                    <a:pt x="21600" y="19898"/>
                  </a:cubicBezTo>
                  <a:cubicBezTo>
                    <a:pt x="19391" y="18196"/>
                    <a:pt x="17182" y="16495"/>
                    <a:pt x="15218" y="14793"/>
                  </a:cubicBezTo>
                  <a:cubicBezTo>
                    <a:pt x="9327" y="9949"/>
                    <a:pt x="4173" y="4975"/>
                    <a:pt x="0" y="0"/>
                  </a:cubicBezTo>
                  <a:cubicBezTo>
                    <a:pt x="491" y="1375"/>
                    <a:pt x="982" y="2749"/>
                    <a:pt x="1718" y="4124"/>
                  </a:cubicBezTo>
                  <a:cubicBezTo>
                    <a:pt x="5155" y="7789"/>
                    <a:pt x="8836" y="11389"/>
                    <a:pt x="13009" y="1498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2" name="Freeform 29"/>
            <p:cNvSpPr/>
            <p:nvPr/>
          </p:nvSpPr>
          <p:spPr>
            <a:xfrm>
              <a:off x="979074" y="5863468"/>
              <a:ext cx="431100" cy="990572"/>
            </a:xfrm>
            <a:custGeom>
              <a:avLst/>
              <a:gdLst/>
              <a:ahLst/>
              <a:cxnLst>
                <a:cxn ang="0">
                  <a:pos x="wd2" y="hd2"/>
                </a:cxn>
                <a:cxn ang="5400000">
                  <a:pos x="wd2" y="hd2"/>
                </a:cxn>
                <a:cxn ang="10800000">
                  <a:pos x="wd2" y="hd2"/>
                </a:cxn>
                <a:cxn ang="16200000">
                  <a:pos x="wd2" y="hd2"/>
                </a:cxn>
              </a:cxnLst>
              <a:rect l="0" t="0" r="r" b="b"/>
              <a:pathLst>
                <a:path w="21600" h="21600" extrusionOk="0">
                  <a:moveTo>
                    <a:pt x="1440" y="1565"/>
                  </a:moveTo>
                  <a:cubicBezTo>
                    <a:pt x="960" y="1043"/>
                    <a:pt x="480" y="522"/>
                    <a:pt x="0" y="0"/>
                  </a:cubicBezTo>
                  <a:cubicBezTo>
                    <a:pt x="0" y="939"/>
                    <a:pt x="0" y="1983"/>
                    <a:pt x="240" y="3026"/>
                  </a:cubicBezTo>
                  <a:cubicBezTo>
                    <a:pt x="3360" y="6470"/>
                    <a:pt x="6480" y="9913"/>
                    <a:pt x="10080" y="13252"/>
                  </a:cubicBezTo>
                  <a:cubicBezTo>
                    <a:pt x="12960" y="16070"/>
                    <a:pt x="16080" y="18887"/>
                    <a:pt x="19200" y="21600"/>
                  </a:cubicBezTo>
                  <a:cubicBezTo>
                    <a:pt x="21600" y="21600"/>
                    <a:pt x="21600" y="21600"/>
                    <a:pt x="21600" y="21600"/>
                  </a:cubicBezTo>
                  <a:cubicBezTo>
                    <a:pt x="18240" y="18783"/>
                    <a:pt x="15120" y="15861"/>
                    <a:pt x="12000" y="12835"/>
                  </a:cubicBezTo>
                  <a:cubicBezTo>
                    <a:pt x="8160" y="9183"/>
                    <a:pt x="4800" y="5322"/>
                    <a:pt x="1440" y="1565"/>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3" name="Freeform 30"/>
            <p:cNvSpPr/>
            <p:nvPr/>
          </p:nvSpPr>
          <p:spPr>
            <a:xfrm>
              <a:off x="494326" y="4365158"/>
              <a:ext cx="551808" cy="2235970"/>
            </a:xfrm>
            <a:custGeom>
              <a:avLst/>
              <a:gdLst/>
              <a:ahLst/>
              <a:cxnLst>
                <a:cxn ang="0">
                  <a:pos x="wd2" y="hd2"/>
                </a:cxn>
                <a:cxn ang="5400000">
                  <a:pos x="wd2" y="hd2"/>
                </a:cxn>
                <a:cxn ang="10800000">
                  <a:pos x="wd2" y="hd2"/>
                </a:cxn>
                <a:cxn ang="16200000">
                  <a:pos x="wd2" y="hd2"/>
                </a:cxn>
              </a:cxnLst>
              <a:rect l="0" t="0" r="r" b="b"/>
              <a:pathLst>
                <a:path w="21600" h="21600" extrusionOk="0">
                  <a:moveTo>
                    <a:pt x="18970" y="18917"/>
                  </a:moveTo>
                  <a:cubicBezTo>
                    <a:pt x="17468" y="17946"/>
                    <a:pt x="15965" y="16928"/>
                    <a:pt x="14650" y="15911"/>
                  </a:cubicBezTo>
                  <a:cubicBezTo>
                    <a:pt x="10706" y="12997"/>
                    <a:pt x="7701" y="9991"/>
                    <a:pt x="5447" y="6984"/>
                  </a:cubicBezTo>
                  <a:cubicBezTo>
                    <a:pt x="4132" y="5504"/>
                    <a:pt x="3193" y="3978"/>
                    <a:pt x="2442" y="2451"/>
                  </a:cubicBezTo>
                  <a:cubicBezTo>
                    <a:pt x="1690" y="1619"/>
                    <a:pt x="751" y="833"/>
                    <a:pt x="0" y="0"/>
                  </a:cubicBezTo>
                  <a:cubicBezTo>
                    <a:pt x="939" y="2359"/>
                    <a:pt x="2254" y="4718"/>
                    <a:pt x="3944" y="7030"/>
                  </a:cubicBezTo>
                  <a:cubicBezTo>
                    <a:pt x="6198" y="10083"/>
                    <a:pt x="9203" y="13090"/>
                    <a:pt x="12960" y="16050"/>
                  </a:cubicBezTo>
                  <a:cubicBezTo>
                    <a:pt x="14838" y="17484"/>
                    <a:pt x="16904" y="18964"/>
                    <a:pt x="19346" y="20397"/>
                  </a:cubicBezTo>
                  <a:cubicBezTo>
                    <a:pt x="20097" y="20767"/>
                    <a:pt x="20849" y="21184"/>
                    <a:pt x="21600" y="21600"/>
                  </a:cubicBezTo>
                  <a:cubicBezTo>
                    <a:pt x="21412" y="21461"/>
                    <a:pt x="21224" y="21322"/>
                    <a:pt x="21037" y="21184"/>
                  </a:cubicBezTo>
                  <a:cubicBezTo>
                    <a:pt x="20285" y="20444"/>
                    <a:pt x="19534" y="19657"/>
                    <a:pt x="18970" y="18917"/>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4" name="Freeform 31"/>
            <p:cNvSpPr/>
            <p:nvPr/>
          </p:nvSpPr>
          <p:spPr>
            <a:xfrm>
              <a:off x="444311" y="1289983"/>
              <a:ext cx="170725" cy="3027276"/>
            </a:xfrm>
            <a:custGeom>
              <a:avLst/>
              <a:gdLst/>
              <a:ahLst/>
              <a:cxnLst>
                <a:cxn ang="0">
                  <a:pos x="wd2" y="hd2"/>
                </a:cxn>
                <a:cxn ang="5400000">
                  <a:pos x="wd2" y="hd2"/>
                </a:cxn>
                <a:cxn ang="10800000">
                  <a:pos x="wd2" y="hd2"/>
                </a:cxn>
                <a:cxn ang="16200000">
                  <a:pos x="wd2" y="hd2"/>
                </a:cxn>
              </a:cxnLst>
              <a:rect l="0" t="0" r="r" b="b"/>
              <a:pathLst>
                <a:path w="21150" h="21600" extrusionOk="0">
                  <a:moveTo>
                    <a:pt x="9750" y="21600"/>
                  </a:moveTo>
                  <a:cubicBezTo>
                    <a:pt x="8550" y="21191"/>
                    <a:pt x="7950" y="20781"/>
                    <a:pt x="7350" y="20372"/>
                  </a:cubicBezTo>
                  <a:cubicBezTo>
                    <a:pt x="4350" y="18085"/>
                    <a:pt x="2550" y="15833"/>
                    <a:pt x="2550" y="13581"/>
                  </a:cubicBezTo>
                  <a:cubicBezTo>
                    <a:pt x="2550" y="11295"/>
                    <a:pt x="4350" y="9043"/>
                    <a:pt x="7350" y="6756"/>
                  </a:cubicBezTo>
                  <a:cubicBezTo>
                    <a:pt x="8550" y="5630"/>
                    <a:pt x="10350" y="4504"/>
                    <a:pt x="12750" y="3378"/>
                  </a:cubicBezTo>
                  <a:cubicBezTo>
                    <a:pt x="15150" y="2252"/>
                    <a:pt x="17550" y="1126"/>
                    <a:pt x="21150" y="0"/>
                  </a:cubicBezTo>
                  <a:cubicBezTo>
                    <a:pt x="20550" y="0"/>
                    <a:pt x="20550" y="0"/>
                    <a:pt x="20550" y="0"/>
                  </a:cubicBezTo>
                  <a:cubicBezTo>
                    <a:pt x="16950" y="1126"/>
                    <a:pt x="13950" y="2252"/>
                    <a:pt x="11550" y="3378"/>
                  </a:cubicBezTo>
                  <a:cubicBezTo>
                    <a:pt x="9150" y="4504"/>
                    <a:pt x="7350" y="5630"/>
                    <a:pt x="5550" y="6756"/>
                  </a:cubicBezTo>
                  <a:cubicBezTo>
                    <a:pt x="1950" y="9009"/>
                    <a:pt x="150" y="11295"/>
                    <a:pt x="150" y="13581"/>
                  </a:cubicBezTo>
                  <a:cubicBezTo>
                    <a:pt x="-450" y="15731"/>
                    <a:pt x="750" y="17915"/>
                    <a:pt x="3750" y="20099"/>
                  </a:cubicBezTo>
                  <a:cubicBezTo>
                    <a:pt x="5550" y="20576"/>
                    <a:pt x="7350" y="21088"/>
                    <a:pt x="9150" y="21566"/>
                  </a:cubicBezTo>
                  <a:cubicBezTo>
                    <a:pt x="9150" y="21566"/>
                    <a:pt x="9750" y="21600"/>
                    <a:pt x="9750"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5" name="Freeform 32"/>
            <p:cNvSpPr/>
            <p:nvPr/>
          </p:nvSpPr>
          <p:spPr>
            <a:xfrm>
              <a:off x="1084453" y="6572386"/>
              <a:ext cx="134120" cy="281654"/>
            </a:xfrm>
            <a:custGeom>
              <a:avLst/>
              <a:gdLst/>
              <a:ahLst/>
              <a:cxnLst>
                <a:cxn ang="0">
                  <a:pos x="wd2" y="hd2"/>
                </a:cxn>
                <a:cxn ang="5400000">
                  <a:pos x="wd2" y="hd2"/>
                </a:cxn>
                <a:cxn ang="10800000">
                  <a:pos x="wd2" y="hd2"/>
                </a:cxn>
                <a:cxn ang="16200000">
                  <a:pos x="wd2" y="hd2"/>
                </a:cxn>
              </a:cxnLst>
              <a:rect l="0" t="0" r="r" b="b"/>
              <a:pathLst>
                <a:path w="21600" h="21600" extrusionOk="0">
                  <a:moveTo>
                    <a:pt x="16971" y="21600"/>
                  </a:moveTo>
                  <a:cubicBezTo>
                    <a:pt x="21600" y="21600"/>
                    <a:pt x="21600" y="21600"/>
                    <a:pt x="21600" y="21600"/>
                  </a:cubicBezTo>
                  <a:cubicBezTo>
                    <a:pt x="13886" y="14644"/>
                    <a:pt x="6943" y="7322"/>
                    <a:pt x="0" y="0"/>
                  </a:cubicBezTo>
                  <a:cubicBezTo>
                    <a:pt x="4629" y="7322"/>
                    <a:pt x="10029" y="14644"/>
                    <a:pt x="16971" y="216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6" name="Freeform 33"/>
            <p:cNvSpPr/>
            <p:nvPr/>
          </p:nvSpPr>
          <p:spPr>
            <a:xfrm>
              <a:off x="475166" y="4108415"/>
              <a:ext cx="82390" cy="511573"/>
            </a:xfrm>
            <a:custGeom>
              <a:avLst/>
              <a:gdLst/>
              <a:ahLst/>
              <a:cxnLst>
                <a:cxn ang="0">
                  <a:pos x="wd2" y="hd2"/>
                </a:cxn>
                <a:cxn ang="5400000">
                  <a:pos x="wd2" y="hd2"/>
                </a:cxn>
                <a:cxn ang="10800000">
                  <a:pos x="wd2" y="hd2"/>
                </a:cxn>
                <a:cxn ang="16200000">
                  <a:pos x="wd2" y="hd2"/>
                </a:cxn>
              </a:cxnLst>
              <a:rect l="0" t="0" r="r" b="b"/>
              <a:pathLst>
                <a:path w="21600" h="21600" extrusionOk="0">
                  <a:moveTo>
                    <a:pt x="5082" y="10901"/>
                  </a:moveTo>
                  <a:cubicBezTo>
                    <a:pt x="10165" y="14535"/>
                    <a:pt x="16518" y="17966"/>
                    <a:pt x="21600" y="21600"/>
                  </a:cubicBezTo>
                  <a:cubicBezTo>
                    <a:pt x="17788" y="17361"/>
                    <a:pt x="15247" y="13121"/>
                    <a:pt x="12706" y="8882"/>
                  </a:cubicBezTo>
                  <a:cubicBezTo>
                    <a:pt x="12706" y="8882"/>
                    <a:pt x="11435" y="8680"/>
                    <a:pt x="11435" y="8680"/>
                  </a:cubicBezTo>
                  <a:cubicBezTo>
                    <a:pt x="7624" y="5854"/>
                    <a:pt x="3812" y="2826"/>
                    <a:pt x="0" y="0"/>
                  </a:cubicBezTo>
                  <a:cubicBezTo>
                    <a:pt x="0" y="404"/>
                    <a:pt x="0" y="1009"/>
                    <a:pt x="0" y="1615"/>
                  </a:cubicBezTo>
                  <a:cubicBezTo>
                    <a:pt x="1271" y="4643"/>
                    <a:pt x="3812" y="7873"/>
                    <a:pt x="5082" y="10901"/>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7" name="Freeform 34"/>
            <p:cNvSpPr/>
            <p:nvPr/>
          </p:nvSpPr>
          <p:spPr>
            <a:xfrm>
              <a:off x="946501" y="3146585"/>
              <a:ext cx="1410173" cy="2716884"/>
            </a:xfrm>
            <a:custGeom>
              <a:avLst/>
              <a:gdLst/>
              <a:ahLst/>
              <a:cxnLst>
                <a:cxn ang="0">
                  <a:pos x="wd2" y="hd2"/>
                </a:cxn>
                <a:cxn ang="5400000">
                  <a:pos x="wd2" y="hd2"/>
                </a:cxn>
                <a:cxn ang="10800000">
                  <a:pos x="wd2" y="hd2"/>
                </a:cxn>
                <a:cxn ang="16200000">
                  <a:pos x="wd2" y="hd2"/>
                </a:cxn>
              </a:cxnLst>
              <a:rect l="0" t="0" r="r" b="b"/>
              <a:pathLst>
                <a:path w="21600" h="21600" extrusionOk="0">
                  <a:moveTo>
                    <a:pt x="588" y="21030"/>
                  </a:moveTo>
                  <a:cubicBezTo>
                    <a:pt x="661" y="19052"/>
                    <a:pt x="1396" y="17037"/>
                    <a:pt x="2571" y="15097"/>
                  </a:cubicBezTo>
                  <a:cubicBezTo>
                    <a:pt x="3747" y="13196"/>
                    <a:pt x="5363" y="11332"/>
                    <a:pt x="7273" y="9583"/>
                  </a:cubicBezTo>
                  <a:cubicBezTo>
                    <a:pt x="9110" y="7796"/>
                    <a:pt x="11314" y="6123"/>
                    <a:pt x="13739" y="4525"/>
                  </a:cubicBezTo>
                  <a:cubicBezTo>
                    <a:pt x="14914" y="3727"/>
                    <a:pt x="16163" y="2928"/>
                    <a:pt x="17486" y="2206"/>
                  </a:cubicBezTo>
                  <a:cubicBezTo>
                    <a:pt x="18147" y="1825"/>
                    <a:pt x="18808" y="1445"/>
                    <a:pt x="19469" y="1065"/>
                  </a:cubicBezTo>
                  <a:cubicBezTo>
                    <a:pt x="20131" y="723"/>
                    <a:pt x="20865" y="342"/>
                    <a:pt x="21600" y="0"/>
                  </a:cubicBezTo>
                  <a:cubicBezTo>
                    <a:pt x="21527" y="0"/>
                    <a:pt x="21527" y="0"/>
                    <a:pt x="21527" y="0"/>
                  </a:cubicBezTo>
                  <a:cubicBezTo>
                    <a:pt x="20792" y="342"/>
                    <a:pt x="20057" y="685"/>
                    <a:pt x="19396" y="1027"/>
                  </a:cubicBezTo>
                  <a:cubicBezTo>
                    <a:pt x="18735" y="1407"/>
                    <a:pt x="18073" y="1787"/>
                    <a:pt x="17412" y="2130"/>
                  </a:cubicBezTo>
                  <a:cubicBezTo>
                    <a:pt x="16016" y="2890"/>
                    <a:pt x="14767" y="3651"/>
                    <a:pt x="13592" y="4449"/>
                  </a:cubicBezTo>
                  <a:cubicBezTo>
                    <a:pt x="11094" y="6046"/>
                    <a:pt x="8890" y="7720"/>
                    <a:pt x="6980" y="9469"/>
                  </a:cubicBezTo>
                  <a:cubicBezTo>
                    <a:pt x="4996" y="11256"/>
                    <a:pt x="3380" y="13120"/>
                    <a:pt x="2204" y="15059"/>
                  </a:cubicBezTo>
                  <a:cubicBezTo>
                    <a:pt x="955" y="16923"/>
                    <a:pt x="220" y="18900"/>
                    <a:pt x="0" y="20877"/>
                  </a:cubicBezTo>
                  <a:cubicBezTo>
                    <a:pt x="220" y="21106"/>
                    <a:pt x="367" y="21334"/>
                    <a:pt x="514" y="21600"/>
                  </a:cubicBezTo>
                  <a:cubicBezTo>
                    <a:pt x="514" y="21410"/>
                    <a:pt x="514" y="21220"/>
                    <a:pt x="588" y="2103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8" name="Freeform 35"/>
            <p:cNvSpPr/>
            <p:nvPr/>
          </p:nvSpPr>
          <p:spPr>
            <a:xfrm>
              <a:off x="1046133" y="6601126"/>
              <a:ext cx="120709" cy="2529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320" y="7336"/>
                    <a:pt x="10368" y="14672"/>
                    <a:pt x="16416" y="21600"/>
                  </a:cubicBezTo>
                  <a:cubicBezTo>
                    <a:pt x="21600" y="21600"/>
                    <a:pt x="21600" y="21600"/>
                    <a:pt x="21600" y="21600"/>
                  </a:cubicBezTo>
                  <a:cubicBezTo>
                    <a:pt x="13824" y="14672"/>
                    <a:pt x="6912" y="7336"/>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299" name="Freeform 36"/>
            <p:cNvSpPr/>
            <p:nvPr/>
          </p:nvSpPr>
          <p:spPr>
            <a:xfrm>
              <a:off x="946501" y="5897956"/>
              <a:ext cx="137953" cy="67443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4596"/>
                    <a:pt x="1490" y="9191"/>
                    <a:pt x="5214" y="13634"/>
                  </a:cubicBezTo>
                  <a:cubicBezTo>
                    <a:pt x="8193" y="15013"/>
                    <a:pt x="10428" y="16545"/>
                    <a:pt x="13407" y="17923"/>
                  </a:cubicBezTo>
                  <a:cubicBezTo>
                    <a:pt x="16386" y="19149"/>
                    <a:pt x="18621" y="20374"/>
                    <a:pt x="21600" y="21600"/>
                  </a:cubicBezTo>
                  <a:cubicBezTo>
                    <a:pt x="20855" y="21294"/>
                    <a:pt x="20855" y="20987"/>
                    <a:pt x="20110" y="20681"/>
                  </a:cubicBezTo>
                  <a:cubicBezTo>
                    <a:pt x="11917" y="15013"/>
                    <a:pt x="7448" y="9191"/>
                    <a:pt x="5959" y="3370"/>
                  </a:cubicBezTo>
                  <a:cubicBezTo>
                    <a:pt x="5214" y="2757"/>
                    <a:pt x="3724" y="2298"/>
                    <a:pt x="2979" y="1685"/>
                  </a:cubicBezTo>
                  <a:cubicBezTo>
                    <a:pt x="1490" y="1072"/>
                    <a:pt x="745" y="460"/>
                    <a:pt x="0" y="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300" name="Freeform 37"/>
            <p:cNvSpPr/>
            <p:nvPr/>
          </p:nvSpPr>
          <p:spPr>
            <a:xfrm>
              <a:off x="946501" y="5773415"/>
              <a:ext cx="38321" cy="228006"/>
            </a:xfrm>
            <a:custGeom>
              <a:avLst/>
              <a:gdLst/>
              <a:ahLst/>
              <a:cxnLst>
                <a:cxn ang="0">
                  <a:pos x="wd2" y="hd2"/>
                </a:cxn>
                <a:cxn ang="5400000">
                  <a:pos x="wd2" y="hd2"/>
                </a:cxn>
                <a:cxn ang="10800000">
                  <a:pos x="wd2" y="hd2"/>
                </a:cxn>
                <a:cxn ang="16200000">
                  <a:pos x="wd2" y="hd2"/>
                </a:cxn>
              </a:cxnLst>
              <a:rect l="0" t="0" r="r" b="b"/>
              <a:pathLst>
                <a:path w="21600" h="21600" extrusionOk="0">
                  <a:moveTo>
                    <a:pt x="0" y="11700"/>
                  </a:moveTo>
                  <a:cubicBezTo>
                    <a:pt x="2700" y="13050"/>
                    <a:pt x="5400" y="14850"/>
                    <a:pt x="10800" y="16650"/>
                  </a:cubicBezTo>
                  <a:cubicBezTo>
                    <a:pt x="13500" y="18450"/>
                    <a:pt x="18900" y="19800"/>
                    <a:pt x="21600" y="21600"/>
                  </a:cubicBezTo>
                  <a:cubicBezTo>
                    <a:pt x="18900" y="17100"/>
                    <a:pt x="18900" y="12600"/>
                    <a:pt x="18900" y="8550"/>
                  </a:cubicBezTo>
                  <a:cubicBezTo>
                    <a:pt x="13500" y="5400"/>
                    <a:pt x="8100" y="2700"/>
                    <a:pt x="0" y="0"/>
                  </a:cubicBezTo>
                  <a:cubicBezTo>
                    <a:pt x="0" y="450"/>
                    <a:pt x="0" y="1350"/>
                    <a:pt x="0" y="1800"/>
                  </a:cubicBezTo>
                  <a:cubicBezTo>
                    <a:pt x="0" y="4950"/>
                    <a:pt x="0" y="8550"/>
                    <a:pt x="0" y="11700"/>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sp>
          <p:nvSpPr>
            <p:cNvPr id="3301" name="Freeform 38"/>
            <p:cNvSpPr/>
            <p:nvPr/>
          </p:nvSpPr>
          <p:spPr>
            <a:xfrm>
              <a:off x="979074" y="6323307"/>
              <a:ext cx="210760" cy="530733"/>
            </a:xfrm>
            <a:custGeom>
              <a:avLst/>
              <a:gdLst/>
              <a:ahLst/>
              <a:cxnLst>
                <a:cxn ang="0">
                  <a:pos x="wd2" y="hd2"/>
                </a:cxn>
                <a:cxn ang="5400000">
                  <a:pos x="wd2" y="hd2"/>
                </a:cxn>
                <a:cxn ang="10800000">
                  <a:pos x="wd2" y="hd2"/>
                </a:cxn>
                <a:cxn ang="16200000">
                  <a:pos x="wd2" y="hd2"/>
                </a:cxn>
              </a:cxnLst>
              <a:rect l="0" t="0" r="r" b="b"/>
              <a:pathLst>
                <a:path w="21600" h="21600" extrusionOk="0">
                  <a:moveTo>
                    <a:pt x="5400" y="5449"/>
                  </a:moveTo>
                  <a:cubicBezTo>
                    <a:pt x="3436" y="3697"/>
                    <a:pt x="1964" y="1751"/>
                    <a:pt x="0" y="0"/>
                  </a:cubicBezTo>
                  <a:cubicBezTo>
                    <a:pt x="1473" y="3114"/>
                    <a:pt x="3436" y="6422"/>
                    <a:pt x="5400" y="9535"/>
                  </a:cubicBezTo>
                  <a:cubicBezTo>
                    <a:pt x="5891" y="10119"/>
                    <a:pt x="6382" y="10703"/>
                    <a:pt x="6873" y="11286"/>
                  </a:cubicBezTo>
                  <a:cubicBezTo>
                    <a:pt x="10800" y="14789"/>
                    <a:pt x="14727" y="18292"/>
                    <a:pt x="19145" y="21600"/>
                  </a:cubicBezTo>
                  <a:cubicBezTo>
                    <a:pt x="21600" y="21600"/>
                    <a:pt x="21600" y="21600"/>
                    <a:pt x="21600" y="21600"/>
                  </a:cubicBezTo>
                  <a:cubicBezTo>
                    <a:pt x="17182" y="17903"/>
                    <a:pt x="13745" y="14011"/>
                    <a:pt x="10800" y="10119"/>
                  </a:cubicBezTo>
                  <a:cubicBezTo>
                    <a:pt x="8836" y="8562"/>
                    <a:pt x="7364" y="7005"/>
                    <a:pt x="5400" y="5449"/>
                  </a:cubicBezTo>
                  <a:close/>
                </a:path>
              </a:pathLst>
            </a:custGeom>
            <a:solidFill>
              <a:srgbClr val="766F54"/>
            </a:solidFill>
            <a:ln w="12700" cap="flat">
              <a:noFill/>
              <a:miter lim="400000"/>
            </a:ln>
            <a:effectLst/>
          </p:spPr>
          <p:txBody>
            <a:bodyPr wrap="square" lIns="45719" tIns="45719" rIns="45719" bIns="45719" numCol="1" anchor="t">
              <a:noAutofit/>
            </a:bodyPr>
            <a:lstStyle/>
            <a:p>
              <a:pPr>
                <a:defRPr>
                  <a:latin typeface="Century Gothic"/>
                  <a:ea typeface="Century Gothic"/>
                  <a:cs typeface="Century Gothic"/>
                  <a:sym typeface="Century Gothic"/>
                </a:defRPr>
              </a:pPr>
              <a:endParaRPr/>
            </a:p>
          </p:txBody>
        </p:sp>
      </p:grpSp>
      <p:sp>
        <p:nvSpPr>
          <p:cNvPr id="3303" name="Rectangle 6"/>
          <p:cNvSpPr/>
          <p:nvPr/>
        </p:nvSpPr>
        <p:spPr>
          <a:xfrm>
            <a:off x="-1" y="0"/>
            <a:ext cx="182882" cy="6858000"/>
          </a:xfrm>
          <a:prstGeom prst="rect">
            <a:avLst/>
          </a:prstGeom>
          <a:solidFill>
            <a:srgbClr val="766F54"/>
          </a:solidFill>
          <a:ln w="12700">
            <a:miter lim="400000"/>
          </a:ln>
        </p:spPr>
        <p:txBody>
          <a:bodyPr lIns="45719" rIns="45719"/>
          <a:lstStyle/>
          <a:p>
            <a:pPr>
              <a:defRPr>
                <a:latin typeface="Century Gothic"/>
                <a:ea typeface="Century Gothic"/>
                <a:cs typeface="Century Gothic"/>
                <a:sym typeface="Century Gothic"/>
              </a:defRPr>
            </a:pPr>
            <a:endParaRPr/>
          </a:p>
        </p:txBody>
      </p:sp>
      <p:sp>
        <p:nvSpPr>
          <p:cNvPr id="3304" name="Title Text"/>
          <p:cNvSpPr txBox="1">
            <a:spLocks noGrp="1"/>
          </p:cNvSpPr>
          <p:nvPr>
            <p:ph type="title"/>
          </p:nvPr>
        </p:nvSpPr>
        <p:spPr>
          <a:xfrm>
            <a:off x="609600" y="277813"/>
            <a:ext cx="10972800" cy="1143001"/>
          </a:xfrm>
          <a:prstGeom prst="rect">
            <a:avLst/>
          </a:prstGeom>
        </p:spPr>
        <p:txBody>
          <a:bodyPr/>
          <a:lstStyle>
            <a:lvl1pPr defTabSz="457200">
              <a:lnSpc>
                <a:spcPct val="100000"/>
              </a:lnSpc>
              <a:defRPr sz="3600" cap="none">
                <a:solidFill>
                  <a:srgbClr val="262626"/>
                </a:solidFill>
                <a:latin typeface="Century Gothic"/>
                <a:ea typeface="Century Gothic"/>
                <a:cs typeface="Century Gothic"/>
                <a:sym typeface="Century Gothic"/>
              </a:defRPr>
            </a:lvl1pPr>
          </a:lstStyle>
          <a:p>
            <a:r>
              <a:t>Title Text</a:t>
            </a:r>
          </a:p>
        </p:txBody>
      </p:sp>
      <p:sp>
        <p:nvSpPr>
          <p:cNvPr id="3305" name="Body Level One…"/>
          <p:cNvSpPr txBox="1">
            <a:spLocks noGrp="1"/>
          </p:cNvSpPr>
          <p:nvPr>
            <p:ph type="body" sz="quarter" idx="1"/>
          </p:nvPr>
        </p:nvSpPr>
        <p:spPr>
          <a:xfrm>
            <a:off x="609600" y="1600200"/>
            <a:ext cx="5384800" cy="2189165"/>
          </a:xfrm>
          <a:prstGeom prst="rect">
            <a:avLst/>
          </a:prstGeom>
        </p:spPr>
        <p:txBody>
          <a:bodyPr/>
          <a:lstStyle>
            <a:lvl1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1pPr>
            <a:lvl2pPr marL="778668" indent="-321468"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2pPr>
            <a:lvl3pPr marL="1208314" indent="-293914"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3pPr>
            <a:lvl4pPr marL="17145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4pPr>
            <a:lvl5pPr marL="21717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lvl5pPr>
          </a:lstStyle>
          <a:p>
            <a:r>
              <a:t>Body Level One</a:t>
            </a:r>
          </a:p>
          <a:p>
            <a:pPr lvl="1"/>
            <a:r>
              <a:t>Body Level Two</a:t>
            </a:r>
          </a:p>
          <a:p>
            <a:pPr lvl="2"/>
            <a:r>
              <a:t>Body Level Three</a:t>
            </a:r>
          </a:p>
          <a:p>
            <a:pPr lvl="3"/>
            <a:r>
              <a:t>Body Level Four</a:t>
            </a:r>
          </a:p>
          <a:p>
            <a:pPr lvl="4"/>
            <a:r>
              <a:t>Body Level Five</a:t>
            </a:r>
          </a:p>
        </p:txBody>
      </p:sp>
      <p:sp>
        <p:nvSpPr>
          <p:cNvPr id="3306" name="Text Placeholder 4"/>
          <p:cNvSpPr>
            <a:spLocks noGrp="1"/>
          </p:cNvSpPr>
          <p:nvPr>
            <p:ph type="body" sz="half" idx="21"/>
          </p:nvPr>
        </p:nvSpPr>
        <p:spPr>
          <a:xfrm>
            <a:off x="6197600" y="1600200"/>
            <a:ext cx="5384800" cy="4530726"/>
          </a:xfrm>
          <a:prstGeom prst="rect">
            <a:avLst/>
          </a:prstGeom>
        </p:spPr>
        <p:txBody>
          <a:bodyPr/>
          <a:lstStyle/>
          <a:p>
            <a:pPr marL="342900" indent="-342900" defTabSz="457200">
              <a:lnSpc>
                <a:spcPct val="100000"/>
              </a:lnSpc>
              <a:buClr>
                <a:srgbClr val="A53010"/>
              </a:buClr>
              <a:buFontTx/>
              <a:buChar char=""/>
              <a:defRPr sz="1800">
                <a:solidFill>
                  <a:srgbClr val="404040"/>
                </a:solidFill>
                <a:latin typeface="Century Gothic"/>
                <a:ea typeface="Century Gothic"/>
                <a:cs typeface="Century Gothic"/>
                <a:sym typeface="Century Gothic"/>
              </a:defRPr>
            </a:pPr>
            <a:endParaRPr/>
          </a:p>
        </p:txBody>
      </p:sp>
      <p:sp>
        <p:nvSpPr>
          <p:cNvPr id="3307" name="Slide Number"/>
          <p:cNvSpPr txBox="1">
            <a:spLocks noGrp="1"/>
          </p:cNvSpPr>
          <p:nvPr>
            <p:ph type="sldNum" sz="quarter" idx="2"/>
          </p:nvPr>
        </p:nvSpPr>
        <p:spPr>
          <a:xfrm>
            <a:off x="11196726" y="6274117"/>
            <a:ext cx="385675" cy="396241"/>
          </a:xfrm>
          <a:prstGeom prst="rect">
            <a:avLst/>
          </a:prstGeom>
        </p:spPr>
        <p:txBody>
          <a:bodyPr anchor="ctr"/>
          <a:lstStyle>
            <a:lvl1pPr>
              <a:defRPr sz="2000">
                <a:solidFill>
                  <a:srgbClr val="FEFFFF"/>
                </a:solidFill>
                <a:latin typeface="Century Gothic"/>
                <a:ea typeface="Century Gothic"/>
                <a:cs typeface="Century Gothic"/>
                <a:sym typeface="Century Gothic"/>
              </a:defRPr>
            </a:lvl1pPr>
          </a:lstStyle>
          <a:p>
            <a:fld id="{86CB4B4D-7CA3-9044-876B-883B54F8677D}" type="slidenum">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355" name="Group 2"/>
          <p:cNvGrpSpPr/>
          <p:nvPr/>
        </p:nvGrpSpPr>
        <p:grpSpPr>
          <a:xfrm>
            <a:off x="-1" y="1"/>
            <a:ext cx="12192002" cy="6856415"/>
            <a:chOff x="0" y="0"/>
            <a:chExt cx="12192000" cy="6856413"/>
          </a:xfrm>
        </p:grpSpPr>
        <p:sp>
          <p:nvSpPr>
            <p:cNvPr id="331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1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1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1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1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1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2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334" name="Freeform 21"/>
            <p:cNvGrpSpPr/>
            <p:nvPr/>
          </p:nvGrpSpPr>
          <p:grpSpPr>
            <a:xfrm>
              <a:off x="11908366" y="4022726"/>
              <a:ext cx="279401" cy="209551"/>
              <a:chOff x="0" y="0"/>
              <a:chExt cx="279400" cy="209550"/>
            </a:xfrm>
          </p:grpSpPr>
          <p:sp>
            <p:nvSpPr>
              <p:cNvPr id="333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33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33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3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4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5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5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354" name="Group 39"/>
            <p:cNvGrpSpPr/>
            <p:nvPr/>
          </p:nvGrpSpPr>
          <p:grpSpPr>
            <a:xfrm>
              <a:off x="-1" y="2590801"/>
              <a:ext cx="12187769" cy="2949576"/>
              <a:chOff x="0" y="0"/>
              <a:chExt cx="12187767" cy="2949575"/>
            </a:xfrm>
          </p:grpSpPr>
          <p:sp>
            <p:nvSpPr>
              <p:cNvPr id="335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5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356"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357"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35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406" name="Group 2"/>
          <p:cNvGrpSpPr/>
          <p:nvPr/>
        </p:nvGrpSpPr>
        <p:grpSpPr>
          <a:xfrm>
            <a:off x="-1" y="1"/>
            <a:ext cx="12192002" cy="6856415"/>
            <a:chOff x="0" y="0"/>
            <a:chExt cx="12192000" cy="6856413"/>
          </a:xfrm>
        </p:grpSpPr>
        <p:sp>
          <p:nvSpPr>
            <p:cNvPr id="336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6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6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6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6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7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385" name="Freeform 21"/>
            <p:cNvGrpSpPr/>
            <p:nvPr/>
          </p:nvGrpSpPr>
          <p:grpSpPr>
            <a:xfrm>
              <a:off x="11908366" y="4022726"/>
              <a:ext cx="279401" cy="209551"/>
              <a:chOff x="0" y="0"/>
              <a:chExt cx="279400" cy="209550"/>
            </a:xfrm>
          </p:grpSpPr>
          <p:sp>
            <p:nvSpPr>
              <p:cNvPr id="338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38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38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8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39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0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0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0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405" name="Group 39"/>
            <p:cNvGrpSpPr/>
            <p:nvPr/>
          </p:nvGrpSpPr>
          <p:grpSpPr>
            <a:xfrm>
              <a:off x="-1" y="2590801"/>
              <a:ext cx="12187769" cy="2949576"/>
              <a:chOff x="0" y="0"/>
              <a:chExt cx="12187767" cy="2949575"/>
            </a:xfrm>
          </p:grpSpPr>
          <p:sp>
            <p:nvSpPr>
              <p:cNvPr id="340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0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40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408"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40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776145"/>
        </a:solidFill>
        <a:effectLst/>
      </p:bgPr>
    </p:bg>
    <p:spTree>
      <p:nvGrpSpPr>
        <p:cNvPr id="1" name=""/>
        <p:cNvGrpSpPr/>
        <p:nvPr/>
      </p:nvGrpSpPr>
      <p:grpSpPr>
        <a:xfrm>
          <a:off x="0" y="0"/>
          <a:ext cx="0" cy="0"/>
          <a:chOff x="0" y="0"/>
          <a:chExt cx="0" cy="0"/>
        </a:xfrm>
      </p:grpSpPr>
      <p:sp>
        <p:nvSpPr>
          <p:cNvPr id="341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417"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41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466" name="Group 2"/>
          <p:cNvGrpSpPr/>
          <p:nvPr/>
        </p:nvGrpSpPr>
        <p:grpSpPr>
          <a:xfrm>
            <a:off x="-1" y="1"/>
            <a:ext cx="12192002" cy="6856415"/>
            <a:chOff x="0" y="0"/>
            <a:chExt cx="12192000" cy="6856413"/>
          </a:xfrm>
        </p:grpSpPr>
        <p:sp>
          <p:nvSpPr>
            <p:cNvPr id="342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2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2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2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2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3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445" name="Freeform 21"/>
            <p:cNvGrpSpPr/>
            <p:nvPr/>
          </p:nvGrpSpPr>
          <p:grpSpPr>
            <a:xfrm>
              <a:off x="11908366" y="4022726"/>
              <a:ext cx="279401" cy="209551"/>
              <a:chOff x="0" y="0"/>
              <a:chExt cx="279400" cy="209550"/>
            </a:xfrm>
          </p:grpSpPr>
          <p:sp>
            <p:nvSpPr>
              <p:cNvPr id="344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44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44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4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5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6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6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6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465" name="Group 39"/>
            <p:cNvGrpSpPr/>
            <p:nvPr/>
          </p:nvGrpSpPr>
          <p:grpSpPr>
            <a:xfrm>
              <a:off x="-1" y="2590801"/>
              <a:ext cx="12187769" cy="2949576"/>
              <a:chOff x="0" y="0"/>
              <a:chExt cx="12187767" cy="2949575"/>
            </a:xfrm>
          </p:grpSpPr>
          <p:sp>
            <p:nvSpPr>
              <p:cNvPr id="346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6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467"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468"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46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378" name="Group 2"/>
          <p:cNvGrpSpPr/>
          <p:nvPr/>
        </p:nvGrpSpPr>
        <p:grpSpPr>
          <a:xfrm>
            <a:off x="0" y="2438400"/>
            <a:ext cx="12012085" cy="1052514"/>
            <a:chOff x="0" y="0"/>
            <a:chExt cx="12012083" cy="1052512"/>
          </a:xfrm>
        </p:grpSpPr>
        <p:grpSp>
          <p:nvGrpSpPr>
            <p:cNvPr id="371" name="Group 3"/>
            <p:cNvGrpSpPr/>
            <p:nvPr/>
          </p:nvGrpSpPr>
          <p:grpSpPr>
            <a:xfrm>
              <a:off x="387350" y="107950"/>
              <a:ext cx="948267" cy="474663"/>
              <a:chOff x="0" y="0"/>
              <a:chExt cx="948266" cy="474662"/>
            </a:xfrm>
          </p:grpSpPr>
          <p:sp>
            <p:nvSpPr>
              <p:cNvPr id="369"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370"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374" name="Group 6"/>
            <p:cNvGrpSpPr/>
            <p:nvPr/>
          </p:nvGrpSpPr>
          <p:grpSpPr>
            <a:xfrm>
              <a:off x="552450" y="530225"/>
              <a:ext cx="984250" cy="474663"/>
              <a:chOff x="0" y="0"/>
              <a:chExt cx="984249" cy="474662"/>
            </a:xfrm>
          </p:grpSpPr>
          <p:sp>
            <p:nvSpPr>
              <p:cNvPr id="372"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373"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375"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376"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377"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379"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380"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81"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517" name="Group 2"/>
          <p:cNvGrpSpPr/>
          <p:nvPr/>
        </p:nvGrpSpPr>
        <p:grpSpPr>
          <a:xfrm>
            <a:off x="-1" y="1"/>
            <a:ext cx="12192002" cy="6856415"/>
            <a:chOff x="0" y="0"/>
            <a:chExt cx="12192000" cy="6856413"/>
          </a:xfrm>
        </p:grpSpPr>
        <p:sp>
          <p:nvSpPr>
            <p:cNvPr id="347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7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7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7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8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496" name="Freeform 21"/>
            <p:cNvGrpSpPr/>
            <p:nvPr/>
          </p:nvGrpSpPr>
          <p:grpSpPr>
            <a:xfrm>
              <a:off x="11908366" y="4022726"/>
              <a:ext cx="279401" cy="209551"/>
              <a:chOff x="0" y="0"/>
              <a:chExt cx="279400" cy="209550"/>
            </a:xfrm>
          </p:grpSpPr>
          <p:sp>
            <p:nvSpPr>
              <p:cNvPr id="349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49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49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49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0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1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1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1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1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516" name="Group 39"/>
            <p:cNvGrpSpPr/>
            <p:nvPr/>
          </p:nvGrpSpPr>
          <p:grpSpPr>
            <a:xfrm>
              <a:off x="-1" y="2590801"/>
              <a:ext cx="12187769" cy="2949576"/>
              <a:chOff x="0" y="0"/>
              <a:chExt cx="12187767" cy="2949575"/>
            </a:xfrm>
          </p:grpSpPr>
          <p:sp>
            <p:nvSpPr>
              <p:cNvPr id="351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1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518"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519"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52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593B1D"/>
        </a:solidFill>
        <a:effectLst/>
      </p:bgPr>
    </p:bg>
    <p:spTree>
      <p:nvGrpSpPr>
        <p:cNvPr id="1" name=""/>
        <p:cNvGrpSpPr/>
        <p:nvPr/>
      </p:nvGrpSpPr>
      <p:grpSpPr>
        <a:xfrm>
          <a:off x="0" y="0"/>
          <a:ext cx="0" cy="0"/>
          <a:chOff x="0" y="0"/>
          <a:chExt cx="0" cy="0"/>
        </a:xfrm>
      </p:grpSpPr>
      <p:sp>
        <p:nvSpPr>
          <p:cNvPr id="352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528"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52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577" name="Group 2"/>
          <p:cNvGrpSpPr/>
          <p:nvPr/>
        </p:nvGrpSpPr>
        <p:grpSpPr>
          <a:xfrm>
            <a:off x="-1" y="1"/>
            <a:ext cx="12192002" cy="6856415"/>
            <a:chOff x="0" y="0"/>
            <a:chExt cx="12192000" cy="6856413"/>
          </a:xfrm>
        </p:grpSpPr>
        <p:sp>
          <p:nvSpPr>
            <p:cNvPr id="353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3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3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3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4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556" name="Freeform 21"/>
            <p:cNvGrpSpPr/>
            <p:nvPr/>
          </p:nvGrpSpPr>
          <p:grpSpPr>
            <a:xfrm>
              <a:off x="11908366" y="4022726"/>
              <a:ext cx="279401" cy="209551"/>
              <a:chOff x="0" y="0"/>
              <a:chExt cx="279400" cy="209550"/>
            </a:xfrm>
          </p:grpSpPr>
          <p:sp>
            <p:nvSpPr>
              <p:cNvPr id="355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55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55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5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6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576" name="Group 39"/>
            <p:cNvGrpSpPr/>
            <p:nvPr/>
          </p:nvGrpSpPr>
          <p:grpSpPr>
            <a:xfrm>
              <a:off x="-1" y="2590801"/>
              <a:ext cx="12187769" cy="2949576"/>
              <a:chOff x="0" y="0"/>
              <a:chExt cx="12187767" cy="2949575"/>
            </a:xfrm>
          </p:grpSpPr>
          <p:sp>
            <p:nvSpPr>
              <p:cNvPr id="357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7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578"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579"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580"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358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629" name="Group 2"/>
          <p:cNvGrpSpPr/>
          <p:nvPr/>
        </p:nvGrpSpPr>
        <p:grpSpPr>
          <a:xfrm>
            <a:off x="-1" y="1"/>
            <a:ext cx="12192002" cy="6856415"/>
            <a:chOff x="0" y="0"/>
            <a:chExt cx="12192000" cy="6856413"/>
          </a:xfrm>
        </p:grpSpPr>
        <p:sp>
          <p:nvSpPr>
            <p:cNvPr id="358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8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59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0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608" name="Freeform 21"/>
            <p:cNvGrpSpPr/>
            <p:nvPr/>
          </p:nvGrpSpPr>
          <p:grpSpPr>
            <a:xfrm>
              <a:off x="11908366" y="4022726"/>
              <a:ext cx="279401" cy="209551"/>
              <a:chOff x="0" y="0"/>
              <a:chExt cx="279400" cy="209550"/>
            </a:xfrm>
          </p:grpSpPr>
          <p:sp>
            <p:nvSpPr>
              <p:cNvPr id="360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60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60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1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628" name="Group 39"/>
            <p:cNvGrpSpPr/>
            <p:nvPr/>
          </p:nvGrpSpPr>
          <p:grpSpPr>
            <a:xfrm>
              <a:off x="-1" y="2590801"/>
              <a:ext cx="12187769" cy="2949576"/>
              <a:chOff x="0" y="0"/>
              <a:chExt cx="12187767" cy="2949575"/>
            </a:xfrm>
          </p:grpSpPr>
          <p:sp>
            <p:nvSpPr>
              <p:cNvPr id="362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2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63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63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679" name="Group 2"/>
          <p:cNvGrpSpPr/>
          <p:nvPr/>
        </p:nvGrpSpPr>
        <p:grpSpPr>
          <a:xfrm>
            <a:off x="-1" y="1"/>
            <a:ext cx="12192002" cy="6856415"/>
            <a:chOff x="0" y="0"/>
            <a:chExt cx="12192000" cy="6856413"/>
          </a:xfrm>
        </p:grpSpPr>
        <p:sp>
          <p:nvSpPr>
            <p:cNvPr id="363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3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4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5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658" name="Freeform 21"/>
            <p:cNvGrpSpPr/>
            <p:nvPr/>
          </p:nvGrpSpPr>
          <p:grpSpPr>
            <a:xfrm>
              <a:off x="11908366" y="4022726"/>
              <a:ext cx="279401" cy="209551"/>
              <a:chOff x="0" y="0"/>
              <a:chExt cx="279400" cy="209550"/>
            </a:xfrm>
          </p:grpSpPr>
          <p:sp>
            <p:nvSpPr>
              <p:cNvPr id="365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65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65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6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678" name="Group 39"/>
            <p:cNvGrpSpPr/>
            <p:nvPr/>
          </p:nvGrpSpPr>
          <p:grpSpPr>
            <a:xfrm>
              <a:off x="-1" y="2590801"/>
              <a:ext cx="12187769" cy="2949576"/>
              <a:chOff x="0" y="0"/>
              <a:chExt cx="12187767" cy="2949575"/>
            </a:xfrm>
          </p:grpSpPr>
          <p:sp>
            <p:nvSpPr>
              <p:cNvPr id="367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7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68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728" name="Group 2"/>
          <p:cNvGrpSpPr/>
          <p:nvPr/>
        </p:nvGrpSpPr>
        <p:grpSpPr>
          <a:xfrm>
            <a:off x="-1" y="1"/>
            <a:ext cx="12192002" cy="6856415"/>
            <a:chOff x="0" y="0"/>
            <a:chExt cx="12192000" cy="6856413"/>
          </a:xfrm>
        </p:grpSpPr>
        <p:sp>
          <p:nvSpPr>
            <p:cNvPr id="368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8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8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69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707" name="Freeform 21"/>
            <p:cNvGrpSpPr/>
            <p:nvPr/>
          </p:nvGrpSpPr>
          <p:grpSpPr>
            <a:xfrm>
              <a:off x="11908366" y="4022726"/>
              <a:ext cx="279401" cy="209551"/>
              <a:chOff x="0" y="0"/>
              <a:chExt cx="279400" cy="209550"/>
            </a:xfrm>
          </p:grpSpPr>
          <p:sp>
            <p:nvSpPr>
              <p:cNvPr id="370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70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70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0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1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727" name="Group 39"/>
            <p:cNvGrpSpPr/>
            <p:nvPr/>
          </p:nvGrpSpPr>
          <p:grpSpPr>
            <a:xfrm>
              <a:off x="-1" y="2590801"/>
              <a:ext cx="12187769" cy="2949576"/>
              <a:chOff x="0" y="0"/>
              <a:chExt cx="12187767" cy="2949575"/>
            </a:xfrm>
          </p:grpSpPr>
          <p:sp>
            <p:nvSpPr>
              <p:cNvPr id="372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2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72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730"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731"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373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780" name="Group 2"/>
          <p:cNvGrpSpPr/>
          <p:nvPr/>
        </p:nvGrpSpPr>
        <p:grpSpPr>
          <a:xfrm>
            <a:off x="-1" y="1"/>
            <a:ext cx="12192002" cy="6856415"/>
            <a:chOff x="0" y="0"/>
            <a:chExt cx="12192000" cy="6856413"/>
          </a:xfrm>
        </p:grpSpPr>
        <p:sp>
          <p:nvSpPr>
            <p:cNvPr id="373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4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5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759" name="Freeform 21"/>
            <p:cNvGrpSpPr/>
            <p:nvPr/>
          </p:nvGrpSpPr>
          <p:grpSpPr>
            <a:xfrm>
              <a:off x="11908366" y="4022726"/>
              <a:ext cx="279401" cy="209551"/>
              <a:chOff x="0" y="0"/>
              <a:chExt cx="279400" cy="209550"/>
            </a:xfrm>
          </p:grpSpPr>
          <p:sp>
            <p:nvSpPr>
              <p:cNvPr id="375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75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76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6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779" name="Group 39"/>
            <p:cNvGrpSpPr/>
            <p:nvPr/>
          </p:nvGrpSpPr>
          <p:grpSpPr>
            <a:xfrm>
              <a:off x="-1" y="2590801"/>
              <a:ext cx="12187769" cy="2949576"/>
              <a:chOff x="0" y="0"/>
              <a:chExt cx="12187767" cy="2949575"/>
            </a:xfrm>
          </p:grpSpPr>
          <p:sp>
            <p:nvSpPr>
              <p:cNvPr id="377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7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781"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782"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3783"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78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832" name="Group 2"/>
          <p:cNvGrpSpPr/>
          <p:nvPr/>
        </p:nvGrpSpPr>
        <p:grpSpPr>
          <a:xfrm>
            <a:off x="-1" y="1"/>
            <a:ext cx="12192002" cy="6856415"/>
            <a:chOff x="0" y="0"/>
            <a:chExt cx="12192000" cy="6856413"/>
          </a:xfrm>
        </p:grpSpPr>
        <p:sp>
          <p:nvSpPr>
            <p:cNvPr id="379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79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0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811" name="Freeform 21"/>
            <p:cNvGrpSpPr/>
            <p:nvPr/>
          </p:nvGrpSpPr>
          <p:grpSpPr>
            <a:xfrm>
              <a:off x="11908366" y="4022726"/>
              <a:ext cx="279401" cy="209551"/>
              <a:chOff x="0" y="0"/>
              <a:chExt cx="279400" cy="209550"/>
            </a:xfrm>
          </p:grpSpPr>
          <p:sp>
            <p:nvSpPr>
              <p:cNvPr id="380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81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81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1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2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831" name="Group 39"/>
            <p:cNvGrpSpPr/>
            <p:nvPr/>
          </p:nvGrpSpPr>
          <p:grpSpPr>
            <a:xfrm>
              <a:off x="-1" y="2590801"/>
              <a:ext cx="12187769" cy="2949576"/>
              <a:chOff x="0" y="0"/>
              <a:chExt cx="12187767" cy="2949575"/>
            </a:xfrm>
          </p:grpSpPr>
          <p:sp>
            <p:nvSpPr>
              <p:cNvPr id="382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3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83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834"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835"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383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884" name="Group 2"/>
          <p:cNvGrpSpPr/>
          <p:nvPr/>
        </p:nvGrpSpPr>
        <p:grpSpPr>
          <a:xfrm>
            <a:off x="-1" y="1"/>
            <a:ext cx="12192002" cy="6856415"/>
            <a:chOff x="0" y="0"/>
            <a:chExt cx="12192000" cy="6856413"/>
          </a:xfrm>
        </p:grpSpPr>
        <p:sp>
          <p:nvSpPr>
            <p:cNvPr id="384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4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5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863" name="Freeform 21"/>
            <p:cNvGrpSpPr/>
            <p:nvPr/>
          </p:nvGrpSpPr>
          <p:grpSpPr>
            <a:xfrm>
              <a:off x="11908366" y="4022726"/>
              <a:ext cx="279401" cy="209551"/>
              <a:chOff x="0" y="0"/>
              <a:chExt cx="279400" cy="209550"/>
            </a:xfrm>
          </p:grpSpPr>
          <p:sp>
            <p:nvSpPr>
              <p:cNvPr id="386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86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86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6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7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8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883" name="Group 39"/>
            <p:cNvGrpSpPr/>
            <p:nvPr/>
          </p:nvGrpSpPr>
          <p:grpSpPr>
            <a:xfrm>
              <a:off x="-1" y="2590801"/>
              <a:ext cx="12187769" cy="2949576"/>
              <a:chOff x="0" y="0"/>
              <a:chExt cx="12187767" cy="2949575"/>
            </a:xfrm>
          </p:grpSpPr>
          <p:sp>
            <p:nvSpPr>
              <p:cNvPr id="388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8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885"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886"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88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935" name="Group 2"/>
          <p:cNvGrpSpPr/>
          <p:nvPr/>
        </p:nvGrpSpPr>
        <p:grpSpPr>
          <a:xfrm>
            <a:off x="-1" y="1"/>
            <a:ext cx="12192002" cy="6856415"/>
            <a:chOff x="0" y="0"/>
            <a:chExt cx="12192000" cy="6856413"/>
          </a:xfrm>
        </p:grpSpPr>
        <p:sp>
          <p:nvSpPr>
            <p:cNvPr id="389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9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9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9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9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89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0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914" name="Freeform 21"/>
            <p:cNvGrpSpPr/>
            <p:nvPr/>
          </p:nvGrpSpPr>
          <p:grpSpPr>
            <a:xfrm>
              <a:off x="11908366" y="4022726"/>
              <a:ext cx="279401" cy="209551"/>
              <a:chOff x="0" y="0"/>
              <a:chExt cx="279400" cy="209550"/>
            </a:xfrm>
          </p:grpSpPr>
          <p:sp>
            <p:nvSpPr>
              <p:cNvPr id="391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91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91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1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2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3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3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934" name="Group 39"/>
            <p:cNvGrpSpPr/>
            <p:nvPr/>
          </p:nvGrpSpPr>
          <p:grpSpPr>
            <a:xfrm>
              <a:off x="-1" y="2590801"/>
              <a:ext cx="12187769" cy="2949576"/>
              <a:chOff x="0" y="0"/>
              <a:chExt cx="12187767" cy="2949575"/>
            </a:xfrm>
          </p:grpSpPr>
          <p:sp>
            <p:nvSpPr>
              <p:cNvPr id="393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3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936"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93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38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38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39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39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39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39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39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395"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396"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39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3985" name="Group 2"/>
          <p:cNvGrpSpPr/>
          <p:nvPr/>
        </p:nvGrpSpPr>
        <p:grpSpPr>
          <a:xfrm>
            <a:off x="-1" y="1"/>
            <a:ext cx="12192002" cy="6856415"/>
            <a:chOff x="0" y="0"/>
            <a:chExt cx="12192000" cy="6856413"/>
          </a:xfrm>
        </p:grpSpPr>
        <p:sp>
          <p:nvSpPr>
            <p:cNvPr id="394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4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4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4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4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4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5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964" name="Freeform 21"/>
            <p:cNvGrpSpPr/>
            <p:nvPr/>
          </p:nvGrpSpPr>
          <p:grpSpPr>
            <a:xfrm>
              <a:off x="11908366" y="4022726"/>
              <a:ext cx="279401" cy="209551"/>
              <a:chOff x="0" y="0"/>
              <a:chExt cx="279400" cy="209550"/>
            </a:xfrm>
          </p:grpSpPr>
          <p:sp>
            <p:nvSpPr>
              <p:cNvPr id="396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396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396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6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7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8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8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3984" name="Group 39"/>
            <p:cNvGrpSpPr/>
            <p:nvPr/>
          </p:nvGrpSpPr>
          <p:grpSpPr>
            <a:xfrm>
              <a:off x="-1" y="2590801"/>
              <a:ext cx="12187769" cy="2949576"/>
              <a:chOff x="0" y="0"/>
              <a:chExt cx="12187767" cy="2949575"/>
            </a:xfrm>
          </p:grpSpPr>
          <p:sp>
            <p:nvSpPr>
              <p:cNvPr id="398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8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398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398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4035" name="Group 2"/>
          <p:cNvGrpSpPr/>
          <p:nvPr/>
        </p:nvGrpSpPr>
        <p:grpSpPr>
          <a:xfrm>
            <a:off x="-1" y="1"/>
            <a:ext cx="12192002" cy="6856415"/>
            <a:chOff x="0" y="0"/>
            <a:chExt cx="12192000" cy="6856413"/>
          </a:xfrm>
        </p:grpSpPr>
        <p:sp>
          <p:nvSpPr>
            <p:cNvPr id="399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9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9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9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9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399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0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014" name="Freeform 21"/>
            <p:cNvGrpSpPr/>
            <p:nvPr/>
          </p:nvGrpSpPr>
          <p:grpSpPr>
            <a:xfrm>
              <a:off x="11908366" y="4022726"/>
              <a:ext cx="279401" cy="209551"/>
              <a:chOff x="0" y="0"/>
              <a:chExt cx="279400" cy="209550"/>
            </a:xfrm>
          </p:grpSpPr>
          <p:sp>
            <p:nvSpPr>
              <p:cNvPr id="401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01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01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1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2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3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3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034" name="Group 39"/>
            <p:cNvGrpSpPr/>
            <p:nvPr/>
          </p:nvGrpSpPr>
          <p:grpSpPr>
            <a:xfrm>
              <a:off x="-1" y="2590801"/>
              <a:ext cx="12187769" cy="2949576"/>
              <a:chOff x="0" y="0"/>
              <a:chExt cx="12187767" cy="2949575"/>
            </a:xfrm>
          </p:grpSpPr>
          <p:sp>
            <p:nvSpPr>
              <p:cNvPr id="403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3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03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03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03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4086" name="Group 2"/>
          <p:cNvGrpSpPr/>
          <p:nvPr/>
        </p:nvGrpSpPr>
        <p:grpSpPr>
          <a:xfrm>
            <a:off x="-1" y="1"/>
            <a:ext cx="12192002" cy="6856415"/>
            <a:chOff x="0" y="0"/>
            <a:chExt cx="12192000" cy="6856413"/>
          </a:xfrm>
        </p:grpSpPr>
        <p:sp>
          <p:nvSpPr>
            <p:cNvPr id="404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4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4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4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4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5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065" name="Freeform 21"/>
            <p:cNvGrpSpPr/>
            <p:nvPr/>
          </p:nvGrpSpPr>
          <p:grpSpPr>
            <a:xfrm>
              <a:off x="11908366" y="4022726"/>
              <a:ext cx="279401" cy="209551"/>
              <a:chOff x="0" y="0"/>
              <a:chExt cx="279400" cy="209550"/>
            </a:xfrm>
          </p:grpSpPr>
          <p:sp>
            <p:nvSpPr>
              <p:cNvPr id="406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06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06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6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7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8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8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8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085" name="Group 39"/>
            <p:cNvGrpSpPr/>
            <p:nvPr/>
          </p:nvGrpSpPr>
          <p:grpSpPr>
            <a:xfrm>
              <a:off x="-1" y="2590801"/>
              <a:ext cx="12187769" cy="2949576"/>
              <a:chOff x="0" y="0"/>
              <a:chExt cx="12187767" cy="2949575"/>
            </a:xfrm>
          </p:grpSpPr>
          <p:sp>
            <p:nvSpPr>
              <p:cNvPr id="408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08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08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088"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089"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409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4106" name="Group 2"/>
          <p:cNvGrpSpPr/>
          <p:nvPr/>
        </p:nvGrpSpPr>
        <p:grpSpPr>
          <a:xfrm>
            <a:off x="0" y="2438400"/>
            <a:ext cx="12012085" cy="1052514"/>
            <a:chOff x="0" y="0"/>
            <a:chExt cx="12012083" cy="1052512"/>
          </a:xfrm>
        </p:grpSpPr>
        <p:grpSp>
          <p:nvGrpSpPr>
            <p:cNvPr id="4099" name="Group 3"/>
            <p:cNvGrpSpPr/>
            <p:nvPr/>
          </p:nvGrpSpPr>
          <p:grpSpPr>
            <a:xfrm>
              <a:off x="387350" y="107950"/>
              <a:ext cx="948267" cy="474663"/>
              <a:chOff x="0" y="0"/>
              <a:chExt cx="948266" cy="474662"/>
            </a:xfrm>
          </p:grpSpPr>
          <p:sp>
            <p:nvSpPr>
              <p:cNvPr id="4097"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4098"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4102" name="Group 6"/>
            <p:cNvGrpSpPr/>
            <p:nvPr/>
          </p:nvGrpSpPr>
          <p:grpSpPr>
            <a:xfrm>
              <a:off x="552450" y="530225"/>
              <a:ext cx="984250" cy="474663"/>
              <a:chOff x="0" y="0"/>
              <a:chExt cx="984249" cy="474662"/>
            </a:xfrm>
          </p:grpSpPr>
          <p:sp>
            <p:nvSpPr>
              <p:cNvPr id="4100"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4101"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4103"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4104"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4105"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4107"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08"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411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1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1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1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2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12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2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23"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24"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2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FFFF99"/>
        </a:solidFill>
        <a:effectLst/>
      </p:bgPr>
    </p:bg>
    <p:spTree>
      <p:nvGrpSpPr>
        <p:cNvPr id="1" name=""/>
        <p:cNvGrpSpPr/>
        <p:nvPr/>
      </p:nvGrpSpPr>
      <p:grpSpPr>
        <a:xfrm>
          <a:off x="0" y="0"/>
          <a:ext cx="0" cy="0"/>
          <a:chOff x="0" y="0"/>
          <a:chExt cx="0" cy="0"/>
        </a:xfrm>
      </p:grpSpPr>
      <p:sp>
        <p:nvSpPr>
          <p:cNvPr id="4132"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33"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3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414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4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4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4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4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14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4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48"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4149"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5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415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5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5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6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6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16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6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6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65"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6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105638"/>
        </a:solidFill>
        <a:effectLst/>
      </p:bgPr>
    </p:bg>
    <p:spTree>
      <p:nvGrpSpPr>
        <p:cNvPr id="1" name=""/>
        <p:cNvGrpSpPr/>
        <p:nvPr/>
      </p:nvGrpSpPr>
      <p:grpSpPr>
        <a:xfrm>
          <a:off x="0" y="0"/>
          <a:ext cx="0" cy="0"/>
          <a:chOff x="0" y="0"/>
          <a:chExt cx="0" cy="0"/>
        </a:xfrm>
      </p:grpSpPr>
      <p:sp>
        <p:nvSpPr>
          <p:cNvPr id="4173"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74"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7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418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8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8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8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8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18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8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89"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190"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191"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419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FFFF99"/>
        </a:solidFill>
        <a:effectLst/>
      </p:bgPr>
    </p:bg>
    <p:spTree>
      <p:nvGrpSpPr>
        <p:cNvPr id="1" name=""/>
        <p:cNvGrpSpPr/>
        <p:nvPr/>
      </p:nvGrpSpPr>
      <p:grpSpPr>
        <a:xfrm>
          <a:off x="0" y="0"/>
          <a:ext cx="0" cy="0"/>
          <a:chOff x="0" y="0"/>
          <a:chExt cx="0" cy="0"/>
        </a:xfrm>
      </p:grpSpPr>
      <p:sp>
        <p:nvSpPr>
          <p:cNvPr id="40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05"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0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419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0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0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0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0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0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0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0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20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421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1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1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1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1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1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2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2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422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2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3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3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3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3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3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35"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4236"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237"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423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424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4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4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4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4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5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5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52"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4253"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4254"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25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426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6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6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6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6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6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6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69"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27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427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7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7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8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8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8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8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8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285"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286"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428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429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9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9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29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9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29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0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0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02"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30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431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1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1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1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1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31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1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17"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18"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31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432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2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2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2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3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33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3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33"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34"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335"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433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434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4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4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4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4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34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4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50"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51"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41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1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1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1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20"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42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2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435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6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6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6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6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36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6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6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6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415" name="Group 2"/>
          <p:cNvGrpSpPr/>
          <p:nvPr/>
        </p:nvGrpSpPr>
        <p:grpSpPr>
          <a:xfrm>
            <a:off x="-1" y="1"/>
            <a:ext cx="12192002" cy="6856415"/>
            <a:chOff x="0" y="0"/>
            <a:chExt cx="12192000" cy="6856413"/>
          </a:xfrm>
        </p:grpSpPr>
        <p:sp>
          <p:nvSpPr>
            <p:cNvPr id="437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7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7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7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7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7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8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394" name="Freeform 21"/>
            <p:cNvGrpSpPr/>
            <p:nvPr/>
          </p:nvGrpSpPr>
          <p:grpSpPr>
            <a:xfrm>
              <a:off x="11908366" y="4022726"/>
              <a:ext cx="279401" cy="209551"/>
              <a:chOff x="0" y="0"/>
              <a:chExt cx="279400" cy="209550"/>
            </a:xfrm>
          </p:grpSpPr>
          <p:sp>
            <p:nvSpPr>
              <p:cNvPr id="439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9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9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39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0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1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1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414" name="Group 39"/>
            <p:cNvGrpSpPr/>
            <p:nvPr/>
          </p:nvGrpSpPr>
          <p:grpSpPr>
            <a:xfrm>
              <a:off x="-1" y="2590801"/>
              <a:ext cx="12187769" cy="2949576"/>
              <a:chOff x="0" y="0"/>
              <a:chExt cx="12187767" cy="2949575"/>
            </a:xfrm>
          </p:grpSpPr>
          <p:sp>
            <p:nvSpPr>
              <p:cNvPr id="441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1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416"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417"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466" name="Group 2"/>
          <p:cNvGrpSpPr/>
          <p:nvPr/>
        </p:nvGrpSpPr>
        <p:grpSpPr>
          <a:xfrm>
            <a:off x="-1" y="1"/>
            <a:ext cx="12192002" cy="6856415"/>
            <a:chOff x="0" y="0"/>
            <a:chExt cx="12192000" cy="6856413"/>
          </a:xfrm>
        </p:grpSpPr>
        <p:sp>
          <p:nvSpPr>
            <p:cNvPr id="442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2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2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2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2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3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445" name="Freeform 21"/>
            <p:cNvGrpSpPr/>
            <p:nvPr/>
          </p:nvGrpSpPr>
          <p:grpSpPr>
            <a:xfrm>
              <a:off x="11908366" y="4022726"/>
              <a:ext cx="279401" cy="209551"/>
              <a:chOff x="0" y="0"/>
              <a:chExt cx="279400" cy="209550"/>
            </a:xfrm>
          </p:grpSpPr>
          <p:sp>
            <p:nvSpPr>
              <p:cNvPr id="444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4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4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4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5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6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6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6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465" name="Group 39"/>
            <p:cNvGrpSpPr/>
            <p:nvPr/>
          </p:nvGrpSpPr>
          <p:grpSpPr>
            <a:xfrm>
              <a:off x="-1" y="2590801"/>
              <a:ext cx="12187769" cy="2949576"/>
              <a:chOff x="0" y="0"/>
              <a:chExt cx="12187767" cy="2949575"/>
            </a:xfrm>
          </p:grpSpPr>
          <p:sp>
            <p:nvSpPr>
              <p:cNvPr id="446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6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46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468"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6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6666"/>
        </a:solidFill>
        <a:effectLst/>
      </p:bgPr>
    </p:bg>
    <p:spTree>
      <p:nvGrpSpPr>
        <p:cNvPr id="1" name=""/>
        <p:cNvGrpSpPr/>
        <p:nvPr/>
      </p:nvGrpSpPr>
      <p:grpSpPr>
        <a:xfrm>
          <a:off x="0" y="0"/>
          <a:ext cx="0" cy="0"/>
          <a:chOff x="0" y="0"/>
          <a:chExt cx="0" cy="0"/>
        </a:xfrm>
      </p:grpSpPr>
      <p:sp>
        <p:nvSpPr>
          <p:cNvPr id="447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477"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526" name="Group 2"/>
          <p:cNvGrpSpPr/>
          <p:nvPr/>
        </p:nvGrpSpPr>
        <p:grpSpPr>
          <a:xfrm>
            <a:off x="-1" y="1"/>
            <a:ext cx="12192002" cy="6856415"/>
            <a:chOff x="0" y="0"/>
            <a:chExt cx="12192000" cy="6856413"/>
          </a:xfrm>
        </p:grpSpPr>
        <p:sp>
          <p:nvSpPr>
            <p:cNvPr id="448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8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8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8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8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49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505" name="Freeform 21"/>
            <p:cNvGrpSpPr/>
            <p:nvPr/>
          </p:nvGrpSpPr>
          <p:grpSpPr>
            <a:xfrm>
              <a:off x="11908366" y="4022726"/>
              <a:ext cx="279401" cy="209551"/>
              <a:chOff x="0" y="0"/>
              <a:chExt cx="279400" cy="209550"/>
            </a:xfrm>
          </p:grpSpPr>
          <p:sp>
            <p:nvSpPr>
              <p:cNvPr id="450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0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0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0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1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2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2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2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525" name="Group 39"/>
            <p:cNvGrpSpPr/>
            <p:nvPr/>
          </p:nvGrpSpPr>
          <p:grpSpPr>
            <a:xfrm>
              <a:off x="-1" y="2590801"/>
              <a:ext cx="12187769" cy="2949576"/>
              <a:chOff x="0" y="0"/>
              <a:chExt cx="12187767" cy="2949575"/>
            </a:xfrm>
          </p:grpSpPr>
          <p:sp>
            <p:nvSpPr>
              <p:cNvPr id="452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2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527"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528"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2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577" name="Group 2"/>
          <p:cNvGrpSpPr/>
          <p:nvPr/>
        </p:nvGrpSpPr>
        <p:grpSpPr>
          <a:xfrm>
            <a:off x="-1" y="1"/>
            <a:ext cx="12192002" cy="6856415"/>
            <a:chOff x="0" y="0"/>
            <a:chExt cx="12192000" cy="6856413"/>
          </a:xfrm>
        </p:grpSpPr>
        <p:sp>
          <p:nvSpPr>
            <p:cNvPr id="453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3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3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3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4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556" name="Freeform 21"/>
            <p:cNvGrpSpPr/>
            <p:nvPr/>
          </p:nvGrpSpPr>
          <p:grpSpPr>
            <a:xfrm>
              <a:off x="11908366" y="4022726"/>
              <a:ext cx="279401" cy="209551"/>
              <a:chOff x="0" y="0"/>
              <a:chExt cx="279400" cy="209550"/>
            </a:xfrm>
          </p:grpSpPr>
          <p:sp>
            <p:nvSpPr>
              <p:cNvPr id="455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5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5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5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6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7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7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7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7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576" name="Group 39"/>
            <p:cNvGrpSpPr/>
            <p:nvPr/>
          </p:nvGrpSpPr>
          <p:grpSpPr>
            <a:xfrm>
              <a:off x="-1" y="2590801"/>
              <a:ext cx="12187769" cy="2949576"/>
              <a:chOff x="0" y="0"/>
              <a:chExt cx="12187767" cy="2949575"/>
            </a:xfrm>
          </p:grpSpPr>
          <p:sp>
            <p:nvSpPr>
              <p:cNvPr id="457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7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578"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579"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628" name="Group 2"/>
          <p:cNvGrpSpPr/>
          <p:nvPr/>
        </p:nvGrpSpPr>
        <p:grpSpPr>
          <a:xfrm>
            <a:off x="-1" y="1"/>
            <a:ext cx="12192002" cy="6856415"/>
            <a:chOff x="0" y="0"/>
            <a:chExt cx="12192000" cy="6856413"/>
          </a:xfrm>
        </p:grpSpPr>
        <p:sp>
          <p:nvSpPr>
            <p:cNvPr id="458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8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8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59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607" name="Freeform 21"/>
            <p:cNvGrpSpPr/>
            <p:nvPr/>
          </p:nvGrpSpPr>
          <p:grpSpPr>
            <a:xfrm>
              <a:off x="11908366" y="4022726"/>
              <a:ext cx="279401" cy="209551"/>
              <a:chOff x="0" y="0"/>
              <a:chExt cx="279400" cy="209550"/>
            </a:xfrm>
          </p:grpSpPr>
          <p:sp>
            <p:nvSpPr>
              <p:cNvPr id="460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0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0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0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1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627" name="Group 39"/>
            <p:cNvGrpSpPr/>
            <p:nvPr/>
          </p:nvGrpSpPr>
          <p:grpSpPr>
            <a:xfrm>
              <a:off x="-1" y="2590801"/>
              <a:ext cx="12187769" cy="2949576"/>
              <a:chOff x="0" y="0"/>
              <a:chExt cx="12187767" cy="2949575"/>
            </a:xfrm>
          </p:grpSpPr>
          <p:sp>
            <p:nvSpPr>
              <p:cNvPr id="462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2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629"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630"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1"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463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680" name="Group 2"/>
          <p:cNvGrpSpPr/>
          <p:nvPr/>
        </p:nvGrpSpPr>
        <p:grpSpPr>
          <a:xfrm>
            <a:off x="-1" y="1"/>
            <a:ext cx="12192002" cy="6856415"/>
            <a:chOff x="0" y="0"/>
            <a:chExt cx="12192000" cy="6856413"/>
          </a:xfrm>
        </p:grpSpPr>
        <p:sp>
          <p:nvSpPr>
            <p:cNvPr id="463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4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5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659" name="Freeform 21"/>
            <p:cNvGrpSpPr/>
            <p:nvPr/>
          </p:nvGrpSpPr>
          <p:grpSpPr>
            <a:xfrm>
              <a:off x="11908366" y="4022726"/>
              <a:ext cx="279401" cy="209551"/>
              <a:chOff x="0" y="0"/>
              <a:chExt cx="279400" cy="209550"/>
            </a:xfrm>
          </p:grpSpPr>
          <p:sp>
            <p:nvSpPr>
              <p:cNvPr id="465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65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66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6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679" name="Group 39"/>
            <p:cNvGrpSpPr/>
            <p:nvPr/>
          </p:nvGrpSpPr>
          <p:grpSpPr>
            <a:xfrm>
              <a:off x="-1" y="2590801"/>
              <a:ext cx="12187769" cy="2949576"/>
              <a:chOff x="0" y="0"/>
              <a:chExt cx="12187767" cy="2949575"/>
            </a:xfrm>
          </p:grpSpPr>
          <p:sp>
            <p:nvSpPr>
              <p:cNvPr id="467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7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681"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68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730" name="Group 2"/>
          <p:cNvGrpSpPr/>
          <p:nvPr/>
        </p:nvGrpSpPr>
        <p:grpSpPr>
          <a:xfrm>
            <a:off x="-1" y="1"/>
            <a:ext cx="12192002" cy="6856415"/>
            <a:chOff x="0" y="0"/>
            <a:chExt cx="12192000" cy="6856413"/>
          </a:xfrm>
        </p:grpSpPr>
        <p:sp>
          <p:nvSpPr>
            <p:cNvPr id="468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69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0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709" name="Freeform 21"/>
            <p:cNvGrpSpPr/>
            <p:nvPr/>
          </p:nvGrpSpPr>
          <p:grpSpPr>
            <a:xfrm>
              <a:off x="11908366" y="4022726"/>
              <a:ext cx="279401" cy="209551"/>
              <a:chOff x="0" y="0"/>
              <a:chExt cx="279400" cy="209550"/>
            </a:xfrm>
          </p:grpSpPr>
          <p:sp>
            <p:nvSpPr>
              <p:cNvPr id="470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0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1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1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729" name="Group 39"/>
            <p:cNvGrpSpPr/>
            <p:nvPr/>
          </p:nvGrpSpPr>
          <p:grpSpPr>
            <a:xfrm>
              <a:off x="-1" y="2590801"/>
              <a:ext cx="12187769" cy="2949576"/>
              <a:chOff x="0" y="0"/>
              <a:chExt cx="12187767" cy="2949575"/>
            </a:xfrm>
          </p:grpSpPr>
          <p:sp>
            <p:nvSpPr>
              <p:cNvPr id="472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2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73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779" name="Group 2"/>
          <p:cNvGrpSpPr/>
          <p:nvPr/>
        </p:nvGrpSpPr>
        <p:grpSpPr>
          <a:xfrm>
            <a:off x="-1" y="1"/>
            <a:ext cx="12192002" cy="6856415"/>
            <a:chOff x="0" y="0"/>
            <a:chExt cx="12192000" cy="6856413"/>
          </a:xfrm>
        </p:grpSpPr>
        <p:sp>
          <p:nvSpPr>
            <p:cNvPr id="473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3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4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5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758" name="Freeform 21"/>
            <p:cNvGrpSpPr/>
            <p:nvPr/>
          </p:nvGrpSpPr>
          <p:grpSpPr>
            <a:xfrm>
              <a:off x="11908366" y="4022726"/>
              <a:ext cx="279401" cy="209551"/>
              <a:chOff x="0" y="0"/>
              <a:chExt cx="279400" cy="209550"/>
            </a:xfrm>
          </p:grpSpPr>
          <p:sp>
            <p:nvSpPr>
              <p:cNvPr id="475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75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75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6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778" name="Group 39"/>
            <p:cNvGrpSpPr/>
            <p:nvPr/>
          </p:nvGrpSpPr>
          <p:grpSpPr>
            <a:xfrm>
              <a:off x="-1" y="2590801"/>
              <a:ext cx="12187769" cy="2949576"/>
              <a:chOff x="0" y="0"/>
              <a:chExt cx="12187767" cy="2949575"/>
            </a:xfrm>
          </p:grpSpPr>
          <p:sp>
            <p:nvSpPr>
              <p:cNvPr id="477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7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780"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781"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82"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478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42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3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3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3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37"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3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831" name="Group 2"/>
          <p:cNvGrpSpPr/>
          <p:nvPr/>
        </p:nvGrpSpPr>
        <p:grpSpPr>
          <a:xfrm>
            <a:off x="-1" y="1"/>
            <a:ext cx="12192002" cy="6856415"/>
            <a:chOff x="0" y="0"/>
            <a:chExt cx="12192000" cy="6856413"/>
          </a:xfrm>
        </p:grpSpPr>
        <p:sp>
          <p:nvSpPr>
            <p:cNvPr id="479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79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0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810" name="Freeform 21"/>
            <p:cNvGrpSpPr/>
            <p:nvPr/>
          </p:nvGrpSpPr>
          <p:grpSpPr>
            <a:xfrm>
              <a:off x="11908366" y="4022726"/>
              <a:ext cx="279401" cy="209551"/>
              <a:chOff x="0" y="0"/>
              <a:chExt cx="279400" cy="209550"/>
            </a:xfrm>
          </p:grpSpPr>
          <p:sp>
            <p:nvSpPr>
              <p:cNvPr id="480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0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1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1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830" name="Group 39"/>
            <p:cNvGrpSpPr/>
            <p:nvPr/>
          </p:nvGrpSpPr>
          <p:grpSpPr>
            <a:xfrm>
              <a:off x="-1" y="2590801"/>
              <a:ext cx="12187769" cy="2949576"/>
              <a:chOff x="0" y="0"/>
              <a:chExt cx="12187767" cy="2949575"/>
            </a:xfrm>
          </p:grpSpPr>
          <p:sp>
            <p:nvSpPr>
              <p:cNvPr id="482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2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832"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833"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4834"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3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883" name="Group 2"/>
          <p:cNvGrpSpPr/>
          <p:nvPr/>
        </p:nvGrpSpPr>
        <p:grpSpPr>
          <a:xfrm>
            <a:off x="-1" y="1"/>
            <a:ext cx="12192002" cy="6856415"/>
            <a:chOff x="0" y="0"/>
            <a:chExt cx="12192000" cy="6856413"/>
          </a:xfrm>
        </p:grpSpPr>
        <p:sp>
          <p:nvSpPr>
            <p:cNvPr id="484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4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5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862" name="Freeform 21"/>
            <p:cNvGrpSpPr/>
            <p:nvPr/>
          </p:nvGrpSpPr>
          <p:grpSpPr>
            <a:xfrm>
              <a:off x="11908366" y="4022726"/>
              <a:ext cx="279401" cy="209551"/>
              <a:chOff x="0" y="0"/>
              <a:chExt cx="279400" cy="209550"/>
            </a:xfrm>
          </p:grpSpPr>
          <p:sp>
            <p:nvSpPr>
              <p:cNvPr id="486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86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86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6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7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882" name="Group 39"/>
            <p:cNvGrpSpPr/>
            <p:nvPr/>
          </p:nvGrpSpPr>
          <p:grpSpPr>
            <a:xfrm>
              <a:off x="-1" y="2590801"/>
              <a:ext cx="12187769" cy="2949576"/>
              <a:chOff x="0" y="0"/>
              <a:chExt cx="12187767" cy="2949575"/>
            </a:xfrm>
          </p:grpSpPr>
          <p:sp>
            <p:nvSpPr>
              <p:cNvPr id="488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8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88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885"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86"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488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935" name="Group 2"/>
          <p:cNvGrpSpPr/>
          <p:nvPr/>
        </p:nvGrpSpPr>
        <p:grpSpPr>
          <a:xfrm>
            <a:off x="-1" y="1"/>
            <a:ext cx="12192002" cy="6856415"/>
            <a:chOff x="0" y="0"/>
            <a:chExt cx="12192000" cy="6856413"/>
          </a:xfrm>
        </p:grpSpPr>
        <p:sp>
          <p:nvSpPr>
            <p:cNvPr id="489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9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9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9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9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89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0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914" name="Freeform 21"/>
            <p:cNvGrpSpPr/>
            <p:nvPr/>
          </p:nvGrpSpPr>
          <p:grpSpPr>
            <a:xfrm>
              <a:off x="11908366" y="4022726"/>
              <a:ext cx="279401" cy="209551"/>
              <a:chOff x="0" y="0"/>
              <a:chExt cx="279400" cy="209550"/>
            </a:xfrm>
          </p:grpSpPr>
          <p:sp>
            <p:nvSpPr>
              <p:cNvPr id="491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1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1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1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2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3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3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934" name="Group 39"/>
            <p:cNvGrpSpPr/>
            <p:nvPr/>
          </p:nvGrpSpPr>
          <p:grpSpPr>
            <a:xfrm>
              <a:off x="-1" y="2590801"/>
              <a:ext cx="12187769" cy="2949576"/>
              <a:chOff x="0" y="0"/>
              <a:chExt cx="12187767" cy="2949575"/>
            </a:xfrm>
          </p:grpSpPr>
          <p:sp>
            <p:nvSpPr>
              <p:cNvPr id="493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3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93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93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4986" name="Group 2"/>
          <p:cNvGrpSpPr/>
          <p:nvPr/>
        </p:nvGrpSpPr>
        <p:grpSpPr>
          <a:xfrm>
            <a:off x="-1" y="1"/>
            <a:ext cx="12192002" cy="6856415"/>
            <a:chOff x="0" y="0"/>
            <a:chExt cx="12192000" cy="6856413"/>
          </a:xfrm>
        </p:grpSpPr>
        <p:sp>
          <p:nvSpPr>
            <p:cNvPr id="494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4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4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4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4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5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965" name="Freeform 21"/>
            <p:cNvGrpSpPr/>
            <p:nvPr/>
          </p:nvGrpSpPr>
          <p:grpSpPr>
            <a:xfrm>
              <a:off x="11908366" y="4022726"/>
              <a:ext cx="279401" cy="209551"/>
              <a:chOff x="0" y="0"/>
              <a:chExt cx="279400" cy="209550"/>
            </a:xfrm>
          </p:grpSpPr>
          <p:sp>
            <p:nvSpPr>
              <p:cNvPr id="496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96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96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6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7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8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8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8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4985" name="Group 39"/>
            <p:cNvGrpSpPr/>
            <p:nvPr/>
          </p:nvGrpSpPr>
          <p:grpSpPr>
            <a:xfrm>
              <a:off x="-1" y="2590801"/>
              <a:ext cx="12187769" cy="2949576"/>
              <a:chOff x="0" y="0"/>
              <a:chExt cx="12187767" cy="2949575"/>
            </a:xfrm>
          </p:grpSpPr>
          <p:sp>
            <p:nvSpPr>
              <p:cNvPr id="498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8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498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4988"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8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5037" name="Group 2"/>
          <p:cNvGrpSpPr/>
          <p:nvPr/>
        </p:nvGrpSpPr>
        <p:grpSpPr>
          <a:xfrm>
            <a:off x="-1" y="1"/>
            <a:ext cx="12192002" cy="6856415"/>
            <a:chOff x="0" y="0"/>
            <a:chExt cx="12192000" cy="6856413"/>
          </a:xfrm>
        </p:grpSpPr>
        <p:sp>
          <p:nvSpPr>
            <p:cNvPr id="499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9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9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499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0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016" name="Freeform 21"/>
            <p:cNvGrpSpPr/>
            <p:nvPr/>
          </p:nvGrpSpPr>
          <p:grpSpPr>
            <a:xfrm>
              <a:off x="11908366" y="4022726"/>
              <a:ext cx="279401" cy="209551"/>
              <a:chOff x="0" y="0"/>
              <a:chExt cx="279400" cy="209550"/>
            </a:xfrm>
          </p:grpSpPr>
          <p:sp>
            <p:nvSpPr>
              <p:cNvPr id="501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1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1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1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2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3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3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3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3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036" name="Group 39"/>
            <p:cNvGrpSpPr/>
            <p:nvPr/>
          </p:nvGrpSpPr>
          <p:grpSpPr>
            <a:xfrm>
              <a:off x="-1" y="2590801"/>
              <a:ext cx="12187769" cy="2949576"/>
              <a:chOff x="0" y="0"/>
              <a:chExt cx="12187767" cy="2949575"/>
            </a:xfrm>
          </p:grpSpPr>
          <p:sp>
            <p:nvSpPr>
              <p:cNvPr id="503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3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038"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039"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40"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504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5089" name="Group 2"/>
          <p:cNvGrpSpPr/>
          <p:nvPr/>
        </p:nvGrpSpPr>
        <p:grpSpPr>
          <a:xfrm>
            <a:off x="-1" y="1"/>
            <a:ext cx="12192002" cy="6856415"/>
            <a:chOff x="0" y="0"/>
            <a:chExt cx="12192000" cy="6856413"/>
          </a:xfrm>
        </p:grpSpPr>
        <p:sp>
          <p:nvSpPr>
            <p:cNvPr id="504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4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5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6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068" name="Freeform 21"/>
            <p:cNvGrpSpPr/>
            <p:nvPr/>
          </p:nvGrpSpPr>
          <p:grpSpPr>
            <a:xfrm>
              <a:off x="11908366" y="4022726"/>
              <a:ext cx="279401" cy="209551"/>
              <a:chOff x="0" y="0"/>
              <a:chExt cx="279400" cy="209550"/>
            </a:xfrm>
          </p:grpSpPr>
          <p:sp>
            <p:nvSpPr>
              <p:cNvPr id="506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06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06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7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088" name="Group 39"/>
            <p:cNvGrpSpPr/>
            <p:nvPr/>
          </p:nvGrpSpPr>
          <p:grpSpPr>
            <a:xfrm>
              <a:off x="-1" y="2590801"/>
              <a:ext cx="12187769" cy="2949576"/>
              <a:chOff x="0" y="0"/>
              <a:chExt cx="12187767" cy="2949575"/>
            </a:xfrm>
          </p:grpSpPr>
          <p:sp>
            <p:nvSpPr>
              <p:cNvPr id="508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8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090"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9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5139" name="Group 2"/>
          <p:cNvGrpSpPr/>
          <p:nvPr/>
        </p:nvGrpSpPr>
        <p:grpSpPr>
          <a:xfrm>
            <a:off x="-1" y="1"/>
            <a:ext cx="12192002" cy="6856415"/>
            <a:chOff x="0" y="0"/>
            <a:chExt cx="12192000" cy="6856413"/>
          </a:xfrm>
        </p:grpSpPr>
        <p:sp>
          <p:nvSpPr>
            <p:cNvPr id="509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09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0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1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118" name="Freeform 21"/>
            <p:cNvGrpSpPr/>
            <p:nvPr/>
          </p:nvGrpSpPr>
          <p:grpSpPr>
            <a:xfrm>
              <a:off x="11908366" y="4022726"/>
              <a:ext cx="279401" cy="209551"/>
              <a:chOff x="0" y="0"/>
              <a:chExt cx="279400" cy="209550"/>
            </a:xfrm>
          </p:grpSpPr>
          <p:sp>
            <p:nvSpPr>
              <p:cNvPr id="511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1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11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2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138" name="Group 39"/>
            <p:cNvGrpSpPr/>
            <p:nvPr/>
          </p:nvGrpSpPr>
          <p:grpSpPr>
            <a:xfrm>
              <a:off x="-1" y="2590801"/>
              <a:ext cx="12187769" cy="2949576"/>
              <a:chOff x="0" y="0"/>
              <a:chExt cx="12187767" cy="2949575"/>
            </a:xfrm>
          </p:grpSpPr>
          <p:sp>
            <p:nvSpPr>
              <p:cNvPr id="513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3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14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141"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14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190" name="Group 2"/>
          <p:cNvGrpSpPr/>
          <p:nvPr/>
        </p:nvGrpSpPr>
        <p:grpSpPr>
          <a:xfrm>
            <a:off x="-1" y="1"/>
            <a:ext cx="12192002" cy="6856415"/>
            <a:chOff x="0" y="0"/>
            <a:chExt cx="12192000" cy="6856413"/>
          </a:xfrm>
        </p:grpSpPr>
        <p:sp>
          <p:nvSpPr>
            <p:cNvPr id="514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5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6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169" name="Freeform 21"/>
            <p:cNvGrpSpPr/>
            <p:nvPr/>
          </p:nvGrpSpPr>
          <p:grpSpPr>
            <a:xfrm>
              <a:off x="11908366" y="4022726"/>
              <a:ext cx="279401" cy="209551"/>
              <a:chOff x="0" y="0"/>
              <a:chExt cx="279400" cy="209550"/>
            </a:xfrm>
          </p:grpSpPr>
          <p:sp>
            <p:nvSpPr>
              <p:cNvPr id="516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16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17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7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189" name="Group 39"/>
            <p:cNvGrpSpPr/>
            <p:nvPr/>
          </p:nvGrpSpPr>
          <p:grpSpPr>
            <a:xfrm>
              <a:off x="-1" y="2590801"/>
              <a:ext cx="12187769" cy="2949576"/>
              <a:chOff x="0" y="0"/>
              <a:chExt cx="12187767" cy="2949575"/>
            </a:xfrm>
          </p:grpSpPr>
          <p:sp>
            <p:nvSpPr>
              <p:cNvPr id="518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18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191"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192"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19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241" name="Group 2"/>
          <p:cNvGrpSpPr/>
          <p:nvPr/>
        </p:nvGrpSpPr>
        <p:grpSpPr>
          <a:xfrm>
            <a:off x="-1" y="1"/>
            <a:ext cx="12192002" cy="6856415"/>
            <a:chOff x="0" y="0"/>
            <a:chExt cx="12192000" cy="6856413"/>
          </a:xfrm>
        </p:grpSpPr>
        <p:sp>
          <p:nvSpPr>
            <p:cNvPr id="520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0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1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220" name="Freeform 21"/>
            <p:cNvGrpSpPr/>
            <p:nvPr/>
          </p:nvGrpSpPr>
          <p:grpSpPr>
            <a:xfrm>
              <a:off x="11908366" y="4022726"/>
              <a:ext cx="279401" cy="209551"/>
              <a:chOff x="0" y="0"/>
              <a:chExt cx="279400" cy="209550"/>
            </a:xfrm>
          </p:grpSpPr>
          <p:sp>
            <p:nvSpPr>
              <p:cNvPr id="521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21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22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2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240" name="Group 39"/>
            <p:cNvGrpSpPr/>
            <p:nvPr/>
          </p:nvGrpSpPr>
          <p:grpSpPr>
            <a:xfrm>
              <a:off x="-1" y="2590801"/>
              <a:ext cx="12187769" cy="2949576"/>
              <a:chOff x="0" y="0"/>
              <a:chExt cx="12187767" cy="2949575"/>
            </a:xfrm>
          </p:grpSpPr>
          <p:sp>
            <p:nvSpPr>
              <p:cNvPr id="523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3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24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243"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4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404000"/>
        </a:solidFill>
        <a:effectLst/>
      </p:bgPr>
    </p:bg>
    <p:spTree>
      <p:nvGrpSpPr>
        <p:cNvPr id="1" name=""/>
        <p:cNvGrpSpPr/>
        <p:nvPr/>
      </p:nvGrpSpPr>
      <p:grpSpPr>
        <a:xfrm>
          <a:off x="0" y="0"/>
          <a:ext cx="0" cy="0"/>
          <a:chOff x="0" y="0"/>
          <a:chExt cx="0" cy="0"/>
        </a:xfrm>
      </p:grpSpPr>
      <p:sp>
        <p:nvSpPr>
          <p:cNvPr id="5251"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252"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5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36"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37"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38"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39" name="Title Text"/>
          <p:cNvSpPr txBox="1">
            <a:spLocks noGrp="1"/>
          </p:cNvSpPr>
          <p:nvPr>
            <p:ph type="title"/>
          </p:nvPr>
        </p:nvSpPr>
        <p:spPr>
          <a:xfrm>
            <a:off x="1451579" y="804519"/>
            <a:ext cx="9603276" cy="1049236"/>
          </a:xfrm>
          <a:prstGeom prst="rect">
            <a:avLst/>
          </a:prstGeom>
        </p:spPr>
        <p:txBody>
          <a:bodyPr/>
          <a:lstStyle/>
          <a:p>
            <a:r>
              <a:t>Title Text</a:t>
            </a:r>
          </a:p>
        </p:txBody>
      </p:sp>
      <p:sp>
        <p:nvSpPr>
          <p:cNvPr id="40" name="Body Level One…"/>
          <p:cNvSpPr txBox="1">
            <a:spLocks noGrp="1"/>
          </p:cNvSpPr>
          <p:nvPr>
            <p:ph type="body" sz="half" idx="1"/>
          </p:nvPr>
        </p:nvSpPr>
        <p:spPr>
          <a:xfrm>
            <a:off x="1451579" y="2015732"/>
            <a:ext cx="9603276" cy="3450614"/>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42" name="Straight Connector 32"/>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44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4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4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4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4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5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5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52"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53"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4"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45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301" name="Group 2"/>
          <p:cNvGrpSpPr/>
          <p:nvPr/>
        </p:nvGrpSpPr>
        <p:grpSpPr>
          <a:xfrm>
            <a:off x="-1" y="1"/>
            <a:ext cx="12192002" cy="6856415"/>
            <a:chOff x="0" y="0"/>
            <a:chExt cx="12192000" cy="6856413"/>
          </a:xfrm>
        </p:grpSpPr>
        <p:sp>
          <p:nvSpPr>
            <p:cNvPr id="526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6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7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280" name="Freeform 21"/>
            <p:cNvGrpSpPr/>
            <p:nvPr/>
          </p:nvGrpSpPr>
          <p:grpSpPr>
            <a:xfrm>
              <a:off x="11908366" y="4022726"/>
              <a:ext cx="279401" cy="209551"/>
              <a:chOff x="0" y="0"/>
              <a:chExt cx="279400" cy="209550"/>
            </a:xfrm>
          </p:grpSpPr>
          <p:sp>
            <p:nvSpPr>
              <p:cNvPr id="527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27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28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8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300" name="Group 39"/>
            <p:cNvGrpSpPr/>
            <p:nvPr/>
          </p:nvGrpSpPr>
          <p:grpSpPr>
            <a:xfrm>
              <a:off x="-1" y="2590801"/>
              <a:ext cx="12187769" cy="2949576"/>
              <a:chOff x="0" y="0"/>
              <a:chExt cx="12187767" cy="2949575"/>
            </a:xfrm>
          </p:grpSpPr>
          <p:sp>
            <p:nvSpPr>
              <p:cNvPr id="529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29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302"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303"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352" name="Group 2"/>
          <p:cNvGrpSpPr/>
          <p:nvPr/>
        </p:nvGrpSpPr>
        <p:grpSpPr>
          <a:xfrm>
            <a:off x="-1" y="1"/>
            <a:ext cx="12192002" cy="6856415"/>
            <a:chOff x="0" y="0"/>
            <a:chExt cx="12192000" cy="6856413"/>
          </a:xfrm>
        </p:grpSpPr>
        <p:sp>
          <p:nvSpPr>
            <p:cNvPr id="531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1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2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331" name="Freeform 21"/>
            <p:cNvGrpSpPr/>
            <p:nvPr/>
          </p:nvGrpSpPr>
          <p:grpSpPr>
            <a:xfrm>
              <a:off x="11908366" y="4022726"/>
              <a:ext cx="279401" cy="209551"/>
              <a:chOff x="0" y="0"/>
              <a:chExt cx="279400" cy="209550"/>
            </a:xfrm>
          </p:grpSpPr>
          <p:sp>
            <p:nvSpPr>
              <p:cNvPr id="532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33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33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3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4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351" name="Group 39"/>
            <p:cNvGrpSpPr/>
            <p:nvPr/>
          </p:nvGrpSpPr>
          <p:grpSpPr>
            <a:xfrm>
              <a:off x="-1" y="2590801"/>
              <a:ext cx="12187769" cy="2949576"/>
              <a:chOff x="0" y="0"/>
              <a:chExt cx="12187767" cy="2949575"/>
            </a:xfrm>
          </p:grpSpPr>
          <p:sp>
            <p:nvSpPr>
              <p:cNvPr id="534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5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35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354"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5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403" name="Group 2"/>
          <p:cNvGrpSpPr/>
          <p:nvPr/>
        </p:nvGrpSpPr>
        <p:grpSpPr>
          <a:xfrm>
            <a:off x="-1" y="1"/>
            <a:ext cx="12192002" cy="6856415"/>
            <a:chOff x="0" y="0"/>
            <a:chExt cx="12192000" cy="6856413"/>
          </a:xfrm>
        </p:grpSpPr>
        <p:sp>
          <p:nvSpPr>
            <p:cNvPr id="536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6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7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382" name="Freeform 21"/>
            <p:cNvGrpSpPr/>
            <p:nvPr/>
          </p:nvGrpSpPr>
          <p:grpSpPr>
            <a:xfrm>
              <a:off x="11908366" y="4022726"/>
              <a:ext cx="279401" cy="209551"/>
              <a:chOff x="0" y="0"/>
              <a:chExt cx="279400" cy="209550"/>
            </a:xfrm>
          </p:grpSpPr>
          <p:sp>
            <p:nvSpPr>
              <p:cNvPr id="538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38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38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8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39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402" name="Group 39"/>
            <p:cNvGrpSpPr/>
            <p:nvPr/>
          </p:nvGrpSpPr>
          <p:grpSpPr>
            <a:xfrm>
              <a:off x="-1" y="2590801"/>
              <a:ext cx="12187769" cy="2949576"/>
              <a:chOff x="0" y="0"/>
              <a:chExt cx="12187767" cy="2949575"/>
            </a:xfrm>
          </p:grpSpPr>
          <p:sp>
            <p:nvSpPr>
              <p:cNvPr id="540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0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404"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40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0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540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455" name="Group 2"/>
          <p:cNvGrpSpPr/>
          <p:nvPr/>
        </p:nvGrpSpPr>
        <p:grpSpPr>
          <a:xfrm>
            <a:off x="-1" y="1"/>
            <a:ext cx="12192002" cy="6856415"/>
            <a:chOff x="0" y="0"/>
            <a:chExt cx="12192000" cy="6856413"/>
          </a:xfrm>
        </p:grpSpPr>
        <p:sp>
          <p:nvSpPr>
            <p:cNvPr id="541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1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1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1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1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1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2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434" name="Freeform 21"/>
            <p:cNvGrpSpPr/>
            <p:nvPr/>
          </p:nvGrpSpPr>
          <p:grpSpPr>
            <a:xfrm>
              <a:off x="11908366" y="4022726"/>
              <a:ext cx="279401" cy="209551"/>
              <a:chOff x="0" y="0"/>
              <a:chExt cx="279400" cy="209550"/>
            </a:xfrm>
          </p:grpSpPr>
          <p:sp>
            <p:nvSpPr>
              <p:cNvPr id="543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3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43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3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4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5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5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454" name="Group 39"/>
            <p:cNvGrpSpPr/>
            <p:nvPr/>
          </p:nvGrpSpPr>
          <p:grpSpPr>
            <a:xfrm>
              <a:off x="-1" y="2590801"/>
              <a:ext cx="12187769" cy="2949576"/>
              <a:chOff x="0" y="0"/>
              <a:chExt cx="12187767" cy="2949575"/>
            </a:xfrm>
          </p:grpSpPr>
          <p:sp>
            <p:nvSpPr>
              <p:cNvPr id="545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5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45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45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505" name="Group 2"/>
          <p:cNvGrpSpPr/>
          <p:nvPr/>
        </p:nvGrpSpPr>
        <p:grpSpPr>
          <a:xfrm>
            <a:off x="-1" y="1"/>
            <a:ext cx="12192002" cy="6856415"/>
            <a:chOff x="0" y="0"/>
            <a:chExt cx="12192000" cy="6856413"/>
          </a:xfrm>
        </p:grpSpPr>
        <p:sp>
          <p:nvSpPr>
            <p:cNvPr id="546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6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6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6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6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6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7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484" name="Freeform 21"/>
            <p:cNvGrpSpPr/>
            <p:nvPr/>
          </p:nvGrpSpPr>
          <p:grpSpPr>
            <a:xfrm>
              <a:off x="11908366" y="4022726"/>
              <a:ext cx="279401" cy="209551"/>
              <a:chOff x="0" y="0"/>
              <a:chExt cx="279400" cy="209550"/>
            </a:xfrm>
          </p:grpSpPr>
          <p:sp>
            <p:nvSpPr>
              <p:cNvPr id="548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48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48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8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49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0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0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504" name="Group 39"/>
            <p:cNvGrpSpPr/>
            <p:nvPr/>
          </p:nvGrpSpPr>
          <p:grpSpPr>
            <a:xfrm>
              <a:off x="-1" y="2590801"/>
              <a:ext cx="12187769" cy="2949576"/>
              <a:chOff x="0" y="0"/>
              <a:chExt cx="12187767" cy="2949575"/>
            </a:xfrm>
          </p:grpSpPr>
          <p:sp>
            <p:nvSpPr>
              <p:cNvPr id="550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0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50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554" name="Group 2"/>
          <p:cNvGrpSpPr/>
          <p:nvPr/>
        </p:nvGrpSpPr>
        <p:grpSpPr>
          <a:xfrm>
            <a:off x="-1" y="1"/>
            <a:ext cx="12192002" cy="6856415"/>
            <a:chOff x="0" y="0"/>
            <a:chExt cx="12192000" cy="6856413"/>
          </a:xfrm>
        </p:grpSpPr>
        <p:sp>
          <p:nvSpPr>
            <p:cNvPr id="551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1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2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533" name="Freeform 21"/>
            <p:cNvGrpSpPr/>
            <p:nvPr/>
          </p:nvGrpSpPr>
          <p:grpSpPr>
            <a:xfrm>
              <a:off x="11908366" y="4022726"/>
              <a:ext cx="279401" cy="209551"/>
              <a:chOff x="0" y="0"/>
              <a:chExt cx="279400" cy="209550"/>
            </a:xfrm>
          </p:grpSpPr>
          <p:sp>
            <p:nvSpPr>
              <p:cNvPr id="553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53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53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3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4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5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553" name="Group 39"/>
            <p:cNvGrpSpPr/>
            <p:nvPr/>
          </p:nvGrpSpPr>
          <p:grpSpPr>
            <a:xfrm>
              <a:off x="-1" y="2590801"/>
              <a:ext cx="12187769" cy="2949576"/>
              <a:chOff x="0" y="0"/>
              <a:chExt cx="12187767" cy="2949575"/>
            </a:xfrm>
          </p:grpSpPr>
          <p:sp>
            <p:nvSpPr>
              <p:cNvPr id="555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5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555"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556"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57"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555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606" name="Group 2"/>
          <p:cNvGrpSpPr/>
          <p:nvPr/>
        </p:nvGrpSpPr>
        <p:grpSpPr>
          <a:xfrm>
            <a:off x="-1" y="1"/>
            <a:ext cx="12192002" cy="6856415"/>
            <a:chOff x="0" y="0"/>
            <a:chExt cx="12192000" cy="6856413"/>
          </a:xfrm>
        </p:grpSpPr>
        <p:sp>
          <p:nvSpPr>
            <p:cNvPr id="556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6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6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6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6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7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585" name="Freeform 21"/>
            <p:cNvGrpSpPr/>
            <p:nvPr/>
          </p:nvGrpSpPr>
          <p:grpSpPr>
            <a:xfrm>
              <a:off x="11908366" y="4022726"/>
              <a:ext cx="279401" cy="209551"/>
              <a:chOff x="0" y="0"/>
              <a:chExt cx="279400" cy="209550"/>
            </a:xfrm>
          </p:grpSpPr>
          <p:sp>
            <p:nvSpPr>
              <p:cNvPr id="558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58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58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8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59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0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0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0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605" name="Group 39"/>
            <p:cNvGrpSpPr/>
            <p:nvPr/>
          </p:nvGrpSpPr>
          <p:grpSpPr>
            <a:xfrm>
              <a:off x="-1" y="2590801"/>
              <a:ext cx="12187769" cy="2949576"/>
              <a:chOff x="0" y="0"/>
              <a:chExt cx="12187767" cy="2949575"/>
            </a:xfrm>
          </p:grpSpPr>
          <p:sp>
            <p:nvSpPr>
              <p:cNvPr id="560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0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607"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608"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560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658" name="Group 2"/>
          <p:cNvGrpSpPr/>
          <p:nvPr/>
        </p:nvGrpSpPr>
        <p:grpSpPr>
          <a:xfrm>
            <a:off x="-1" y="1"/>
            <a:ext cx="12192002" cy="6856415"/>
            <a:chOff x="0" y="0"/>
            <a:chExt cx="12192000" cy="6856413"/>
          </a:xfrm>
        </p:grpSpPr>
        <p:sp>
          <p:nvSpPr>
            <p:cNvPr id="561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1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1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2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637" name="Freeform 21"/>
            <p:cNvGrpSpPr/>
            <p:nvPr/>
          </p:nvGrpSpPr>
          <p:grpSpPr>
            <a:xfrm>
              <a:off x="11908366" y="4022726"/>
              <a:ext cx="279401" cy="209551"/>
              <a:chOff x="0" y="0"/>
              <a:chExt cx="279400" cy="209550"/>
            </a:xfrm>
          </p:grpSpPr>
          <p:sp>
            <p:nvSpPr>
              <p:cNvPr id="563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63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63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3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4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657" name="Group 39"/>
            <p:cNvGrpSpPr/>
            <p:nvPr/>
          </p:nvGrpSpPr>
          <p:grpSpPr>
            <a:xfrm>
              <a:off x="-1" y="2590801"/>
              <a:ext cx="12187769" cy="2949576"/>
              <a:chOff x="0" y="0"/>
              <a:chExt cx="12187767" cy="2949575"/>
            </a:xfrm>
          </p:grpSpPr>
          <p:sp>
            <p:nvSpPr>
              <p:cNvPr id="565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5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659"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660"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61"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566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710" name="Group 2"/>
          <p:cNvGrpSpPr/>
          <p:nvPr/>
        </p:nvGrpSpPr>
        <p:grpSpPr>
          <a:xfrm>
            <a:off x="-1" y="1"/>
            <a:ext cx="12192002" cy="6856415"/>
            <a:chOff x="0" y="0"/>
            <a:chExt cx="12192000" cy="6856413"/>
          </a:xfrm>
        </p:grpSpPr>
        <p:sp>
          <p:nvSpPr>
            <p:cNvPr id="566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7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8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689" name="Freeform 21"/>
            <p:cNvGrpSpPr/>
            <p:nvPr/>
          </p:nvGrpSpPr>
          <p:grpSpPr>
            <a:xfrm>
              <a:off x="11908366" y="4022726"/>
              <a:ext cx="279401" cy="209551"/>
              <a:chOff x="0" y="0"/>
              <a:chExt cx="279400" cy="209550"/>
            </a:xfrm>
          </p:grpSpPr>
          <p:sp>
            <p:nvSpPr>
              <p:cNvPr id="568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68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69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69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709" name="Group 39"/>
            <p:cNvGrpSpPr/>
            <p:nvPr/>
          </p:nvGrpSpPr>
          <p:grpSpPr>
            <a:xfrm>
              <a:off x="-1" y="2590801"/>
              <a:ext cx="12187769" cy="2949576"/>
              <a:chOff x="0" y="0"/>
              <a:chExt cx="12187767" cy="2949575"/>
            </a:xfrm>
          </p:grpSpPr>
          <p:sp>
            <p:nvSpPr>
              <p:cNvPr id="570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0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711"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712"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71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761" name="Group 2"/>
          <p:cNvGrpSpPr/>
          <p:nvPr/>
        </p:nvGrpSpPr>
        <p:grpSpPr>
          <a:xfrm>
            <a:off x="-1" y="1"/>
            <a:ext cx="12192002" cy="6856415"/>
            <a:chOff x="0" y="0"/>
            <a:chExt cx="12192000" cy="6856413"/>
          </a:xfrm>
        </p:grpSpPr>
        <p:sp>
          <p:nvSpPr>
            <p:cNvPr id="572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2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3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740" name="Freeform 21"/>
            <p:cNvGrpSpPr/>
            <p:nvPr/>
          </p:nvGrpSpPr>
          <p:grpSpPr>
            <a:xfrm>
              <a:off x="11908366" y="4022726"/>
              <a:ext cx="279401" cy="209551"/>
              <a:chOff x="0" y="0"/>
              <a:chExt cx="279400" cy="209550"/>
            </a:xfrm>
          </p:grpSpPr>
          <p:sp>
            <p:nvSpPr>
              <p:cNvPr id="573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3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4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4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760" name="Group 39"/>
            <p:cNvGrpSpPr/>
            <p:nvPr/>
          </p:nvGrpSpPr>
          <p:grpSpPr>
            <a:xfrm>
              <a:off x="-1" y="2590801"/>
              <a:ext cx="12187769" cy="2949576"/>
              <a:chOff x="0" y="0"/>
              <a:chExt cx="12187767" cy="2949575"/>
            </a:xfrm>
          </p:grpSpPr>
          <p:sp>
            <p:nvSpPr>
              <p:cNvPr id="575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5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762"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76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46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6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6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6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6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6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6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6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47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811" name="Group 2"/>
          <p:cNvGrpSpPr/>
          <p:nvPr/>
        </p:nvGrpSpPr>
        <p:grpSpPr>
          <a:xfrm>
            <a:off x="-1" y="1"/>
            <a:ext cx="12192002" cy="6856415"/>
            <a:chOff x="0" y="0"/>
            <a:chExt cx="12192000" cy="6856413"/>
          </a:xfrm>
        </p:grpSpPr>
        <p:sp>
          <p:nvSpPr>
            <p:cNvPr id="577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7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8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790" name="Freeform 21"/>
            <p:cNvGrpSpPr/>
            <p:nvPr/>
          </p:nvGrpSpPr>
          <p:grpSpPr>
            <a:xfrm>
              <a:off x="11908366" y="4022726"/>
              <a:ext cx="279401" cy="209551"/>
              <a:chOff x="0" y="0"/>
              <a:chExt cx="279400" cy="209550"/>
            </a:xfrm>
          </p:grpSpPr>
          <p:sp>
            <p:nvSpPr>
              <p:cNvPr id="578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78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79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79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810" name="Group 39"/>
            <p:cNvGrpSpPr/>
            <p:nvPr/>
          </p:nvGrpSpPr>
          <p:grpSpPr>
            <a:xfrm>
              <a:off x="-1" y="2590801"/>
              <a:ext cx="12187769" cy="2949576"/>
              <a:chOff x="0" y="0"/>
              <a:chExt cx="12187767" cy="2949575"/>
            </a:xfrm>
          </p:grpSpPr>
          <p:sp>
            <p:nvSpPr>
              <p:cNvPr id="580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0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81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81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861" name="Group 2"/>
          <p:cNvGrpSpPr/>
          <p:nvPr/>
        </p:nvGrpSpPr>
        <p:grpSpPr>
          <a:xfrm>
            <a:off x="-1" y="1"/>
            <a:ext cx="12192002" cy="6856415"/>
            <a:chOff x="0" y="0"/>
            <a:chExt cx="12192000" cy="6856413"/>
          </a:xfrm>
        </p:grpSpPr>
        <p:sp>
          <p:nvSpPr>
            <p:cNvPr id="582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2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3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840" name="Freeform 21"/>
            <p:cNvGrpSpPr/>
            <p:nvPr/>
          </p:nvGrpSpPr>
          <p:grpSpPr>
            <a:xfrm>
              <a:off x="11908366" y="4022726"/>
              <a:ext cx="279401" cy="209551"/>
              <a:chOff x="0" y="0"/>
              <a:chExt cx="279400" cy="209550"/>
            </a:xfrm>
          </p:grpSpPr>
          <p:sp>
            <p:nvSpPr>
              <p:cNvPr id="583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3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4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4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860" name="Group 39"/>
            <p:cNvGrpSpPr/>
            <p:nvPr/>
          </p:nvGrpSpPr>
          <p:grpSpPr>
            <a:xfrm>
              <a:off x="-1" y="2590801"/>
              <a:ext cx="12187769" cy="2949576"/>
              <a:chOff x="0" y="0"/>
              <a:chExt cx="12187767" cy="2949575"/>
            </a:xfrm>
          </p:grpSpPr>
          <p:sp>
            <p:nvSpPr>
              <p:cNvPr id="585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5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86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86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6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5912" name="Group 2"/>
          <p:cNvGrpSpPr/>
          <p:nvPr/>
        </p:nvGrpSpPr>
        <p:grpSpPr>
          <a:xfrm>
            <a:off x="-1" y="1"/>
            <a:ext cx="12192002" cy="6856415"/>
            <a:chOff x="0" y="0"/>
            <a:chExt cx="12192000" cy="6856413"/>
          </a:xfrm>
        </p:grpSpPr>
        <p:sp>
          <p:nvSpPr>
            <p:cNvPr id="587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7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8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891" name="Freeform 21"/>
            <p:cNvGrpSpPr/>
            <p:nvPr/>
          </p:nvGrpSpPr>
          <p:grpSpPr>
            <a:xfrm>
              <a:off x="11908366" y="4022726"/>
              <a:ext cx="279401" cy="209551"/>
              <a:chOff x="0" y="0"/>
              <a:chExt cx="279400" cy="209550"/>
            </a:xfrm>
          </p:grpSpPr>
          <p:sp>
            <p:nvSpPr>
              <p:cNvPr id="588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589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589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89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0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5911" name="Group 39"/>
            <p:cNvGrpSpPr/>
            <p:nvPr/>
          </p:nvGrpSpPr>
          <p:grpSpPr>
            <a:xfrm>
              <a:off x="-1" y="2590801"/>
              <a:ext cx="12187769" cy="2949576"/>
              <a:chOff x="0" y="0"/>
              <a:chExt cx="12187767" cy="2949575"/>
            </a:xfrm>
          </p:grpSpPr>
          <p:sp>
            <p:nvSpPr>
              <p:cNvPr id="590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591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591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5914"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915"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591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23" name="Title Text"/>
          <p:cNvSpPr txBox="1">
            <a:spLocks noGrp="1"/>
          </p:cNvSpPr>
          <p:nvPr>
            <p:ph type="title"/>
          </p:nvPr>
        </p:nvSpPr>
        <p:spPr>
          <a:xfrm>
            <a:off x="1524000" y="1122362"/>
            <a:ext cx="9144000" cy="2387601"/>
          </a:xfrm>
          <a:prstGeom prst="rect">
            <a:avLst/>
          </a:prstGeom>
        </p:spPr>
        <p:txBody>
          <a:bodyPr anchor="b"/>
          <a:lstStyle>
            <a:lvl1pPr algn="ctr">
              <a:defRPr sz="6000" cap="none">
                <a:latin typeface="Calibri Light"/>
                <a:ea typeface="Calibri Light"/>
                <a:cs typeface="Calibri Light"/>
                <a:sym typeface="Calibri Light"/>
              </a:defRPr>
            </a:lvl1pPr>
          </a:lstStyle>
          <a:p>
            <a:r>
              <a:t>Title Text</a:t>
            </a:r>
          </a:p>
        </p:txBody>
      </p:sp>
      <p:sp>
        <p:nvSpPr>
          <p:cNvPr id="5924" name="Body Level One…"/>
          <p:cNvSpPr txBox="1">
            <a:spLocks noGrp="1"/>
          </p:cNvSpPr>
          <p:nvPr>
            <p:ph type="body" sz="quarter" idx="1"/>
          </p:nvPr>
        </p:nvSpPr>
        <p:spPr>
          <a:xfrm>
            <a:off x="1524000" y="3602037"/>
            <a:ext cx="9144000" cy="1655763"/>
          </a:xfrm>
          <a:prstGeom prst="rect">
            <a:avLst/>
          </a:prstGeom>
        </p:spPr>
        <p:txBody>
          <a:bodyPr/>
          <a:lstStyle>
            <a:lvl1pPr marL="0" indent="0" algn="ctr">
              <a:lnSpc>
                <a:spcPct val="90000"/>
              </a:lnSpc>
              <a:buClrTx/>
              <a:buSzTx/>
              <a:buFontTx/>
              <a:buNone/>
              <a:defRPr sz="2400">
                <a:latin typeface="+mj-lt"/>
                <a:ea typeface="+mj-ea"/>
                <a:cs typeface="+mj-cs"/>
                <a:sym typeface="Calibri"/>
              </a:defRPr>
            </a:lvl1pPr>
            <a:lvl2pPr marL="0" indent="457200" algn="ctr">
              <a:lnSpc>
                <a:spcPct val="90000"/>
              </a:lnSpc>
              <a:buClrTx/>
              <a:buSzTx/>
              <a:buFontTx/>
              <a:buNone/>
              <a:defRPr sz="2400">
                <a:latin typeface="+mj-lt"/>
                <a:ea typeface="+mj-ea"/>
                <a:cs typeface="+mj-cs"/>
                <a:sym typeface="Calibri"/>
              </a:defRPr>
            </a:lvl2pPr>
            <a:lvl3pPr marL="0" indent="914400" algn="ctr">
              <a:lnSpc>
                <a:spcPct val="90000"/>
              </a:lnSpc>
              <a:buClrTx/>
              <a:buSzTx/>
              <a:buFontTx/>
              <a:buNone/>
              <a:defRPr sz="2400">
                <a:latin typeface="+mj-lt"/>
                <a:ea typeface="+mj-ea"/>
                <a:cs typeface="+mj-cs"/>
                <a:sym typeface="Calibri"/>
              </a:defRPr>
            </a:lvl3pPr>
            <a:lvl4pPr marL="0" indent="1371600" algn="ctr">
              <a:lnSpc>
                <a:spcPct val="90000"/>
              </a:lnSpc>
              <a:buClrTx/>
              <a:buSzTx/>
              <a:buFontTx/>
              <a:buNone/>
              <a:defRPr sz="2400">
                <a:latin typeface="+mj-lt"/>
                <a:ea typeface="+mj-ea"/>
                <a:cs typeface="+mj-cs"/>
                <a:sym typeface="Calibri"/>
              </a:defRPr>
            </a:lvl4pPr>
            <a:lvl5pPr marL="0" indent="1828800" algn="ctr">
              <a:lnSpc>
                <a:spcPct val="90000"/>
              </a:lnSpc>
              <a:buClrTx/>
              <a:buSzTx/>
              <a:buFontTx/>
              <a:buNone/>
              <a:defRPr sz="24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25"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32"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5933" name="Body Level One…"/>
          <p:cNvSpPr txBox="1">
            <a:spLocks noGrp="1"/>
          </p:cNvSpPr>
          <p:nvPr>
            <p:ph type="body" idx="1"/>
          </p:nvPr>
        </p:nvSpPr>
        <p:spPr>
          <a:xfrm>
            <a:off x="838200" y="1825625"/>
            <a:ext cx="10515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34"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41" name="Title Text"/>
          <p:cNvSpPr txBox="1">
            <a:spLocks noGrp="1"/>
          </p:cNvSpPr>
          <p:nvPr>
            <p:ph type="title"/>
          </p:nvPr>
        </p:nvSpPr>
        <p:spPr>
          <a:xfrm>
            <a:off x="831850" y="1709738"/>
            <a:ext cx="10515600" cy="2852737"/>
          </a:xfrm>
          <a:prstGeom prst="rect">
            <a:avLst/>
          </a:prstGeom>
        </p:spPr>
        <p:txBody>
          <a:bodyPr anchor="b"/>
          <a:lstStyle>
            <a:lvl1pPr>
              <a:defRPr sz="6000" cap="none">
                <a:latin typeface="Calibri Light"/>
                <a:ea typeface="Calibri Light"/>
                <a:cs typeface="Calibri Light"/>
                <a:sym typeface="Calibri Light"/>
              </a:defRPr>
            </a:lvl1pPr>
          </a:lstStyle>
          <a:p>
            <a:r>
              <a:t>Title Text</a:t>
            </a:r>
          </a:p>
        </p:txBody>
      </p:sp>
      <p:sp>
        <p:nvSpPr>
          <p:cNvPr id="5942" name="Body Level One…"/>
          <p:cNvSpPr txBox="1">
            <a:spLocks noGrp="1"/>
          </p:cNvSpPr>
          <p:nvPr>
            <p:ph type="body" sz="quarter" idx="1"/>
          </p:nvPr>
        </p:nvSpPr>
        <p:spPr>
          <a:xfrm>
            <a:off x="831850" y="4589462"/>
            <a:ext cx="10515600" cy="1500188"/>
          </a:xfrm>
          <a:prstGeom prst="rect">
            <a:avLst/>
          </a:prstGeom>
        </p:spPr>
        <p:txBody>
          <a:bodyPr/>
          <a:lstStyle>
            <a:lvl1pPr marL="0" indent="0">
              <a:lnSpc>
                <a:spcPct val="90000"/>
              </a:lnSpc>
              <a:buClrTx/>
              <a:buSzTx/>
              <a:buFontTx/>
              <a:buNone/>
              <a:defRPr sz="2400">
                <a:solidFill>
                  <a:srgbClr val="888888"/>
                </a:solidFill>
                <a:latin typeface="+mj-lt"/>
                <a:ea typeface="+mj-ea"/>
                <a:cs typeface="+mj-cs"/>
                <a:sym typeface="Calibri"/>
              </a:defRPr>
            </a:lvl1pPr>
            <a:lvl2pPr marL="0" indent="457200">
              <a:lnSpc>
                <a:spcPct val="90000"/>
              </a:lnSpc>
              <a:buClrTx/>
              <a:buSzTx/>
              <a:buFontTx/>
              <a:buNone/>
              <a:defRPr sz="2400">
                <a:solidFill>
                  <a:srgbClr val="888888"/>
                </a:solidFill>
                <a:latin typeface="+mj-lt"/>
                <a:ea typeface="+mj-ea"/>
                <a:cs typeface="+mj-cs"/>
                <a:sym typeface="Calibri"/>
              </a:defRPr>
            </a:lvl2pPr>
            <a:lvl3pPr marL="0" indent="914400">
              <a:lnSpc>
                <a:spcPct val="90000"/>
              </a:lnSpc>
              <a:buClrTx/>
              <a:buSzTx/>
              <a:buFontTx/>
              <a:buNone/>
              <a:defRPr sz="2400">
                <a:solidFill>
                  <a:srgbClr val="888888"/>
                </a:solidFill>
                <a:latin typeface="+mj-lt"/>
                <a:ea typeface="+mj-ea"/>
                <a:cs typeface="+mj-cs"/>
                <a:sym typeface="Calibri"/>
              </a:defRPr>
            </a:lvl3pPr>
            <a:lvl4pPr marL="0" indent="1371600">
              <a:lnSpc>
                <a:spcPct val="90000"/>
              </a:lnSpc>
              <a:buClrTx/>
              <a:buSzTx/>
              <a:buFontTx/>
              <a:buNone/>
              <a:defRPr sz="2400">
                <a:solidFill>
                  <a:srgbClr val="888888"/>
                </a:solidFill>
                <a:latin typeface="+mj-lt"/>
                <a:ea typeface="+mj-ea"/>
                <a:cs typeface="+mj-cs"/>
                <a:sym typeface="Calibri"/>
              </a:defRPr>
            </a:lvl4pPr>
            <a:lvl5pPr marL="0" indent="1828800">
              <a:lnSpc>
                <a:spcPct val="90000"/>
              </a:lnSpc>
              <a:buClrTx/>
              <a:buSzTx/>
              <a:buFontTx/>
              <a:buNone/>
              <a:defRPr sz="2400">
                <a:solidFill>
                  <a:srgbClr val="888888"/>
                </a:solidFill>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43"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50"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5951" name="Body Level One…"/>
          <p:cNvSpPr txBox="1">
            <a:spLocks noGrp="1"/>
          </p:cNvSpPr>
          <p:nvPr>
            <p:ph type="body" sz="half" idx="1"/>
          </p:nvPr>
        </p:nvSpPr>
        <p:spPr>
          <a:xfrm>
            <a:off x="838200" y="1825625"/>
            <a:ext cx="5181600" cy="4351338"/>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52"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59" name="Title Text"/>
          <p:cNvSpPr txBox="1">
            <a:spLocks noGrp="1"/>
          </p:cNvSpPr>
          <p:nvPr>
            <p:ph type="title"/>
          </p:nvPr>
        </p:nvSpPr>
        <p:spPr>
          <a:xfrm>
            <a:off x="839787" y="365125"/>
            <a:ext cx="10515601"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5960" name="Body Level One…"/>
          <p:cNvSpPr txBox="1">
            <a:spLocks noGrp="1"/>
          </p:cNvSpPr>
          <p:nvPr>
            <p:ph type="body" sz="quarter" idx="1"/>
          </p:nvPr>
        </p:nvSpPr>
        <p:spPr>
          <a:xfrm>
            <a:off x="839787" y="1681163"/>
            <a:ext cx="5157789" cy="823913"/>
          </a:xfrm>
          <a:prstGeom prst="rect">
            <a:avLst/>
          </a:prstGeom>
        </p:spPr>
        <p:txBody>
          <a:bodyPr anchor="b"/>
          <a:lstStyle>
            <a:lvl1pPr marL="0" indent="0">
              <a:lnSpc>
                <a:spcPct val="90000"/>
              </a:lnSpc>
              <a:buClrTx/>
              <a:buSzTx/>
              <a:buFontTx/>
              <a:buNone/>
              <a:defRPr sz="2400" b="1">
                <a:latin typeface="+mj-lt"/>
                <a:ea typeface="+mj-ea"/>
                <a:cs typeface="+mj-cs"/>
                <a:sym typeface="Calibri"/>
              </a:defRPr>
            </a:lvl1pPr>
            <a:lvl2pPr marL="0" indent="457200">
              <a:lnSpc>
                <a:spcPct val="90000"/>
              </a:lnSpc>
              <a:buClrTx/>
              <a:buSzTx/>
              <a:buFontTx/>
              <a:buNone/>
              <a:defRPr sz="2400" b="1">
                <a:latin typeface="+mj-lt"/>
                <a:ea typeface="+mj-ea"/>
                <a:cs typeface="+mj-cs"/>
                <a:sym typeface="Calibri"/>
              </a:defRPr>
            </a:lvl2pPr>
            <a:lvl3pPr marL="0" indent="914400">
              <a:lnSpc>
                <a:spcPct val="90000"/>
              </a:lnSpc>
              <a:buClrTx/>
              <a:buSzTx/>
              <a:buFontTx/>
              <a:buNone/>
              <a:defRPr sz="2400" b="1">
                <a:latin typeface="+mj-lt"/>
                <a:ea typeface="+mj-ea"/>
                <a:cs typeface="+mj-cs"/>
                <a:sym typeface="Calibri"/>
              </a:defRPr>
            </a:lvl3pPr>
            <a:lvl4pPr marL="0" indent="1371600">
              <a:lnSpc>
                <a:spcPct val="90000"/>
              </a:lnSpc>
              <a:buClrTx/>
              <a:buSzTx/>
              <a:buFontTx/>
              <a:buNone/>
              <a:defRPr sz="2400" b="1">
                <a:latin typeface="+mj-lt"/>
                <a:ea typeface="+mj-ea"/>
                <a:cs typeface="+mj-cs"/>
                <a:sym typeface="Calibri"/>
              </a:defRPr>
            </a:lvl4pPr>
            <a:lvl5pPr marL="0" indent="1828800">
              <a:lnSpc>
                <a:spcPct val="90000"/>
              </a:lnSpc>
              <a:buClrTx/>
              <a:buSzTx/>
              <a:buFontTx/>
              <a:buNone/>
              <a:defRPr sz="2400" b="1">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61" name="Text Placeholder 4"/>
          <p:cNvSpPr>
            <a:spLocks noGrp="1"/>
          </p:cNvSpPr>
          <p:nvPr>
            <p:ph type="body" sz="quarter" idx="21"/>
          </p:nvPr>
        </p:nvSpPr>
        <p:spPr>
          <a:xfrm>
            <a:off x="6172200" y="1681163"/>
            <a:ext cx="5183188" cy="823913"/>
          </a:xfrm>
          <a:prstGeom prst="rect">
            <a:avLst/>
          </a:prstGeom>
        </p:spPr>
        <p:txBody>
          <a:bodyPr anchor="b"/>
          <a:lstStyle/>
          <a:p>
            <a:pPr marL="0" indent="0">
              <a:lnSpc>
                <a:spcPct val="90000"/>
              </a:lnSpc>
              <a:buClrTx/>
              <a:buSzTx/>
              <a:buFontTx/>
              <a:buNone/>
              <a:defRPr sz="2400" b="1">
                <a:latin typeface="+mj-lt"/>
                <a:ea typeface="+mj-ea"/>
                <a:cs typeface="+mj-cs"/>
                <a:sym typeface="Calibri"/>
              </a:defRPr>
            </a:pPr>
            <a:endParaRPr/>
          </a:p>
        </p:txBody>
      </p:sp>
      <p:sp>
        <p:nvSpPr>
          <p:cNvPr id="5962"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69" name="Title Text"/>
          <p:cNvSpPr txBox="1">
            <a:spLocks noGrp="1"/>
          </p:cNvSpPr>
          <p:nvPr>
            <p:ph type="title"/>
          </p:nvPr>
        </p:nvSpPr>
        <p:spPr>
          <a:xfrm>
            <a:off x="838200" y="365125"/>
            <a:ext cx="10515600" cy="1325563"/>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5970"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7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47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7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7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8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8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8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8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8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84"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5985" name="Body Level One…"/>
          <p:cNvSpPr txBox="1">
            <a:spLocks noGrp="1"/>
          </p:cNvSpPr>
          <p:nvPr>
            <p:ph type="body" sz="half" idx="1"/>
          </p:nvPr>
        </p:nvSpPr>
        <p:spPr>
          <a:xfrm>
            <a:off x="5183187" y="987425"/>
            <a:ext cx="6172201" cy="4873625"/>
          </a:xfrm>
          <a:prstGeom prst="rect">
            <a:avLst/>
          </a:prstGeom>
        </p:spPr>
        <p:txBody>
          <a:bodyPr/>
          <a:lstStyle>
            <a:lvl1pPr>
              <a:lnSpc>
                <a:spcPct val="90000"/>
              </a:lnSpc>
              <a:buClrTx/>
              <a:defRPr sz="3200">
                <a:latin typeface="+mj-lt"/>
                <a:ea typeface="+mj-ea"/>
                <a:cs typeface="+mj-cs"/>
                <a:sym typeface="Calibri"/>
              </a:defRPr>
            </a:lvl1pPr>
            <a:lvl2pPr marL="718457" indent="-261257">
              <a:lnSpc>
                <a:spcPct val="90000"/>
              </a:lnSpc>
              <a:buClrTx/>
              <a:defRPr sz="3200">
                <a:latin typeface="+mj-lt"/>
                <a:ea typeface="+mj-ea"/>
                <a:cs typeface="+mj-cs"/>
                <a:sym typeface="Calibri"/>
              </a:defRPr>
            </a:lvl2pPr>
            <a:lvl3pPr marL="1219200" indent="-304800">
              <a:lnSpc>
                <a:spcPct val="90000"/>
              </a:lnSpc>
              <a:buClrTx/>
              <a:defRPr sz="3200">
                <a:latin typeface="+mj-lt"/>
                <a:ea typeface="+mj-ea"/>
                <a:cs typeface="+mj-cs"/>
                <a:sym typeface="Calibri"/>
              </a:defRPr>
            </a:lvl3pPr>
            <a:lvl4pPr marL="1737360" indent="-365760">
              <a:lnSpc>
                <a:spcPct val="90000"/>
              </a:lnSpc>
              <a:buClrTx/>
              <a:defRPr sz="3200">
                <a:latin typeface="+mj-lt"/>
                <a:ea typeface="+mj-ea"/>
                <a:cs typeface="+mj-cs"/>
                <a:sym typeface="Calibri"/>
              </a:defRPr>
            </a:lvl4pPr>
            <a:lvl5pPr marL="2194560" indent="-365760">
              <a:lnSpc>
                <a:spcPct val="90000"/>
              </a:lnSpc>
              <a:buClrTx/>
              <a:defRPr sz="32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86" name="Text Placeholder 3"/>
          <p:cNvSpPr>
            <a:spLocks noGrp="1"/>
          </p:cNvSpPr>
          <p:nvPr>
            <p:ph type="body" sz="quarter" idx="21"/>
          </p:nvPr>
        </p:nvSpPr>
        <p:spPr>
          <a:xfrm>
            <a:off x="839787" y="2057400"/>
            <a:ext cx="3932239" cy="3811588"/>
          </a:xfrm>
          <a:prstGeom prst="rect">
            <a:avLst/>
          </a:prstGeom>
        </p:spPr>
        <p:txBody>
          <a:bodyPr/>
          <a:lstStyle/>
          <a:p>
            <a:pPr marL="0" indent="0">
              <a:lnSpc>
                <a:spcPct val="90000"/>
              </a:lnSpc>
              <a:buClrTx/>
              <a:buSzTx/>
              <a:buFontTx/>
              <a:buNone/>
              <a:defRPr sz="1600">
                <a:latin typeface="+mj-lt"/>
                <a:ea typeface="+mj-ea"/>
                <a:cs typeface="+mj-cs"/>
                <a:sym typeface="Calibri"/>
              </a:defRPr>
            </a:pPr>
            <a:endParaRPr/>
          </a:p>
        </p:txBody>
      </p:sp>
      <p:sp>
        <p:nvSpPr>
          <p:cNvPr id="598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5994" name="Title Text"/>
          <p:cNvSpPr txBox="1">
            <a:spLocks noGrp="1"/>
          </p:cNvSpPr>
          <p:nvPr>
            <p:ph type="title"/>
          </p:nvPr>
        </p:nvSpPr>
        <p:spPr>
          <a:xfrm>
            <a:off x="839787" y="457200"/>
            <a:ext cx="3932239" cy="1600200"/>
          </a:xfrm>
          <a:prstGeom prst="rect">
            <a:avLst/>
          </a:prstGeom>
        </p:spPr>
        <p:txBody>
          <a:bodyPr anchor="b"/>
          <a:lstStyle>
            <a:lvl1pPr>
              <a:defRPr cap="none">
                <a:latin typeface="Calibri Light"/>
                <a:ea typeface="Calibri Light"/>
                <a:cs typeface="Calibri Light"/>
                <a:sym typeface="Calibri Light"/>
              </a:defRPr>
            </a:lvl1pPr>
          </a:lstStyle>
          <a:p>
            <a:r>
              <a:t>Title Text</a:t>
            </a:r>
          </a:p>
        </p:txBody>
      </p:sp>
      <p:sp>
        <p:nvSpPr>
          <p:cNvPr id="5995" name="Picture Placeholder 2"/>
          <p:cNvSpPr>
            <a:spLocks noGrp="1"/>
          </p:cNvSpPr>
          <p:nvPr>
            <p:ph type="pic" sz="half" idx="21"/>
          </p:nvPr>
        </p:nvSpPr>
        <p:spPr>
          <a:xfrm>
            <a:off x="5183187" y="987425"/>
            <a:ext cx="6172201" cy="4873625"/>
          </a:xfrm>
          <a:prstGeom prst="rect">
            <a:avLst/>
          </a:prstGeom>
        </p:spPr>
        <p:txBody>
          <a:bodyPr lIns="91439" rIns="91439">
            <a:noAutofit/>
          </a:bodyPr>
          <a:lstStyle/>
          <a:p>
            <a:endParaRPr/>
          </a:p>
        </p:txBody>
      </p:sp>
      <p:sp>
        <p:nvSpPr>
          <p:cNvPr id="5996" name="Body Level One…"/>
          <p:cNvSpPr txBox="1">
            <a:spLocks noGrp="1"/>
          </p:cNvSpPr>
          <p:nvPr>
            <p:ph type="body" sz="quarter" idx="1"/>
          </p:nvPr>
        </p:nvSpPr>
        <p:spPr>
          <a:xfrm>
            <a:off x="839787" y="2057400"/>
            <a:ext cx="3932239" cy="3811588"/>
          </a:xfrm>
          <a:prstGeom prst="rect">
            <a:avLst/>
          </a:prstGeom>
        </p:spPr>
        <p:txBody>
          <a:bodyPr/>
          <a:lstStyle>
            <a:lvl1pPr marL="0" indent="0">
              <a:lnSpc>
                <a:spcPct val="90000"/>
              </a:lnSpc>
              <a:buClrTx/>
              <a:buSzTx/>
              <a:buFontTx/>
              <a:buNone/>
              <a:defRPr sz="1600">
                <a:latin typeface="+mj-lt"/>
                <a:ea typeface="+mj-ea"/>
                <a:cs typeface="+mj-cs"/>
                <a:sym typeface="Calibri"/>
              </a:defRPr>
            </a:lvl1pPr>
            <a:lvl2pPr marL="0" indent="457200">
              <a:lnSpc>
                <a:spcPct val="90000"/>
              </a:lnSpc>
              <a:buClrTx/>
              <a:buSzTx/>
              <a:buFontTx/>
              <a:buNone/>
              <a:defRPr sz="1600">
                <a:latin typeface="+mj-lt"/>
                <a:ea typeface="+mj-ea"/>
                <a:cs typeface="+mj-cs"/>
                <a:sym typeface="Calibri"/>
              </a:defRPr>
            </a:lvl2pPr>
            <a:lvl3pPr marL="0" indent="914400">
              <a:lnSpc>
                <a:spcPct val="90000"/>
              </a:lnSpc>
              <a:buClrTx/>
              <a:buSzTx/>
              <a:buFontTx/>
              <a:buNone/>
              <a:defRPr sz="1600">
                <a:latin typeface="+mj-lt"/>
                <a:ea typeface="+mj-ea"/>
                <a:cs typeface="+mj-cs"/>
                <a:sym typeface="Calibri"/>
              </a:defRPr>
            </a:lvl3pPr>
            <a:lvl4pPr marL="0" indent="1371600">
              <a:lnSpc>
                <a:spcPct val="90000"/>
              </a:lnSpc>
              <a:buClrTx/>
              <a:buSzTx/>
              <a:buFontTx/>
              <a:buNone/>
              <a:defRPr sz="1600">
                <a:latin typeface="+mj-lt"/>
                <a:ea typeface="+mj-ea"/>
                <a:cs typeface="+mj-cs"/>
                <a:sym typeface="Calibri"/>
              </a:defRPr>
            </a:lvl4pPr>
            <a:lvl5pPr marL="0" indent="1828800">
              <a:lnSpc>
                <a:spcPct val="90000"/>
              </a:lnSpc>
              <a:buClrTx/>
              <a:buSzTx/>
              <a:buFontTx/>
              <a:buNone/>
              <a:defRPr sz="16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97" name="Slide Number"/>
          <p:cNvSpPr txBox="1">
            <a:spLocks noGrp="1"/>
          </p:cNvSpPr>
          <p:nvPr>
            <p:ph type="sldNum" sz="quarter" idx="2"/>
          </p:nvPr>
        </p:nvSpPr>
        <p:spPr>
          <a:xfrm>
            <a:off x="11095176" y="6414760"/>
            <a:ext cx="258624" cy="248305"/>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6004" name="Body Level One…"/>
          <p:cNvSpPr txBox="1">
            <a:spLocks noGrp="1"/>
          </p:cNvSpPr>
          <p:nvPr>
            <p:ph type="body" idx="1"/>
          </p:nvPr>
        </p:nvSpPr>
        <p:spPr>
          <a:xfrm>
            <a:off x="609600" y="277813"/>
            <a:ext cx="10972800" cy="5853113"/>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05" name="Slide Number"/>
          <p:cNvSpPr txBox="1">
            <a:spLocks noGrp="1"/>
          </p:cNvSpPr>
          <p:nvPr>
            <p:ph type="sldNum" sz="quarter" idx="2"/>
          </p:nvPr>
        </p:nvSpPr>
        <p:spPr>
          <a:xfrm>
            <a:off x="11323776" y="6348085"/>
            <a:ext cx="258624" cy="248306"/>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6012" name="Title Text"/>
          <p:cNvSpPr txBox="1">
            <a:spLocks noGrp="1"/>
          </p:cNvSpPr>
          <p:nvPr>
            <p:ph type="title"/>
          </p:nvPr>
        </p:nvSpPr>
        <p:spPr>
          <a:xfrm>
            <a:off x="609600" y="277813"/>
            <a:ext cx="10972800" cy="1143001"/>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6013" name="Body Level One…"/>
          <p:cNvSpPr txBox="1">
            <a:spLocks noGrp="1"/>
          </p:cNvSpPr>
          <p:nvPr>
            <p:ph type="body" sz="half" idx="1"/>
          </p:nvPr>
        </p:nvSpPr>
        <p:spPr>
          <a:xfrm>
            <a:off x="609600" y="1600200"/>
            <a:ext cx="5384800" cy="4530726"/>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14" name="Slide Number"/>
          <p:cNvSpPr txBox="1">
            <a:spLocks noGrp="1"/>
          </p:cNvSpPr>
          <p:nvPr>
            <p:ph type="sldNum" sz="quarter" idx="2"/>
          </p:nvPr>
        </p:nvSpPr>
        <p:spPr>
          <a:xfrm>
            <a:off x="11323776" y="6348085"/>
            <a:ext cx="258624" cy="248306"/>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6021" name="Title Text"/>
          <p:cNvSpPr txBox="1">
            <a:spLocks noGrp="1"/>
          </p:cNvSpPr>
          <p:nvPr>
            <p:ph type="title"/>
          </p:nvPr>
        </p:nvSpPr>
        <p:spPr>
          <a:xfrm>
            <a:off x="609600" y="277813"/>
            <a:ext cx="10972800" cy="1143001"/>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6022" name="Body Level One…"/>
          <p:cNvSpPr txBox="1">
            <a:spLocks noGrp="1"/>
          </p:cNvSpPr>
          <p:nvPr>
            <p:ph type="body" sz="half" idx="1"/>
          </p:nvPr>
        </p:nvSpPr>
        <p:spPr>
          <a:xfrm>
            <a:off x="609600" y="1600200"/>
            <a:ext cx="5384800" cy="4530726"/>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23" name="Slide Number"/>
          <p:cNvSpPr txBox="1">
            <a:spLocks noGrp="1"/>
          </p:cNvSpPr>
          <p:nvPr>
            <p:ph type="sldNum" sz="quarter" idx="2"/>
          </p:nvPr>
        </p:nvSpPr>
        <p:spPr>
          <a:xfrm>
            <a:off x="11323776" y="6348085"/>
            <a:ext cx="258624" cy="248306"/>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222A35"/>
            </a:gs>
            <a:gs pos="100000">
              <a:srgbClr val="B5D2EC"/>
            </a:gs>
          </a:gsLst>
          <a:path path="circle">
            <a:fillToRect l="50000" t="50000" r="50000" b="50000"/>
          </a:path>
        </a:gradFill>
        <a:effectLst/>
      </p:bgPr>
    </p:bg>
    <p:spTree>
      <p:nvGrpSpPr>
        <p:cNvPr id="1" name=""/>
        <p:cNvGrpSpPr/>
        <p:nvPr/>
      </p:nvGrpSpPr>
      <p:grpSpPr>
        <a:xfrm>
          <a:off x="0" y="0"/>
          <a:ext cx="0" cy="0"/>
          <a:chOff x="0" y="0"/>
          <a:chExt cx="0" cy="0"/>
        </a:xfrm>
      </p:grpSpPr>
      <p:sp>
        <p:nvSpPr>
          <p:cNvPr id="6030" name="Title Text"/>
          <p:cNvSpPr txBox="1">
            <a:spLocks noGrp="1"/>
          </p:cNvSpPr>
          <p:nvPr>
            <p:ph type="title"/>
          </p:nvPr>
        </p:nvSpPr>
        <p:spPr>
          <a:xfrm>
            <a:off x="609601" y="244475"/>
            <a:ext cx="11180234" cy="1431926"/>
          </a:xfrm>
          <a:prstGeom prst="rect">
            <a:avLst/>
          </a:prstGeom>
        </p:spPr>
        <p:txBody>
          <a:bodyPr anchor="ctr"/>
          <a:lstStyle>
            <a:lvl1pPr>
              <a:defRPr sz="4400" cap="none">
                <a:latin typeface="Calibri Light"/>
                <a:ea typeface="Calibri Light"/>
                <a:cs typeface="Calibri Light"/>
                <a:sym typeface="Calibri Light"/>
              </a:defRPr>
            </a:lvl1pPr>
          </a:lstStyle>
          <a:p>
            <a:r>
              <a:t>Title Text</a:t>
            </a:r>
          </a:p>
        </p:txBody>
      </p:sp>
      <p:sp>
        <p:nvSpPr>
          <p:cNvPr id="6031" name="Body Level One…"/>
          <p:cNvSpPr txBox="1">
            <a:spLocks noGrp="1"/>
          </p:cNvSpPr>
          <p:nvPr>
            <p:ph type="body" sz="half" idx="1"/>
          </p:nvPr>
        </p:nvSpPr>
        <p:spPr>
          <a:xfrm>
            <a:off x="1117600" y="1905000"/>
            <a:ext cx="5236635" cy="4191000"/>
          </a:xfrm>
          <a:prstGeom prst="rect">
            <a:avLst/>
          </a:prstGeom>
        </p:spPr>
        <p:txBody>
          <a:bodyPr/>
          <a:lstStyle>
            <a:lvl1pPr>
              <a:lnSpc>
                <a:spcPct val="90000"/>
              </a:lnSpc>
              <a:buClrTx/>
              <a:defRPr sz="2800">
                <a:latin typeface="+mj-lt"/>
                <a:ea typeface="+mj-ea"/>
                <a:cs typeface="+mj-cs"/>
                <a:sym typeface="Calibri"/>
              </a:defRPr>
            </a:lvl1pPr>
            <a:lvl2pPr marL="723900" indent="-266700">
              <a:lnSpc>
                <a:spcPct val="90000"/>
              </a:lnSpc>
              <a:buClrTx/>
              <a:defRPr sz="2800">
                <a:latin typeface="+mj-lt"/>
                <a:ea typeface="+mj-ea"/>
                <a:cs typeface="+mj-cs"/>
                <a:sym typeface="Calibri"/>
              </a:defRPr>
            </a:lvl2pPr>
            <a:lvl3pPr marL="1234439" indent="-320039">
              <a:lnSpc>
                <a:spcPct val="90000"/>
              </a:lnSpc>
              <a:buClrTx/>
              <a:defRPr sz="2800">
                <a:latin typeface="+mj-lt"/>
                <a:ea typeface="+mj-ea"/>
                <a:cs typeface="+mj-cs"/>
                <a:sym typeface="Calibri"/>
              </a:defRPr>
            </a:lvl3pPr>
            <a:lvl4pPr marL="1727200" indent="-355600">
              <a:lnSpc>
                <a:spcPct val="90000"/>
              </a:lnSpc>
              <a:buClrTx/>
              <a:defRPr sz="2800">
                <a:latin typeface="+mj-lt"/>
                <a:ea typeface="+mj-ea"/>
                <a:cs typeface="+mj-cs"/>
                <a:sym typeface="Calibri"/>
              </a:defRPr>
            </a:lvl4pPr>
            <a:lvl5pPr marL="2184400" indent="-355600">
              <a:lnSpc>
                <a:spcPct val="90000"/>
              </a:lnSpc>
              <a:buClrTx/>
              <a:defRPr sz="2800">
                <a:latin typeface="+mj-lt"/>
                <a:ea typeface="+mj-ea"/>
                <a:cs typeface="+mj-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32" name="Text Placeholder 3"/>
          <p:cNvSpPr>
            <a:spLocks noGrp="1"/>
          </p:cNvSpPr>
          <p:nvPr>
            <p:ph type="body" sz="half" idx="21"/>
          </p:nvPr>
        </p:nvSpPr>
        <p:spPr>
          <a:xfrm>
            <a:off x="6557433" y="1905000"/>
            <a:ext cx="5236634" cy="4191000"/>
          </a:xfrm>
          <a:prstGeom prst="rect">
            <a:avLst/>
          </a:prstGeom>
        </p:spPr>
        <p:txBody>
          <a:bodyPr/>
          <a:lstStyle/>
          <a:p>
            <a:pPr>
              <a:lnSpc>
                <a:spcPct val="90000"/>
              </a:lnSpc>
              <a:buClrTx/>
              <a:defRPr sz="2800">
                <a:latin typeface="+mj-lt"/>
                <a:ea typeface="+mj-ea"/>
                <a:cs typeface="+mj-cs"/>
                <a:sym typeface="Calibri"/>
              </a:defRPr>
            </a:pPr>
            <a:endParaRPr/>
          </a:p>
        </p:txBody>
      </p:sp>
      <p:sp>
        <p:nvSpPr>
          <p:cNvPr id="6033" name="Slide Number"/>
          <p:cNvSpPr txBox="1">
            <a:spLocks noGrp="1"/>
          </p:cNvSpPr>
          <p:nvPr>
            <p:ph type="sldNum" sz="quarter" idx="2"/>
          </p:nvPr>
        </p:nvSpPr>
        <p:spPr>
          <a:xfrm>
            <a:off x="11526977" y="6359197"/>
            <a:ext cx="258624" cy="248306"/>
          </a:xfrm>
          <a:prstGeom prst="rect">
            <a:avLst/>
          </a:prstGeom>
        </p:spPr>
        <p:txBody>
          <a:bodyPr anchor="ctr"/>
          <a:lstStyle>
            <a:lvl1pPr>
              <a:defRPr sz="1200">
                <a:solidFill>
                  <a:srgbClr val="888888"/>
                </a:solidFill>
                <a:latin typeface="+mj-lt"/>
                <a:ea typeface="+mj-ea"/>
                <a:cs typeface="+mj-cs"/>
                <a:sym typeface="Calibri"/>
              </a:defRPr>
            </a:lvl1pPr>
          </a:lstStyle>
          <a:p>
            <a:fld id="{86CB4B4D-7CA3-9044-876B-883B54F8677D}" type="slidenum">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081" name="Group 2"/>
          <p:cNvGrpSpPr/>
          <p:nvPr/>
        </p:nvGrpSpPr>
        <p:grpSpPr>
          <a:xfrm>
            <a:off x="-1" y="1"/>
            <a:ext cx="12192002" cy="6856415"/>
            <a:chOff x="0" y="0"/>
            <a:chExt cx="12192000" cy="6856413"/>
          </a:xfrm>
        </p:grpSpPr>
        <p:sp>
          <p:nvSpPr>
            <p:cNvPr id="604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4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5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060" name="Freeform 21"/>
            <p:cNvGrpSpPr/>
            <p:nvPr/>
          </p:nvGrpSpPr>
          <p:grpSpPr>
            <a:xfrm>
              <a:off x="11908366" y="4022726"/>
              <a:ext cx="279401" cy="209551"/>
              <a:chOff x="0" y="0"/>
              <a:chExt cx="279400" cy="209550"/>
            </a:xfrm>
          </p:grpSpPr>
          <p:sp>
            <p:nvSpPr>
              <p:cNvPr id="605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05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06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6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080" name="Group 39"/>
            <p:cNvGrpSpPr/>
            <p:nvPr/>
          </p:nvGrpSpPr>
          <p:grpSpPr>
            <a:xfrm>
              <a:off x="-1" y="2590801"/>
              <a:ext cx="12187769" cy="2949576"/>
              <a:chOff x="0" y="0"/>
              <a:chExt cx="12187767" cy="2949575"/>
            </a:xfrm>
          </p:grpSpPr>
          <p:sp>
            <p:nvSpPr>
              <p:cNvPr id="607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7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082"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083"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08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132" name="Group 2"/>
          <p:cNvGrpSpPr/>
          <p:nvPr/>
        </p:nvGrpSpPr>
        <p:grpSpPr>
          <a:xfrm>
            <a:off x="-1" y="1"/>
            <a:ext cx="12192002" cy="6856415"/>
            <a:chOff x="0" y="0"/>
            <a:chExt cx="12192000" cy="6856413"/>
          </a:xfrm>
        </p:grpSpPr>
        <p:sp>
          <p:nvSpPr>
            <p:cNvPr id="609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09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0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111" name="Freeform 21"/>
            <p:cNvGrpSpPr/>
            <p:nvPr/>
          </p:nvGrpSpPr>
          <p:grpSpPr>
            <a:xfrm>
              <a:off x="11908366" y="4022726"/>
              <a:ext cx="279401" cy="209551"/>
              <a:chOff x="0" y="0"/>
              <a:chExt cx="279400" cy="209550"/>
            </a:xfrm>
          </p:grpSpPr>
          <p:sp>
            <p:nvSpPr>
              <p:cNvPr id="610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1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1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1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2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131" name="Group 39"/>
            <p:cNvGrpSpPr/>
            <p:nvPr/>
          </p:nvGrpSpPr>
          <p:grpSpPr>
            <a:xfrm>
              <a:off x="-1" y="2590801"/>
              <a:ext cx="12187769" cy="2949576"/>
              <a:chOff x="0" y="0"/>
              <a:chExt cx="12187767" cy="2949575"/>
            </a:xfrm>
          </p:grpSpPr>
          <p:sp>
            <p:nvSpPr>
              <p:cNvPr id="612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3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13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134"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3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Title and Content 0">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sp>
        <p:nvSpPr>
          <p:cNvPr id="614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143"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4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192" name="Group 2"/>
          <p:cNvGrpSpPr/>
          <p:nvPr/>
        </p:nvGrpSpPr>
        <p:grpSpPr>
          <a:xfrm>
            <a:off x="-1" y="1"/>
            <a:ext cx="12192002" cy="6856415"/>
            <a:chOff x="0" y="0"/>
            <a:chExt cx="12192000" cy="6856413"/>
          </a:xfrm>
        </p:grpSpPr>
        <p:sp>
          <p:nvSpPr>
            <p:cNvPr id="615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5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6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171" name="Freeform 21"/>
            <p:cNvGrpSpPr/>
            <p:nvPr/>
          </p:nvGrpSpPr>
          <p:grpSpPr>
            <a:xfrm>
              <a:off x="11908366" y="4022726"/>
              <a:ext cx="279401" cy="209551"/>
              <a:chOff x="0" y="0"/>
              <a:chExt cx="279400" cy="209550"/>
            </a:xfrm>
          </p:grpSpPr>
          <p:sp>
            <p:nvSpPr>
              <p:cNvPr id="616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17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17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7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8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191" name="Group 39"/>
            <p:cNvGrpSpPr/>
            <p:nvPr/>
          </p:nvGrpSpPr>
          <p:grpSpPr>
            <a:xfrm>
              <a:off x="-1" y="2590801"/>
              <a:ext cx="12187769" cy="2949576"/>
              <a:chOff x="0" y="0"/>
              <a:chExt cx="12187767" cy="2949575"/>
            </a:xfrm>
          </p:grpSpPr>
          <p:sp>
            <p:nvSpPr>
              <p:cNvPr id="618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19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193"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194"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49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49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9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9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9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49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49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498"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499"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00"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50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243" name="Group 2"/>
          <p:cNvGrpSpPr/>
          <p:nvPr/>
        </p:nvGrpSpPr>
        <p:grpSpPr>
          <a:xfrm>
            <a:off x="-1" y="1"/>
            <a:ext cx="12192002" cy="6856415"/>
            <a:chOff x="0" y="0"/>
            <a:chExt cx="12192000" cy="6856413"/>
          </a:xfrm>
        </p:grpSpPr>
        <p:sp>
          <p:nvSpPr>
            <p:cNvPr id="620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0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1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222" name="Freeform 21"/>
            <p:cNvGrpSpPr/>
            <p:nvPr/>
          </p:nvGrpSpPr>
          <p:grpSpPr>
            <a:xfrm>
              <a:off x="11908366" y="4022726"/>
              <a:ext cx="279401" cy="209551"/>
              <a:chOff x="0" y="0"/>
              <a:chExt cx="279400" cy="209550"/>
            </a:xfrm>
          </p:grpSpPr>
          <p:sp>
            <p:nvSpPr>
              <p:cNvPr id="622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2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2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2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3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242" name="Group 39"/>
            <p:cNvGrpSpPr/>
            <p:nvPr/>
          </p:nvGrpSpPr>
          <p:grpSpPr>
            <a:xfrm>
              <a:off x="-1" y="2590801"/>
              <a:ext cx="12187769" cy="2949576"/>
              <a:chOff x="0" y="0"/>
              <a:chExt cx="12187767" cy="2949575"/>
            </a:xfrm>
          </p:grpSpPr>
          <p:sp>
            <p:nvSpPr>
              <p:cNvPr id="624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4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24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245"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4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sp>
        <p:nvSpPr>
          <p:cNvPr id="625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254"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5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303" name="Group 2"/>
          <p:cNvGrpSpPr/>
          <p:nvPr/>
        </p:nvGrpSpPr>
        <p:grpSpPr>
          <a:xfrm>
            <a:off x="-1" y="1"/>
            <a:ext cx="12192002" cy="6856415"/>
            <a:chOff x="0" y="0"/>
            <a:chExt cx="12192000" cy="6856413"/>
          </a:xfrm>
        </p:grpSpPr>
        <p:sp>
          <p:nvSpPr>
            <p:cNvPr id="626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6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7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282" name="Freeform 21"/>
            <p:cNvGrpSpPr/>
            <p:nvPr/>
          </p:nvGrpSpPr>
          <p:grpSpPr>
            <a:xfrm>
              <a:off x="11908366" y="4022726"/>
              <a:ext cx="279401" cy="209551"/>
              <a:chOff x="0" y="0"/>
              <a:chExt cx="279400" cy="209550"/>
            </a:xfrm>
          </p:grpSpPr>
          <p:sp>
            <p:nvSpPr>
              <p:cNvPr id="628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28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28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8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29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302" name="Group 39"/>
            <p:cNvGrpSpPr/>
            <p:nvPr/>
          </p:nvGrpSpPr>
          <p:grpSpPr>
            <a:xfrm>
              <a:off x="-1" y="2590801"/>
              <a:ext cx="12187769" cy="2949576"/>
              <a:chOff x="0" y="0"/>
              <a:chExt cx="12187767" cy="2949575"/>
            </a:xfrm>
          </p:grpSpPr>
          <p:sp>
            <p:nvSpPr>
              <p:cNvPr id="630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0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304"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30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30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630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355" name="Group 2"/>
          <p:cNvGrpSpPr/>
          <p:nvPr/>
        </p:nvGrpSpPr>
        <p:grpSpPr>
          <a:xfrm>
            <a:off x="-1" y="1"/>
            <a:ext cx="12192002" cy="6856415"/>
            <a:chOff x="0" y="0"/>
            <a:chExt cx="12192000" cy="6856413"/>
          </a:xfrm>
        </p:grpSpPr>
        <p:sp>
          <p:nvSpPr>
            <p:cNvPr id="631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1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1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1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1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1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2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334" name="Freeform 21"/>
            <p:cNvGrpSpPr/>
            <p:nvPr/>
          </p:nvGrpSpPr>
          <p:grpSpPr>
            <a:xfrm>
              <a:off x="11908366" y="4022726"/>
              <a:ext cx="279401" cy="209551"/>
              <a:chOff x="0" y="0"/>
              <a:chExt cx="279400" cy="209550"/>
            </a:xfrm>
          </p:grpSpPr>
          <p:sp>
            <p:nvSpPr>
              <p:cNvPr id="633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3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3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3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4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5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5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354" name="Group 39"/>
            <p:cNvGrpSpPr/>
            <p:nvPr/>
          </p:nvGrpSpPr>
          <p:grpSpPr>
            <a:xfrm>
              <a:off x="-1" y="2590801"/>
              <a:ext cx="12187769" cy="2949576"/>
              <a:chOff x="0" y="0"/>
              <a:chExt cx="12187767" cy="2949575"/>
            </a:xfrm>
          </p:grpSpPr>
          <p:sp>
            <p:nvSpPr>
              <p:cNvPr id="635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5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35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35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405" name="Group 2"/>
          <p:cNvGrpSpPr/>
          <p:nvPr/>
        </p:nvGrpSpPr>
        <p:grpSpPr>
          <a:xfrm>
            <a:off x="-1" y="1"/>
            <a:ext cx="12192002" cy="6856415"/>
            <a:chOff x="0" y="0"/>
            <a:chExt cx="12192000" cy="6856413"/>
          </a:xfrm>
        </p:grpSpPr>
        <p:sp>
          <p:nvSpPr>
            <p:cNvPr id="636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6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6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6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6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6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7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384" name="Freeform 21"/>
            <p:cNvGrpSpPr/>
            <p:nvPr/>
          </p:nvGrpSpPr>
          <p:grpSpPr>
            <a:xfrm>
              <a:off x="11908366" y="4022726"/>
              <a:ext cx="279401" cy="209551"/>
              <a:chOff x="0" y="0"/>
              <a:chExt cx="279400" cy="209550"/>
            </a:xfrm>
          </p:grpSpPr>
          <p:sp>
            <p:nvSpPr>
              <p:cNvPr id="638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38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38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8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39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0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0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404" name="Group 39"/>
            <p:cNvGrpSpPr/>
            <p:nvPr/>
          </p:nvGrpSpPr>
          <p:grpSpPr>
            <a:xfrm>
              <a:off x="-1" y="2590801"/>
              <a:ext cx="12187769" cy="2949576"/>
              <a:chOff x="0" y="0"/>
              <a:chExt cx="12187767" cy="2949575"/>
            </a:xfrm>
          </p:grpSpPr>
          <p:sp>
            <p:nvSpPr>
              <p:cNvPr id="640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0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40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454" name="Group 2"/>
          <p:cNvGrpSpPr/>
          <p:nvPr/>
        </p:nvGrpSpPr>
        <p:grpSpPr>
          <a:xfrm>
            <a:off x="-1" y="1"/>
            <a:ext cx="12192002" cy="6856415"/>
            <a:chOff x="0" y="0"/>
            <a:chExt cx="12192000" cy="6856413"/>
          </a:xfrm>
        </p:grpSpPr>
        <p:sp>
          <p:nvSpPr>
            <p:cNvPr id="641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1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2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433" name="Freeform 21"/>
            <p:cNvGrpSpPr/>
            <p:nvPr/>
          </p:nvGrpSpPr>
          <p:grpSpPr>
            <a:xfrm>
              <a:off x="11908366" y="4022726"/>
              <a:ext cx="279401" cy="209551"/>
              <a:chOff x="0" y="0"/>
              <a:chExt cx="279400" cy="209550"/>
            </a:xfrm>
          </p:grpSpPr>
          <p:sp>
            <p:nvSpPr>
              <p:cNvPr id="643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3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3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3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4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5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453" name="Group 39"/>
            <p:cNvGrpSpPr/>
            <p:nvPr/>
          </p:nvGrpSpPr>
          <p:grpSpPr>
            <a:xfrm>
              <a:off x="-1" y="2590801"/>
              <a:ext cx="12187769" cy="2949576"/>
              <a:chOff x="0" y="0"/>
              <a:chExt cx="12187767" cy="2949575"/>
            </a:xfrm>
          </p:grpSpPr>
          <p:sp>
            <p:nvSpPr>
              <p:cNvPr id="645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5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455"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456"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457"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645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506" name="Group 2"/>
          <p:cNvGrpSpPr/>
          <p:nvPr/>
        </p:nvGrpSpPr>
        <p:grpSpPr>
          <a:xfrm>
            <a:off x="-1" y="1"/>
            <a:ext cx="12192002" cy="6856415"/>
            <a:chOff x="0" y="0"/>
            <a:chExt cx="12192000" cy="6856413"/>
          </a:xfrm>
        </p:grpSpPr>
        <p:sp>
          <p:nvSpPr>
            <p:cNvPr id="646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6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6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6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6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7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485" name="Freeform 21"/>
            <p:cNvGrpSpPr/>
            <p:nvPr/>
          </p:nvGrpSpPr>
          <p:grpSpPr>
            <a:xfrm>
              <a:off x="11908366" y="4022726"/>
              <a:ext cx="279401" cy="209551"/>
              <a:chOff x="0" y="0"/>
              <a:chExt cx="279400" cy="209550"/>
            </a:xfrm>
          </p:grpSpPr>
          <p:sp>
            <p:nvSpPr>
              <p:cNvPr id="648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48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48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8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49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0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0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0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505" name="Group 39"/>
            <p:cNvGrpSpPr/>
            <p:nvPr/>
          </p:nvGrpSpPr>
          <p:grpSpPr>
            <a:xfrm>
              <a:off x="-1" y="2590801"/>
              <a:ext cx="12187769" cy="2949576"/>
              <a:chOff x="0" y="0"/>
              <a:chExt cx="12187767" cy="2949575"/>
            </a:xfrm>
          </p:grpSpPr>
          <p:sp>
            <p:nvSpPr>
              <p:cNvPr id="650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0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507"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508"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650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1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558" name="Group 2"/>
          <p:cNvGrpSpPr/>
          <p:nvPr/>
        </p:nvGrpSpPr>
        <p:grpSpPr>
          <a:xfrm>
            <a:off x="-1" y="1"/>
            <a:ext cx="12192002" cy="6856415"/>
            <a:chOff x="0" y="0"/>
            <a:chExt cx="12192000" cy="6856413"/>
          </a:xfrm>
        </p:grpSpPr>
        <p:sp>
          <p:nvSpPr>
            <p:cNvPr id="651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1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1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2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537" name="Freeform 21"/>
            <p:cNvGrpSpPr/>
            <p:nvPr/>
          </p:nvGrpSpPr>
          <p:grpSpPr>
            <a:xfrm>
              <a:off x="11908366" y="4022726"/>
              <a:ext cx="279401" cy="209551"/>
              <a:chOff x="0" y="0"/>
              <a:chExt cx="279400" cy="209550"/>
            </a:xfrm>
          </p:grpSpPr>
          <p:sp>
            <p:nvSpPr>
              <p:cNvPr id="653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3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53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3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4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557" name="Group 39"/>
            <p:cNvGrpSpPr/>
            <p:nvPr/>
          </p:nvGrpSpPr>
          <p:grpSpPr>
            <a:xfrm>
              <a:off x="-1" y="2590801"/>
              <a:ext cx="12187769" cy="2949576"/>
              <a:chOff x="0" y="0"/>
              <a:chExt cx="12187767" cy="2949575"/>
            </a:xfrm>
          </p:grpSpPr>
          <p:sp>
            <p:nvSpPr>
              <p:cNvPr id="655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5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559"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560"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61"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656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610" name="Group 2"/>
          <p:cNvGrpSpPr/>
          <p:nvPr/>
        </p:nvGrpSpPr>
        <p:grpSpPr>
          <a:xfrm>
            <a:off x="-1" y="1"/>
            <a:ext cx="12192002" cy="6856415"/>
            <a:chOff x="0" y="0"/>
            <a:chExt cx="12192000" cy="6856413"/>
          </a:xfrm>
        </p:grpSpPr>
        <p:sp>
          <p:nvSpPr>
            <p:cNvPr id="656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7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8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589" name="Freeform 21"/>
            <p:cNvGrpSpPr/>
            <p:nvPr/>
          </p:nvGrpSpPr>
          <p:grpSpPr>
            <a:xfrm>
              <a:off x="11908366" y="4022726"/>
              <a:ext cx="279401" cy="209551"/>
              <a:chOff x="0" y="0"/>
              <a:chExt cx="279400" cy="209550"/>
            </a:xfrm>
          </p:grpSpPr>
          <p:sp>
            <p:nvSpPr>
              <p:cNvPr id="658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58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59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59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609" name="Group 39"/>
            <p:cNvGrpSpPr/>
            <p:nvPr/>
          </p:nvGrpSpPr>
          <p:grpSpPr>
            <a:xfrm>
              <a:off x="-1" y="2590801"/>
              <a:ext cx="12187769" cy="2949576"/>
              <a:chOff x="0" y="0"/>
              <a:chExt cx="12187767" cy="2949575"/>
            </a:xfrm>
          </p:grpSpPr>
          <p:sp>
            <p:nvSpPr>
              <p:cNvPr id="660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0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611"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612"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661" name="Group 2"/>
          <p:cNvGrpSpPr/>
          <p:nvPr/>
        </p:nvGrpSpPr>
        <p:grpSpPr>
          <a:xfrm>
            <a:off x="-1" y="1"/>
            <a:ext cx="12192002" cy="6856415"/>
            <a:chOff x="0" y="0"/>
            <a:chExt cx="12192000" cy="6856413"/>
          </a:xfrm>
        </p:grpSpPr>
        <p:sp>
          <p:nvSpPr>
            <p:cNvPr id="662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2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3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640" name="Freeform 21"/>
            <p:cNvGrpSpPr/>
            <p:nvPr/>
          </p:nvGrpSpPr>
          <p:grpSpPr>
            <a:xfrm>
              <a:off x="11908366" y="4022726"/>
              <a:ext cx="279401" cy="209551"/>
              <a:chOff x="0" y="0"/>
              <a:chExt cx="279400" cy="209550"/>
            </a:xfrm>
          </p:grpSpPr>
          <p:sp>
            <p:nvSpPr>
              <p:cNvPr id="663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3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64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4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660" name="Group 39"/>
            <p:cNvGrpSpPr/>
            <p:nvPr/>
          </p:nvGrpSpPr>
          <p:grpSpPr>
            <a:xfrm>
              <a:off x="-1" y="2590801"/>
              <a:ext cx="12187769" cy="2949576"/>
              <a:chOff x="0" y="0"/>
              <a:chExt cx="12187767" cy="2949575"/>
            </a:xfrm>
          </p:grpSpPr>
          <p:sp>
            <p:nvSpPr>
              <p:cNvPr id="665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5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662"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50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0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1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1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1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1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1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15"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516"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517"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711" name="Group 2"/>
          <p:cNvGrpSpPr/>
          <p:nvPr/>
        </p:nvGrpSpPr>
        <p:grpSpPr>
          <a:xfrm>
            <a:off x="-1" y="1"/>
            <a:ext cx="12192002" cy="6856415"/>
            <a:chOff x="0" y="0"/>
            <a:chExt cx="12192000" cy="6856413"/>
          </a:xfrm>
        </p:grpSpPr>
        <p:sp>
          <p:nvSpPr>
            <p:cNvPr id="667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7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8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690" name="Freeform 21"/>
            <p:cNvGrpSpPr/>
            <p:nvPr/>
          </p:nvGrpSpPr>
          <p:grpSpPr>
            <a:xfrm>
              <a:off x="11908366" y="4022726"/>
              <a:ext cx="279401" cy="209551"/>
              <a:chOff x="0" y="0"/>
              <a:chExt cx="279400" cy="209550"/>
            </a:xfrm>
          </p:grpSpPr>
          <p:sp>
            <p:nvSpPr>
              <p:cNvPr id="668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68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69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69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710" name="Group 39"/>
            <p:cNvGrpSpPr/>
            <p:nvPr/>
          </p:nvGrpSpPr>
          <p:grpSpPr>
            <a:xfrm>
              <a:off x="-1" y="2590801"/>
              <a:ext cx="12187769" cy="2949576"/>
              <a:chOff x="0" y="0"/>
              <a:chExt cx="12187767" cy="2949575"/>
            </a:xfrm>
          </p:grpSpPr>
          <p:sp>
            <p:nvSpPr>
              <p:cNvPr id="670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0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71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71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761" name="Group 2"/>
          <p:cNvGrpSpPr/>
          <p:nvPr/>
        </p:nvGrpSpPr>
        <p:grpSpPr>
          <a:xfrm>
            <a:off x="-1" y="1"/>
            <a:ext cx="12192002" cy="6856415"/>
            <a:chOff x="0" y="0"/>
            <a:chExt cx="12192000" cy="6856413"/>
          </a:xfrm>
        </p:grpSpPr>
        <p:sp>
          <p:nvSpPr>
            <p:cNvPr id="672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2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3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740" name="Freeform 21"/>
            <p:cNvGrpSpPr/>
            <p:nvPr/>
          </p:nvGrpSpPr>
          <p:grpSpPr>
            <a:xfrm>
              <a:off x="11908366" y="4022726"/>
              <a:ext cx="279401" cy="209551"/>
              <a:chOff x="0" y="0"/>
              <a:chExt cx="279400" cy="209550"/>
            </a:xfrm>
          </p:grpSpPr>
          <p:sp>
            <p:nvSpPr>
              <p:cNvPr id="673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73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74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4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760" name="Group 39"/>
            <p:cNvGrpSpPr/>
            <p:nvPr/>
          </p:nvGrpSpPr>
          <p:grpSpPr>
            <a:xfrm>
              <a:off x="-1" y="2590801"/>
              <a:ext cx="12187769" cy="2949576"/>
              <a:chOff x="0" y="0"/>
              <a:chExt cx="12187767" cy="2949575"/>
            </a:xfrm>
          </p:grpSpPr>
          <p:sp>
            <p:nvSpPr>
              <p:cNvPr id="675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5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76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76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6812" name="Group 2"/>
          <p:cNvGrpSpPr/>
          <p:nvPr/>
        </p:nvGrpSpPr>
        <p:grpSpPr>
          <a:xfrm>
            <a:off x="-1" y="1"/>
            <a:ext cx="12192002" cy="6856415"/>
            <a:chOff x="0" y="0"/>
            <a:chExt cx="12192000" cy="6856413"/>
          </a:xfrm>
        </p:grpSpPr>
        <p:sp>
          <p:nvSpPr>
            <p:cNvPr id="677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7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8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791" name="Freeform 21"/>
            <p:cNvGrpSpPr/>
            <p:nvPr/>
          </p:nvGrpSpPr>
          <p:grpSpPr>
            <a:xfrm>
              <a:off x="11908366" y="4022726"/>
              <a:ext cx="279401" cy="209551"/>
              <a:chOff x="0" y="0"/>
              <a:chExt cx="279400" cy="209550"/>
            </a:xfrm>
          </p:grpSpPr>
          <p:sp>
            <p:nvSpPr>
              <p:cNvPr id="678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679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679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79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0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6811" name="Group 39"/>
            <p:cNvGrpSpPr/>
            <p:nvPr/>
          </p:nvGrpSpPr>
          <p:grpSpPr>
            <a:xfrm>
              <a:off x="-1" y="2590801"/>
              <a:ext cx="12187769" cy="2949576"/>
              <a:chOff x="0" y="0"/>
              <a:chExt cx="12187767" cy="2949575"/>
            </a:xfrm>
          </p:grpSpPr>
          <p:sp>
            <p:nvSpPr>
              <p:cNvPr id="680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681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681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6814"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5"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681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6832" name="Group 2"/>
          <p:cNvGrpSpPr/>
          <p:nvPr/>
        </p:nvGrpSpPr>
        <p:grpSpPr>
          <a:xfrm>
            <a:off x="0" y="2438400"/>
            <a:ext cx="12012085" cy="1052514"/>
            <a:chOff x="0" y="0"/>
            <a:chExt cx="12012083" cy="1052512"/>
          </a:xfrm>
        </p:grpSpPr>
        <p:grpSp>
          <p:nvGrpSpPr>
            <p:cNvPr id="6825" name="Group 3"/>
            <p:cNvGrpSpPr/>
            <p:nvPr/>
          </p:nvGrpSpPr>
          <p:grpSpPr>
            <a:xfrm>
              <a:off x="387350" y="107950"/>
              <a:ext cx="948267" cy="474663"/>
              <a:chOff x="0" y="0"/>
              <a:chExt cx="948266" cy="474662"/>
            </a:xfrm>
          </p:grpSpPr>
          <p:sp>
            <p:nvSpPr>
              <p:cNvPr id="6823"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6824"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6828" name="Group 6"/>
            <p:cNvGrpSpPr/>
            <p:nvPr/>
          </p:nvGrpSpPr>
          <p:grpSpPr>
            <a:xfrm>
              <a:off x="552450" y="530225"/>
              <a:ext cx="984250" cy="474663"/>
              <a:chOff x="0" y="0"/>
              <a:chExt cx="984249" cy="474662"/>
            </a:xfrm>
          </p:grpSpPr>
          <p:sp>
            <p:nvSpPr>
              <p:cNvPr id="6826"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6827"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6829"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6830"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6831"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6833"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834"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835"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684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4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4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4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4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84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4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4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850"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85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685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5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6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6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6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86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6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65"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6866"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86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687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7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7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7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7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87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8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8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882"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88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689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9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9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9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9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89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89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897"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898"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899"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690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690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0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0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1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1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1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1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1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91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692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2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2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2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2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2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2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2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52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2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2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2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2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3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3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32"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693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3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3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3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4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4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4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43"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6944"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945"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694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695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5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5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5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5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5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5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60"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6961"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6962"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96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697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7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7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7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7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7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7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77"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698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8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8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8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8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99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99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992"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993"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994"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699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700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0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0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0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0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700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0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0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7010"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01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701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1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2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2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2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702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2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25"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7026"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02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703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3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3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3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3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703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4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4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7042"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043"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704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705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5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5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5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5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705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5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58"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7059"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06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706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6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6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7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7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707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707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707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707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123" name="Group 2"/>
          <p:cNvGrpSpPr/>
          <p:nvPr/>
        </p:nvGrpSpPr>
        <p:grpSpPr>
          <a:xfrm>
            <a:off x="-1" y="1"/>
            <a:ext cx="12192002" cy="6856415"/>
            <a:chOff x="0" y="0"/>
            <a:chExt cx="12192000" cy="6856413"/>
          </a:xfrm>
        </p:grpSpPr>
        <p:sp>
          <p:nvSpPr>
            <p:cNvPr id="708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8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09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102" name="Freeform 21"/>
            <p:cNvGrpSpPr/>
            <p:nvPr/>
          </p:nvGrpSpPr>
          <p:grpSpPr>
            <a:xfrm>
              <a:off x="11908366" y="4022726"/>
              <a:ext cx="279401" cy="209551"/>
              <a:chOff x="0" y="0"/>
              <a:chExt cx="279400" cy="209550"/>
            </a:xfrm>
          </p:grpSpPr>
          <p:sp>
            <p:nvSpPr>
              <p:cNvPr id="710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0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0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0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1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122" name="Group 39"/>
            <p:cNvGrpSpPr/>
            <p:nvPr/>
          </p:nvGrpSpPr>
          <p:grpSpPr>
            <a:xfrm>
              <a:off x="-1" y="2590801"/>
              <a:ext cx="12187769" cy="2949576"/>
              <a:chOff x="0" y="0"/>
              <a:chExt cx="12187767" cy="2949575"/>
            </a:xfrm>
          </p:grpSpPr>
          <p:sp>
            <p:nvSpPr>
              <p:cNvPr id="712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2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124"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125"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2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54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4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4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4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4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4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4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47"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548"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9"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55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174" name="Group 2"/>
          <p:cNvGrpSpPr/>
          <p:nvPr/>
        </p:nvGrpSpPr>
        <p:grpSpPr>
          <a:xfrm>
            <a:off x="-1" y="1"/>
            <a:ext cx="12192002" cy="6856415"/>
            <a:chOff x="0" y="0"/>
            <a:chExt cx="12192000" cy="6856413"/>
          </a:xfrm>
        </p:grpSpPr>
        <p:sp>
          <p:nvSpPr>
            <p:cNvPr id="713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3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4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153" name="Freeform 21"/>
            <p:cNvGrpSpPr/>
            <p:nvPr/>
          </p:nvGrpSpPr>
          <p:grpSpPr>
            <a:xfrm>
              <a:off x="11908366" y="4022726"/>
              <a:ext cx="279401" cy="209551"/>
              <a:chOff x="0" y="0"/>
              <a:chExt cx="279400" cy="209550"/>
            </a:xfrm>
          </p:grpSpPr>
          <p:sp>
            <p:nvSpPr>
              <p:cNvPr id="715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15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15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5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6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7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173" name="Group 39"/>
            <p:cNvGrpSpPr/>
            <p:nvPr/>
          </p:nvGrpSpPr>
          <p:grpSpPr>
            <a:xfrm>
              <a:off x="-1" y="2590801"/>
              <a:ext cx="12187769" cy="2949576"/>
              <a:chOff x="0" y="0"/>
              <a:chExt cx="12187767" cy="2949575"/>
            </a:xfrm>
          </p:grpSpPr>
          <p:sp>
            <p:nvSpPr>
              <p:cNvPr id="717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7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175"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176"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7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Title and Content 0">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sp>
        <p:nvSpPr>
          <p:cNvPr id="718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185"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8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234" name="Group 2"/>
          <p:cNvGrpSpPr/>
          <p:nvPr/>
        </p:nvGrpSpPr>
        <p:grpSpPr>
          <a:xfrm>
            <a:off x="-1" y="1"/>
            <a:ext cx="12192002" cy="6856415"/>
            <a:chOff x="0" y="0"/>
            <a:chExt cx="12192000" cy="6856413"/>
          </a:xfrm>
        </p:grpSpPr>
        <p:sp>
          <p:nvSpPr>
            <p:cNvPr id="719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19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0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213" name="Freeform 21"/>
            <p:cNvGrpSpPr/>
            <p:nvPr/>
          </p:nvGrpSpPr>
          <p:grpSpPr>
            <a:xfrm>
              <a:off x="11908366" y="4022726"/>
              <a:ext cx="279401" cy="209551"/>
              <a:chOff x="0" y="0"/>
              <a:chExt cx="279400" cy="209550"/>
            </a:xfrm>
          </p:grpSpPr>
          <p:sp>
            <p:nvSpPr>
              <p:cNvPr id="721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1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1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1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2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3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233" name="Group 39"/>
            <p:cNvGrpSpPr/>
            <p:nvPr/>
          </p:nvGrpSpPr>
          <p:grpSpPr>
            <a:xfrm>
              <a:off x="-1" y="2590801"/>
              <a:ext cx="12187769" cy="2949576"/>
              <a:chOff x="0" y="0"/>
              <a:chExt cx="12187767" cy="2949575"/>
            </a:xfrm>
          </p:grpSpPr>
          <p:sp>
            <p:nvSpPr>
              <p:cNvPr id="723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3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235"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236"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23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285" name="Group 2"/>
          <p:cNvGrpSpPr/>
          <p:nvPr/>
        </p:nvGrpSpPr>
        <p:grpSpPr>
          <a:xfrm>
            <a:off x="-1" y="1"/>
            <a:ext cx="12192002" cy="6856415"/>
            <a:chOff x="0" y="0"/>
            <a:chExt cx="12192000" cy="6856413"/>
          </a:xfrm>
        </p:grpSpPr>
        <p:sp>
          <p:nvSpPr>
            <p:cNvPr id="724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4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4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4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4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4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5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264" name="Freeform 21"/>
            <p:cNvGrpSpPr/>
            <p:nvPr/>
          </p:nvGrpSpPr>
          <p:grpSpPr>
            <a:xfrm>
              <a:off x="11908366" y="4022726"/>
              <a:ext cx="279401" cy="209551"/>
              <a:chOff x="0" y="0"/>
              <a:chExt cx="279400" cy="209550"/>
            </a:xfrm>
          </p:grpSpPr>
          <p:sp>
            <p:nvSpPr>
              <p:cNvPr id="726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26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26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6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7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8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8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284" name="Group 39"/>
            <p:cNvGrpSpPr/>
            <p:nvPr/>
          </p:nvGrpSpPr>
          <p:grpSpPr>
            <a:xfrm>
              <a:off x="-1" y="2590801"/>
              <a:ext cx="12187769" cy="2949576"/>
              <a:chOff x="0" y="0"/>
              <a:chExt cx="12187767" cy="2949575"/>
            </a:xfrm>
          </p:grpSpPr>
          <p:sp>
            <p:nvSpPr>
              <p:cNvPr id="728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8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28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28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28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336" name="Group 2"/>
          <p:cNvGrpSpPr/>
          <p:nvPr/>
        </p:nvGrpSpPr>
        <p:grpSpPr>
          <a:xfrm>
            <a:off x="-1" y="1"/>
            <a:ext cx="12192002" cy="6856415"/>
            <a:chOff x="0" y="0"/>
            <a:chExt cx="12192000" cy="6856413"/>
          </a:xfrm>
        </p:grpSpPr>
        <p:sp>
          <p:nvSpPr>
            <p:cNvPr id="729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9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9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9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29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0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315" name="Freeform 21"/>
            <p:cNvGrpSpPr/>
            <p:nvPr/>
          </p:nvGrpSpPr>
          <p:grpSpPr>
            <a:xfrm>
              <a:off x="11908366" y="4022726"/>
              <a:ext cx="279401" cy="209551"/>
              <a:chOff x="0" y="0"/>
              <a:chExt cx="279400" cy="209550"/>
            </a:xfrm>
          </p:grpSpPr>
          <p:sp>
            <p:nvSpPr>
              <p:cNvPr id="731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1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1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1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2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3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3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3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335" name="Group 39"/>
            <p:cNvGrpSpPr/>
            <p:nvPr/>
          </p:nvGrpSpPr>
          <p:grpSpPr>
            <a:xfrm>
              <a:off x="-1" y="2590801"/>
              <a:ext cx="12187769" cy="2949576"/>
              <a:chOff x="0" y="0"/>
              <a:chExt cx="12187767" cy="2949575"/>
            </a:xfrm>
          </p:grpSpPr>
          <p:sp>
            <p:nvSpPr>
              <p:cNvPr id="733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3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337"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338"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339"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734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388" name="Group 2"/>
          <p:cNvGrpSpPr/>
          <p:nvPr/>
        </p:nvGrpSpPr>
        <p:grpSpPr>
          <a:xfrm>
            <a:off x="-1" y="1"/>
            <a:ext cx="12192002" cy="6856415"/>
            <a:chOff x="0" y="0"/>
            <a:chExt cx="12192000" cy="6856413"/>
          </a:xfrm>
        </p:grpSpPr>
        <p:sp>
          <p:nvSpPr>
            <p:cNvPr id="734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4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4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5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367" name="Freeform 21"/>
            <p:cNvGrpSpPr/>
            <p:nvPr/>
          </p:nvGrpSpPr>
          <p:grpSpPr>
            <a:xfrm>
              <a:off x="11908366" y="4022726"/>
              <a:ext cx="279401" cy="209551"/>
              <a:chOff x="0" y="0"/>
              <a:chExt cx="279400" cy="209550"/>
            </a:xfrm>
          </p:grpSpPr>
          <p:sp>
            <p:nvSpPr>
              <p:cNvPr id="736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36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36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6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7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387" name="Group 39"/>
            <p:cNvGrpSpPr/>
            <p:nvPr/>
          </p:nvGrpSpPr>
          <p:grpSpPr>
            <a:xfrm>
              <a:off x="-1" y="2590801"/>
              <a:ext cx="12187769" cy="2949576"/>
              <a:chOff x="0" y="0"/>
              <a:chExt cx="12187767" cy="2949575"/>
            </a:xfrm>
          </p:grpSpPr>
          <p:sp>
            <p:nvSpPr>
              <p:cNvPr id="738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8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389"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39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438" name="Group 2"/>
          <p:cNvGrpSpPr/>
          <p:nvPr/>
        </p:nvGrpSpPr>
        <p:grpSpPr>
          <a:xfrm>
            <a:off x="-1" y="1"/>
            <a:ext cx="12192002" cy="6856415"/>
            <a:chOff x="0" y="0"/>
            <a:chExt cx="12192000" cy="6856413"/>
          </a:xfrm>
        </p:grpSpPr>
        <p:sp>
          <p:nvSpPr>
            <p:cNvPr id="739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9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39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0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417" name="Freeform 21"/>
            <p:cNvGrpSpPr/>
            <p:nvPr/>
          </p:nvGrpSpPr>
          <p:grpSpPr>
            <a:xfrm>
              <a:off x="11908366" y="4022726"/>
              <a:ext cx="279401" cy="209551"/>
              <a:chOff x="0" y="0"/>
              <a:chExt cx="279400" cy="209550"/>
            </a:xfrm>
          </p:grpSpPr>
          <p:sp>
            <p:nvSpPr>
              <p:cNvPr id="741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1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1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1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2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437" name="Group 39"/>
            <p:cNvGrpSpPr/>
            <p:nvPr/>
          </p:nvGrpSpPr>
          <p:grpSpPr>
            <a:xfrm>
              <a:off x="-1" y="2590801"/>
              <a:ext cx="12187769" cy="2949576"/>
              <a:chOff x="0" y="0"/>
              <a:chExt cx="12187767" cy="2949575"/>
            </a:xfrm>
          </p:grpSpPr>
          <p:sp>
            <p:nvSpPr>
              <p:cNvPr id="743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3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43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487" name="Group 2"/>
          <p:cNvGrpSpPr/>
          <p:nvPr/>
        </p:nvGrpSpPr>
        <p:grpSpPr>
          <a:xfrm>
            <a:off x="-1" y="1"/>
            <a:ext cx="12192002" cy="6856415"/>
            <a:chOff x="0" y="0"/>
            <a:chExt cx="12192000" cy="6856413"/>
          </a:xfrm>
        </p:grpSpPr>
        <p:sp>
          <p:nvSpPr>
            <p:cNvPr id="744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4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4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4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5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466" name="Freeform 21"/>
            <p:cNvGrpSpPr/>
            <p:nvPr/>
          </p:nvGrpSpPr>
          <p:grpSpPr>
            <a:xfrm>
              <a:off x="11908366" y="4022726"/>
              <a:ext cx="279401" cy="209551"/>
              <a:chOff x="0" y="0"/>
              <a:chExt cx="279400" cy="209550"/>
            </a:xfrm>
          </p:grpSpPr>
          <p:sp>
            <p:nvSpPr>
              <p:cNvPr id="746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46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46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6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7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8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8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8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8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486" name="Group 39"/>
            <p:cNvGrpSpPr/>
            <p:nvPr/>
          </p:nvGrpSpPr>
          <p:grpSpPr>
            <a:xfrm>
              <a:off x="-1" y="2590801"/>
              <a:ext cx="12187769" cy="2949576"/>
              <a:chOff x="0" y="0"/>
              <a:chExt cx="12187767" cy="2949575"/>
            </a:xfrm>
          </p:grpSpPr>
          <p:sp>
            <p:nvSpPr>
              <p:cNvPr id="748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8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488"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489"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490"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749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539" name="Group 2"/>
          <p:cNvGrpSpPr/>
          <p:nvPr/>
        </p:nvGrpSpPr>
        <p:grpSpPr>
          <a:xfrm>
            <a:off x="-1" y="1"/>
            <a:ext cx="12192002" cy="6856415"/>
            <a:chOff x="0" y="0"/>
            <a:chExt cx="12192000" cy="6856413"/>
          </a:xfrm>
        </p:grpSpPr>
        <p:sp>
          <p:nvSpPr>
            <p:cNvPr id="749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49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0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1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518" name="Freeform 21"/>
            <p:cNvGrpSpPr/>
            <p:nvPr/>
          </p:nvGrpSpPr>
          <p:grpSpPr>
            <a:xfrm>
              <a:off x="11908366" y="4022726"/>
              <a:ext cx="279401" cy="209551"/>
              <a:chOff x="0" y="0"/>
              <a:chExt cx="279400" cy="209550"/>
            </a:xfrm>
          </p:grpSpPr>
          <p:sp>
            <p:nvSpPr>
              <p:cNvPr id="751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1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1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2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538" name="Group 39"/>
            <p:cNvGrpSpPr/>
            <p:nvPr/>
          </p:nvGrpSpPr>
          <p:grpSpPr>
            <a:xfrm>
              <a:off x="-1" y="2590801"/>
              <a:ext cx="12187769" cy="2949576"/>
              <a:chOff x="0" y="0"/>
              <a:chExt cx="12187767" cy="2949575"/>
            </a:xfrm>
          </p:grpSpPr>
          <p:sp>
            <p:nvSpPr>
              <p:cNvPr id="753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3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540"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541"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7542"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4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591" name="Group 2"/>
          <p:cNvGrpSpPr/>
          <p:nvPr/>
        </p:nvGrpSpPr>
        <p:grpSpPr>
          <a:xfrm>
            <a:off x="-1" y="1"/>
            <a:ext cx="12192002" cy="6856415"/>
            <a:chOff x="0" y="0"/>
            <a:chExt cx="12192000" cy="6856413"/>
          </a:xfrm>
        </p:grpSpPr>
        <p:sp>
          <p:nvSpPr>
            <p:cNvPr id="755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5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6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570" name="Freeform 21"/>
            <p:cNvGrpSpPr/>
            <p:nvPr/>
          </p:nvGrpSpPr>
          <p:grpSpPr>
            <a:xfrm>
              <a:off x="11908366" y="4022726"/>
              <a:ext cx="279401" cy="209551"/>
              <a:chOff x="0" y="0"/>
              <a:chExt cx="279400" cy="209550"/>
            </a:xfrm>
          </p:grpSpPr>
          <p:sp>
            <p:nvSpPr>
              <p:cNvPr id="756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56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57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7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590" name="Group 39"/>
            <p:cNvGrpSpPr/>
            <p:nvPr/>
          </p:nvGrpSpPr>
          <p:grpSpPr>
            <a:xfrm>
              <a:off x="-1" y="2590801"/>
              <a:ext cx="12187769" cy="2949576"/>
              <a:chOff x="0" y="0"/>
              <a:chExt cx="12187767" cy="2949575"/>
            </a:xfrm>
          </p:grpSpPr>
          <p:sp>
            <p:nvSpPr>
              <p:cNvPr id="758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58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59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59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94"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759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55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5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5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6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6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6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6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6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565"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6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643" name="Group 2"/>
          <p:cNvGrpSpPr/>
          <p:nvPr/>
        </p:nvGrpSpPr>
        <p:grpSpPr>
          <a:xfrm>
            <a:off x="-1" y="1"/>
            <a:ext cx="12192002" cy="6856415"/>
            <a:chOff x="0" y="0"/>
            <a:chExt cx="12192000" cy="6856413"/>
          </a:xfrm>
        </p:grpSpPr>
        <p:sp>
          <p:nvSpPr>
            <p:cNvPr id="760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0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1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622" name="Freeform 21"/>
            <p:cNvGrpSpPr/>
            <p:nvPr/>
          </p:nvGrpSpPr>
          <p:grpSpPr>
            <a:xfrm>
              <a:off x="11908366" y="4022726"/>
              <a:ext cx="279401" cy="209551"/>
              <a:chOff x="0" y="0"/>
              <a:chExt cx="279400" cy="209550"/>
            </a:xfrm>
          </p:grpSpPr>
          <p:sp>
            <p:nvSpPr>
              <p:cNvPr id="762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62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62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2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3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642" name="Group 39"/>
            <p:cNvGrpSpPr/>
            <p:nvPr/>
          </p:nvGrpSpPr>
          <p:grpSpPr>
            <a:xfrm>
              <a:off x="-1" y="2590801"/>
              <a:ext cx="12187769" cy="2949576"/>
              <a:chOff x="0" y="0"/>
              <a:chExt cx="12187767" cy="2949575"/>
            </a:xfrm>
          </p:grpSpPr>
          <p:sp>
            <p:nvSpPr>
              <p:cNvPr id="764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4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64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645"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64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694" name="Group 2"/>
          <p:cNvGrpSpPr/>
          <p:nvPr/>
        </p:nvGrpSpPr>
        <p:grpSpPr>
          <a:xfrm>
            <a:off x="-1" y="1"/>
            <a:ext cx="12192002" cy="6856415"/>
            <a:chOff x="0" y="0"/>
            <a:chExt cx="12192000" cy="6856413"/>
          </a:xfrm>
        </p:grpSpPr>
        <p:sp>
          <p:nvSpPr>
            <p:cNvPr id="765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5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6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673" name="Freeform 21"/>
            <p:cNvGrpSpPr/>
            <p:nvPr/>
          </p:nvGrpSpPr>
          <p:grpSpPr>
            <a:xfrm>
              <a:off x="11908366" y="4022726"/>
              <a:ext cx="279401" cy="209551"/>
              <a:chOff x="0" y="0"/>
              <a:chExt cx="279400" cy="209550"/>
            </a:xfrm>
          </p:grpSpPr>
          <p:sp>
            <p:nvSpPr>
              <p:cNvPr id="767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67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67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7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8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9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693" name="Group 39"/>
            <p:cNvGrpSpPr/>
            <p:nvPr/>
          </p:nvGrpSpPr>
          <p:grpSpPr>
            <a:xfrm>
              <a:off x="-1" y="2590801"/>
              <a:ext cx="12187769" cy="2949576"/>
              <a:chOff x="0" y="0"/>
              <a:chExt cx="12187767" cy="2949575"/>
            </a:xfrm>
          </p:grpSpPr>
          <p:sp>
            <p:nvSpPr>
              <p:cNvPr id="769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69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695"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696"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69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745" name="Group 2"/>
          <p:cNvGrpSpPr/>
          <p:nvPr/>
        </p:nvGrpSpPr>
        <p:grpSpPr>
          <a:xfrm>
            <a:off x="-1" y="1"/>
            <a:ext cx="12192002" cy="6856415"/>
            <a:chOff x="0" y="0"/>
            <a:chExt cx="12192000" cy="6856413"/>
          </a:xfrm>
        </p:grpSpPr>
        <p:sp>
          <p:nvSpPr>
            <p:cNvPr id="770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0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0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0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0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0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1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724" name="Freeform 21"/>
            <p:cNvGrpSpPr/>
            <p:nvPr/>
          </p:nvGrpSpPr>
          <p:grpSpPr>
            <a:xfrm>
              <a:off x="11908366" y="4022726"/>
              <a:ext cx="279401" cy="209551"/>
              <a:chOff x="0" y="0"/>
              <a:chExt cx="279400" cy="209550"/>
            </a:xfrm>
          </p:grpSpPr>
          <p:sp>
            <p:nvSpPr>
              <p:cNvPr id="772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2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72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2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3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4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4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744" name="Group 39"/>
            <p:cNvGrpSpPr/>
            <p:nvPr/>
          </p:nvGrpSpPr>
          <p:grpSpPr>
            <a:xfrm>
              <a:off x="-1" y="2590801"/>
              <a:ext cx="12187769" cy="2949576"/>
              <a:chOff x="0" y="0"/>
              <a:chExt cx="12187767" cy="2949575"/>
            </a:xfrm>
          </p:grpSpPr>
          <p:sp>
            <p:nvSpPr>
              <p:cNvPr id="774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4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746"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74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7795" name="Group 2"/>
          <p:cNvGrpSpPr/>
          <p:nvPr/>
        </p:nvGrpSpPr>
        <p:grpSpPr>
          <a:xfrm>
            <a:off x="-1" y="1"/>
            <a:ext cx="12192002" cy="6856415"/>
            <a:chOff x="0" y="0"/>
            <a:chExt cx="12192000" cy="6856413"/>
          </a:xfrm>
        </p:grpSpPr>
        <p:sp>
          <p:nvSpPr>
            <p:cNvPr id="775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5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5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5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5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5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6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774" name="Freeform 21"/>
            <p:cNvGrpSpPr/>
            <p:nvPr/>
          </p:nvGrpSpPr>
          <p:grpSpPr>
            <a:xfrm>
              <a:off x="11908366" y="4022726"/>
              <a:ext cx="279401" cy="209551"/>
              <a:chOff x="0" y="0"/>
              <a:chExt cx="279400" cy="209550"/>
            </a:xfrm>
          </p:grpSpPr>
          <p:sp>
            <p:nvSpPr>
              <p:cNvPr id="777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77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77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7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8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9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9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7794" name="Group 39"/>
            <p:cNvGrpSpPr/>
            <p:nvPr/>
          </p:nvGrpSpPr>
          <p:grpSpPr>
            <a:xfrm>
              <a:off x="-1" y="2590801"/>
              <a:ext cx="12187769" cy="2949576"/>
              <a:chOff x="0" y="0"/>
              <a:chExt cx="12187767" cy="2949575"/>
            </a:xfrm>
          </p:grpSpPr>
          <p:sp>
            <p:nvSpPr>
              <p:cNvPr id="779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779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779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779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79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822" name="Group 2"/>
          <p:cNvGrpSpPr/>
          <p:nvPr/>
        </p:nvGrpSpPr>
        <p:grpSpPr>
          <a:xfrm>
            <a:off x="0" y="2438399"/>
            <a:ext cx="12192001" cy="4046539"/>
            <a:chOff x="0" y="0"/>
            <a:chExt cx="12192000" cy="4046537"/>
          </a:xfrm>
        </p:grpSpPr>
        <p:sp>
          <p:nvSpPr>
            <p:cNvPr id="7805"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806"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07"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08"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09"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0"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1"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2"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3"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4"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817" name="Freeform 13"/>
            <p:cNvGrpSpPr/>
            <p:nvPr/>
          </p:nvGrpSpPr>
          <p:grpSpPr>
            <a:xfrm>
              <a:off x="11274425" y="168274"/>
              <a:ext cx="12701" cy="1"/>
              <a:chOff x="0" y="0"/>
              <a:chExt cx="12700" cy="0"/>
            </a:xfrm>
          </p:grpSpPr>
          <p:sp>
            <p:nvSpPr>
              <p:cNvPr id="781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81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818"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19"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20"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21"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823" name="Title Text"/>
          <p:cNvSpPr txBox="1">
            <a:spLocks noGrp="1"/>
          </p:cNvSpPr>
          <p:nvPr>
            <p:ph type="title"/>
          </p:nvPr>
        </p:nvSpPr>
        <p:spPr>
          <a:xfrm>
            <a:off x="914400" y="1768475"/>
            <a:ext cx="10363200" cy="1736726"/>
          </a:xfrm>
          <a:prstGeom prst="rect">
            <a:avLst/>
          </a:prstGeom>
        </p:spPr>
        <p:txBody>
          <a:bodyPr anchor="b"/>
          <a:lstStyle>
            <a:lvl1pPr algn="ctr">
              <a:lnSpc>
                <a:spcPct val="100000"/>
              </a:lnSpc>
              <a:defRPr sz="5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824"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gn="ctr">
              <a:lnSpc>
                <a:spcPct val="100000"/>
              </a:lnSpc>
              <a:spcBef>
                <a:spcPts val="700"/>
              </a:spcBef>
              <a:buClrTx/>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gn="ctr">
              <a:lnSpc>
                <a:spcPct val="100000"/>
              </a:lnSpc>
              <a:spcBef>
                <a:spcPts val="700"/>
              </a:spcBef>
              <a:buClrTx/>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825"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849" name="Group 2"/>
          <p:cNvGrpSpPr/>
          <p:nvPr/>
        </p:nvGrpSpPr>
        <p:grpSpPr>
          <a:xfrm>
            <a:off x="0" y="2438399"/>
            <a:ext cx="12192001" cy="4046539"/>
            <a:chOff x="0" y="0"/>
            <a:chExt cx="12192000" cy="4046537"/>
          </a:xfrm>
        </p:grpSpPr>
        <p:sp>
          <p:nvSpPr>
            <p:cNvPr id="7832"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833"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4"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5"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6"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7"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8"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39"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40"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41"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844" name="Freeform 13"/>
            <p:cNvGrpSpPr/>
            <p:nvPr/>
          </p:nvGrpSpPr>
          <p:grpSpPr>
            <a:xfrm>
              <a:off x="11274425" y="168274"/>
              <a:ext cx="12701" cy="1"/>
              <a:chOff x="0" y="0"/>
              <a:chExt cx="12700" cy="0"/>
            </a:xfrm>
          </p:grpSpPr>
          <p:sp>
            <p:nvSpPr>
              <p:cNvPr id="784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84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845"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46"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47"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48"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850"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851" name="Body Level One…"/>
          <p:cNvSpPr txBox="1">
            <a:spLocks noGrp="1"/>
          </p:cNvSpPr>
          <p:nvPr>
            <p:ph type="body" idx="1"/>
          </p:nvPr>
        </p:nvSpPr>
        <p:spPr>
          <a:xfrm>
            <a:off x="609600" y="1600200"/>
            <a:ext cx="10972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852"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Title and Content 0">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7859"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860" name="Body Level One…"/>
          <p:cNvSpPr txBox="1">
            <a:spLocks noGrp="1"/>
          </p:cNvSpPr>
          <p:nvPr>
            <p:ph type="body" idx="1"/>
          </p:nvPr>
        </p:nvSpPr>
        <p:spPr>
          <a:xfrm>
            <a:off x="609600" y="1600200"/>
            <a:ext cx="10972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861"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885" name="Group 2"/>
          <p:cNvGrpSpPr/>
          <p:nvPr/>
        </p:nvGrpSpPr>
        <p:grpSpPr>
          <a:xfrm>
            <a:off x="0" y="2438399"/>
            <a:ext cx="12192001" cy="4046539"/>
            <a:chOff x="0" y="0"/>
            <a:chExt cx="12192000" cy="4046537"/>
          </a:xfrm>
        </p:grpSpPr>
        <p:sp>
          <p:nvSpPr>
            <p:cNvPr id="7868"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869"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0"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1"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2"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3"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4"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5"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6"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77"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880" name="Freeform 13"/>
            <p:cNvGrpSpPr/>
            <p:nvPr/>
          </p:nvGrpSpPr>
          <p:grpSpPr>
            <a:xfrm>
              <a:off x="11274425" y="168274"/>
              <a:ext cx="12701" cy="1"/>
              <a:chOff x="0" y="0"/>
              <a:chExt cx="12700" cy="0"/>
            </a:xfrm>
          </p:grpSpPr>
          <p:sp>
            <p:nvSpPr>
              <p:cNvPr id="787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87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881"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82"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83"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84"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886"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887"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888"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912" name="Group 2"/>
          <p:cNvGrpSpPr/>
          <p:nvPr/>
        </p:nvGrpSpPr>
        <p:grpSpPr>
          <a:xfrm>
            <a:off x="0" y="2438399"/>
            <a:ext cx="12192001" cy="4046539"/>
            <a:chOff x="0" y="0"/>
            <a:chExt cx="12192000" cy="4046537"/>
          </a:xfrm>
        </p:grpSpPr>
        <p:sp>
          <p:nvSpPr>
            <p:cNvPr id="7895"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896"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97"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98"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899"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0"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1"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2"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3"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4"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907" name="Freeform 13"/>
            <p:cNvGrpSpPr/>
            <p:nvPr/>
          </p:nvGrpSpPr>
          <p:grpSpPr>
            <a:xfrm>
              <a:off x="11274425" y="168274"/>
              <a:ext cx="12701" cy="1"/>
              <a:chOff x="0" y="0"/>
              <a:chExt cx="12700" cy="0"/>
            </a:xfrm>
          </p:grpSpPr>
          <p:sp>
            <p:nvSpPr>
              <p:cNvPr id="790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0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08"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09"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10"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11"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913"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914"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915"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939" name="Group 2"/>
          <p:cNvGrpSpPr/>
          <p:nvPr/>
        </p:nvGrpSpPr>
        <p:grpSpPr>
          <a:xfrm>
            <a:off x="0" y="2438399"/>
            <a:ext cx="12192001" cy="4046539"/>
            <a:chOff x="0" y="0"/>
            <a:chExt cx="12192000" cy="4046537"/>
          </a:xfrm>
        </p:grpSpPr>
        <p:sp>
          <p:nvSpPr>
            <p:cNvPr id="7922"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923"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4"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5"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6"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7"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8"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29"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30"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31"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934" name="Freeform 13"/>
            <p:cNvGrpSpPr/>
            <p:nvPr/>
          </p:nvGrpSpPr>
          <p:grpSpPr>
            <a:xfrm>
              <a:off x="11274425" y="168274"/>
              <a:ext cx="12701" cy="1"/>
              <a:chOff x="0" y="0"/>
              <a:chExt cx="12700" cy="0"/>
            </a:xfrm>
          </p:grpSpPr>
          <p:sp>
            <p:nvSpPr>
              <p:cNvPr id="793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3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35"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36"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37"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38"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940"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941"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7942"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7943"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57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7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7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7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7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7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7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80"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581"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967" name="Group 2"/>
          <p:cNvGrpSpPr/>
          <p:nvPr/>
        </p:nvGrpSpPr>
        <p:grpSpPr>
          <a:xfrm>
            <a:off x="0" y="2438399"/>
            <a:ext cx="12192001" cy="4046539"/>
            <a:chOff x="0" y="0"/>
            <a:chExt cx="12192000" cy="4046537"/>
          </a:xfrm>
        </p:grpSpPr>
        <p:sp>
          <p:nvSpPr>
            <p:cNvPr id="7950"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951"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2"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3"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4"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5"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6"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7"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8"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59"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962" name="Freeform 13"/>
            <p:cNvGrpSpPr/>
            <p:nvPr/>
          </p:nvGrpSpPr>
          <p:grpSpPr>
            <a:xfrm>
              <a:off x="11274425" y="168274"/>
              <a:ext cx="12701" cy="1"/>
              <a:chOff x="0" y="0"/>
              <a:chExt cx="12700" cy="0"/>
            </a:xfrm>
          </p:grpSpPr>
          <p:sp>
            <p:nvSpPr>
              <p:cNvPr id="7960"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61"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63"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64"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65"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66"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968"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7969"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7993" name="Group 2"/>
          <p:cNvGrpSpPr/>
          <p:nvPr/>
        </p:nvGrpSpPr>
        <p:grpSpPr>
          <a:xfrm>
            <a:off x="0" y="2438399"/>
            <a:ext cx="12192001" cy="4046539"/>
            <a:chOff x="0" y="0"/>
            <a:chExt cx="12192000" cy="4046537"/>
          </a:xfrm>
        </p:grpSpPr>
        <p:sp>
          <p:nvSpPr>
            <p:cNvPr id="7976"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7977"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78"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79"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0"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1"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2"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3"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4"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85"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7988" name="Freeform 13"/>
            <p:cNvGrpSpPr/>
            <p:nvPr/>
          </p:nvGrpSpPr>
          <p:grpSpPr>
            <a:xfrm>
              <a:off x="11274425" y="168274"/>
              <a:ext cx="12701" cy="1"/>
              <a:chOff x="0" y="0"/>
              <a:chExt cx="12700" cy="0"/>
            </a:xfrm>
          </p:grpSpPr>
          <p:sp>
            <p:nvSpPr>
              <p:cNvPr id="7986"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7987"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7989"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90"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91"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7992"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7994"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018" name="Group 2"/>
          <p:cNvGrpSpPr/>
          <p:nvPr/>
        </p:nvGrpSpPr>
        <p:grpSpPr>
          <a:xfrm>
            <a:off x="0" y="2438399"/>
            <a:ext cx="12192001" cy="4046539"/>
            <a:chOff x="0" y="0"/>
            <a:chExt cx="12192000" cy="4046537"/>
          </a:xfrm>
        </p:grpSpPr>
        <p:sp>
          <p:nvSpPr>
            <p:cNvPr id="8001"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002"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3"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4"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5"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6"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7"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8"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09"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10"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013" name="Freeform 13"/>
            <p:cNvGrpSpPr/>
            <p:nvPr/>
          </p:nvGrpSpPr>
          <p:grpSpPr>
            <a:xfrm>
              <a:off x="11274425" y="168274"/>
              <a:ext cx="12701" cy="1"/>
              <a:chOff x="0" y="0"/>
              <a:chExt cx="12700" cy="0"/>
            </a:xfrm>
          </p:grpSpPr>
          <p:sp>
            <p:nvSpPr>
              <p:cNvPr id="801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1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14"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15"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16"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17"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01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8020"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021"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8022"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046" name="Group 2"/>
          <p:cNvGrpSpPr/>
          <p:nvPr/>
        </p:nvGrpSpPr>
        <p:grpSpPr>
          <a:xfrm>
            <a:off x="0" y="2438399"/>
            <a:ext cx="12192001" cy="4046539"/>
            <a:chOff x="0" y="0"/>
            <a:chExt cx="12192000" cy="4046537"/>
          </a:xfrm>
        </p:grpSpPr>
        <p:sp>
          <p:nvSpPr>
            <p:cNvPr id="8029"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030"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1"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2"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3"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4"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5"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6"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7"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38"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041" name="Freeform 13"/>
            <p:cNvGrpSpPr/>
            <p:nvPr/>
          </p:nvGrpSpPr>
          <p:grpSpPr>
            <a:xfrm>
              <a:off x="11274425" y="168274"/>
              <a:ext cx="12701" cy="1"/>
              <a:chOff x="0" y="0"/>
              <a:chExt cx="12700" cy="0"/>
            </a:xfrm>
          </p:grpSpPr>
          <p:sp>
            <p:nvSpPr>
              <p:cNvPr id="803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4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42"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43"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44"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45"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047"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8048"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8049"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050"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074" name="Group 2"/>
          <p:cNvGrpSpPr/>
          <p:nvPr/>
        </p:nvGrpSpPr>
        <p:grpSpPr>
          <a:xfrm>
            <a:off x="0" y="2438399"/>
            <a:ext cx="12192001" cy="4046539"/>
            <a:chOff x="0" y="0"/>
            <a:chExt cx="12192000" cy="4046537"/>
          </a:xfrm>
        </p:grpSpPr>
        <p:sp>
          <p:nvSpPr>
            <p:cNvPr id="8057"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058"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59"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0"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1"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2"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3"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4"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5"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66"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069" name="Freeform 13"/>
            <p:cNvGrpSpPr/>
            <p:nvPr/>
          </p:nvGrpSpPr>
          <p:grpSpPr>
            <a:xfrm>
              <a:off x="11274425" y="168274"/>
              <a:ext cx="12701" cy="1"/>
              <a:chOff x="0" y="0"/>
              <a:chExt cx="12700" cy="0"/>
            </a:xfrm>
          </p:grpSpPr>
          <p:sp>
            <p:nvSpPr>
              <p:cNvPr id="806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6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70"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71"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72"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73"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075"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8076"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077"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101" name="Group 2"/>
          <p:cNvGrpSpPr/>
          <p:nvPr/>
        </p:nvGrpSpPr>
        <p:grpSpPr>
          <a:xfrm>
            <a:off x="0" y="2438399"/>
            <a:ext cx="12192001" cy="4046539"/>
            <a:chOff x="0" y="0"/>
            <a:chExt cx="12192000" cy="4046537"/>
          </a:xfrm>
        </p:grpSpPr>
        <p:sp>
          <p:nvSpPr>
            <p:cNvPr id="8084"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085"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86"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87"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88"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89"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0"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1"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2"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3"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096" name="Freeform 13"/>
            <p:cNvGrpSpPr/>
            <p:nvPr/>
          </p:nvGrpSpPr>
          <p:grpSpPr>
            <a:xfrm>
              <a:off x="11274425" y="168274"/>
              <a:ext cx="12701" cy="1"/>
              <a:chOff x="0" y="0"/>
              <a:chExt cx="12700" cy="0"/>
            </a:xfrm>
          </p:grpSpPr>
          <p:sp>
            <p:nvSpPr>
              <p:cNvPr id="80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09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097"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8"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099"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00"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10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810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104"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8105" name="Slide Number"/>
          <p:cNvSpPr txBox="1">
            <a:spLocks noGrp="1"/>
          </p:cNvSpPr>
          <p:nvPr>
            <p:ph type="sldNum" sz="quarter" idx="2"/>
          </p:nvPr>
        </p:nvSpPr>
        <p:spPr>
          <a:xfrm>
            <a:off x="11335385" y="6444297"/>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129" name="Group 2"/>
          <p:cNvGrpSpPr/>
          <p:nvPr/>
        </p:nvGrpSpPr>
        <p:grpSpPr>
          <a:xfrm>
            <a:off x="0" y="2438399"/>
            <a:ext cx="12192001" cy="4046539"/>
            <a:chOff x="0" y="0"/>
            <a:chExt cx="12192000" cy="4046537"/>
          </a:xfrm>
        </p:grpSpPr>
        <p:sp>
          <p:nvSpPr>
            <p:cNvPr id="8112"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113"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4"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5"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6"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7"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8"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19"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20"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21"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124" name="Freeform 13"/>
            <p:cNvGrpSpPr/>
            <p:nvPr/>
          </p:nvGrpSpPr>
          <p:grpSpPr>
            <a:xfrm>
              <a:off x="11274425" y="168274"/>
              <a:ext cx="12701" cy="1"/>
              <a:chOff x="0" y="0"/>
              <a:chExt cx="12700" cy="0"/>
            </a:xfrm>
          </p:grpSpPr>
          <p:sp>
            <p:nvSpPr>
              <p:cNvPr id="812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25"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26"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27"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28"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130"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131" name="Slide Number"/>
          <p:cNvSpPr txBox="1">
            <a:spLocks noGrp="1"/>
          </p:cNvSpPr>
          <p:nvPr>
            <p:ph type="sldNum" sz="quarter" idx="2"/>
          </p:nvPr>
        </p:nvSpPr>
        <p:spPr>
          <a:xfrm>
            <a:off x="11335385" y="6444297"/>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8155" name="Group 2"/>
          <p:cNvGrpSpPr/>
          <p:nvPr/>
        </p:nvGrpSpPr>
        <p:grpSpPr>
          <a:xfrm>
            <a:off x="0" y="2438399"/>
            <a:ext cx="12192001" cy="4046539"/>
            <a:chOff x="0" y="0"/>
            <a:chExt cx="12192000" cy="4046537"/>
          </a:xfrm>
        </p:grpSpPr>
        <p:sp>
          <p:nvSpPr>
            <p:cNvPr id="8138"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8139"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0"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1"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2"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3"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4"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5"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6"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47"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8150" name="Freeform 13"/>
            <p:cNvGrpSpPr/>
            <p:nvPr/>
          </p:nvGrpSpPr>
          <p:grpSpPr>
            <a:xfrm>
              <a:off x="11274425" y="168274"/>
              <a:ext cx="12701" cy="1"/>
              <a:chOff x="0" y="0"/>
              <a:chExt cx="12700" cy="0"/>
            </a:xfrm>
          </p:grpSpPr>
          <p:sp>
            <p:nvSpPr>
              <p:cNvPr id="81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1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151"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52"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53"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8154"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815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815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8158" name="Slide Number"/>
          <p:cNvSpPr txBox="1">
            <a:spLocks noGrp="1"/>
          </p:cNvSpPr>
          <p:nvPr>
            <p:ph type="sldNum" sz="quarter" idx="2"/>
          </p:nvPr>
        </p:nvSpPr>
        <p:spPr>
          <a:xfrm>
            <a:off x="11335385" y="6444297"/>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165"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166"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167"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68"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69" name="Rectangle 6"/>
          <p:cNvSpPr/>
          <p:nvPr/>
        </p:nvSpPr>
        <p:spPr>
          <a:xfrm>
            <a:off x="1007532" y="0"/>
            <a:ext cx="7934350"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70" name="Rectangle 7"/>
          <p:cNvSpPr/>
          <p:nvPr/>
        </p:nvSpPr>
        <p:spPr>
          <a:xfrm>
            <a:off x="8941881"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71" name="Title Text"/>
          <p:cNvSpPr txBox="1">
            <a:spLocks noGrp="1"/>
          </p:cNvSpPr>
          <p:nvPr>
            <p:ph type="title"/>
          </p:nvPr>
        </p:nvSpPr>
        <p:spPr>
          <a:xfrm>
            <a:off x="2611808" y="3428998"/>
            <a:ext cx="5518066" cy="2268560"/>
          </a:xfrm>
          <a:prstGeom prst="rect">
            <a:avLst/>
          </a:prstGeom>
        </p:spPr>
        <p:txBody>
          <a:bodyPr/>
          <a:lstStyle>
            <a:lvl1pPr algn="r">
              <a:defRPr sz="6000" cap="none">
                <a:solidFill>
                  <a:srgbClr val="FFFFFF"/>
                </a:solidFill>
                <a:latin typeface="Arial"/>
                <a:ea typeface="Arial"/>
                <a:cs typeface="Arial"/>
                <a:sym typeface="Arial"/>
              </a:defRPr>
            </a:lvl1pPr>
          </a:lstStyle>
          <a:p>
            <a:r>
              <a:t>Title Text</a:t>
            </a:r>
          </a:p>
        </p:txBody>
      </p:sp>
      <p:sp>
        <p:nvSpPr>
          <p:cNvPr id="8172" name="Body Level One…"/>
          <p:cNvSpPr txBox="1">
            <a:spLocks noGrp="1"/>
          </p:cNvSpPr>
          <p:nvPr>
            <p:ph type="body" sz="quarter" idx="1"/>
          </p:nvPr>
        </p:nvSpPr>
        <p:spPr>
          <a:xfrm>
            <a:off x="2772274" y="2268785"/>
            <a:ext cx="5357601" cy="1160214"/>
          </a:xfrm>
          <a:prstGeom prst="rect">
            <a:avLst/>
          </a:prstGeom>
        </p:spPr>
        <p:txBody>
          <a:bodyPr lIns="0" tIns="0" rIns="0" bIns="0" anchor="b"/>
          <a:lstStyle>
            <a:lvl1pPr marL="0" indent="0" algn="r">
              <a:buClrTx/>
              <a:buSzTx/>
              <a:buFontTx/>
              <a:buNone/>
              <a:defRPr sz="1800">
                <a:solidFill>
                  <a:srgbClr val="FFFFFF"/>
                </a:solidFill>
                <a:latin typeface="Arial"/>
                <a:ea typeface="Arial"/>
                <a:cs typeface="Arial"/>
                <a:sym typeface="Arial"/>
              </a:defRPr>
            </a:lvl1pPr>
            <a:lvl2pPr marL="0" indent="457200" algn="r">
              <a:buClrTx/>
              <a:buSzTx/>
              <a:buFontTx/>
              <a:buNone/>
              <a:defRPr sz="1800">
                <a:solidFill>
                  <a:srgbClr val="FFFFFF"/>
                </a:solidFill>
                <a:latin typeface="Arial"/>
                <a:ea typeface="Arial"/>
                <a:cs typeface="Arial"/>
                <a:sym typeface="Arial"/>
              </a:defRPr>
            </a:lvl2pPr>
            <a:lvl3pPr marL="0" indent="914400" algn="r">
              <a:buClrTx/>
              <a:buSzTx/>
              <a:buFontTx/>
              <a:buNone/>
              <a:defRPr sz="1800">
                <a:solidFill>
                  <a:srgbClr val="FFFFFF"/>
                </a:solidFill>
                <a:latin typeface="Arial"/>
                <a:ea typeface="Arial"/>
                <a:cs typeface="Arial"/>
                <a:sym typeface="Arial"/>
              </a:defRPr>
            </a:lvl3pPr>
            <a:lvl4pPr marL="0" indent="1371600" algn="r">
              <a:buClrTx/>
              <a:buSzTx/>
              <a:buFontTx/>
              <a:buNone/>
              <a:defRPr sz="1800">
                <a:solidFill>
                  <a:srgbClr val="FFFFFF"/>
                </a:solidFill>
                <a:latin typeface="Arial"/>
                <a:ea typeface="Arial"/>
                <a:cs typeface="Arial"/>
                <a:sym typeface="Arial"/>
              </a:defRPr>
            </a:lvl4pPr>
            <a:lvl5pPr marL="0" indent="1828800" algn="r">
              <a:buClrTx/>
              <a:buSzTx/>
              <a:buFontTx/>
              <a:buNone/>
              <a:defRPr sz="18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3" name="TextBox 12"/>
          <p:cNvSpPr txBox="1"/>
          <p:nvPr/>
        </p:nvSpPr>
        <p:spPr>
          <a:xfrm>
            <a:off x="2237001" y="3262852"/>
            <a:ext cx="324197" cy="4343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sz="2400">
                <a:solidFill>
                  <a:srgbClr val="8EC0C1"/>
                </a:solidFill>
                <a:latin typeface="Wingdings 3"/>
                <a:ea typeface="Wingdings 3"/>
                <a:cs typeface="Wingdings 3"/>
                <a:sym typeface="Wingdings 3"/>
              </a:defRPr>
            </a:lvl1pPr>
          </a:lstStyle>
          <a:p>
            <a:r>
              <a:t></a:t>
            </a:r>
          </a:p>
        </p:txBody>
      </p:sp>
      <p:sp>
        <p:nvSpPr>
          <p:cNvPr id="8174"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181"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182"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183"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84"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85" name="Rectangle 28"/>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86" name="Rectangle 8"/>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187" name="Title Text"/>
          <p:cNvSpPr txBox="1">
            <a:spLocks noGrp="1"/>
          </p:cNvSpPr>
          <p:nvPr>
            <p:ph type="title"/>
          </p:nvPr>
        </p:nvSpPr>
        <p:spPr>
          <a:xfrm>
            <a:off x="2611808" y="808056"/>
            <a:ext cx="7958332" cy="1077230"/>
          </a:xfrm>
          <a:prstGeom prst="rect">
            <a:avLst/>
          </a:prstGeom>
        </p:spPr>
        <p:txBody>
          <a:bodyPr/>
          <a:lstStyle>
            <a:lvl1pPr algn="r">
              <a:defRPr sz="3400" cap="none">
                <a:solidFill>
                  <a:srgbClr val="FFFFFF"/>
                </a:solidFill>
                <a:latin typeface="Arial"/>
                <a:ea typeface="Arial"/>
                <a:cs typeface="Arial"/>
                <a:sym typeface="Arial"/>
              </a:defRPr>
            </a:lvl1pPr>
          </a:lstStyle>
          <a:p>
            <a:r>
              <a:t>Title Text</a:t>
            </a:r>
          </a:p>
        </p:txBody>
      </p:sp>
      <p:sp>
        <p:nvSpPr>
          <p:cNvPr id="8188" name="Body Level One…"/>
          <p:cNvSpPr txBox="1">
            <a:spLocks noGrp="1"/>
          </p:cNvSpPr>
          <p:nvPr>
            <p:ph type="body" sz="half" idx="1"/>
          </p:nvPr>
        </p:nvSpPr>
        <p:spPr>
          <a:xfrm>
            <a:off x="2773598" y="2052116"/>
            <a:ext cx="7796542" cy="3997829"/>
          </a:xfrm>
          <a:prstGeom prst="rect">
            <a:avLst/>
          </a:prstGeom>
        </p:spPr>
        <p:txBody>
          <a:bodyPr anchor="ctr"/>
          <a:lstStyle>
            <a:lvl1pPr marL="344487" indent="-344487">
              <a:buClr>
                <a:srgbClr val="8EC0C1"/>
              </a:buClr>
              <a:buSzPct val="90000"/>
              <a:buFontTx/>
              <a:buChar char="▪"/>
              <a:defRPr>
                <a:solidFill>
                  <a:srgbClr val="FFFFFF"/>
                </a:solidFill>
                <a:latin typeface="Arial"/>
                <a:ea typeface="Arial"/>
                <a:cs typeface="Arial"/>
                <a:sym typeface="Arial"/>
              </a:defRPr>
            </a:lvl1pPr>
            <a:lvl2pPr marL="832908" indent="-375708">
              <a:buClr>
                <a:srgbClr val="8EC0C1"/>
              </a:buClr>
              <a:buSzPct val="90000"/>
              <a:buFontTx/>
              <a:buChar char="▪"/>
              <a:defRPr>
                <a:solidFill>
                  <a:srgbClr val="FFFFFF"/>
                </a:solidFill>
                <a:latin typeface="Arial"/>
                <a:ea typeface="Arial"/>
                <a:cs typeface="Arial"/>
                <a:sym typeface="Arial"/>
              </a:defRPr>
            </a:lvl2pPr>
            <a:lvl3pPr marL="1345009" indent="-430609">
              <a:buClr>
                <a:srgbClr val="8EC0C1"/>
              </a:buClr>
              <a:buSzPct val="90000"/>
              <a:buFontTx/>
              <a:buChar char="▪"/>
              <a:defRPr>
                <a:solidFill>
                  <a:srgbClr val="FFFFFF"/>
                </a:solidFill>
                <a:latin typeface="Arial"/>
                <a:ea typeface="Arial"/>
                <a:cs typeface="Arial"/>
                <a:sym typeface="Arial"/>
              </a:defRPr>
            </a:lvl3pPr>
            <a:lvl4pPr marL="1854654" indent="-483054">
              <a:buClr>
                <a:srgbClr val="8EC0C1"/>
              </a:buClr>
              <a:buSzPct val="90000"/>
              <a:buFontTx/>
              <a:buChar char="▪"/>
              <a:defRPr>
                <a:solidFill>
                  <a:srgbClr val="FFFFFF"/>
                </a:solidFill>
                <a:latin typeface="Arial"/>
                <a:ea typeface="Arial"/>
                <a:cs typeface="Arial"/>
                <a:sym typeface="Arial"/>
              </a:defRPr>
            </a:lvl4pPr>
            <a:lvl5pPr marL="2402946" indent="-574146">
              <a:buClr>
                <a:srgbClr val="8EC0C1"/>
              </a:buClr>
              <a:buSzPct val="90000"/>
              <a:buFontTx/>
              <a:buChar char="▪"/>
              <a:defRPr>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9" name="TextBox 6"/>
          <p:cNvSpPr txBox="1"/>
          <p:nvPr/>
        </p:nvSpPr>
        <p:spPr>
          <a:xfrm>
            <a:off x="2240662" y="641225"/>
            <a:ext cx="324197" cy="3581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190"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58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59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9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9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9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59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59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59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597"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98"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59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4291F"/>
        </a:solidFill>
        <a:effectLst/>
      </p:bgPr>
    </p:bg>
    <p:spTree>
      <p:nvGrpSpPr>
        <p:cNvPr id="1" name=""/>
        <p:cNvGrpSpPr/>
        <p:nvPr/>
      </p:nvGrpSpPr>
      <p:grpSpPr>
        <a:xfrm>
          <a:off x="0" y="0"/>
          <a:ext cx="0" cy="0"/>
          <a:chOff x="0" y="0"/>
          <a:chExt cx="0" cy="0"/>
        </a:xfrm>
      </p:grpSpPr>
      <p:sp>
        <p:nvSpPr>
          <p:cNvPr id="8197" name="Title Text"/>
          <p:cNvSpPr txBox="1">
            <a:spLocks noGrp="1"/>
          </p:cNvSpPr>
          <p:nvPr>
            <p:ph type="title"/>
          </p:nvPr>
        </p:nvSpPr>
        <p:spPr>
          <a:xfrm>
            <a:off x="2611808" y="808056"/>
            <a:ext cx="7958332" cy="1077230"/>
          </a:xfrm>
          <a:prstGeom prst="rect">
            <a:avLst/>
          </a:prstGeom>
        </p:spPr>
        <p:txBody>
          <a:bodyPr/>
          <a:lstStyle>
            <a:lvl1pPr algn="r">
              <a:defRPr sz="3400" cap="none">
                <a:solidFill>
                  <a:srgbClr val="FFFFFF"/>
                </a:solidFill>
                <a:latin typeface="Arial"/>
                <a:ea typeface="Arial"/>
                <a:cs typeface="Arial"/>
                <a:sym typeface="Arial"/>
              </a:defRPr>
            </a:lvl1pPr>
          </a:lstStyle>
          <a:p>
            <a:r>
              <a:t>Title Text</a:t>
            </a:r>
          </a:p>
        </p:txBody>
      </p:sp>
      <p:sp>
        <p:nvSpPr>
          <p:cNvPr id="8198" name="Body Level One…"/>
          <p:cNvSpPr txBox="1">
            <a:spLocks noGrp="1"/>
          </p:cNvSpPr>
          <p:nvPr>
            <p:ph type="body" sz="half" idx="1"/>
          </p:nvPr>
        </p:nvSpPr>
        <p:spPr>
          <a:xfrm>
            <a:off x="2773598" y="2052116"/>
            <a:ext cx="7796542" cy="3997829"/>
          </a:xfrm>
          <a:prstGeom prst="rect">
            <a:avLst/>
          </a:prstGeom>
        </p:spPr>
        <p:txBody>
          <a:bodyPr anchor="ctr"/>
          <a:lstStyle>
            <a:lvl1pPr marL="344487" indent="-344487">
              <a:buClr>
                <a:srgbClr val="8EC0C1"/>
              </a:buClr>
              <a:buSzPct val="90000"/>
              <a:buFontTx/>
              <a:buChar char="▪"/>
              <a:defRPr>
                <a:solidFill>
                  <a:srgbClr val="FFFFFF"/>
                </a:solidFill>
                <a:latin typeface="Arial"/>
                <a:ea typeface="Arial"/>
                <a:cs typeface="Arial"/>
                <a:sym typeface="Arial"/>
              </a:defRPr>
            </a:lvl1pPr>
            <a:lvl2pPr marL="832908" indent="-375708">
              <a:buClr>
                <a:srgbClr val="8EC0C1"/>
              </a:buClr>
              <a:buSzPct val="90000"/>
              <a:buFontTx/>
              <a:buChar char="▪"/>
              <a:defRPr>
                <a:solidFill>
                  <a:srgbClr val="FFFFFF"/>
                </a:solidFill>
                <a:latin typeface="Arial"/>
                <a:ea typeface="Arial"/>
                <a:cs typeface="Arial"/>
                <a:sym typeface="Arial"/>
              </a:defRPr>
            </a:lvl2pPr>
            <a:lvl3pPr marL="1345009" indent="-430609">
              <a:buClr>
                <a:srgbClr val="8EC0C1"/>
              </a:buClr>
              <a:buSzPct val="90000"/>
              <a:buFontTx/>
              <a:buChar char="▪"/>
              <a:defRPr>
                <a:solidFill>
                  <a:srgbClr val="FFFFFF"/>
                </a:solidFill>
                <a:latin typeface="Arial"/>
                <a:ea typeface="Arial"/>
                <a:cs typeface="Arial"/>
                <a:sym typeface="Arial"/>
              </a:defRPr>
            </a:lvl3pPr>
            <a:lvl4pPr marL="1854654" indent="-483054">
              <a:buClr>
                <a:srgbClr val="8EC0C1"/>
              </a:buClr>
              <a:buSzPct val="90000"/>
              <a:buFontTx/>
              <a:buChar char="▪"/>
              <a:defRPr>
                <a:solidFill>
                  <a:srgbClr val="FFFFFF"/>
                </a:solidFill>
                <a:latin typeface="Arial"/>
                <a:ea typeface="Arial"/>
                <a:cs typeface="Arial"/>
                <a:sym typeface="Arial"/>
              </a:defRPr>
            </a:lvl4pPr>
            <a:lvl5pPr marL="2402946" indent="-574146">
              <a:buClr>
                <a:srgbClr val="8EC0C1"/>
              </a:buClr>
              <a:buSzPct val="90000"/>
              <a:buFontTx/>
              <a:buChar char="▪"/>
              <a:defRPr>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9"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06"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07"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08"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09"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10" name="Rectangle 23"/>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11" name="Rectangle 24"/>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12" name="TextBox 10"/>
          <p:cNvSpPr txBox="1"/>
          <p:nvPr/>
        </p:nvSpPr>
        <p:spPr>
          <a:xfrm>
            <a:off x="2237562" y="2962586"/>
            <a:ext cx="324197"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213" name="Title Text"/>
          <p:cNvSpPr txBox="1">
            <a:spLocks noGrp="1"/>
          </p:cNvSpPr>
          <p:nvPr>
            <p:ph type="title"/>
          </p:nvPr>
        </p:nvSpPr>
        <p:spPr>
          <a:xfrm>
            <a:off x="2609873" y="3147254"/>
            <a:ext cx="7956561" cy="1424746"/>
          </a:xfrm>
          <a:prstGeom prst="rect">
            <a:avLst/>
          </a:prstGeom>
        </p:spPr>
        <p:txBody>
          <a:bodyPr/>
          <a:lstStyle>
            <a:lvl1pPr algn="r">
              <a:defRPr cap="none">
                <a:solidFill>
                  <a:srgbClr val="FFFFFF"/>
                </a:solidFill>
                <a:latin typeface="Arial"/>
                <a:ea typeface="Arial"/>
                <a:cs typeface="Arial"/>
                <a:sym typeface="Arial"/>
              </a:defRPr>
            </a:lvl1pPr>
          </a:lstStyle>
          <a:p>
            <a:r>
              <a:t>Title Text</a:t>
            </a:r>
          </a:p>
        </p:txBody>
      </p:sp>
      <p:sp>
        <p:nvSpPr>
          <p:cNvPr id="8214" name="Body Level One…"/>
          <p:cNvSpPr txBox="1">
            <a:spLocks noGrp="1"/>
          </p:cNvSpPr>
          <p:nvPr>
            <p:ph type="body" sz="quarter" idx="1"/>
          </p:nvPr>
        </p:nvSpPr>
        <p:spPr>
          <a:xfrm>
            <a:off x="2773968" y="2268785"/>
            <a:ext cx="7791932" cy="878469"/>
          </a:xfrm>
          <a:prstGeom prst="rect">
            <a:avLst/>
          </a:prstGeom>
        </p:spPr>
        <p:txBody>
          <a:bodyPr lIns="0" tIns="0" rIns="0" bIns="0" anchor="b"/>
          <a:lstStyle>
            <a:lvl1pPr marL="0" indent="0" algn="r">
              <a:buClrTx/>
              <a:buSzTx/>
              <a:buFontTx/>
              <a:buNone/>
              <a:defRPr sz="1800">
                <a:solidFill>
                  <a:srgbClr val="FFFFFF"/>
                </a:solidFill>
                <a:latin typeface="Arial"/>
                <a:ea typeface="Arial"/>
                <a:cs typeface="Arial"/>
                <a:sym typeface="Arial"/>
              </a:defRPr>
            </a:lvl1pPr>
            <a:lvl2pPr marL="0" indent="457200" algn="r">
              <a:buClrTx/>
              <a:buSzTx/>
              <a:buFontTx/>
              <a:buNone/>
              <a:defRPr sz="1800">
                <a:solidFill>
                  <a:srgbClr val="FFFFFF"/>
                </a:solidFill>
                <a:latin typeface="Arial"/>
                <a:ea typeface="Arial"/>
                <a:cs typeface="Arial"/>
                <a:sym typeface="Arial"/>
              </a:defRPr>
            </a:lvl2pPr>
            <a:lvl3pPr marL="0" indent="914400" algn="r">
              <a:buClrTx/>
              <a:buSzTx/>
              <a:buFontTx/>
              <a:buNone/>
              <a:defRPr sz="1800">
                <a:solidFill>
                  <a:srgbClr val="FFFFFF"/>
                </a:solidFill>
                <a:latin typeface="Arial"/>
                <a:ea typeface="Arial"/>
                <a:cs typeface="Arial"/>
                <a:sym typeface="Arial"/>
              </a:defRPr>
            </a:lvl3pPr>
            <a:lvl4pPr marL="0" indent="1371600" algn="r">
              <a:buClrTx/>
              <a:buSzTx/>
              <a:buFontTx/>
              <a:buNone/>
              <a:defRPr sz="1800">
                <a:solidFill>
                  <a:srgbClr val="FFFFFF"/>
                </a:solidFill>
                <a:latin typeface="Arial"/>
                <a:ea typeface="Arial"/>
                <a:cs typeface="Arial"/>
                <a:sym typeface="Arial"/>
              </a:defRPr>
            </a:lvl4pPr>
            <a:lvl5pPr marL="0" indent="1828800" algn="r">
              <a:buClrTx/>
              <a:buSzTx/>
              <a:buFontTx/>
              <a:buNone/>
              <a:defRPr sz="18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5"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22"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23"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24"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25"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26" name="Rectangle 25"/>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27" name="Rectangle 26"/>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28" name="Title Text"/>
          <p:cNvSpPr txBox="1">
            <a:spLocks noGrp="1"/>
          </p:cNvSpPr>
          <p:nvPr>
            <p:ph type="title"/>
          </p:nvPr>
        </p:nvSpPr>
        <p:spPr>
          <a:xfrm>
            <a:off x="2609873" y="805816"/>
            <a:ext cx="7950984" cy="1081706"/>
          </a:xfrm>
          <a:prstGeom prst="rect">
            <a:avLst/>
          </a:prstGeom>
        </p:spPr>
        <p:txBody>
          <a:bodyPr/>
          <a:lstStyle>
            <a:lvl1pPr algn="r">
              <a:defRPr sz="3400" cap="none">
                <a:solidFill>
                  <a:srgbClr val="FFFFFF"/>
                </a:solidFill>
                <a:latin typeface="Arial"/>
                <a:ea typeface="Arial"/>
                <a:cs typeface="Arial"/>
                <a:sym typeface="Arial"/>
              </a:defRPr>
            </a:lvl1pPr>
          </a:lstStyle>
          <a:p>
            <a:r>
              <a:t>Title Text</a:t>
            </a:r>
          </a:p>
        </p:txBody>
      </p:sp>
      <p:sp>
        <p:nvSpPr>
          <p:cNvPr id="8229" name="Body Level One…"/>
          <p:cNvSpPr txBox="1">
            <a:spLocks noGrp="1"/>
          </p:cNvSpPr>
          <p:nvPr>
            <p:ph type="body" sz="quarter" idx="1"/>
          </p:nvPr>
        </p:nvSpPr>
        <p:spPr>
          <a:xfrm>
            <a:off x="2605373" y="2052116"/>
            <a:ext cx="3891962" cy="3997829"/>
          </a:xfrm>
          <a:prstGeom prst="rect">
            <a:avLst/>
          </a:prstGeom>
        </p:spPr>
        <p:txBody>
          <a:bodyPr/>
          <a:lstStyle>
            <a:lvl1pPr marL="344487" indent="-344487">
              <a:buClr>
                <a:srgbClr val="8EC0C1"/>
              </a:buClr>
              <a:buSzPct val="90000"/>
              <a:buFontTx/>
              <a:buChar char="▪"/>
              <a:defRPr>
                <a:solidFill>
                  <a:srgbClr val="FFFFFF"/>
                </a:solidFill>
                <a:latin typeface="Arial"/>
                <a:ea typeface="Arial"/>
                <a:cs typeface="Arial"/>
                <a:sym typeface="Arial"/>
              </a:defRPr>
            </a:lvl1pPr>
            <a:lvl2pPr marL="832908" indent="-375708">
              <a:buClr>
                <a:srgbClr val="8EC0C1"/>
              </a:buClr>
              <a:buSzPct val="90000"/>
              <a:buFontTx/>
              <a:buChar char="▪"/>
              <a:defRPr>
                <a:solidFill>
                  <a:srgbClr val="FFFFFF"/>
                </a:solidFill>
                <a:latin typeface="Arial"/>
                <a:ea typeface="Arial"/>
                <a:cs typeface="Arial"/>
                <a:sym typeface="Arial"/>
              </a:defRPr>
            </a:lvl2pPr>
            <a:lvl3pPr marL="1345009" indent="-430609">
              <a:buClr>
                <a:srgbClr val="8EC0C1"/>
              </a:buClr>
              <a:buSzPct val="90000"/>
              <a:buFontTx/>
              <a:buChar char="▪"/>
              <a:defRPr>
                <a:solidFill>
                  <a:srgbClr val="FFFFFF"/>
                </a:solidFill>
                <a:latin typeface="Arial"/>
                <a:ea typeface="Arial"/>
                <a:cs typeface="Arial"/>
                <a:sym typeface="Arial"/>
              </a:defRPr>
            </a:lvl3pPr>
            <a:lvl4pPr marL="1854654" indent="-483054">
              <a:buClr>
                <a:srgbClr val="8EC0C1"/>
              </a:buClr>
              <a:buSzPct val="90000"/>
              <a:buFontTx/>
              <a:buChar char="▪"/>
              <a:defRPr>
                <a:solidFill>
                  <a:srgbClr val="FFFFFF"/>
                </a:solidFill>
                <a:latin typeface="Arial"/>
                <a:ea typeface="Arial"/>
                <a:cs typeface="Arial"/>
                <a:sym typeface="Arial"/>
              </a:defRPr>
            </a:lvl4pPr>
            <a:lvl5pPr marL="2402946" indent="-574146">
              <a:buClr>
                <a:srgbClr val="8EC0C1"/>
              </a:buClr>
              <a:buSzPct val="90000"/>
              <a:buFontTx/>
              <a:buChar char="▪"/>
              <a:defRPr>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0" name="TextBox 9"/>
          <p:cNvSpPr txBox="1"/>
          <p:nvPr/>
        </p:nvSpPr>
        <p:spPr>
          <a:xfrm>
            <a:off x="2241891" y="641223"/>
            <a:ext cx="324197"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231"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38"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39"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40"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41"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42" name="Rectangle 19"/>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43" name="Rectangle 20"/>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44" name="TextBox 11"/>
          <p:cNvSpPr txBox="1"/>
          <p:nvPr/>
        </p:nvSpPr>
        <p:spPr>
          <a:xfrm>
            <a:off x="2239370" y="636423"/>
            <a:ext cx="324197"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245" name="Title Text"/>
          <p:cNvSpPr txBox="1">
            <a:spLocks noGrp="1"/>
          </p:cNvSpPr>
          <p:nvPr>
            <p:ph type="title"/>
          </p:nvPr>
        </p:nvSpPr>
        <p:spPr>
          <a:xfrm>
            <a:off x="2609873" y="805818"/>
            <a:ext cx="7956561" cy="1078349"/>
          </a:xfrm>
          <a:prstGeom prst="rect">
            <a:avLst/>
          </a:prstGeom>
        </p:spPr>
        <p:txBody>
          <a:bodyPr/>
          <a:lstStyle>
            <a:lvl1pPr algn="r">
              <a:defRPr sz="3400" cap="none">
                <a:solidFill>
                  <a:srgbClr val="FFFFFF"/>
                </a:solidFill>
                <a:latin typeface="Arial"/>
                <a:ea typeface="Arial"/>
                <a:cs typeface="Arial"/>
                <a:sym typeface="Arial"/>
              </a:defRPr>
            </a:lvl1pPr>
          </a:lstStyle>
          <a:p>
            <a:r>
              <a:t>Title Text</a:t>
            </a:r>
          </a:p>
        </p:txBody>
      </p:sp>
      <p:sp>
        <p:nvSpPr>
          <p:cNvPr id="8246" name="Body Level One…"/>
          <p:cNvSpPr txBox="1">
            <a:spLocks noGrp="1"/>
          </p:cNvSpPr>
          <p:nvPr>
            <p:ph type="body" sz="quarter" idx="1"/>
          </p:nvPr>
        </p:nvSpPr>
        <p:spPr>
          <a:xfrm>
            <a:off x="2609284" y="2052115"/>
            <a:ext cx="3896468" cy="713819"/>
          </a:xfrm>
          <a:prstGeom prst="rect">
            <a:avLst/>
          </a:prstGeom>
        </p:spPr>
        <p:txBody>
          <a:bodyPr anchor="b"/>
          <a:lstStyle>
            <a:lvl1pPr marL="0" indent="0">
              <a:lnSpc>
                <a:spcPct val="100000"/>
              </a:lnSpc>
              <a:buClrTx/>
              <a:buSzTx/>
              <a:buFontTx/>
              <a:buNone/>
              <a:defRPr sz="2200">
                <a:solidFill>
                  <a:srgbClr val="8EC0C1"/>
                </a:solidFill>
                <a:latin typeface="Arial"/>
                <a:ea typeface="Arial"/>
                <a:cs typeface="Arial"/>
                <a:sym typeface="Arial"/>
              </a:defRPr>
            </a:lvl1pPr>
            <a:lvl2pPr marL="0" indent="457200">
              <a:lnSpc>
                <a:spcPct val="100000"/>
              </a:lnSpc>
              <a:buClrTx/>
              <a:buSzTx/>
              <a:buFontTx/>
              <a:buNone/>
              <a:defRPr sz="2200">
                <a:solidFill>
                  <a:srgbClr val="8EC0C1"/>
                </a:solidFill>
                <a:latin typeface="Arial"/>
                <a:ea typeface="Arial"/>
                <a:cs typeface="Arial"/>
                <a:sym typeface="Arial"/>
              </a:defRPr>
            </a:lvl2pPr>
            <a:lvl3pPr marL="0" indent="914400">
              <a:lnSpc>
                <a:spcPct val="100000"/>
              </a:lnSpc>
              <a:buClrTx/>
              <a:buSzTx/>
              <a:buFontTx/>
              <a:buNone/>
              <a:defRPr sz="2200">
                <a:solidFill>
                  <a:srgbClr val="8EC0C1"/>
                </a:solidFill>
                <a:latin typeface="Arial"/>
                <a:ea typeface="Arial"/>
                <a:cs typeface="Arial"/>
                <a:sym typeface="Arial"/>
              </a:defRPr>
            </a:lvl3pPr>
            <a:lvl4pPr marL="0" indent="1371600">
              <a:lnSpc>
                <a:spcPct val="100000"/>
              </a:lnSpc>
              <a:buClrTx/>
              <a:buSzTx/>
              <a:buFontTx/>
              <a:buNone/>
              <a:defRPr sz="2200">
                <a:solidFill>
                  <a:srgbClr val="8EC0C1"/>
                </a:solidFill>
                <a:latin typeface="Arial"/>
                <a:ea typeface="Arial"/>
                <a:cs typeface="Arial"/>
                <a:sym typeface="Arial"/>
              </a:defRPr>
            </a:lvl4pPr>
            <a:lvl5pPr marL="0" indent="1828800">
              <a:lnSpc>
                <a:spcPct val="100000"/>
              </a:lnSpc>
              <a:buClrTx/>
              <a:buSzTx/>
              <a:buFontTx/>
              <a:buNone/>
              <a:defRPr sz="2200">
                <a:solidFill>
                  <a:srgbClr val="8EC0C1"/>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7" name="Text Placeholder 4"/>
          <p:cNvSpPr>
            <a:spLocks noGrp="1"/>
          </p:cNvSpPr>
          <p:nvPr>
            <p:ph type="body" sz="quarter" idx="21"/>
          </p:nvPr>
        </p:nvSpPr>
        <p:spPr>
          <a:xfrm>
            <a:off x="6666634" y="2052115"/>
            <a:ext cx="3899799" cy="713819"/>
          </a:xfrm>
          <a:prstGeom prst="rect">
            <a:avLst/>
          </a:prstGeom>
        </p:spPr>
        <p:txBody>
          <a:bodyPr anchor="b"/>
          <a:lstStyle/>
          <a:p>
            <a:pPr marL="0" indent="0">
              <a:lnSpc>
                <a:spcPct val="100000"/>
              </a:lnSpc>
              <a:buClrTx/>
              <a:buSzTx/>
              <a:buFontTx/>
              <a:buNone/>
              <a:defRPr sz="2200">
                <a:solidFill>
                  <a:srgbClr val="8EC0C1"/>
                </a:solidFill>
                <a:latin typeface="Arial"/>
                <a:ea typeface="Arial"/>
                <a:cs typeface="Arial"/>
                <a:sym typeface="Arial"/>
              </a:defRPr>
            </a:pPr>
            <a:endParaRPr/>
          </a:p>
        </p:txBody>
      </p:sp>
      <p:sp>
        <p:nvSpPr>
          <p:cNvPr id="8248"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55"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56"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57"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58"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59" name="Rectangle 12"/>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60" name="Rectangle 13"/>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61" name="Title Text"/>
          <p:cNvSpPr txBox="1">
            <a:spLocks noGrp="1"/>
          </p:cNvSpPr>
          <p:nvPr>
            <p:ph type="title"/>
          </p:nvPr>
        </p:nvSpPr>
        <p:spPr>
          <a:xfrm>
            <a:off x="2611808" y="808056"/>
            <a:ext cx="7958332" cy="1077230"/>
          </a:xfrm>
          <a:prstGeom prst="rect">
            <a:avLst/>
          </a:prstGeom>
        </p:spPr>
        <p:txBody>
          <a:bodyPr/>
          <a:lstStyle>
            <a:lvl1pPr algn="r">
              <a:defRPr sz="3400" cap="none">
                <a:solidFill>
                  <a:srgbClr val="FFFFFF"/>
                </a:solidFill>
                <a:latin typeface="Arial"/>
                <a:ea typeface="Arial"/>
                <a:cs typeface="Arial"/>
                <a:sym typeface="Arial"/>
              </a:defRPr>
            </a:lvl1pPr>
          </a:lstStyle>
          <a:p>
            <a:r>
              <a:t>Title Text</a:t>
            </a:r>
          </a:p>
        </p:txBody>
      </p:sp>
      <p:sp>
        <p:nvSpPr>
          <p:cNvPr id="8262" name="TextBox 7"/>
          <p:cNvSpPr txBox="1"/>
          <p:nvPr/>
        </p:nvSpPr>
        <p:spPr>
          <a:xfrm>
            <a:off x="2241891" y="641225"/>
            <a:ext cx="324197"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263"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70"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71"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72"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73"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74" name="Rectangle 11"/>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75" name="Rectangle 12"/>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76"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283"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284"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285"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86"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87" name="Rectangle 24"/>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88" name="Rectangle 25"/>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289" name="TextBox 9"/>
          <p:cNvSpPr txBox="1"/>
          <p:nvPr/>
        </p:nvSpPr>
        <p:spPr>
          <a:xfrm>
            <a:off x="1599873" y="1127549"/>
            <a:ext cx="324197"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290" name="Title Text"/>
          <p:cNvSpPr txBox="1">
            <a:spLocks noGrp="1"/>
          </p:cNvSpPr>
          <p:nvPr>
            <p:ph type="title"/>
          </p:nvPr>
        </p:nvSpPr>
        <p:spPr>
          <a:xfrm>
            <a:off x="1970322" y="1282450"/>
            <a:ext cx="2664362" cy="1903242"/>
          </a:xfrm>
          <a:prstGeom prst="rect">
            <a:avLst/>
          </a:prstGeom>
        </p:spPr>
        <p:txBody>
          <a:bodyPr anchor="b"/>
          <a:lstStyle>
            <a:lvl1pPr>
              <a:defRPr sz="2400" cap="none">
                <a:solidFill>
                  <a:srgbClr val="FFFFFF"/>
                </a:solidFill>
                <a:latin typeface="Arial"/>
                <a:ea typeface="Arial"/>
                <a:cs typeface="Arial"/>
                <a:sym typeface="Arial"/>
              </a:defRPr>
            </a:lvl1pPr>
          </a:lstStyle>
          <a:p>
            <a:r>
              <a:t>Title Text</a:t>
            </a:r>
          </a:p>
        </p:txBody>
      </p:sp>
      <p:sp>
        <p:nvSpPr>
          <p:cNvPr id="8291" name="Body Level One…"/>
          <p:cNvSpPr txBox="1">
            <a:spLocks noGrp="1"/>
          </p:cNvSpPr>
          <p:nvPr>
            <p:ph type="body" sz="half" idx="1"/>
          </p:nvPr>
        </p:nvSpPr>
        <p:spPr>
          <a:xfrm>
            <a:off x="5120154" y="805818"/>
            <a:ext cx="5446279" cy="5244127"/>
          </a:xfrm>
          <a:prstGeom prst="rect">
            <a:avLst/>
          </a:prstGeom>
        </p:spPr>
        <p:txBody>
          <a:bodyPr anchor="ctr"/>
          <a:lstStyle>
            <a:lvl1pPr marL="344487" indent="-344487">
              <a:buClr>
                <a:srgbClr val="8EC0C1"/>
              </a:buClr>
              <a:buSzPct val="90000"/>
              <a:buFontTx/>
              <a:buChar char="▪"/>
              <a:defRPr>
                <a:solidFill>
                  <a:srgbClr val="FFFFFF"/>
                </a:solidFill>
                <a:latin typeface="Arial"/>
                <a:ea typeface="Arial"/>
                <a:cs typeface="Arial"/>
                <a:sym typeface="Arial"/>
              </a:defRPr>
            </a:lvl1pPr>
            <a:lvl2pPr marL="832908" indent="-375708">
              <a:buClr>
                <a:srgbClr val="8EC0C1"/>
              </a:buClr>
              <a:buSzPct val="90000"/>
              <a:buFontTx/>
              <a:buChar char="▪"/>
              <a:defRPr>
                <a:solidFill>
                  <a:srgbClr val="FFFFFF"/>
                </a:solidFill>
                <a:latin typeface="Arial"/>
                <a:ea typeface="Arial"/>
                <a:cs typeface="Arial"/>
                <a:sym typeface="Arial"/>
              </a:defRPr>
            </a:lvl2pPr>
            <a:lvl3pPr marL="1345009" indent="-430609">
              <a:buClr>
                <a:srgbClr val="8EC0C1"/>
              </a:buClr>
              <a:buSzPct val="90000"/>
              <a:buFontTx/>
              <a:buChar char="▪"/>
              <a:defRPr>
                <a:solidFill>
                  <a:srgbClr val="FFFFFF"/>
                </a:solidFill>
                <a:latin typeface="Arial"/>
                <a:ea typeface="Arial"/>
                <a:cs typeface="Arial"/>
                <a:sym typeface="Arial"/>
              </a:defRPr>
            </a:lvl3pPr>
            <a:lvl4pPr marL="1854654" indent="-483054">
              <a:buClr>
                <a:srgbClr val="8EC0C1"/>
              </a:buClr>
              <a:buSzPct val="90000"/>
              <a:buFontTx/>
              <a:buChar char="▪"/>
              <a:defRPr>
                <a:solidFill>
                  <a:srgbClr val="FFFFFF"/>
                </a:solidFill>
                <a:latin typeface="Arial"/>
                <a:ea typeface="Arial"/>
                <a:cs typeface="Arial"/>
                <a:sym typeface="Arial"/>
              </a:defRPr>
            </a:lvl4pPr>
            <a:lvl5pPr marL="2402946" indent="-574146">
              <a:buClr>
                <a:srgbClr val="8EC0C1"/>
              </a:buClr>
              <a:buSzPct val="90000"/>
              <a:buFontTx/>
              <a:buChar char="▪"/>
              <a:defRPr>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2" name="Text Placeholder 3"/>
          <p:cNvSpPr>
            <a:spLocks noGrp="1"/>
          </p:cNvSpPr>
          <p:nvPr>
            <p:ph type="body" sz="quarter" idx="21"/>
          </p:nvPr>
        </p:nvSpPr>
        <p:spPr>
          <a:xfrm>
            <a:off x="1970321" y="3186153"/>
            <a:ext cx="2664362" cy="2386398"/>
          </a:xfrm>
          <a:prstGeom prst="rect">
            <a:avLst/>
          </a:prstGeom>
        </p:spPr>
        <p:txBody>
          <a:bodyPr/>
          <a:lstStyle/>
          <a:p>
            <a:pPr marL="0" indent="0">
              <a:buClrTx/>
              <a:buSzTx/>
              <a:buFontTx/>
              <a:buNone/>
              <a:defRPr sz="1600">
                <a:solidFill>
                  <a:srgbClr val="FFFFFF"/>
                </a:solidFill>
                <a:latin typeface="Arial"/>
                <a:ea typeface="Arial"/>
                <a:cs typeface="Arial"/>
                <a:sym typeface="Arial"/>
              </a:defRPr>
            </a:pPr>
            <a:endParaRPr/>
          </a:p>
        </p:txBody>
      </p:sp>
      <p:sp>
        <p:nvSpPr>
          <p:cNvPr id="8293"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8300" name="Picture 17" descr="Picture 1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31794" y="2105201"/>
            <a:ext cx="9360205" cy="4752799"/>
          </a:xfrm>
          <a:prstGeom prst="rect">
            <a:avLst/>
          </a:prstGeom>
          <a:ln w="12700">
            <a:miter lim="400000"/>
          </a:ln>
        </p:spPr>
      </p:pic>
      <p:pic>
        <p:nvPicPr>
          <p:cNvPr id="8301" name="Picture 14" descr="Picture 1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0"/>
            <a:ext cx="12189867" cy="6858000"/>
          </a:xfrm>
          <a:prstGeom prst="rect">
            <a:avLst/>
          </a:prstGeom>
          <a:ln w="12700">
            <a:miter lim="400000"/>
          </a:ln>
        </p:spPr>
      </p:pic>
      <p:sp>
        <p:nvSpPr>
          <p:cNvPr id="8302" name="Rectangle 7"/>
          <p:cNvSpPr/>
          <p:nvPr/>
        </p:nvSpPr>
        <p:spPr>
          <a:xfrm>
            <a:off x="0" y="0"/>
            <a:ext cx="964174" cy="6858000"/>
          </a:xfrm>
          <a:prstGeom prst="rect">
            <a:avLst/>
          </a:prstGeom>
          <a:solidFill>
            <a:srgbClr val="1F2D29"/>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303" name="Rectangle 56"/>
          <p:cNvSpPr/>
          <p:nvPr/>
        </p:nvSpPr>
        <p:spPr>
          <a:xfrm>
            <a:off x="962041" y="0"/>
            <a:ext cx="45720"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304" name="Rectangle 18"/>
          <p:cNvSpPr/>
          <p:nvPr/>
        </p:nvSpPr>
        <p:spPr>
          <a:xfrm>
            <a:off x="1004478" y="0"/>
            <a:ext cx="10372318" cy="6858000"/>
          </a:xfrm>
          <a:prstGeom prst="rect">
            <a:avLst/>
          </a:prstGeom>
          <a:solidFill>
            <a:srgbClr val="1F2D29">
              <a:alpha val="92000"/>
            </a:srgbClr>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305" name="Rectangle 19"/>
          <p:cNvSpPr/>
          <p:nvPr/>
        </p:nvSpPr>
        <p:spPr>
          <a:xfrm>
            <a:off x="11377328" y="0"/>
            <a:ext cx="27433" cy="6858000"/>
          </a:xfrm>
          <a:prstGeom prst="rect">
            <a:avLst/>
          </a:prstGeom>
          <a:solidFill>
            <a:srgbClr val="8EC0C1"/>
          </a:solidFill>
          <a:ln w="12700">
            <a:miter lim="400000"/>
          </a:ln>
        </p:spPr>
        <p:txBody>
          <a:bodyPr lIns="45719" rIns="45719"/>
          <a:lstStyle/>
          <a:p>
            <a:pPr>
              <a:defRPr>
                <a:solidFill>
                  <a:srgbClr val="FFFFFF"/>
                </a:solidFill>
                <a:latin typeface="Arial"/>
                <a:ea typeface="Arial"/>
                <a:cs typeface="Arial"/>
                <a:sym typeface="Arial"/>
              </a:defRPr>
            </a:pPr>
            <a:endParaRPr/>
          </a:p>
        </p:txBody>
      </p:sp>
      <p:sp>
        <p:nvSpPr>
          <p:cNvPr id="8306" name="Picture Placeholder 2"/>
          <p:cNvSpPr>
            <a:spLocks noGrp="1"/>
          </p:cNvSpPr>
          <p:nvPr>
            <p:ph type="pic" sz="half" idx="21"/>
          </p:nvPr>
        </p:nvSpPr>
        <p:spPr>
          <a:xfrm>
            <a:off x="6747061" y="3228"/>
            <a:ext cx="4629735" cy="6858001"/>
          </a:xfrm>
          <a:prstGeom prst="rect">
            <a:avLst/>
          </a:prstGeom>
        </p:spPr>
        <p:txBody>
          <a:bodyPr lIns="91439" rIns="91439">
            <a:noAutofit/>
          </a:bodyPr>
          <a:lstStyle/>
          <a:p>
            <a:endParaRPr/>
          </a:p>
        </p:txBody>
      </p:sp>
      <p:sp>
        <p:nvSpPr>
          <p:cNvPr id="8307" name="TextBox 9"/>
          <p:cNvSpPr txBox="1"/>
          <p:nvPr/>
        </p:nvSpPr>
        <p:spPr>
          <a:xfrm>
            <a:off x="1600406" y="1127549"/>
            <a:ext cx="324196"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rgbClr val="8EC0C1"/>
                </a:solidFill>
                <a:latin typeface="Wingdings 3"/>
                <a:ea typeface="Wingdings 3"/>
                <a:cs typeface="Wingdings 3"/>
                <a:sym typeface="Wingdings 3"/>
              </a:defRPr>
            </a:lvl1pPr>
          </a:lstStyle>
          <a:p>
            <a:r>
              <a:t></a:t>
            </a:r>
          </a:p>
        </p:txBody>
      </p:sp>
      <p:sp>
        <p:nvSpPr>
          <p:cNvPr id="8308" name="Title Text"/>
          <p:cNvSpPr txBox="1">
            <a:spLocks noGrp="1"/>
          </p:cNvSpPr>
          <p:nvPr>
            <p:ph type="title"/>
          </p:nvPr>
        </p:nvSpPr>
        <p:spPr>
          <a:xfrm>
            <a:off x="1971240" y="1282451"/>
            <a:ext cx="3970987" cy="1900474"/>
          </a:xfrm>
          <a:prstGeom prst="rect">
            <a:avLst/>
          </a:prstGeom>
        </p:spPr>
        <p:txBody>
          <a:bodyPr anchor="b"/>
          <a:lstStyle>
            <a:lvl1pPr>
              <a:defRPr cap="none">
                <a:solidFill>
                  <a:srgbClr val="FFFFFF"/>
                </a:solidFill>
                <a:latin typeface="Arial"/>
                <a:ea typeface="Arial"/>
                <a:cs typeface="Arial"/>
                <a:sym typeface="Arial"/>
              </a:defRPr>
            </a:lvl1pPr>
          </a:lstStyle>
          <a:p>
            <a:r>
              <a:t>Title Text</a:t>
            </a:r>
          </a:p>
        </p:txBody>
      </p:sp>
      <p:sp>
        <p:nvSpPr>
          <p:cNvPr id="8309" name="Body Level One…"/>
          <p:cNvSpPr txBox="1">
            <a:spLocks noGrp="1"/>
          </p:cNvSpPr>
          <p:nvPr>
            <p:ph type="body" sz="quarter" idx="1"/>
          </p:nvPr>
        </p:nvSpPr>
        <p:spPr>
          <a:xfrm>
            <a:off x="1970321" y="3182928"/>
            <a:ext cx="3971875" cy="2386395"/>
          </a:xfrm>
          <a:prstGeom prst="rect">
            <a:avLst/>
          </a:prstGeom>
        </p:spPr>
        <p:txBody>
          <a:bodyPr/>
          <a:lstStyle>
            <a:lvl1pPr marL="0" indent="0">
              <a:buClrTx/>
              <a:buSzTx/>
              <a:buFontTx/>
              <a:buNone/>
              <a:defRPr>
                <a:solidFill>
                  <a:srgbClr val="FFFFFF"/>
                </a:solidFill>
                <a:latin typeface="Arial"/>
                <a:ea typeface="Arial"/>
                <a:cs typeface="Arial"/>
                <a:sym typeface="Arial"/>
              </a:defRPr>
            </a:lvl1pPr>
            <a:lvl2pPr marL="0" indent="457200">
              <a:buClrTx/>
              <a:buSzTx/>
              <a:buFontTx/>
              <a:buNone/>
              <a:defRPr>
                <a:solidFill>
                  <a:srgbClr val="FFFFFF"/>
                </a:solidFill>
                <a:latin typeface="Arial"/>
                <a:ea typeface="Arial"/>
                <a:cs typeface="Arial"/>
                <a:sym typeface="Arial"/>
              </a:defRPr>
            </a:lvl2pPr>
            <a:lvl3pPr marL="0" indent="914400">
              <a:buClrTx/>
              <a:buSzTx/>
              <a:buFontTx/>
              <a:buNone/>
              <a:defRPr>
                <a:solidFill>
                  <a:srgbClr val="FFFFFF"/>
                </a:solidFill>
                <a:latin typeface="Arial"/>
                <a:ea typeface="Arial"/>
                <a:cs typeface="Arial"/>
                <a:sym typeface="Arial"/>
              </a:defRPr>
            </a:lvl3pPr>
            <a:lvl4pPr marL="0" indent="1371600">
              <a:buClrTx/>
              <a:buSzTx/>
              <a:buFontTx/>
              <a:buNone/>
              <a:defRPr>
                <a:solidFill>
                  <a:srgbClr val="FFFFFF"/>
                </a:solidFill>
                <a:latin typeface="Arial"/>
                <a:ea typeface="Arial"/>
                <a:cs typeface="Arial"/>
                <a:sym typeface="Arial"/>
              </a:defRPr>
            </a:lvl4pPr>
            <a:lvl5pPr marL="0" indent="1828800">
              <a:buClrTx/>
              <a:buSzTx/>
              <a:buFontTx/>
              <a:buNone/>
              <a:defRPr>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0" name="Slide Number"/>
          <p:cNvSpPr txBox="1">
            <a:spLocks noGrp="1"/>
          </p:cNvSpPr>
          <p:nvPr>
            <p:ph type="sldNum" sz="quarter" idx="2"/>
          </p:nvPr>
        </p:nvSpPr>
        <p:spPr>
          <a:xfrm>
            <a:off x="436721" y="150686"/>
            <a:ext cx="358413" cy="350663"/>
          </a:xfrm>
          <a:prstGeom prst="rect">
            <a:avLst/>
          </a:prstGeom>
        </p:spPr>
        <p:txBody>
          <a:bodyPr anchor="ctr"/>
          <a:lstStyle>
            <a:lvl1pPr>
              <a:defRPr sz="18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358" name="Group 2"/>
          <p:cNvGrpSpPr/>
          <p:nvPr/>
        </p:nvGrpSpPr>
        <p:grpSpPr>
          <a:xfrm>
            <a:off x="-1" y="1"/>
            <a:ext cx="12192002" cy="6856415"/>
            <a:chOff x="0" y="0"/>
            <a:chExt cx="12192000" cy="6856413"/>
          </a:xfrm>
        </p:grpSpPr>
        <p:sp>
          <p:nvSpPr>
            <p:cNvPr id="831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1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1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2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337" name="Freeform 21"/>
            <p:cNvGrpSpPr/>
            <p:nvPr/>
          </p:nvGrpSpPr>
          <p:grpSpPr>
            <a:xfrm>
              <a:off x="11908366" y="4022726"/>
              <a:ext cx="279401" cy="209551"/>
              <a:chOff x="0" y="0"/>
              <a:chExt cx="279400" cy="209550"/>
            </a:xfrm>
          </p:grpSpPr>
          <p:sp>
            <p:nvSpPr>
              <p:cNvPr id="833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3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3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3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4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357" name="Group 39"/>
            <p:cNvGrpSpPr/>
            <p:nvPr/>
          </p:nvGrpSpPr>
          <p:grpSpPr>
            <a:xfrm>
              <a:off x="-1" y="2590801"/>
              <a:ext cx="12187769" cy="2949576"/>
              <a:chOff x="0" y="0"/>
              <a:chExt cx="12187767" cy="2949575"/>
            </a:xfrm>
          </p:grpSpPr>
          <p:sp>
            <p:nvSpPr>
              <p:cNvPr id="835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5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359"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360"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409" name="Group 2"/>
          <p:cNvGrpSpPr/>
          <p:nvPr/>
        </p:nvGrpSpPr>
        <p:grpSpPr>
          <a:xfrm>
            <a:off x="-1" y="1"/>
            <a:ext cx="12192002" cy="6856415"/>
            <a:chOff x="0" y="0"/>
            <a:chExt cx="12192000" cy="6856413"/>
          </a:xfrm>
        </p:grpSpPr>
        <p:sp>
          <p:nvSpPr>
            <p:cNvPr id="836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6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7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8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388" name="Freeform 21"/>
            <p:cNvGrpSpPr/>
            <p:nvPr/>
          </p:nvGrpSpPr>
          <p:grpSpPr>
            <a:xfrm>
              <a:off x="11908366" y="4022726"/>
              <a:ext cx="279401" cy="209551"/>
              <a:chOff x="0" y="0"/>
              <a:chExt cx="279400" cy="209550"/>
            </a:xfrm>
          </p:grpSpPr>
          <p:sp>
            <p:nvSpPr>
              <p:cNvPr id="838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38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38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39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408" name="Group 39"/>
            <p:cNvGrpSpPr/>
            <p:nvPr/>
          </p:nvGrpSpPr>
          <p:grpSpPr>
            <a:xfrm>
              <a:off x="-1" y="2590801"/>
              <a:ext cx="12187769" cy="2949576"/>
              <a:chOff x="0" y="0"/>
              <a:chExt cx="12187767" cy="2949575"/>
            </a:xfrm>
          </p:grpSpPr>
          <p:sp>
            <p:nvSpPr>
              <p:cNvPr id="840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0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41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411"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49"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50"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51"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52" name="Title Text"/>
          <p:cNvSpPr txBox="1">
            <a:spLocks noGrp="1"/>
          </p:cNvSpPr>
          <p:nvPr>
            <p:ph type="title"/>
          </p:nvPr>
        </p:nvSpPr>
        <p:spPr>
          <a:xfrm>
            <a:off x="1454239" y="1756130"/>
            <a:ext cx="8643154" cy="1887951"/>
          </a:xfrm>
          <a:prstGeom prst="rect">
            <a:avLst/>
          </a:prstGeom>
        </p:spPr>
        <p:txBody>
          <a:bodyPr anchor="b"/>
          <a:lstStyle>
            <a:lvl1pPr>
              <a:defRPr sz="3600"/>
            </a:lvl1pPr>
          </a:lstStyle>
          <a:p>
            <a:r>
              <a:t>Title Text</a:t>
            </a:r>
          </a:p>
        </p:txBody>
      </p:sp>
      <p:sp>
        <p:nvSpPr>
          <p:cNvPr id="53" name="Body Level One…"/>
          <p:cNvSpPr txBox="1">
            <a:spLocks noGrp="1"/>
          </p:cNvSpPr>
          <p:nvPr>
            <p:ph type="body" sz="quarter" idx="1"/>
          </p:nvPr>
        </p:nvSpPr>
        <p:spPr>
          <a:xfrm>
            <a:off x="1454239" y="3806195"/>
            <a:ext cx="8630447" cy="1012930"/>
          </a:xfrm>
          <a:prstGeom prst="rect">
            <a:avLst/>
          </a:prstGeom>
        </p:spPr>
        <p:txBody>
          <a:bodyPr/>
          <a:lstStyle>
            <a:lvl1pPr marL="0" indent="0">
              <a:buClrTx/>
              <a:buSzTx/>
              <a:buFontTx/>
              <a:buNone/>
              <a:defRPr sz="1800"/>
            </a:lvl1pPr>
            <a:lvl2pPr marL="0" indent="457200">
              <a:buClrTx/>
              <a:buSzTx/>
              <a:buFontTx/>
              <a:buNone/>
              <a:defRPr sz="1800"/>
            </a:lvl2pPr>
            <a:lvl3pPr marL="0" indent="914400">
              <a:buClrTx/>
              <a:buSzTx/>
              <a:buFontTx/>
              <a:buNone/>
              <a:defRPr sz="1800"/>
            </a:lvl3pPr>
            <a:lvl4pPr marL="0" indent="1371600">
              <a:buClrTx/>
              <a:buSzTx/>
              <a:buFontTx/>
              <a:buNone/>
              <a:defRPr sz="1800"/>
            </a:lvl4pPr>
            <a:lvl5pPr marL="0" indent="1828800">
              <a:buClrTx/>
              <a:buSzTx/>
              <a:buFontTx/>
              <a:buNone/>
              <a:defRPr sz="1800"/>
            </a:lvl5pPr>
          </a:lstStyle>
          <a:p>
            <a:r>
              <a:t>Body Level One</a:t>
            </a:r>
          </a:p>
          <a:p>
            <a:pPr lvl="1"/>
            <a:r>
              <a:t>Body Level Two</a:t>
            </a:r>
          </a:p>
          <a:p>
            <a:pPr lvl="2"/>
            <a:r>
              <a:t>Body Level Three</a:t>
            </a:r>
          </a:p>
          <a:p>
            <a:pPr lvl="3"/>
            <a:r>
              <a:t>Body Level Four</a:t>
            </a:r>
          </a:p>
          <a:p>
            <a:pPr lvl="4"/>
            <a:r>
              <a:t>Body Level Five</a:t>
            </a:r>
          </a:p>
        </p:txBody>
      </p:sp>
      <p:sp>
        <p:nvSpPr>
          <p:cNvPr id="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55" name="Straight Connector 14"/>
          <p:cNvSpPr/>
          <p:nvPr/>
        </p:nvSpPr>
        <p:spPr>
          <a:xfrm>
            <a:off x="1454239" y="3804985"/>
            <a:ext cx="8630447"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60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0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0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0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1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1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1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13"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14"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404000"/>
        </a:solidFill>
        <a:effectLst/>
      </p:bgPr>
    </p:bg>
    <p:spTree>
      <p:nvGrpSpPr>
        <p:cNvPr id="1" name=""/>
        <p:cNvGrpSpPr/>
        <p:nvPr/>
      </p:nvGrpSpPr>
      <p:grpSpPr>
        <a:xfrm>
          <a:off x="0" y="0"/>
          <a:ext cx="0" cy="0"/>
          <a:chOff x="0" y="0"/>
          <a:chExt cx="0" cy="0"/>
        </a:xfrm>
      </p:grpSpPr>
      <p:sp>
        <p:nvSpPr>
          <p:cNvPr id="8419"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420"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469" name="Group 2"/>
          <p:cNvGrpSpPr/>
          <p:nvPr/>
        </p:nvGrpSpPr>
        <p:grpSpPr>
          <a:xfrm>
            <a:off x="-1" y="1"/>
            <a:ext cx="12192002" cy="6856415"/>
            <a:chOff x="0" y="0"/>
            <a:chExt cx="12192000" cy="6856413"/>
          </a:xfrm>
        </p:grpSpPr>
        <p:sp>
          <p:nvSpPr>
            <p:cNvPr id="842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2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3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4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448" name="Freeform 21"/>
            <p:cNvGrpSpPr/>
            <p:nvPr/>
          </p:nvGrpSpPr>
          <p:grpSpPr>
            <a:xfrm>
              <a:off x="11908366" y="4022726"/>
              <a:ext cx="279401" cy="209551"/>
              <a:chOff x="0" y="0"/>
              <a:chExt cx="279400" cy="209550"/>
            </a:xfrm>
          </p:grpSpPr>
          <p:sp>
            <p:nvSpPr>
              <p:cNvPr id="844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4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44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5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468" name="Group 39"/>
            <p:cNvGrpSpPr/>
            <p:nvPr/>
          </p:nvGrpSpPr>
          <p:grpSpPr>
            <a:xfrm>
              <a:off x="-1" y="2590801"/>
              <a:ext cx="12187769" cy="2949576"/>
              <a:chOff x="0" y="0"/>
              <a:chExt cx="12187767" cy="2949575"/>
            </a:xfrm>
          </p:grpSpPr>
          <p:sp>
            <p:nvSpPr>
              <p:cNvPr id="846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6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470"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47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7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520" name="Group 2"/>
          <p:cNvGrpSpPr/>
          <p:nvPr/>
        </p:nvGrpSpPr>
        <p:grpSpPr>
          <a:xfrm>
            <a:off x="-1" y="1"/>
            <a:ext cx="12192002" cy="6856415"/>
            <a:chOff x="0" y="0"/>
            <a:chExt cx="12192000" cy="6856413"/>
          </a:xfrm>
        </p:grpSpPr>
        <p:sp>
          <p:nvSpPr>
            <p:cNvPr id="847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8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49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499" name="Freeform 21"/>
            <p:cNvGrpSpPr/>
            <p:nvPr/>
          </p:nvGrpSpPr>
          <p:grpSpPr>
            <a:xfrm>
              <a:off x="11908366" y="4022726"/>
              <a:ext cx="279401" cy="209551"/>
              <a:chOff x="0" y="0"/>
              <a:chExt cx="279400" cy="209550"/>
            </a:xfrm>
          </p:grpSpPr>
          <p:sp>
            <p:nvSpPr>
              <p:cNvPr id="849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49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0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0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519" name="Group 39"/>
            <p:cNvGrpSpPr/>
            <p:nvPr/>
          </p:nvGrpSpPr>
          <p:grpSpPr>
            <a:xfrm>
              <a:off x="-1" y="2590801"/>
              <a:ext cx="12187769" cy="2949576"/>
              <a:chOff x="0" y="0"/>
              <a:chExt cx="12187767" cy="2949575"/>
            </a:xfrm>
          </p:grpSpPr>
          <p:sp>
            <p:nvSpPr>
              <p:cNvPr id="851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1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521"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522"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404000"/>
        </a:solidFill>
        <a:effectLst/>
      </p:bgPr>
    </p:bg>
    <p:spTree>
      <p:nvGrpSpPr>
        <p:cNvPr id="1" name=""/>
        <p:cNvGrpSpPr/>
        <p:nvPr/>
      </p:nvGrpSpPr>
      <p:grpSpPr>
        <a:xfrm>
          <a:off x="0" y="0"/>
          <a:ext cx="0" cy="0"/>
          <a:chOff x="0" y="0"/>
          <a:chExt cx="0" cy="0"/>
        </a:xfrm>
      </p:grpSpPr>
      <p:sp>
        <p:nvSpPr>
          <p:cNvPr id="853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531"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580" name="Group 2"/>
          <p:cNvGrpSpPr/>
          <p:nvPr/>
        </p:nvGrpSpPr>
        <p:grpSpPr>
          <a:xfrm>
            <a:off x="-1" y="1"/>
            <a:ext cx="12192002" cy="6856415"/>
            <a:chOff x="0" y="0"/>
            <a:chExt cx="12192000" cy="6856413"/>
          </a:xfrm>
        </p:grpSpPr>
        <p:sp>
          <p:nvSpPr>
            <p:cNvPr id="853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4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5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559" name="Freeform 21"/>
            <p:cNvGrpSpPr/>
            <p:nvPr/>
          </p:nvGrpSpPr>
          <p:grpSpPr>
            <a:xfrm>
              <a:off x="11908366" y="4022726"/>
              <a:ext cx="279401" cy="209551"/>
              <a:chOff x="0" y="0"/>
              <a:chExt cx="279400" cy="209550"/>
            </a:xfrm>
          </p:grpSpPr>
          <p:sp>
            <p:nvSpPr>
              <p:cNvPr id="855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55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56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6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579" name="Group 39"/>
            <p:cNvGrpSpPr/>
            <p:nvPr/>
          </p:nvGrpSpPr>
          <p:grpSpPr>
            <a:xfrm>
              <a:off x="-1" y="2590801"/>
              <a:ext cx="12187769" cy="2949576"/>
              <a:chOff x="0" y="0"/>
              <a:chExt cx="12187767" cy="2949575"/>
            </a:xfrm>
          </p:grpSpPr>
          <p:sp>
            <p:nvSpPr>
              <p:cNvPr id="857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7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581"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582"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83"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858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632" name="Group 2"/>
          <p:cNvGrpSpPr/>
          <p:nvPr/>
        </p:nvGrpSpPr>
        <p:grpSpPr>
          <a:xfrm>
            <a:off x="-1" y="1"/>
            <a:ext cx="12192002" cy="6856415"/>
            <a:chOff x="0" y="0"/>
            <a:chExt cx="12192000" cy="6856413"/>
          </a:xfrm>
        </p:grpSpPr>
        <p:sp>
          <p:nvSpPr>
            <p:cNvPr id="859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59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0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611" name="Freeform 21"/>
            <p:cNvGrpSpPr/>
            <p:nvPr/>
          </p:nvGrpSpPr>
          <p:grpSpPr>
            <a:xfrm>
              <a:off x="11908366" y="4022726"/>
              <a:ext cx="279401" cy="209551"/>
              <a:chOff x="0" y="0"/>
              <a:chExt cx="279400" cy="209550"/>
            </a:xfrm>
          </p:grpSpPr>
          <p:sp>
            <p:nvSpPr>
              <p:cNvPr id="860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1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1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1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2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631" name="Group 39"/>
            <p:cNvGrpSpPr/>
            <p:nvPr/>
          </p:nvGrpSpPr>
          <p:grpSpPr>
            <a:xfrm>
              <a:off x="-1" y="2590801"/>
              <a:ext cx="12187769" cy="2949576"/>
              <a:chOff x="0" y="0"/>
              <a:chExt cx="12187767" cy="2949575"/>
            </a:xfrm>
          </p:grpSpPr>
          <p:sp>
            <p:nvSpPr>
              <p:cNvPr id="862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3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63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63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682" name="Group 2"/>
          <p:cNvGrpSpPr/>
          <p:nvPr/>
        </p:nvGrpSpPr>
        <p:grpSpPr>
          <a:xfrm>
            <a:off x="-1" y="1"/>
            <a:ext cx="12192002" cy="6856415"/>
            <a:chOff x="0" y="0"/>
            <a:chExt cx="12192000" cy="6856413"/>
          </a:xfrm>
        </p:grpSpPr>
        <p:sp>
          <p:nvSpPr>
            <p:cNvPr id="864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4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5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661" name="Freeform 21"/>
            <p:cNvGrpSpPr/>
            <p:nvPr/>
          </p:nvGrpSpPr>
          <p:grpSpPr>
            <a:xfrm>
              <a:off x="11908366" y="4022726"/>
              <a:ext cx="279401" cy="209551"/>
              <a:chOff x="0" y="0"/>
              <a:chExt cx="279400" cy="209550"/>
            </a:xfrm>
          </p:grpSpPr>
          <p:sp>
            <p:nvSpPr>
              <p:cNvPr id="865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66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66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6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7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681" name="Group 39"/>
            <p:cNvGrpSpPr/>
            <p:nvPr/>
          </p:nvGrpSpPr>
          <p:grpSpPr>
            <a:xfrm>
              <a:off x="-1" y="2590801"/>
              <a:ext cx="12187769" cy="2949576"/>
              <a:chOff x="0" y="0"/>
              <a:chExt cx="12187767" cy="2949575"/>
            </a:xfrm>
          </p:grpSpPr>
          <p:sp>
            <p:nvSpPr>
              <p:cNvPr id="867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8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68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731" name="Group 2"/>
          <p:cNvGrpSpPr/>
          <p:nvPr/>
        </p:nvGrpSpPr>
        <p:grpSpPr>
          <a:xfrm>
            <a:off x="-1" y="1"/>
            <a:ext cx="12192002" cy="6856415"/>
            <a:chOff x="0" y="0"/>
            <a:chExt cx="12192000" cy="6856413"/>
          </a:xfrm>
        </p:grpSpPr>
        <p:sp>
          <p:nvSpPr>
            <p:cNvPr id="869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69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0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710" name="Freeform 21"/>
            <p:cNvGrpSpPr/>
            <p:nvPr/>
          </p:nvGrpSpPr>
          <p:grpSpPr>
            <a:xfrm>
              <a:off x="11908366" y="4022726"/>
              <a:ext cx="279401" cy="209551"/>
              <a:chOff x="0" y="0"/>
              <a:chExt cx="279400" cy="209550"/>
            </a:xfrm>
          </p:grpSpPr>
          <p:sp>
            <p:nvSpPr>
              <p:cNvPr id="870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0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71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1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730" name="Group 39"/>
            <p:cNvGrpSpPr/>
            <p:nvPr/>
          </p:nvGrpSpPr>
          <p:grpSpPr>
            <a:xfrm>
              <a:off x="-1" y="2590801"/>
              <a:ext cx="12187769" cy="2949576"/>
              <a:chOff x="0" y="0"/>
              <a:chExt cx="12187767" cy="2949575"/>
            </a:xfrm>
          </p:grpSpPr>
          <p:sp>
            <p:nvSpPr>
              <p:cNvPr id="872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2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732"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733"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4"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873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783" name="Group 2"/>
          <p:cNvGrpSpPr/>
          <p:nvPr/>
        </p:nvGrpSpPr>
        <p:grpSpPr>
          <a:xfrm>
            <a:off x="-1" y="1"/>
            <a:ext cx="12192002" cy="6856415"/>
            <a:chOff x="0" y="0"/>
            <a:chExt cx="12192000" cy="6856413"/>
          </a:xfrm>
        </p:grpSpPr>
        <p:sp>
          <p:nvSpPr>
            <p:cNvPr id="874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4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5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762" name="Freeform 21"/>
            <p:cNvGrpSpPr/>
            <p:nvPr/>
          </p:nvGrpSpPr>
          <p:grpSpPr>
            <a:xfrm>
              <a:off x="11908366" y="4022726"/>
              <a:ext cx="279401" cy="209551"/>
              <a:chOff x="0" y="0"/>
              <a:chExt cx="279400" cy="209550"/>
            </a:xfrm>
          </p:grpSpPr>
          <p:sp>
            <p:nvSpPr>
              <p:cNvPr id="876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76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76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6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7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782" name="Group 39"/>
            <p:cNvGrpSpPr/>
            <p:nvPr/>
          </p:nvGrpSpPr>
          <p:grpSpPr>
            <a:xfrm>
              <a:off x="-1" y="2590801"/>
              <a:ext cx="12187769" cy="2949576"/>
              <a:chOff x="0" y="0"/>
              <a:chExt cx="12187767" cy="2949575"/>
            </a:xfrm>
          </p:grpSpPr>
          <p:sp>
            <p:nvSpPr>
              <p:cNvPr id="878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8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784"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785"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8786"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835" name="Group 2"/>
          <p:cNvGrpSpPr/>
          <p:nvPr/>
        </p:nvGrpSpPr>
        <p:grpSpPr>
          <a:xfrm>
            <a:off x="-1" y="1"/>
            <a:ext cx="12192002" cy="6856415"/>
            <a:chOff x="0" y="0"/>
            <a:chExt cx="12192000" cy="6856413"/>
          </a:xfrm>
        </p:grpSpPr>
        <p:sp>
          <p:nvSpPr>
            <p:cNvPr id="879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9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9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9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9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79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0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814" name="Freeform 21"/>
            <p:cNvGrpSpPr/>
            <p:nvPr/>
          </p:nvGrpSpPr>
          <p:grpSpPr>
            <a:xfrm>
              <a:off x="11908366" y="4022726"/>
              <a:ext cx="279401" cy="209551"/>
              <a:chOff x="0" y="0"/>
              <a:chExt cx="279400" cy="209550"/>
            </a:xfrm>
          </p:grpSpPr>
          <p:sp>
            <p:nvSpPr>
              <p:cNvPr id="881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81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81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1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2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3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3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834" name="Group 39"/>
            <p:cNvGrpSpPr/>
            <p:nvPr/>
          </p:nvGrpSpPr>
          <p:grpSpPr>
            <a:xfrm>
              <a:off x="-1" y="2590801"/>
              <a:ext cx="12187769" cy="2949576"/>
              <a:chOff x="0" y="0"/>
              <a:chExt cx="12187767" cy="2949575"/>
            </a:xfrm>
          </p:grpSpPr>
          <p:sp>
            <p:nvSpPr>
              <p:cNvPr id="883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3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83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83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8"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883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62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62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2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2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2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62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62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62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63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Title, Content and Text 0">
    <p:bg>
      <p:bgPr>
        <a:solidFill>
          <a:srgbClr val="404000"/>
        </a:solidFill>
        <a:effectLst/>
      </p:bgPr>
    </p:bg>
    <p:spTree>
      <p:nvGrpSpPr>
        <p:cNvPr id="1" name=""/>
        <p:cNvGrpSpPr/>
        <p:nvPr/>
      </p:nvGrpSpPr>
      <p:grpSpPr>
        <a:xfrm>
          <a:off x="0" y="0"/>
          <a:ext cx="0" cy="0"/>
          <a:chOff x="0" y="0"/>
          <a:chExt cx="0" cy="0"/>
        </a:xfrm>
      </p:grpSpPr>
      <p:sp>
        <p:nvSpPr>
          <p:cNvPr id="884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847"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8"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884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897" name="Group 2"/>
          <p:cNvGrpSpPr/>
          <p:nvPr/>
        </p:nvGrpSpPr>
        <p:grpSpPr>
          <a:xfrm>
            <a:off x="-1" y="1"/>
            <a:ext cx="12192002" cy="6856415"/>
            <a:chOff x="0" y="0"/>
            <a:chExt cx="12192000" cy="6856413"/>
          </a:xfrm>
        </p:grpSpPr>
        <p:sp>
          <p:nvSpPr>
            <p:cNvPr id="885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5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5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5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6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876" name="Freeform 21"/>
            <p:cNvGrpSpPr/>
            <p:nvPr/>
          </p:nvGrpSpPr>
          <p:grpSpPr>
            <a:xfrm>
              <a:off x="11908366" y="4022726"/>
              <a:ext cx="279401" cy="209551"/>
              <a:chOff x="0" y="0"/>
              <a:chExt cx="279400" cy="209550"/>
            </a:xfrm>
          </p:grpSpPr>
          <p:sp>
            <p:nvSpPr>
              <p:cNvPr id="887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87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87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7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8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9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9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9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9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896" name="Group 39"/>
            <p:cNvGrpSpPr/>
            <p:nvPr/>
          </p:nvGrpSpPr>
          <p:grpSpPr>
            <a:xfrm>
              <a:off x="-1" y="2590801"/>
              <a:ext cx="12187769" cy="2949576"/>
              <a:chOff x="0" y="0"/>
              <a:chExt cx="12187767" cy="2949575"/>
            </a:xfrm>
          </p:grpSpPr>
          <p:sp>
            <p:nvSpPr>
              <p:cNvPr id="889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89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898"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8899"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8948" name="Group 2"/>
          <p:cNvGrpSpPr/>
          <p:nvPr/>
        </p:nvGrpSpPr>
        <p:grpSpPr>
          <a:xfrm>
            <a:off x="-1" y="1"/>
            <a:ext cx="12192002" cy="6856415"/>
            <a:chOff x="0" y="0"/>
            <a:chExt cx="12192000" cy="6856413"/>
          </a:xfrm>
        </p:grpSpPr>
        <p:sp>
          <p:nvSpPr>
            <p:cNvPr id="890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0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0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1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927" name="Freeform 21"/>
            <p:cNvGrpSpPr/>
            <p:nvPr/>
          </p:nvGrpSpPr>
          <p:grpSpPr>
            <a:xfrm>
              <a:off x="11908366" y="4022726"/>
              <a:ext cx="279401" cy="209551"/>
              <a:chOff x="0" y="0"/>
              <a:chExt cx="279400" cy="209550"/>
            </a:xfrm>
          </p:grpSpPr>
          <p:sp>
            <p:nvSpPr>
              <p:cNvPr id="892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92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92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2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3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947" name="Group 39"/>
            <p:cNvGrpSpPr/>
            <p:nvPr/>
          </p:nvGrpSpPr>
          <p:grpSpPr>
            <a:xfrm>
              <a:off x="-1" y="2590801"/>
              <a:ext cx="12187769" cy="2949576"/>
              <a:chOff x="0" y="0"/>
              <a:chExt cx="12187767" cy="2949575"/>
            </a:xfrm>
          </p:grpSpPr>
          <p:sp>
            <p:nvSpPr>
              <p:cNvPr id="894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4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8949"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5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Content 0">
    <p:bg>
      <p:bgPr>
        <a:solidFill>
          <a:srgbClr val="404000"/>
        </a:solidFill>
        <a:effectLst/>
      </p:bgPr>
    </p:bg>
    <p:spTree>
      <p:nvGrpSpPr>
        <p:cNvPr id="1" name=""/>
        <p:cNvGrpSpPr/>
        <p:nvPr/>
      </p:nvGrpSpPr>
      <p:grpSpPr>
        <a:xfrm>
          <a:off x="0" y="0"/>
          <a:ext cx="0" cy="0"/>
          <a:chOff x="0" y="0"/>
          <a:chExt cx="0" cy="0"/>
        </a:xfrm>
      </p:grpSpPr>
      <p:sp>
        <p:nvSpPr>
          <p:cNvPr id="8957"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5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9006" name="Group 2"/>
          <p:cNvGrpSpPr/>
          <p:nvPr/>
        </p:nvGrpSpPr>
        <p:grpSpPr>
          <a:xfrm>
            <a:off x="-1" y="1"/>
            <a:ext cx="12192002" cy="6856415"/>
            <a:chOff x="0" y="0"/>
            <a:chExt cx="12192000" cy="6856413"/>
          </a:xfrm>
        </p:grpSpPr>
        <p:sp>
          <p:nvSpPr>
            <p:cNvPr id="896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6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6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6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6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7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8985" name="Freeform 21"/>
            <p:cNvGrpSpPr/>
            <p:nvPr/>
          </p:nvGrpSpPr>
          <p:grpSpPr>
            <a:xfrm>
              <a:off x="11908366" y="4022726"/>
              <a:ext cx="279401" cy="209551"/>
              <a:chOff x="0" y="0"/>
              <a:chExt cx="279400" cy="209550"/>
            </a:xfrm>
          </p:grpSpPr>
          <p:sp>
            <p:nvSpPr>
              <p:cNvPr id="898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898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898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8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899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0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0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0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9005" name="Group 39"/>
            <p:cNvGrpSpPr/>
            <p:nvPr/>
          </p:nvGrpSpPr>
          <p:grpSpPr>
            <a:xfrm>
              <a:off x="-1" y="2590801"/>
              <a:ext cx="12187769" cy="2949576"/>
              <a:chOff x="0" y="0"/>
              <a:chExt cx="12187767" cy="2949575"/>
            </a:xfrm>
          </p:grpSpPr>
          <p:sp>
            <p:nvSpPr>
              <p:cNvPr id="900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0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900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900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9056" name="Group 2"/>
          <p:cNvGrpSpPr/>
          <p:nvPr/>
        </p:nvGrpSpPr>
        <p:grpSpPr>
          <a:xfrm>
            <a:off x="-1" y="1"/>
            <a:ext cx="12192002" cy="6856415"/>
            <a:chOff x="0" y="0"/>
            <a:chExt cx="12192000" cy="6856413"/>
          </a:xfrm>
        </p:grpSpPr>
        <p:sp>
          <p:nvSpPr>
            <p:cNvPr id="901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1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1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1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1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2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9035" name="Freeform 21"/>
            <p:cNvGrpSpPr/>
            <p:nvPr/>
          </p:nvGrpSpPr>
          <p:grpSpPr>
            <a:xfrm>
              <a:off x="11908366" y="4022726"/>
              <a:ext cx="279401" cy="209551"/>
              <a:chOff x="0" y="0"/>
              <a:chExt cx="279400" cy="209550"/>
            </a:xfrm>
          </p:grpSpPr>
          <p:sp>
            <p:nvSpPr>
              <p:cNvPr id="903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03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03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3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4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5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5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5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9055" name="Group 39"/>
            <p:cNvGrpSpPr/>
            <p:nvPr/>
          </p:nvGrpSpPr>
          <p:grpSpPr>
            <a:xfrm>
              <a:off x="-1" y="2590801"/>
              <a:ext cx="12187769" cy="2949576"/>
              <a:chOff x="0" y="0"/>
              <a:chExt cx="12187767" cy="2949575"/>
            </a:xfrm>
          </p:grpSpPr>
          <p:sp>
            <p:nvSpPr>
              <p:cNvPr id="905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5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905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9058"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05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9107" name="Group 2"/>
          <p:cNvGrpSpPr/>
          <p:nvPr/>
        </p:nvGrpSpPr>
        <p:grpSpPr>
          <a:xfrm>
            <a:off x="-1" y="1"/>
            <a:ext cx="12192002" cy="6856415"/>
            <a:chOff x="0" y="0"/>
            <a:chExt cx="12192000" cy="6856413"/>
          </a:xfrm>
        </p:grpSpPr>
        <p:sp>
          <p:nvSpPr>
            <p:cNvPr id="906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6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6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6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7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9086" name="Freeform 21"/>
            <p:cNvGrpSpPr/>
            <p:nvPr/>
          </p:nvGrpSpPr>
          <p:grpSpPr>
            <a:xfrm>
              <a:off x="11908366" y="4022726"/>
              <a:ext cx="279401" cy="209551"/>
              <a:chOff x="0" y="0"/>
              <a:chExt cx="279400" cy="209550"/>
            </a:xfrm>
          </p:grpSpPr>
          <p:sp>
            <p:nvSpPr>
              <p:cNvPr id="908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08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08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8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09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10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10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10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10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9106" name="Group 39"/>
            <p:cNvGrpSpPr/>
            <p:nvPr/>
          </p:nvGrpSpPr>
          <p:grpSpPr>
            <a:xfrm>
              <a:off x="-1" y="2590801"/>
              <a:ext cx="12187769" cy="2949576"/>
              <a:chOff x="0" y="0"/>
              <a:chExt cx="12187767" cy="2949575"/>
            </a:xfrm>
          </p:grpSpPr>
          <p:sp>
            <p:nvSpPr>
              <p:cNvPr id="910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910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9108"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9109"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10"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911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8080"/>
        </a:solidFill>
        <a:effectLst/>
      </p:bgPr>
    </p:bg>
    <p:spTree>
      <p:nvGrpSpPr>
        <p:cNvPr id="1" name=""/>
        <p:cNvGrpSpPr/>
        <p:nvPr/>
      </p:nvGrpSpPr>
      <p:grpSpPr>
        <a:xfrm>
          <a:off x="0" y="0"/>
          <a:ext cx="0" cy="0"/>
          <a:chOff x="0" y="0"/>
          <a:chExt cx="0" cy="0"/>
        </a:xfrm>
      </p:grpSpPr>
      <p:sp>
        <p:nvSpPr>
          <p:cNvPr id="9118" name="Title Text"/>
          <p:cNvSpPr txBox="1">
            <a:spLocks noGrp="1"/>
          </p:cNvSpPr>
          <p:nvPr>
            <p:ph type="title"/>
          </p:nvPr>
        </p:nvSpPr>
        <p:spPr>
          <a:xfrm>
            <a:off x="1524000" y="1122362"/>
            <a:ext cx="9144000" cy="2387601"/>
          </a:xfrm>
          <a:prstGeom prst="rect">
            <a:avLst/>
          </a:prstGeom>
        </p:spPr>
        <p:txBody>
          <a:bodyPr anchor="b"/>
          <a:lstStyle>
            <a:lvl1pPr algn="ctr">
              <a:lnSpc>
                <a:spcPct val="100000"/>
              </a:lnSpc>
              <a:defRPr sz="6000" cap="none">
                <a:solidFill>
                  <a:srgbClr val="FFFF99"/>
                </a:solidFill>
                <a:latin typeface="Arial"/>
                <a:ea typeface="Arial"/>
                <a:cs typeface="Arial"/>
                <a:sym typeface="Arial"/>
              </a:defRPr>
            </a:lvl1pPr>
          </a:lstStyle>
          <a:p>
            <a:r>
              <a:t>Title Text</a:t>
            </a:r>
          </a:p>
        </p:txBody>
      </p:sp>
      <p:sp>
        <p:nvSpPr>
          <p:cNvPr id="9119" name="Body Level One…"/>
          <p:cNvSpPr txBox="1">
            <a:spLocks noGrp="1"/>
          </p:cNvSpPr>
          <p:nvPr>
            <p:ph type="body" sz="quarter" idx="1"/>
          </p:nvPr>
        </p:nvSpPr>
        <p:spPr>
          <a:xfrm>
            <a:off x="1524000" y="3602037"/>
            <a:ext cx="9144000" cy="1655763"/>
          </a:xfrm>
          <a:prstGeom prst="rect">
            <a:avLst/>
          </a:prstGeom>
        </p:spPr>
        <p:txBody>
          <a:bodyPr/>
          <a:lstStyle>
            <a:lvl1pPr marL="0" indent="0" algn="ctr">
              <a:lnSpc>
                <a:spcPct val="100000"/>
              </a:lnSpc>
              <a:spcBef>
                <a:spcPts val="500"/>
              </a:spcBef>
              <a:buClrTx/>
              <a:buSzTx/>
              <a:buFontTx/>
              <a:buNone/>
              <a:defRPr sz="2400">
                <a:solidFill>
                  <a:srgbClr val="FFFFFF"/>
                </a:solidFill>
                <a:latin typeface="Arial"/>
                <a:ea typeface="Arial"/>
                <a:cs typeface="Arial"/>
                <a:sym typeface="Arial"/>
              </a:defRPr>
            </a:lvl1pPr>
            <a:lvl2pPr marL="0" indent="457200" algn="ctr">
              <a:lnSpc>
                <a:spcPct val="100000"/>
              </a:lnSpc>
              <a:spcBef>
                <a:spcPts val="500"/>
              </a:spcBef>
              <a:buClrTx/>
              <a:buSzTx/>
              <a:buFontTx/>
              <a:buNone/>
              <a:defRPr sz="2400">
                <a:solidFill>
                  <a:srgbClr val="FFFFFF"/>
                </a:solidFill>
                <a:latin typeface="Arial"/>
                <a:ea typeface="Arial"/>
                <a:cs typeface="Arial"/>
                <a:sym typeface="Arial"/>
              </a:defRPr>
            </a:lvl2pPr>
            <a:lvl3pPr marL="0" indent="914400" algn="ctr">
              <a:lnSpc>
                <a:spcPct val="100000"/>
              </a:lnSpc>
              <a:spcBef>
                <a:spcPts val="500"/>
              </a:spcBef>
              <a:buClrTx/>
              <a:buSzTx/>
              <a:buFontTx/>
              <a:buNone/>
              <a:defRPr sz="2400">
                <a:solidFill>
                  <a:srgbClr val="FFFFFF"/>
                </a:solidFill>
                <a:latin typeface="Arial"/>
                <a:ea typeface="Arial"/>
                <a:cs typeface="Arial"/>
                <a:sym typeface="Arial"/>
              </a:defRPr>
            </a:lvl3pPr>
            <a:lvl4pPr marL="0" indent="1371600" algn="ctr">
              <a:lnSpc>
                <a:spcPct val="100000"/>
              </a:lnSpc>
              <a:spcBef>
                <a:spcPts val="500"/>
              </a:spcBef>
              <a:buClrTx/>
              <a:buSzTx/>
              <a:buFontTx/>
              <a:buNone/>
              <a:defRPr sz="2400">
                <a:solidFill>
                  <a:srgbClr val="FFFFFF"/>
                </a:solidFill>
                <a:latin typeface="Arial"/>
                <a:ea typeface="Arial"/>
                <a:cs typeface="Arial"/>
                <a:sym typeface="Arial"/>
              </a:defRPr>
            </a:lvl4pPr>
            <a:lvl5pPr marL="0" indent="1828800" algn="ctr">
              <a:lnSpc>
                <a:spcPct val="100000"/>
              </a:lnSpc>
              <a:spcBef>
                <a:spcPts val="500"/>
              </a:spcBef>
              <a:buClrTx/>
              <a:buSzTx/>
              <a:buFontTx/>
              <a:buNone/>
              <a:defRPr sz="24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20"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8080"/>
        </a:solidFill>
        <a:effectLst/>
      </p:bgPr>
    </p:bg>
    <p:spTree>
      <p:nvGrpSpPr>
        <p:cNvPr id="1" name=""/>
        <p:cNvGrpSpPr/>
        <p:nvPr/>
      </p:nvGrpSpPr>
      <p:grpSpPr>
        <a:xfrm>
          <a:off x="0" y="0"/>
          <a:ext cx="0" cy="0"/>
          <a:chOff x="0" y="0"/>
          <a:chExt cx="0" cy="0"/>
        </a:xfrm>
      </p:grpSpPr>
      <p:sp>
        <p:nvSpPr>
          <p:cNvPr id="9127"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cap="none">
                <a:solidFill>
                  <a:srgbClr val="FFFF99"/>
                </a:solidFill>
                <a:latin typeface="Arial"/>
                <a:ea typeface="Arial"/>
                <a:cs typeface="Arial"/>
                <a:sym typeface="Arial"/>
              </a:defRPr>
            </a:lvl1pPr>
          </a:lstStyle>
          <a:p>
            <a:r>
              <a:t>Title Text</a:t>
            </a:r>
          </a:p>
        </p:txBody>
      </p:sp>
      <p:sp>
        <p:nvSpPr>
          <p:cNvPr id="9128" name="Body Level One…"/>
          <p:cNvSpPr txBox="1">
            <a:spLocks noGrp="1"/>
          </p:cNvSpPr>
          <p:nvPr>
            <p:ph type="body" idx="1"/>
          </p:nvPr>
        </p:nvSpPr>
        <p:spPr>
          <a:xfrm>
            <a:off x="609600" y="1600200"/>
            <a:ext cx="10972800" cy="4525964"/>
          </a:xfrm>
          <a:prstGeom prst="rect">
            <a:avLst/>
          </a:prstGeom>
        </p:spPr>
        <p:txBody>
          <a:bodyPr/>
          <a:lstStyle>
            <a:lvl1pPr marL="342900" indent="-342900">
              <a:lnSpc>
                <a:spcPct val="100000"/>
              </a:lnSpc>
              <a:spcBef>
                <a:spcPts val="700"/>
              </a:spcBef>
              <a:buClrTx/>
              <a:buFontTx/>
              <a:defRPr sz="3200">
                <a:solidFill>
                  <a:srgbClr val="FFFFFF"/>
                </a:solidFill>
                <a:latin typeface="Arial"/>
                <a:ea typeface="Arial"/>
                <a:cs typeface="Arial"/>
                <a:sym typeface="Arial"/>
              </a:defRPr>
            </a:lvl1pPr>
            <a:lvl2pPr marL="783771" indent="-326571">
              <a:lnSpc>
                <a:spcPct val="100000"/>
              </a:lnSpc>
              <a:spcBef>
                <a:spcPts val="700"/>
              </a:spcBef>
              <a:buClrTx/>
              <a:buFontTx/>
              <a:buChar char="–"/>
              <a:defRPr sz="3200">
                <a:solidFill>
                  <a:srgbClr val="FFFFFF"/>
                </a:solidFill>
                <a:latin typeface="Arial"/>
                <a:ea typeface="Arial"/>
                <a:cs typeface="Arial"/>
                <a:sym typeface="Arial"/>
              </a:defRPr>
            </a:lvl2pPr>
            <a:lvl3pPr marL="1219200" indent="-304800">
              <a:lnSpc>
                <a:spcPct val="100000"/>
              </a:lnSpc>
              <a:spcBef>
                <a:spcPts val="700"/>
              </a:spcBef>
              <a:buClrTx/>
              <a:buFontTx/>
              <a:defRPr sz="3200">
                <a:solidFill>
                  <a:srgbClr val="FFFFFF"/>
                </a:solidFill>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latin typeface="Arial"/>
                <a:ea typeface="Arial"/>
                <a:cs typeface="Arial"/>
                <a:sym typeface="Arial"/>
              </a:defRPr>
            </a:lvl4pPr>
            <a:lvl5pPr marL="2194560" indent="-365760">
              <a:lnSpc>
                <a:spcPct val="100000"/>
              </a:lnSpc>
              <a:spcBef>
                <a:spcPts val="700"/>
              </a:spcBef>
              <a:buClrTx/>
              <a:buFontTx/>
              <a:buChar char="»"/>
              <a:defRPr sz="32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29"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8080"/>
        </a:solidFill>
        <a:effectLst/>
      </p:bgPr>
    </p:bg>
    <p:spTree>
      <p:nvGrpSpPr>
        <p:cNvPr id="1" name=""/>
        <p:cNvGrpSpPr/>
        <p:nvPr/>
      </p:nvGrpSpPr>
      <p:grpSpPr>
        <a:xfrm>
          <a:off x="0" y="0"/>
          <a:ext cx="0" cy="0"/>
          <a:chOff x="0" y="0"/>
          <a:chExt cx="0" cy="0"/>
        </a:xfrm>
      </p:grpSpPr>
      <p:sp>
        <p:nvSpPr>
          <p:cNvPr id="9136"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99"/>
                </a:solidFill>
                <a:latin typeface="Arial"/>
                <a:ea typeface="Arial"/>
                <a:cs typeface="Arial"/>
                <a:sym typeface="Arial"/>
              </a:defRPr>
            </a:lvl1pPr>
          </a:lstStyle>
          <a:p>
            <a:r>
              <a:t>Title Text</a:t>
            </a:r>
          </a:p>
        </p:txBody>
      </p:sp>
      <p:sp>
        <p:nvSpPr>
          <p:cNvPr id="9137"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latin typeface="Arial"/>
                <a:ea typeface="Arial"/>
                <a:cs typeface="Arial"/>
                <a:sym typeface="Arial"/>
              </a:defRPr>
            </a:lvl1pPr>
            <a:lvl2pPr marL="0" indent="457200">
              <a:lnSpc>
                <a:spcPct val="100000"/>
              </a:lnSpc>
              <a:spcBef>
                <a:spcPts val="500"/>
              </a:spcBef>
              <a:buClrTx/>
              <a:buSzTx/>
              <a:buFontTx/>
              <a:buNone/>
              <a:defRPr sz="2400">
                <a:solidFill>
                  <a:srgbClr val="FFFFFF"/>
                </a:solidFill>
                <a:latin typeface="Arial"/>
                <a:ea typeface="Arial"/>
                <a:cs typeface="Arial"/>
                <a:sym typeface="Arial"/>
              </a:defRPr>
            </a:lvl2pPr>
            <a:lvl3pPr marL="0" indent="914400">
              <a:lnSpc>
                <a:spcPct val="100000"/>
              </a:lnSpc>
              <a:spcBef>
                <a:spcPts val="500"/>
              </a:spcBef>
              <a:buClrTx/>
              <a:buSzTx/>
              <a:buFontTx/>
              <a:buNone/>
              <a:defRPr sz="2400">
                <a:solidFill>
                  <a:srgbClr val="FFFFFF"/>
                </a:solidFill>
                <a:latin typeface="Arial"/>
                <a:ea typeface="Arial"/>
                <a:cs typeface="Arial"/>
                <a:sym typeface="Arial"/>
              </a:defRPr>
            </a:lvl3pPr>
            <a:lvl4pPr marL="0" indent="1371600">
              <a:lnSpc>
                <a:spcPct val="100000"/>
              </a:lnSpc>
              <a:spcBef>
                <a:spcPts val="500"/>
              </a:spcBef>
              <a:buClrTx/>
              <a:buSzTx/>
              <a:buFontTx/>
              <a:buNone/>
              <a:defRPr sz="2400">
                <a:solidFill>
                  <a:srgbClr val="FFFFFF"/>
                </a:solidFill>
                <a:latin typeface="Arial"/>
                <a:ea typeface="Arial"/>
                <a:cs typeface="Arial"/>
                <a:sym typeface="Arial"/>
              </a:defRPr>
            </a:lvl4pPr>
            <a:lvl5pPr marL="0" indent="1828800">
              <a:lnSpc>
                <a:spcPct val="100000"/>
              </a:lnSpc>
              <a:spcBef>
                <a:spcPts val="500"/>
              </a:spcBef>
              <a:buClrTx/>
              <a:buSzTx/>
              <a:buFontTx/>
              <a:buNone/>
              <a:defRPr sz="24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38"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640" name="Group 10"/>
          <p:cNvGrpSpPr/>
          <p:nvPr/>
        </p:nvGrpSpPr>
        <p:grpSpPr>
          <a:xfrm>
            <a:off x="508001" y="457200"/>
            <a:ext cx="11197167" cy="5562600"/>
            <a:chOff x="0" y="0"/>
            <a:chExt cx="11197166" cy="5562600"/>
          </a:xfrm>
        </p:grpSpPr>
        <p:sp>
          <p:nvSpPr>
            <p:cNvPr id="637" name="Rectangle 2"/>
            <p:cNvSpPr/>
            <p:nvPr/>
          </p:nvSpPr>
          <p:spPr>
            <a:xfrm>
              <a:off x="0" y="0"/>
              <a:ext cx="11197167" cy="5562600"/>
            </a:xfrm>
            <a:prstGeom prst="rect">
              <a:avLst/>
            </a:prstGeom>
            <a:solidFill>
              <a:srgbClr val="000000"/>
            </a:solidFill>
            <a:ln w="5080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38" name="Rectangle 8"/>
            <p:cNvSpPr/>
            <p:nvPr/>
          </p:nvSpPr>
          <p:spPr>
            <a:xfrm>
              <a:off x="95250" y="76200"/>
              <a:ext cx="10972801" cy="5410200"/>
            </a:xfrm>
            <a:prstGeom prst="rect">
              <a:avLst/>
            </a:prstGeom>
            <a:no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39" name="Line 9"/>
            <p:cNvSpPr/>
            <p:nvPr/>
          </p:nvSpPr>
          <p:spPr>
            <a:xfrm>
              <a:off x="711200" y="3124200"/>
              <a:ext cx="9753601" cy="0"/>
            </a:xfrm>
            <a:prstGeom prst="line">
              <a:avLst/>
            </a:prstGeom>
            <a:noFill/>
            <a:ln w="19050" cap="flat">
              <a:solidFill>
                <a:srgbClr val="990000"/>
              </a:solidFill>
              <a:prstDash val="solid"/>
              <a:round/>
            </a:ln>
            <a:effectLst/>
          </p:spPr>
          <p:txBody>
            <a:bodyPr wrap="square" lIns="45719" tIns="45719" rIns="45719" bIns="45719" numCol="1" anchor="t">
              <a:noAutofit/>
            </a:bodyPr>
            <a:lstStyle/>
            <a:p>
              <a:endParaRPr/>
            </a:p>
          </p:txBody>
        </p:sp>
      </p:grpSp>
      <p:sp>
        <p:nvSpPr>
          <p:cNvPr id="641" name="Title Text"/>
          <p:cNvSpPr txBox="1">
            <a:spLocks noGrp="1"/>
          </p:cNvSpPr>
          <p:nvPr>
            <p:ph type="title"/>
          </p:nvPr>
        </p:nvSpPr>
        <p:spPr>
          <a:xfrm>
            <a:off x="1625600" y="838200"/>
            <a:ext cx="9042400" cy="2559050"/>
          </a:xfrm>
          <a:prstGeom prst="rect">
            <a:avLst/>
          </a:prstGeom>
        </p:spPr>
        <p:txBody>
          <a:bodyPr anchor="b"/>
          <a:lstStyle>
            <a:lvl1pPr algn="ctr">
              <a:lnSpc>
                <a:spcPct val="80000"/>
              </a:lnSpc>
              <a:defRPr sz="6200" cap="none">
                <a:solidFill>
                  <a:srgbClr val="FFFFFF"/>
                </a:solidFill>
                <a:latin typeface="Times New Roman"/>
                <a:ea typeface="Times New Roman"/>
                <a:cs typeface="Times New Roman"/>
                <a:sym typeface="Times New Roman"/>
              </a:defRPr>
            </a:lvl1pPr>
          </a:lstStyle>
          <a:p>
            <a:r>
              <a:t>Title Text</a:t>
            </a:r>
          </a:p>
        </p:txBody>
      </p:sp>
      <p:sp>
        <p:nvSpPr>
          <p:cNvPr id="642" name="Body Level One…"/>
          <p:cNvSpPr txBox="1">
            <a:spLocks noGrp="1"/>
          </p:cNvSpPr>
          <p:nvPr>
            <p:ph type="body" sz="quarter" idx="1"/>
          </p:nvPr>
        </p:nvSpPr>
        <p:spPr>
          <a:xfrm>
            <a:off x="1828800" y="3733800"/>
            <a:ext cx="8534400" cy="1873250"/>
          </a:xfrm>
          <a:prstGeom prst="rect">
            <a:avLst/>
          </a:prstGeom>
        </p:spPr>
        <p:txBody>
          <a:bodyPr/>
          <a:lstStyle>
            <a:lvl1pPr marL="0" indent="0" algn="ctr">
              <a:lnSpc>
                <a:spcPct val="100000"/>
              </a:lnSpc>
              <a:spcBef>
                <a:spcPts val="700"/>
              </a:spcBef>
              <a:buClrTx/>
              <a:buSzTx/>
              <a:buFontTx/>
              <a:buNone/>
              <a:defRPr sz="3000">
                <a:solidFill>
                  <a:srgbClr val="FFFFFF"/>
                </a:solidFill>
                <a:latin typeface="Arial"/>
                <a:ea typeface="Arial"/>
                <a:cs typeface="Arial"/>
                <a:sym typeface="Arial"/>
              </a:defRPr>
            </a:lvl1pPr>
            <a:lvl2pPr marL="786911" indent="-329711" algn="ctr">
              <a:lnSpc>
                <a:spcPct val="100000"/>
              </a:lnSpc>
              <a:spcBef>
                <a:spcPts val="700"/>
              </a:spcBef>
              <a:buClrTx/>
              <a:buSzPct val="65000"/>
              <a:buFontTx/>
              <a:buChar char="■"/>
              <a:defRPr sz="3000">
                <a:solidFill>
                  <a:srgbClr val="FFFFFF"/>
                </a:solidFill>
                <a:latin typeface="Arial"/>
                <a:ea typeface="Arial"/>
                <a:cs typeface="Arial"/>
                <a:sym typeface="Arial"/>
              </a:defRPr>
            </a:lvl2pPr>
            <a:lvl3pPr algn="ctr">
              <a:lnSpc>
                <a:spcPct val="100000"/>
              </a:lnSpc>
              <a:spcBef>
                <a:spcPts val="700"/>
              </a:spcBef>
              <a:buClrTx/>
              <a:buSzPct val="55000"/>
              <a:buFontTx/>
              <a:buChar char="■"/>
              <a:defRPr sz="3000">
                <a:solidFill>
                  <a:srgbClr val="FFFFFF"/>
                </a:solidFill>
                <a:latin typeface="Arial"/>
                <a:ea typeface="Arial"/>
                <a:cs typeface="Arial"/>
                <a:sym typeface="Arial"/>
              </a:defRPr>
            </a:lvl3pPr>
            <a:lvl4pPr marL="1714500" indent="-342900" algn="ctr">
              <a:lnSpc>
                <a:spcPct val="100000"/>
              </a:lnSpc>
              <a:spcBef>
                <a:spcPts val="700"/>
              </a:spcBef>
              <a:buClrTx/>
              <a:buFontTx/>
              <a:buChar char="▪"/>
              <a:defRPr sz="3000">
                <a:solidFill>
                  <a:srgbClr val="FFFFFF"/>
                </a:solidFill>
                <a:latin typeface="Arial"/>
                <a:ea typeface="Arial"/>
                <a:cs typeface="Arial"/>
                <a:sym typeface="Arial"/>
              </a:defRPr>
            </a:lvl4pPr>
            <a:lvl5pPr marL="2171700" indent="-342900" algn="ctr">
              <a:lnSpc>
                <a:spcPct val="100000"/>
              </a:lnSpc>
              <a:spcBef>
                <a:spcPts val="700"/>
              </a:spcBef>
              <a:buClrTx/>
              <a:buSzPct val="85000"/>
              <a:buFontTx/>
              <a:buChar char="▪"/>
              <a:defRPr sz="30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43" name="Slide Number"/>
          <p:cNvSpPr txBox="1">
            <a:spLocks noGrp="1"/>
          </p:cNvSpPr>
          <p:nvPr>
            <p:ph type="sldNum" sz="quarter" idx="2"/>
          </p:nvPr>
        </p:nvSpPr>
        <p:spPr>
          <a:xfrm>
            <a:off x="11345464" y="6488139"/>
            <a:ext cx="245403"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8080"/>
        </a:solidFill>
        <a:effectLst/>
      </p:bgPr>
    </p:bg>
    <p:spTree>
      <p:nvGrpSpPr>
        <p:cNvPr id="1" name=""/>
        <p:cNvGrpSpPr/>
        <p:nvPr/>
      </p:nvGrpSpPr>
      <p:grpSpPr>
        <a:xfrm>
          <a:off x="0" y="0"/>
          <a:ext cx="0" cy="0"/>
          <a:chOff x="0" y="0"/>
          <a:chExt cx="0" cy="0"/>
        </a:xfrm>
      </p:grpSpPr>
      <p:sp>
        <p:nvSpPr>
          <p:cNvPr id="9145"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cap="none">
                <a:solidFill>
                  <a:srgbClr val="FFFF99"/>
                </a:solidFill>
                <a:latin typeface="Arial"/>
                <a:ea typeface="Arial"/>
                <a:cs typeface="Arial"/>
                <a:sym typeface="Arial"/>
              </a:defRPr>
            </a:lvl1pPr>
          </a:lstStyle>
          <a:p>
            <a:r>
              <a:t>Title Text</a:t>
            </a:r>
          </a:p>
        </p:txBody>
      </p:sp>
      <p:sp>
        <p:nvSpPr>
          <p:cNvPr id="9146" name="Body Level One…"/>
          <p:cNvSpPr txBox="1">
            <a:spLocks noGrp="1"/>
          </p:cNvSpPr>
          <p:nvPr>
            <p:ph type="body" sz="half" idx="1"/>
          </p:nvPr>
        </p:nvSpPr>
        <p:spPr>
          <a:xfrm>
            <a:off x="609600" y="1600200"/>
            <a:ext cx="5384800" cy="4525964"/>
          </a:xfrm>
          <a:prstGeom prst="rect">
            <a:avLst/>
          </a:prstGeom>
        </p:spPr>
        <p:txBody>
          <a:bodyPr/>
          <a:lstStyle>
            <a:lvl1pPr marL="342900" indent="-342900">
              <a:lnSpc>
                <a:spcPct val="100000"/>
              </a:lnSpc>
              <a:spcBef>
                <a:spcPts val="700"/>
              </a:spcBef>
              <a:buClrTx/>
              <a:buFontTx/>
              <a:defRPr sz="3200">
                <a:solidFill>
                  <a:srgbClr val="FFFFFF"/>
                </a:solidFill>
                <a:latin typeface="Arial"/>
                <a:ea typeface="Arial"/>
                <a:cs typeface="Arial"/>
                <a:sym typeface="Arial"/>
              </a:defRPr>
            </a:lvl1pPr>
            <a:lvl2pPr marL="783771" indent="-326571">
              <a:lnSpc>
                <a:spcPct val="100000"/>
              </a:lnSpc>
              <a:spcBef>
                <a:spcPts val="700"/>
              </a:spcBef>
              <a:buClrTx/>
              <a:buFontTx/>
              <a:buChar char="–"/>
              <a:defRPr sz="3200">
                <a:solidFill>
                  <a:srgbClr val="FFFFFF"/>
                </a:solidFill>
                <a:latin typeface="Arial"/>
                <a:ea typeface="Arial"/>
                <a:cs typeface="Arial"/>
                <a:sym typeface="Arial"/>
              </a:defRPr>
            </a:lvl2pPr>
            <a:lvl3pPr marL="1219200" indent="-304800">
              <a:lnSpc>
                <a:spcPct val="100000"/>
              </a:lnSpc>
              <a:spcBef>
                <a:spcPts val="700"/>
              </a:spcBef>
              <a:buClrTx/>
              <a:buFontTx/>
              <a:defRPr sz="3200">
                <a:solidFill>
                  <a:srgbClr val="FFFFFF"/>
                </a:solidFill>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latin typeface="Arial"/>
                <a:ea typeface="Arial"/>
                <a:cs typeface="Arial"/>
                <a:sym typeface="Arial"/>
              </a:defRPr>
            </a:lvl4pPr>
            <a:lvl5pPr marL="2194560" indent="-365760">
              <a:lnSpc>
                <a:spcPct val="100000"/>
              </a:lnSpc>
              <a:spcBef>
                <a:spcPts val="700"/>
              </a:spcBef>
              <a:buClrTx/>
              <a:buFontTx/>
              <a:buChar char="»"/>
              <a:defRPr sz="32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47"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8080"/>
        </a:solidFill>
        <a:effectLst/>
      </p:bgPr>
    </p:bg>
    <p:spTree>
      <p:nvGrpSpPr>
        <p:cNvPr id="1" name=""/>
        <p:cNvGrpSpPr/>
        <p:nvPr/>
      </p:nvGrpSpPr>
      <p:grpSpPr>
        <a:xfrm>
          <a:off x="0" y="0"/>
          <a:ext cx="0" cy="0"/>
          <a:chOff x="0" y="0"/>
          <a:chExt cx="0" cy="0"/>
        </a:xfrm>
      </p:grpSpPr>
      <p:sp>
        <p:nvSpPr>
          <p:cNvPr id="9154"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99"/>
                </a:solidFill>
                <a:latin typeface="Arial"/>
                <a:ea typeface="Arial"/>
                <a:cs typeface="Arial"/>
                <a:sym typeface="Arial"/>
              </a:defRPr>
            </a:lvl1pPr>
          </a:lstStyle>
          <a:p>
            <a:r>
              <a:t>Title Text</a:t>
            </a:r>
          </a:p>
        </p:txBody>
      </p:sp>
      <p:sp>
        <p:nvSpPr>
          <p:cNvPr id="9155"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56"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latin typeface="Arial"/>
                <a:ea typeface="Arial"/>
                <a:cs typeface="Arial"/>
                <a:sym typeface="Arial"/>
              </a:defRPr>
            </a:pPr>
            <a:endParaRPr/>
          </a:p>
        </p:txBody>
      </p:sp>
      <p:sp>
        <p:nvSpPr>
          <p:cNvPr id="9157"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8080"/>
        </a:solidFill>
        <a:effectLst/>
      </p:bgPr>
    </p:bg>
    <p:spTree>
      <p:nvGrpSpPr>
        <p:cNvPr id="1" name=""/>
        <p:cNvGrpSpPr/>
        <p:nvPr/>
      </p:nvGrpSpPr>
      <p:grpSpPr>
        <a:xfrm>
          <a:off x="0" y="0"/>
          <a:ext cx="0" cy="0"/>
          <a:chOff x="0" y="0"/>
          <a:chExt cx="0" cy="0"/>
        </a:xfrm>
      </p:grpSpPr>
      <p:sp>
        <p:nvSpPr>
          <p:cNvPr id="9164"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cap="none">
                <a:solidFill>
                  <a:srgbClr val="FFFF99"/>
                </a:solidFill>
                <a:latin typeface="Arial"/>
                <a:ea typeface="Arial"/>
                <a:cs typeface="Arial"/>
                <a:sym typeface="Arial"/>
              </a:defRPr>
            </a:lvl1pPr>
          </a:lstStyle>
          <a:p>
            <a:r>
              <a:t>Title Text</a:t>
            </a:r>
          </a:p>
        </p:txBody>
      </p:sp>
      <p:sp>
        <p:nvSpPr>
          <p:cNvPr id="9165"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8080"/>
        </a:solidFill>
        <a:effectLst/>
      </p:bgPr>
    </p:bg>
    <p:spTree>
      <p:nvGrpSpPr>
        <p:cNvPr id="1" name=""/>
        <p:cNvGrpSpPr/>
        <p:nvPr/>
      </p:nvGrpSpPr>
      <p:grpSpPr>
        <a:xfrm>
          <a:off x="0" y="0"/>
          <a:ext cx="0" cy="0"/>
          <a:chOff x="0" y="0"/>
          <a:chExt cx="0" cy="0"/>
        </a:xfrm>
      </p:grpSpPr>
      <p:sp>
        <p:nvSpPr>
          <p:cNvPr id="9172"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8080"/>
        </a:solidFill>
        <a:effectLst/>
      </p:bgPr>
    </p:bg>
    <p:spTree>
      <p:nvGrpSpPr>
        <p:cNvPr id="1" name=""/>
        <p:cNvGrpSpPr/>
        <p:nvPr/>
      </p:nvGrpSpPr>
      <p:grpSpPr>
        <a:xfrm>
          <a:off x="0" y="0"/>
          <a:ext cx="0" cy="0"/>
          <a:chOff x="0" y="0"/>
          <a:chExt cx="0" cy="0"/>
        </a:xfrm>
      </p:grpSpPr>
      <p:sp>
        <p:nvSpPr>
          <p:cNvPr id="917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99"/>
                </a:solidFill>
                <a:latin typeface="Arial"/>
                <a:ea typeface="Arial"/>
                <a:cs typeface="Arial"/>
                <a:sym typeface="Arial"/>
              </a:defRPr>
            </a:lvl1pPr>
          </a:lstStyle>
          <a:p>
            <a:r>
              <a:t>Title Text</a:t>
            </a:r>
          </a:p>
        </p:txBody>
      </p:sp>
      <p:sp>
        <p:nvSpPr>
          <p:cNvPr id="9180"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FontTx/>
              <a:defRPr sz="3200">
                <a:solidFill>
                  <a:srgbClr val="FFFFFF"/>
                </a:solidFill>
                <a:latin typeface="Arial"/>
                <a:ea typeface="Arial"/>
                <a:cs typeface="Arial"/>
                <a:sym typeface="Arial"/>
              </a:defRPr>
            </a:lvl1pPr>
            <a:lvl2pPr marL="783771" indent="-326571">
              <a:lnSpc>
                <a:spcPct val="100000"/>
              </a:lnSpc>
              <a:spcBef>
                <a:spcPts val="700"/>
              </a:spcBef>
              <a:buClrTx/>
              <a:buFontTx/>
              <a:buChar char="–"/>
              <a:defRPr sz="3200">
                <a:solidFill>
                  <a:srgbClr val="FFFFFF"/>
                </a:solidFill>
                <a:latin typeface="Arial"/>
                <a:ea typeface="Arial"/>
                <a:cs typeface="Arial"/>
                <a:sym typeface="Arial"/>
              </a:defRPr>
            </a:lvl2pPr>
            <a:lvl3pPr marL="1219200" indent="-304800">
              <a:lnSpc>
                <a:spcPct val="100000"/>
              </a:lnSpc>
              <a:spcBef>
                <a:spcPts val="700"/>
              </a:spcBef>
              <a:buClrTx/>
              <a:buFontTx/>
              <a:defRPr sz="3200">
                <a:solidFill>
                  <a:srgbClr val="FFFFFF"/>
                </a:solidFill>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latin typeface="Arial"/>
                <a:ea typeface="Arial"/>
                <a:cs typeface="Arial"/>
                <a:sym typeface="Arial"/>
              </a:defRPr>
            </a:lvl4pPr>
            <a:lvl5pPr marL="2194560" indent="-365760">
              <a:lnSpc>
                <a:spcPct val="100000"/>
              </a:lnSpc>
              <a:spcBef>
                <a:spcPts val="700"/>
              </a:spcBef>
              <a:buClrTx/>
              <a:buFontTx/>
              <a:buChar char="»"/>
              <a:defRPr sz="32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1"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latin typeface="Arial"/>
                <a:ea typeface="Arial"/>
                <a:cs typeface="Arial"/>
                <a:sym typeface="Arial"/>
              </a:defRPr>
            </a:pPr>
            <a:endParaRPr/>
          </a:p>
        </p:txBody>
      </p:sp>
      <p:sp>
        <p:nvSpPr>
          <p:cNvPr id="9182"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8080"/>
        </a:solidFill>
        <a:effectLst/>
      </p:bgPr>
    </p:bg>
    <p:spTree>
      <p:nvGrpSpPr>
        <p:cNvPr id="1" name=""/>
        <p:cNvGrpSpPr/>
        <p:nvPr/>
      </p:nvGrpSpPr>
      <p:grpSpPr>
        <a:xfrm>
          <a:off x="0" y="0"/>
          <a:ext cx="0" cy="0"/>
          <a:chOff x="0" y="0"/>
          <a:chExt cx="0" cy="0"/>
        </a:xfrm>
      </p:grpSpPr>
      <p:sp>
        <p:nvSpPr>
          <p:cNvPr id="918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99"/>
                </a:solidFill>
                <a:latin typeface="Arial"/>
                <a:ea typeface="Arial"/>
                <a:cs typeface="Arial"/>
                <a:sym typeface="Arial"/>
              </a:defRPr>
            </a:lvl1pPr>
          </a:lstStyle>
          <a:p>
            <a:r>
              <a:t>Title Text</a:t>
            </a:r>
          </a:p>
        </p:txBody>
      </p:sp>
      <p:sp>
        <p:nvSpPr>
          <p:cNvPr id="9190"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9191"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latin typeface="Arial"/>
                <a:ea typeface="Arial"/>
                <a:cs typeface="Arial"/>
                <a:sym typeface="Arial"/>
              </a:defRPr>
            </a:lvl1pPr>
            <a:lvl2pPr marL="0" indent="457200">
              <a:lnSpc>
                <a:spcPct val="100000"/>
              </a:lnSpc>
              <a:spcBef>
                <a:spcPts val="300"/>
              </a:spcBef>
              <a:buClrTx/>
              <a:buSzTx/>
              <a:buFontTx/>
              <a:buNone/>
              <a:defRPr sz="1600">
                <a:solidFill>
                  <a:srgbClr val="FFFFFF"/>
                </a:solidFill>
                <a:latin typeface="Arial"/>
                <a:ea typeface="Arial"/>
                <a:cs typeface="Arial"/>
                <a:sym typeface="Arial"/>
              </a:defRPr>
            </a:lvl2pPr>
            <a:lvl3pPr marL="0" indent="914400">
              <a:lnSpc>
                <a:spcPct val="100000"/>
              </a:lnSpc>
              <a:spcBef>
                <a:spcPts val="300"/>
              </a:spcBef>
              <a:buClrTx/>
              <a:buSzTx/>
              <a:buFontTx/>
              <a:buNone/>
              <a:defRPr sz="1600">
                <a:solidFill>
                  <a:srgbClr val="FFFFFF"/>
                </a:solidFill>
                <a:latin typeface="Arial"/>
                <a:ea typeface="Arial"/>
                <a:cs typeface="Arial"/>
                <a:sym typeface="Arial"/>
              </a:defRPr>
            </a:lvl3pPr>
            <a:lvl4pPr marL="0" indent="1371600">
              <a:lnSpc>
                <a:spcPct val="100000"/>
              </a:lnSpc>
              <a:spcBef>
                <a:spcPts val="300"/>
              </a:spcBef>
              <a:buClrTx/>
              <a:buSzTx/>
              <a:buFontTx/>
              <a:buNone/>
              <a:defRPr sz="1600">
                <a:solidFill>
                  <a:srgbClr val="FFFFFF"/>
                </a:solidFill>
                <a:latin typeface="Arial"/>
                <a:ea typeface="Arial"/>
                <a:cs typeface="Arial"/>
                <a:sym typeface="Arial"/>
              </a:defRPr>
            </a:lvl4pPr>
            <a:lvl5pPr marL="0" indent="1828800">
              <a:lnSpc>
                <a:spcPct val="100000"/>
              </a:lnSpc>
              <a:spcBef>
                <a:spcPts val="300"/>
              </a:spcBef>
              <a:buClrTx/>
              <a:buSzTx/>
              <a:buFontTx/>
              <a:buNone/>
              <a:defRPr sz="16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2" name="Slide Number"/>
          <p:cNvSpPr txBox="1">
            <a:spLocks noGrp="1"/>
          </p:cNvSpPr>
          <p:nvPr>
            <p:ph type="sldNum" sz="quarter" idx="2"/>
          </p:nvPr>
        </p:nvSpPr>
        <p:spPr>
          <a:xfrm>
            <a:off x="11280492" y="6245225"/>
            <a:ext cx="301909" cy="288824"/>
          </a:xfrm>
          <a:prstGeom prst="rect">
            <a:avLst/>
          </a:prstGeom>
        </p:spPr>
        <p:txBody>
          <a:bodyPr/>
          <a:lstStyle>
            <a:lvl1pPr>
              <a:defRPr sz="14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9208" name="Group 2"/>
          <p:cNvGrpSpPr/>
          <p:nvPr/>
        </p:nvGrpSpPr>
        <p:grpSpPr>
          <a:xfrm>
            <a:off x="0" y="2438400"/>
            <a:ext cx="12012085" cy="1052514"/>
            <a:chOff x="0" y="0"/>
            <a:chExt cx="12012083" cy="1052512"/>
          </a:xfrm>
        </p:grpSpPr>
        <p:grpSp>
          <p:nvGrpSpPr>
            <p:cNvPr id="9201" name="Group 3"/>
            <p:cNvGrpSpPr/>
            <p:nvPr/>
          </p:nvGrpSpPr>
          <p:grpSpPr>
            <a:xfrm>
              <a:off x="387350" y="107950"/>
              <a:ext cx="948267" cy="474663"/>
              <a:chOff x="0" y="0"/>
              <a:chExt cx="948266" cy="474662"/>
            </a:xfrm>
          </p:grpSpPr>
          <p:sp>
            <p:nvSpPr>
              <p:cNvPr id="9199"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9200"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9204" name="Group 6"/>
            <p:cNvGrpSpPr/>
            <p:nvPr/>
          </p:nvGrpSpPr>
          <p:grpSpPr>
            <a:xfrm>
              <a:off x="552450" y="530225"/>
              <a:ext cx="984250" cy="474663"/>
              <a:chOff x="0" y="0"/>
              <a:chExt cx="984249" cy="474662"/>
            </a:xfrm>
          </p:grpSpPr>
          <p:sp>
            <p:nvSpPr>
              <p:cNvPr id="9202"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9203"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9205"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9206"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9207"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9209"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210"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11"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921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1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2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2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2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22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2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25"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226"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2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FFFF99"/>
        </a:solidFill>
        <a:effectLst/>
      </p:bgPr>
    </p:bg>
    <p:spTree>
      <p:nvGrpSpPr>
        <p:cNvPr id="1" name=""/>
        <p:cNvGrpSpPr/>
        <p:nvPr/>
      </p:nvGrpSpPr>
      <p:grpSpPr>
        <a:xfrm>
          <a:off x="0" y="0"/>
          <a:ext cx="0" cy="0"/>
          <a:chOff x="0" y="0"/>
          <a:chExt cx="0" cy="0"/>
        </a:xfrm>
      </p:grpSpPr>
      <p:sp>
        <p:nvSpPr>
          <p:cNvPr id="923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235"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3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924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4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4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4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4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24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4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50"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925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5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653" name="Group 28"/>
          <p:cNvGrpSpPr/>
          <p:nvPr/>
        </p:nvGrpSpPr>
        <p:grpSpPr>
          <a:xfrm>
            <a:off x="304800" y="228600"/>
            <a:ext cx="11582400" cy="5943600"/>
            <a:chOff x="0" y="0"/>
            <a:chExt cx="11582400" cy="5943600"/>
          </a:xfrm>
        </p:grpSpPr>
        <p:sp>
          <p:nvSpPr>
            <p:cNvPr id="650"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51"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52"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654"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655" name="Body Level One…"/>
          <p:cNvSpPr txBox="1">
            <a:spLocks noGrp="1"/>
          </p:cNvSpPr>
          <p:nvPr>
            <p:ph type="body" idx="1"/>
          </p:nvPr>
        </p:nvSpPr>
        <p:spPr>
          <a:xfrm>
            <a:off x="711200" y="1828800"/>
            <a:ext cx="108712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6"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925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6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6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6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6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26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6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6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267"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6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927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7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7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7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7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28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8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82"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283"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284"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928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929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9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9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9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9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29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29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29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30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930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0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0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1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1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1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1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1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932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2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2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2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2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2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2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28"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9329"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330"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933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933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3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4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4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4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4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4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45"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9346"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9347"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34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935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5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5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5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5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6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6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62"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36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937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7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7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7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7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7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7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77"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378"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379"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938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938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8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8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9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9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39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39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39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395"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39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940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0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0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0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0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40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0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10"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411"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41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0000"/>
        </a:solidFill>
        <a:effectLst/>
      </p:bgPr>
    </p:bg>
    <p:spTree>
      <p:nvGrpSpPr>
        <p:cNvPr id="1" name=""/>
        <p:cNvGrpSpPr/>
        <p:nvPr/>
      </p:nvGrpSpPr>
      <p:grpSpPr>
        <a:xfrm>
          <a:off x="0" y="0"/>
          <a:ext cx="0" cy="0"/>
          <a:chOff x="0" y="0"/>
          <a:chExt cx="0" cy="0"/>
        </a:xfrm>
      </p:grpSpPr>
      <p:sp>
        <p:nvSpPr>
          <p:cNvPr id="663"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664" name="Body Level One…"/>
          <p:cNvSpPr txBox="1">
            <a:spLocks noGrp="1"/>
          </p:cNvSpPr>
          <p:nvPr>
            <p:ph type="body" idx="1"/>
          </p:nvPr>
        </p:nvSpPr>
        <p:spPr>
          <a:xfrm>
            <a:off x="711200" y="1828800"/>
            <a:ext cx="108712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5"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9419"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20"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21"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22"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23"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424"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25"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26"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427"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428"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942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943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3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3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3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4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44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4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43"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444"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44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945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5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5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5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5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945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945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945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946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484" name="Group 2"/>
          <p:cNvGrpSpPr/>
          <p:nvPr/>
        </p:nvGrpSpPr>
        <p:grpSpPr>
          <a:xfrm>
            <a:off x="0" y="2438399"/>
            <a:ext cx="12192001" cy="4046539"/>
            <a:chOff x="0" y="0"/>
            <a:chExt cx="12192000" cy="4046537"/>
          </a:xfrm>
        </p:grpSpPr>
        <p:sp>
          <p:nvSpPr>
            <p:cNvPr id="9467"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468"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69"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0"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1"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2"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3"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4"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5"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76"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479" name="Freeform 13"/>
            <p:cNvGrpSpPr/>
            <p:nvPr/>
          </p:nvGrpSpPr>
          <p:grpSpPr>
            <a:xfrm>
              <a:off x="11274425" y="168274"/>
              <a:ext cx="12701" cy="1"/>
              <a:chOff x="0" y="0"/>
              <a:chExt cx="12700" cy="0"/>
            </a:xfrm>
          </p:grpSpPr>
          <p:sp>
            <p:nvSpPr>
              <p:cNvPr id="9477"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478"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480"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81"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82"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83"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485" name="Title Text"/>
          <p:cNvSpPr txBox="1">
            <a:spLocks noGrp="1"/>
          </p:cNvSpPr>
          <p:nvPr>
            <p:ph type="title"/>
          </p:nvPr>
        </p:nvSpPr>
        <p:spPr>
          <a:xfrm>
            <a:off x="914400" y="1768475"/>
            <a:ext cx="10363200" cy="1736726"/>
          </a:xfrm>
          <a:prstGeom prst="rect">
            <a:avLst/>
          </a:prstGeom>
        </p:spPr>
        <p:txBody>
          <a:bodyPr anchor="b"/>
          <a:lstStyle>
            <a:lvl1pPr algn="ctr">
              <a:lnSpc>
                <a:spcPct val="100000"/>
              </a:lnSpc>
              <a:defRPr sz="5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486"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gn="ctr">
              <a:lnSpc>
                <a:spcPct val="100000"/>
              </a:lnSpc>
              <a:spcBef>
                <a:spcPts val="700"/>
              </a:spcBef>
              <a:buClrTx/>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gn="ctr">
              <a:lnSpc>
                <a:spcPct val="100000"/>
              </a:lnSpc>
              <a:spcBef>
                <a:spcPts val="700"/>
              </a:spcBef>
              <a:buClrTx/>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gn="ctr">
              <a:lnSpc>
                <a:spcPct val="100000"/>
              </a:lnSpc>
              <a:spcBef>
                <a:spcPts val="700"/>
              </a:spcBef>
              <a:buClrTx/>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487"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511" name="Group 2"/>
          <p:cNvGrpSpPr/>
          <p:nvPr/>
        </p:nvGrpSpPr>
        <p:grpSpPr>
          <a:xfrm>
            <a:off x="0" y="2438399"/>
            <a:ext cx="12192001" cy="4046539"/>
            <a:chOff x="0" y="0"/>
            <a:chExt cx="12192000" cy="4046537"/>
          </a:xfrm>
        </p:grpSpPr>
        <p:sp>
          <p:nvSpPr>
            <p:cNvPr id="9494"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495"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96"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97"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98"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499"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0"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1"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2"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3"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506" name="Freeform 13"/>
            <p:cNvGrpSpPr/>
            <p:nvPr/>
          </p:nvGrpSpPr>
          <p:grpSpPr>
            <a:xfrm>
              <a:off x="11274425" y="168274"/>
              <a:ext cx="12701" cy="1"/>
              <a:chOff x="0" y="0"/>
              <a:chExt cx="12700" cy="0"/>
            </a:xfrm>
          </p:grpSpPr>
          <p:sp>
            <p:nvSpPr>
              <p:cNvPr id="950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0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507"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8"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09"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10"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512"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513" name="Body Level One…"/>
          <p:cNvSpPr txBox="1">
            <a:spLocks noGrp="1"/>
          </p:cNvSpPr>
          <p:nvPr>
            <p:ph type="body" idx="1"/>
          </p:nvPr>
        </p:nvSpPr>
        <p:spPr>
          <a:xfrm>
            <a:off x="609600" y="1600200"/>
            <a:ext cx="10972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514"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538" name="Group 2"/>
          <p:cNvGrpSpPr/>
          <p:nvPr/>
        </p:nvGrpSpPr>
        <p:grpSpPr>
          <a:xfrm>
            <a:off x="0" y="2438399"/>
            <a:ext cx="12192001" cy="4046539"/>
            <a:chOff x="0" y="0"/>
            <a:chExt cx="12192000" cy="4046537"/>
          </a:xfrm>
        </p:grpSpPr>
        <p:sp>
          <p:nvSpPr>
            <p:cNvPr id="9521"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522"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3"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4"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5"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6"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7"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8"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29"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30"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533" name="Freeform 13"/>
            <p:cNvGrpSpPr/>
            <p:nvPr/>
          </p:nvGrpSpPr>
          <p:grpSpPr>
            <a:xfrm>
              <a:off x="11274425" y="168274"/>
              <a:ext cx="12701" cy="1"/>
              <a:chOff x="0" y="0"/>
              <a:chExt cx="12700" cy="0"/>
            </a:xfrm>
          </p:grpSpPr>
          <p:sp>
            <p:nvSpPr>
              <p:cNvPr id="953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3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534"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35"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36"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37"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539"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540"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541"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565" name="Group 2"/>
          <p:cNvGrpSpPr/>
          <p:nvPr/>
        </p:nvGrpSpPr>
        <p:grpSpPr>
          <a:xfrm>
            <a:off x="0" y="2438399"/>
            <a:ext cx="12192001" cy="4046539"/>
            <a:chOff x="0" y="0"/>
            <a:chExt cx="12192000" cy="4046537"/>
          </a:xfrm>
        </p:grpSpPr>
        <p:sp>
          <p:nvSpPr>
            <p:cNvPr id="9548"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549"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0"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1"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2"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3"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4"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5"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6"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57"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560" name="Freeform 13"/>
            <p:cNvGrpSpPr/>
            <p:nvPr/>
          </p:nvGrpSpPr>
          <p:grpSpPr>
            <a:xfrm>
              <a:off x="11274425" y="168274"/>
              <a:ext cx="12701" cy="1"/>
              <a:chOff x="0" y="0"/>
              <a:chExt cx="12700" cy="0"/>
            </a:xfrm>
          </p:grpSpPr>
          <p:sp>
            <p:nvSpPr>
              <p:cNvPr id="955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5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561"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62"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63"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64"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566"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567"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568"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800000"/>
        </a:solidFill>
        <a:effectLst/>
      </p:bgPr>
    </p:bg>
    <p:spTree>
      <p:nvGrpSpPr>
        <p:cNvPr id="1" name=""/>
        <p:cNvGrpSpPr/>
        <p:nvPr/>
      </p:nvGrpSpPr>
      <p:grpSpPr>
        <a:xfrm>
          <a:off x="0" y="0"/>
          <a:ext cx="0" cy="0"/>
          <a:chOff x="0" y="0"/>
          <a:chExt cx="0" cy="0"/>
        </a:xfrm>
      </p:grpSpPr>
      <p:sp>
        <p:nvSpPr>
          <p:cNvPr id="9575"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576"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577"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601" name="Group 2"/>
          <p:cNvGrpSpPr/>
          <p:nvPr/>
        </p:nvGrpSpPr>
        <p:grpSpPr>
          <a:xfrm>
            <a:off x="0" y="2438399"/>
            <a:ext cx="12192001" cy="4046539"/>
            <a:chOff x="0" y="0"/>
            <a:chExt cx="12192000" cy="4046537"/>
          </a:xfrm>
        </p:grpSpPr>
        <p:sp>
          <p:nvSpPr>
            <p:cNvPr id="9584"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585"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86"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87"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88"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89"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0"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1"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2"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3"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596" name="Freeform 13"/>
            <p:cNvGrpSpPr/>
            <p:nvPr/>
          </p:nvGrpSpPr>
          <p:grpSpPr>
            <a:xfrm>
              <a:off x="11274425" y="168274"/>
              <a:ext cx="12701" cy="1"/>
              <a:chOff x="0" y="0"/>
              <a:chExt cx="12700" cy="0"/>
            </a:xfrm>
          </p:grpSpPr>
          <p:sp>
            <p:nvSpPr>
              <p:cNvPr id="9594"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595"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597"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8"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599"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00"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602"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603"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604"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9605"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629" name="Group 2"/>
          <p:cNvGrpSpPr/>
          <p:nvPr/>
        </p:nvGrpSpPr>
        <p:grpSpPr>
          <a:xfrm>
            <a:off x="0" y="2438399"/>
            <a:ext cx="12192001" cy="4046539"/>
            <a:chOff x="0" y="0"/>
            <a:chExt cx="12192000" cy="4046537"/>
          </a:xfrm>
        </p:grpSpPr>
        <p:sp>
          <p:nvSpPr>
            <p:cNvPr id="9612"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613"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4"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5"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6"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7"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8"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19"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20"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21"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624" name="Freeform 13"/>
            <p:cNvGrpSpPr/>
            <p:nvPr/>
          </p:nvGrpSpPr>
          <p:grpSpPr>
            <a:xfrm>
              <a:off x="11274425" y="168274"/>
              <a:ext cx="12701" cy="1"/>
              <a:chOff x="0" y="0"/>
              <a:chExt cx="12700" cy="0"/>
            </a:xfrm>
          </p:grpSpPr>
          <p:sp>
            <p:nvSpPr>
              <p:cNvPr id="9622"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623"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625"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26"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27"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28"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630"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631"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675" name="Group 28"/>
          <p:cNvGrpSpPr/>
          <p:nvPr/>
        </p:nvGrpSpPr>
        <p:grpSpPr>
          <a:xfrm>
            <a:off x="304800" y="228600"/>
            <a:ext cx="11582400" cy="5943600"/>
            <a:chOff x="0" y="0"/>
            <a:chExt cx="11582400" cy="5943600"/>
          </a:xfrm>
        </p:grpSpPr>
        <p:sp>
          <p:nvSpPr>
            <p:cNvPr id="672"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73"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74"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676" name="Title Text"/>
          <p:cNvSpPr txBox="1">
            <a:spLocks noGrp="1"/>
          </p:cNvSpPr>
          <p:nvPr>
            <p:ph type="title"/>
          </p:nvPr>
        </p:nvSpPr>
        <p:spPr>
          <a:xfrm>
            <a:off x="831850" y="1709739"/>
            <a:ext cx="10515601" cy="2852737"/>
          </a:xfrm>
          <a:prstGeom prst="rect">
            <a:avLst/>
          </a:prstGeom>
        </p:spPr>
        <p:txBody>
          <a:bodyPr anchor="b"/>
          <a:lstStyle>
            <a:lvl1pPr>
              <a:lnSpc>
                <a:spcPct val="80000"/>
              </a:lnSpc>
              <a:defRPr sz="6000" cap="none">
                <a:solidFill>
                  <a:srgbClr val="FFFFFF"/>
                </a:solidFill>
                <a:latin typeface="Times New Roman"/>
                <a:ea typeface="Times New Roman"/>
                <a:cs typeface="Times New Roman"/>
                <a:sym typeface="Times New Roman"/>
              </a:defRPr>
            </a:lvl1pPr>
          </a:lstStyle>
          <a:p>
            <a:r>
              <a:t>Title Text</a:t>
            </a:r>
          </a:p>
        </p:txBody>
      </p:sp>
      <p:sp>
        <p:nvSpPr>
          <p:cNvPr id="677"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latin typeface="Arial"/>
                <a:ea typeface="Arial"/>
                <a:cs typeface="Arial"/>
                <a:sym typeface="Arial"/>
              </a:defRPr>
            </a:lvl1pPr>
            <a:lvl2pPr marL="0" indent="457200">
              <a:lnSpc>
                <a:spcPct val="100000"/>
              </a:lnSpc>
              <a:spcBef>
                <a:spcPts val="500"/>
              </a:spcBef>
              <a:buClrTx/>
              <a:buSzTx/>
              <a:buFontTx/>
              <a:buNone/>
              <a:defRPr sz="2400">
                <a:solidFill>
                  <a:srgbClr val="FFFFFF"/>
                </a:solidFill>
                <a:latin typeface="Arial"/>
                <a:ea typeface="Arial"/>
                <a:cs typeface="Arial"/>
                <a:sym typeface="Arial"/>
              </a:defRPr>
            </a:lvl2pPr>
            <a:lvl3pPr marL="0" indent="914400">
              <a:lnSpc>
                <a:spcPct val="100000"/>
              </a:lnSpc>
              <a:spcBef>
                <a:spcPts val="500"/>
              </a:spcBef>
              <a:buClrTx/>
              <a:buSzTx/>
              <a:buFontTx/>
              <a:buNone/>
              <a:defRPr sz="2400">
                <a:solidFill>
                  <a:srgbClr val="FFFFFF"/>
                </a:solidFill>
                <a:latin typeface="Arial"/>
                <a:ea typeface="Arial"/>
                <a:cs typeface="Arial"/>
                <a:sym typeface="Arial"/>
              </a:defRPr>
            </a:lvl3pPr>
            <a:lvl4pPr marL="0" indent="1371600">
              <a:lnSpc>
                <a:spcPct val="100000"/>
              </a:lnSpc>
              <a:spcBef>
                <a:spcPts val="500"/>
              </a:spcBef>
              <a:buClrTx/>
              <a:buSzTx/>
              <a:buFontTx/>
              <a:buNone/>
              <a:defRPr sz="2400">
                <a:solidFill>
                  <a:srgbClr val="FFFFFF"/>
                </a:solidFill>
                <a:latin typeface="Arial"/>
                <a:ea typeface="Arial"/>
                <a:cs typeface="Arial"/>
                <a:sym typeface="Arial"/>
              </a:defRPr>
            </a:lvl4pPr>
            <a:lvl5pPr marL="0" indent="1828800">
              <a:lnSpc>
                <a:spcPct val="100000"/>
              </a:lnSpc>
              <a:spcBef>
                <a:spcPts val="500"/>
              </a:spcBef>
              <a:buClrTx/>
              <a:buSzTx/>
              <a:buFontTx/>
              <a:buNone/>
              <a:defRPr sz="24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8"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655" name="Group 2"/>
          <p:cNvGrpSpPr/>
          <p:nvPr/>
        </p:nvGrpSpPr>
        <p:grpSpPr>
          <a:xfrm>
            <a:off x="0" y="2438399"/>
            <a:ext cx="12192001" cy="4046539"/>
            <a:chOff x="0" y="0"/>
            <a:chExt cx="12192000" cy="4046537"/>
          </a:xfrm>
        </p:grpSpPr>
        <p:sp>
          <p:nvSpPr>
            <p:cNvPr id="9638"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639"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0"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1"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2"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3"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4"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5"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6"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47"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650" name="Freeform 13"/>
            <p:cNvGrpSpPr/>
            <p:nvPr/>
          </p:nvGrpSpPr>
          <p:grpSpPr>
            <a:xfrm>
              <a:off x="11274425" y="168274"/>
              <a:ext cx="12701" cy="1"/>
              <a:chOff x="0" y="0"/>
              <a:chExt cx="12700" cy="0"/>
            </a:xfrm>
          </p:grpSpPr>
          <p:sp>
            <p:nvSpPr>
              <p:cNvPr id="9648"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649"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651"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52"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53"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54"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656"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680" name="Group 2"/>
          <p:cNvGrpSpPr/>
          <p:nvPr/>
        </p:nvGrpSpPr>
        <p:grpSpPr>
          <a:xfrm>
            <a:off x="0" y="2438399"/>
            <a:ext cx="12192001" cy="4046539"/>
            <a:chOff x="0" y="0"/>
            <a:chExt cx="12192000" cy="4046537"/>
          </a:xfrm>
        </p:grpSpPr>
        <p:sp>
          <p:nvSpPr>
            <p:cNvPr id="9663"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664"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65"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66"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67"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68"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69"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0"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1"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2"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675" name="Freeform 13"/>
            <p:cNvGrpSpPr/>
            <p:nvPr/>
          </p:nvGrpSpPr>
          <p:grpSpPr>
            <a:xfrm>
              <a:off x="11274425" y="168274"/>
              <a:ext cx="12701" cy="1"/>
              <a:chOff x="0" y="0"/>
              <a:chExt cx="12700" cy="0"/>
            </a:xfrm>
          </p:grpSpPr>
          <p:sp>
            <p:nvSpPr>
              <p:cNvPr id="9673"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674"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676"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7"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8"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79"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681"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682"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683"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9684"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708" name="Group 2"/>
          <p:cNvGrpSpPr/>
          <p:nvPr/>
        </p:nvGrpSpPr>
        <p:grpSpPr>
          <a:xfrm>
            <a:off x="0" y="2438399"/>
            <a:ext cx="12192001" cy="4046539"/>
            <a:chOff x="0" y="0"/>
            <a:chExt cx="12192000" cy="4046537"/>
          </a:xfrm>
        </p:grpSpPr>
        <p:sp>
          <p:nvSpPr>
            <p:cNvPr id="9691"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692"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3"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4"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5"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6"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7"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8"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699"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00"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703" name="Freeform 13"/>
            <p:cNvGrpSpPr/>
            <p:nvPr/>
          </p:nvGrpSpPr>
          <p:grpSpPr>
            <a:xfrm>
              <a:off x="11274425" y="168274"/>
              <a:ext cx="12701" cy="1"/>
              <a:chOff x="0" y="0"/>
              <a:chExt cx="12700" cy="0"/>
            </a:xfrm>
          </p:grpSpPr>
          <p:sp>
            <p:nvSpPr>
              <p:cNvPr id="9701"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702"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704"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05"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06"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07"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70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710"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9711"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712"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736" name="Group 2"/>
          <p:cNvGrpSpPr/>
          <p:nvPr/>
        </p:nvGrpSpPr>
        <p:grpSpPr>
          <a:xfrm>
            <a:off x="0" y="2438399"/>
            <a:ext cx="12192001" cy="4046539"/>
            <a:chOff x="0" y="0"/>
            <a:chExt cx="12192000" cy="4046537"/>
          </a:xfrm>
        </p:grpSpPr>
        <p:sp>
          <p:nvSpPr>
            <p:cNvPr id="9719"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720"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1"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2"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3"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4"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5"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6"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7"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28"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731" name="Freeform 13"/>
            <p:cNvGrpSpPr/>
            <p:nvPr/>
          </p:nvGrpSpPr>
          <p:grpSpPr>
            <a:xfrm>
              <a:off x="11274425" y="168274"/>
              <a:ext cx="12701" cy="1"/>
              <a:chOff x="0" y="0"/>
              <a:chExt cx="12700" cy="0"/>
            </a:xfrm>
          </p:grpSpPr>
          <p:sp>
            <p:nvSpPr>
              <p:cNvPr id="9729"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730"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732"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33"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34"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35"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737"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738"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739"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solidFill>
          <a:srgbClr val="800000"/>
        </a:solidFill>
        <a:effectLst/>
      </p:bgPr>
    </p:bg>
    <p:spTree>
      <p:nvGrpSpPr>
        <p:cNvPr id="1" name=""/>
        <p:cNvGrpSpPr/>
        <p:nvPr/>
      </p:nvGrpSpPr>
      <p:grpSpPr>
        <a:xfrm>
          <a:off x="0" y="0"/>
          <a:ext cx="0" cy="0"/>
          <a:chOff x="0" y="0"/>
          <a:chExt cx="0" cy="0"/>
        </a:xfrm>
      </p:grpSpPr>
      <p:sp>
        <p:nvSpPr>
          <p:cNvPr id="9746"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747"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748"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grpSp>
        <p:nvGrpSpPr>
          <p:cNvPr id="9772" name="Group 2"/>
          <p:cNvGrpSpPr/>
          <p:nvPr/>
        </p:nvGrpSpPr>
        <p:grpSpPr>
          <a:xfrm>
            <a:off x="0" y="2438399"/>
            <a:ext cx="12192001" cy="4046539"/>
            <a:chOff x="0" y="0"/>
            <a:chExt cx="12192000" cy="4046537"/>
          </a:xfrm>
        </p:grpSpPr>
        <p:sp>
          <p:nvSpPr>
            <p:cNvPr id="9755" name="Rectangle 3"/>
            <p:cNvSpPr/>
            <p:nvPr/>
          </p:nvSpPr>
          <p:spPr>
            <a:xfrm>
              <a:off x="4641957" y="393009"/>
              <a:ext cx="6197386" cy="3176382"/>
            </a:xfrm>
            <a:custGeom>
              <a:avLst/>
              <a:gdLst/>
              <a:ahLst/>
              <a:cxnLst>
                <a:cxn ang="0">
                  <a:pos x="wd2" y="hd2"/>
                </a:cxn>
                <a:cxn ang="5400000">
                  <a:pos x="wd2" y="hd2"/>
                </a:cxn>
                <a:cxn ang="10800000">
                  <a:pos x="wd2" y="hd2"/>
                </a:cxn>
                <a:cxn ang="16200000">
                  <a:pos x="wd2" y="hd2"/>
                </a:cxn>
              </a:cxnLst>
              <a:rect l="0" t="0" r="r" b="b"/>
              <a:pathLst>
                <a:path w="21600" h="21600" extrusionOk="0">
                  <a:moveTo>
                    <a:pt x="0" y="17806"/>
                  </a:moveTo>
                  <a:lnTo>
                    <a:pt x="20744" y="0"/>
                  </a:lnTo>
                  <a:lnTo>
                    <a:pt x="21600" y="3794"/>
                  </a:lnTo>
                  <a:lnTo>
                    <a:pt x="856" y="21600"/>
                  </a:lnTo>
                  <a:close/>
                </a:path>
              </a:pathLst>
            </a:custGeom>
            <a:gradFill flip="none" rotWithShape="1">
              <a:gsLst>
                <a:gs pos="0">
                  <a:srgbClr val="006060"/>
                </a:gs>
                <a:gs pos="50000">
                  <a:srgbClr val="006666"/>
                </a:gs>
                <a:gs pos="100000">
                  <a:srgbClr val="006060"/>
                </a:gs>
              </a:gsLst>
              <a:lin ang="18900000" scaled="0"/>
            </a:gradFill>
            <a:ln w="12700" cap="flat">
              <a:noFill/>
              <a:miter lim="400000"/>
            </a:ln>
            <a:effectLst/>
          </p:spPr>
          <p:txBody>
            <a:bodyPr wrap="square" lIns="45719" tIns="45719" rIns="45719" bIns="45719" numCol="1" anchor="ctr">
              <a:noAutofit/>
            </a:bodyPr>
            <a:lstStyle/>
            <a:p>
              <a:pPr>
                <a:defRPr>
                  <a:solidFill>
                    <a:srgbClr val="FFFFFF"/>
                  </a:solidFill>
                  <a:latin typeface="Garamond"/>
                  <a:ea typeface="Garamond"/>
                  <a:cs typeface="Garamond"/>
                  <a:sym typeface="Garamond"/>
                </a:defRPr>
              </a:pPr>
              <a:endParaRPr/>
            </a:p>
          </p:txBody>
        </p:sp>
        <p:sp>
          <p:nvSpPr>
            <p:cNvPr id="9756" name="Freeform 4"/>
            <p:cNvSpPr/>
            <p:nvPr/>
          </p:nvSpPr>
          <p:spPr>
            <a:xfrm>
              <a:off x="0" y="1790700"/>
              <a:ext cx="5689601" cy="19431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714" y="9741"/>
                  </a:lnTo>
                  <a:lnTo>
                    <a:pt x="15814" y="4659"/>
                  </a:lnTo>
                  <a:lnTo>
                    <a:pt x="16296" y="4765"/>
                  </a:lnTo>
                  <a:lnTo>
                    <a:pt x="21383" y="9318"/>
                  </a:lnTo>
                  <a:lnTo>
                    <a:pt x="21600" y="11435"/>
                  </a:lnTo>
                  <a:lnTo>
                    <a:pt x="18514" y="19059"/>
                  </a:lnTo>
                  <a:lnTo>
                    <a:pt x="12729" y="21600"/>
                  </a:lnTo>
                  <a:lnTo>
                    <a:pt x="10414" y="16518"/>
                  </a:lnTo>
                  <a:lnTo>
                    <a:pt x="6943" y="18212"/>
                  </a:lnTo>
                  <a:lnTo>
                    <a:pt x="0" y="9741"/>
                  </a:lnTo>
                  <a:lnTo>
                    <a:pt x="0" y="0"/>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57" name="Freeform 5"/>
            <p:cNvSpPr/>
            <p:nvPr/>
          </p:nvSpPr>
          <p:spPr>
            <a:xfrm>
              <a:off x="7109883" y="-1"/>
              <a:ext cx="5082118" cy="1955802"/>
            </a:xfrm>
            <a:custGeom>
              <a:avLst/>
              <a:gdLst/>
              <a:ahLst/>
              <a:cxnLst>
                <a:cxn ang="0">
                  <a:pos x="wd2" y="hd2"/>
                </a:cxn>
                <a:cxn ang="5400000">
                  <a:pos x="wd2" y="hd2"/>
                </a:cxn>
                <a:cxn ang="10800000">
                  <a:pos x="wd2" y="hd2"/>
                </a:cxn>
                <a:cxn ang="16200000">
                  <a:pos x="wd2" y="hd2"/>
                </a:cxn>
              </a:cxnLst>
              <a:rect l="0" t="0" r="r" b="b"/>
              <a:pathLst>
                <a:path w="21600" h="21600" extrusionOk="0">
                  <a:moveTo>
                    <a:pt x="20781" y="53"/>
                  </a:moveTo>
                  <a:lnTo>
                    <a:pt x="20511" y="53"/>
                  </a:lnTo>
                  <a:lnTo>
                    <a:pt x="19216" y="473"/>
                  </a:lnTo>
                  <a:lnTo>
                    <a:pt x="19000" y="684"/>
                  </a:lnTo>
                  <a:lnTo>
                    <a:pt x="18784" y="999"/>
                  </a:lnTo>
                  <a:lnTo>
                    <a:pt x="18676" y="1210"/>
                  </a:lnTo>
                  <a:lnTo>
                    <a:pt x="17552" y="1736"/>
                  </a:lnTo>
                  <a:lnTo>
                    <a:pt x="17057" y="1946"/>
                  </a:lnTo>
                  <a:lnTo>
                    <a:pt x="16517" y="2051"/>
                  </a:lnTo>
                  <a:lnTo>
                    <a:pt x="15330" y="2367"/>
                  </a:lnTo>
                  <a:lnTo>
                    <a:pt x="14142" y="2682"/>
                  </a:lnTo>
                  <a:lnTo>
                    <a:pt x="12901" y="2893"/>
                  </a:lnTo>
                  <a:lnTo>
                    <a:pt x="11821" y="3103"/>
                  </a:lnTo>
                  <a:lnTo>
                    <a:pt x="11335" y="3208"/>
                  </a:lnTo>
                  <a:lnTo>
                    <a:pt x="10903" y="3314"/>
                  </a:lnTo>
                  <a:lnTo>
                    <a:pt x="10580" y="3314"/>
                  </a:lnTo>
                  <a:lnTo>
                    <a:pt x="10310" y="3419"/>
                  </a:lnTo>
                  <a:lnTo>
                    <a:pt x="10094" y="3419"/>
                  </a:lnTo>
                  <a:lnTo>
                    <a:pt x="10040" y="3524"/>
                  </a:lnTo>
                  <a:lnTo>
                    <a:pt x="9941" y="3629"/>
                  </a:lnTo>
                  <a:lnTo>
                    <a:pt x="9671" y="4050"/>
                  </a:lnTo>
                  <a:lnTo>
                    <a:pt x="9230" y="4576"/>
                  </a:lnTo>
                  <a:lnTo>
                    <a:pt x="8744" y="5102"/>
                  </a:lnTo>
                  <a:lnTo>
                    <a:pt x="8313" y="5628"/>
                  </a:lnTo>
                  <a:lnTo>
                    <a:pt x="7881" y="6049"/>
                  </a:lnTo>
                  <a:lnTo>
                    <a:pt x="7611" y="6364"/>
                  </a:lnTo>
                  <a:lnTo>
                    <a:pt x="7557" y="6469"/>
                  </a:lnTo>
                  <a:lnTo>
                    <a:pt x="7503" y="6469"/>
                  </a:lnTo>
                  <a:lnTo>
                    <a:pt x="6585" y="7311"/>
                  </a:lnTo>
                  <a:lnTo>
                    <a:pt x="5668" y="8030"/>
                  </a:lnTo>
                  <a:lnTo>
                    <a:pt x="5290" y="8345"/>
                  </a:lnTo>
                  <a:lnTo>
                    <a:pt x="4966" y="8556"/>
                  </a:lnTo>
                  <a:lnTo>
                    <a:pt x="4759" y="8766"/>
                  </a:lnTo>
                  <a:lnTo>
                    <a:pt x="4651" y="8871"/>
                  </a:lnTo>
                  <a:lnTo>
                    <a:pt x="4489" y="9187"/>
                  </a:lnTo>
                  <a:lnTo>
                    <a:pt x="4381" y="9503"/>
                  </a:lnTo>
                  <a:lnTo>
                    <a:pt x="4327" y="9818"/>
                  </a:lnTo>
                  <a:lnTo>
                    <a:pt x="4327" y="10134"/>
                  </a:lnTo>
                  <a:lnTo>
                    <a:pt x="4111" y="10344"/>
                  </a:lnTo>
                  <a:lnTo>
                    <a:pt x="3940" y="10449"/>
                  </a:lnTo>
                  <a:lnTo>
                    <a:pt x="3778" y="10765"/>
                  </a:lnTo>
                  <a:lnTo>
                    <a:pt x="3616" y="11186"/>
                  </a:lnTo>
                  <a:lnTo>
                    <a:pt x="3293" y="12238"/>
                  </a:lnTo>
                  <a:lnTo>
                    <a:pt x="3131" y="12764"/>
                  </a:lnTo>
                  <a:lnTo>
                    <a:pt x="2969" y="13290"/>
                  </a:lnTo>
                  <a:lnTo>
                    <a:pt x="2915" y="13605"/>
                  </a:lnTo>
                  <a:lnTo>
                    <a:pt x="2807" y="13816"/>
                  </a:lnTo>
                  <a:lnTo>
                    <a:pt x="2699" y="13921"/>
                  </a:lnTo>
                  <a:lnTo>
                    <a:pt x="2537" y="14131"/>
                  </a:lnTo>
                  <a:lnTo>
                    <a:pt x="2267" y="14447"/>
                  </a:lnTo>
                  <a:lnTo>
                    <a:pt x="1790" y="14973"/>
                  </a:lnTo>
                  <a:lnTo>
                    <a:pt x="1358" y="15499"/>
                  </a:lnTo>
                  <a:lnTo>
                    <a:pt x="756" y="16235"/>
                  </a:lnTo>
                  <a:lnTo>
                    <a:pt x="270" y="16866"/>
                  </a:lnTo>
                  <a:lnTo>
                    <a:pt x="108" y="17077"/>
                  </a:lnTo>
                  <a:lnTo>
                    <a:pt x="0" y="17392"/>
                  </a:lnTo>
                  <a:lnTo>
                    <a:pt x="0" y="17918"/>
                  </a:lnTo>
                  <a:lnTo>
                    <a:pt x="108" y="18234"/>
                  </a:lnTo>
                  <a:lnTo>
                    <a:pt x="378" y="18339"/>
                  </a:lnTo>
                  <a:lnTo>
                    <a:pt x="756" y="18339"/>
                  </a:lnTo>
                  <a:lnTo>
                    <a:pt x="1188" y="18129"/>
                  </a:lnTo>
                  <a:lnTo>
                    <a:pt x="1736" y="17918"/>
                  </a:lnTo>
                  <a:lnTo>
                    <a:pt x="2375" y="17603"/>
                  </a:lnTo>
                  <a:lnTo>
                    <a:pt x="3023" y="17182"/>
                  </a:lnTo>
                  <a:lnTo>
                    <a:pt x="3670" y="16656"/>
                  </a:lnTo>
                  <a:lnTo>
                    <a:pt x="4273" y="16130"/>
                  </a:lnTo>
                  <a:lnTo>
                    <a:pt x="4759" y="15709"/>
                  </a:lnTo>
                  <a:lnTo>
                    <a:pt x="5074" y="15394"/>
                  </a:lnTo>
                  <a:lnTo>
                    <a:pt x="5128" y="15288"/>
                  </a:lnTo>
                  <a:lnTo>
                    <a:pt x="5452" y="15288"/>
                  </a:lnTo>
                  <a:lnTo>
                    <a:pt x="5830" y="15183"/>
                  </a:lnTo>
                  <a:lnTo>
                    <a:pt x="6423" y="14868"/>
                  </a:lnTo>
                  <a:lnTo>
                    <a:pt x="7134" y="14552"/>
                  </a:lnTo>
                  <a:lnTo>
                    <a:pt x="7881" y="14236"/>
                  </a:lnTo>
                  <a:lnTo>
                    <a:pt x="8690" y="13921"/>
                  </a:lnTo>
                  <a:lnTo>
                    <a:pt x="9563" y="13710"/>
                  </a:lnTo>
                  <a:lnTo>
                    <a:pt x="10364" y="13605"/>
                  </a:lnTo>
                  <a:lnTo>
                    <a:pt x="10903" y="13710"/>
                  </a:lnTo>
                  <a:lnTo>
                    <a:pt x="11551" y="14131"/>
                  </a:lnTo>
                  <a:lnTo>
                    <a:pt x="12208" y="14657"/>
                  </a:lnTo>
                  <a:lnTo>
                    <a:pt x="12739" y="15288"/>
                  </a:lnTo>
                  <a:lnTo>
                    <a:pt x="12901" y="15604"/>
                  </a:lnTo>
                  <a:lnTo>
                    <a:pt x="13063" y="15919"/>
                  </a:lnTo>
                  <a:lnTo>
                    <a:pt x="13171" y="16340"/>
                  </a:lnTo>
                  <a:lnTo>
                    <a:pt x="13171" y="16656"/>
                  </a:lnTo>
                  <a:lnTo>
                    <a:pt x="13117" y="16971"/>
                  </a:lnTo>
                  <a:lnTo>
                    <a:pt x="12955" y="17392"/>
                  </a:lnTo>
                  <a:lnTo>
                    <a:pt x="12685" y="17603"/>
                  </a:lnTo>
                  <a:lnTo>
                    <a:pt x="12316" y="17918"/>
                  </a:lnTo>
                  <a:lnTo>
                    <a:pt x="11713" y="18234"/>
                  </a:lnTo>
                  <a:lnTo>
                    <a:pt x="11227" y="18655"/>
                  </a:lnTo>
                  <a:lnTo>
                    <a:pt x="10796" y="18970"/>
                  </a:lnTo>
                  <a:lnTo>
                    <a:pt x="10418" y="19286"/>
                  </a:lnTo>
                  <a:lnTo>
                    <a:pt x="10148" y="19601"/>
                  </a:lnTo>
                  <a:lnTo>
                    <a:pt x="9986" y="19812"/>
                  </a:lnTo>
                  <a:lnTo>
                    <a:pt x="9833" y="20127"/>
                  </a:lnTo>
                  <a:lnTo>
                    <a:pt x="9725" y="20338"/>
                  </a:lnTo>
                  <a:lnTo>
                    <a:pt x="9617" y="20864"/>
                  </a:lnTo>
                  <a:lnTo>
                    <a:pt x="9671" y="21179"/>
                  </a:lnTo>
                  <a:lnTo>
                    <a:pt x="9725" y="21390"/>
                  </a:lnTo>
                  <a:lnTo>
                    <a:pt x="9833" y="21600"/>
                  </a:lnTo>
                  <a:lnTo>
                    <a:pt x="9986" y="21600"/>
                  </a:lnTo>
                  <a:lnTo>
                    <a:pt x="10148" y="21495"/>
                  </a:lnTo>
                  <a:lnTo>
                    <a:pt x="10364" y="21495"/>
                  </a:lnTo>
                  <a:lnTo>
                    <a:pt x="11443" y="21284"/>
                  </a:lnTo>
                  <a:lnTo>
                    <a:pt x="11983" y="21179"/>
                  </a:lnTo>
                  <a:lnTo>
                    <a:pt x="12532" y="20969"/>
                  </a:lnTo>
                  <a:lnTo>
                    <a:pt x="12739" y="20864"/>
                  </a:lnTo>
                  <a:lnTo>
                    <a:pt x="12901" y="20758"/>
                  </a:lnTo>
                  <a:lnTo>
                    <a:pt x="13009" y="20653"/>
                  </a:lnTo>
                  <a:lnTo>
                    <a:pt x="13063" y="20653"/>
                  </a:lnTo>
                  <a:lnTo>
                    <a:pt x="13171" y="20548"/>
                  </a:lnTo>
                  <a:lnTo>
                    <a:pt x="13386" y="20443"/>
                  </a:lnTo>
                  <a:lnTo>
                    <a:pt x="13764" y="20127"/>
                  </a:lnTo>
                  <a:lnTo>
                    <a:pt x="14196" y="19812"/>
                  </a:lnTo>
                  <a:lnTo>
                    <a:pt x="15123" y="19181"/>
                  </a:lnTo>
                  <a:lnTo>
                    <a:pt x="15492" y="18865"/>
                  </a:lnTo>
                  <a:lnTo>
                    <a:pt x="15815" y="18655"/>
                  </a:lnTo>
                  <a:lnTo>
                    <a:pt x="16301" y="18234"/>
                  </a:lnTo>
                  <a:lnTo>
                    <a:pt x="16625" y="17603"/>
                  </a:lnTo>
                  <a:lnTo>
                    <a:pt x="16841" y="16866"/>
                  </a:lnTo>
                  <a:lnTo>
                    <a:pt x="17003" y="16340"/>
                  </a:lnTo>
                  <a:lnTo>
                    <a:pt x="17381" y="15183"/>
                  </a:lnTo>
                  <a:lnTo>
                    <a:pt x="17867" y="14026"/>
                  </a:lnTo>
                  <a:lnTo>
                    <a:pt x="18406" y="12974"/>
                  </a:lnTo>
                  <a:lnTo>
                    <a:pt x="19000" y="12132"/>
                  </a:lnTo>
                  <a:lnTo>
                    <a:pt x="19486" y="11396"/>
                  </a:lnTo>
                  <a:lnTo>
                    <a:pt x="19918" y="10870"/>
                  </a:lnTo>
                  <a:lnTo>
                    <a:pt x="20188" y="10449"/>
                  </a:lnTo>
                  <a:lnTo>
                    <a:pt x="20305" y="10344"/>
                  </a:lnTo>
                  <a:lnTo>
                    <a:pt x="21591" y="9082"/>
                  </a:lnTo>
                  <a:lnTo>
                    <a:pt x="21591" y="999"/>
                  </a:lnTo>
                  <a:lnTo>
                    <a:pt x="21600" y="0"/>
                  </a:lnTo>
                  <a:lnTo>
                    <a:pt x="20781" y="53"/>
                  </a:lnTo>
                  <a:close/>
                </a:path>
              </a:pathLst>
            </a:custGeom>
            <a:solidFill>
              <a:srgbClr val="006E6B"/>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58" name="Freeform 6"/>
            <p:cNvSpPr/>
            <p:nvPr/>
          </p:nvSpPr>
          <p:spPr>
            <a:xfrm>
              <a:off x="8026400" y="-1"/>
              <a:ext cx="4165601" cy="1209677"/>
            </a:xfrm>
            <a:custGeom>
              <a:avLst/>
              <a:gdLst/>
              <a:ahLst/>
              <a:cxnLst>
                <a:cxn ang="0">
                  <a:pos x="wd2" y="hd2"/>
                </a:cxn>
                <a:cxn ang="5400000">
                  <a:pos x="wd2" y="hd2"/>
                </a:cxn>
                <a:cxn ang="10800000">
                  <a:pos x="wd2" y="hd2"/>
                </a:cxn>
                <a:cxn ang="16200000">
                  <a:pos x="wd2" y="hd2"/>
                </a:cxn>
              </a:cxnLst>
              <a:rect l="0" t="0" r="r" b="b"/>
              <a:pathLst>
                <a:path w="21600" h="21600" extrusionOk="0">
                  <a:moveTo>
                    <a:pt x="10591" y="4677"/>
                  </a:moveTo>
                  <a:lnTo>
                    <a:pt x="7639" y="5669"/>
                  </a:lnTo>
                  <a:lnTo>
                    <a:pt x="7606" y="6718"/>
                  </a:lnTo>
                  <a:lnTo>
                    <a:pt x="10141" y="7313"/>
                  </a:lnTo>
                  <a:lnTo>
                    <a:pt x="10899" y="7569"/>
                  </a:lnTo>
                  <a:lnTo>
                    <a:pt x="7474" y="8249"/>
                  </a:lnTo>
                  <a:lnTo>
                    <a:pt x="6948" y="8759"/>
                  </a:lnTo>
                  <a:lnTo>
                    <a:pt x="7079" y="9524"/>
                  </a:lnTo>
                  <a:lnTo>
                    <a:pt x="7376" y="9950"/>
                  </a:lnTo>
                  <a:lnTo>
                    <a:pt x="10800" y="9439"/>
                  </a:lnTo>
                  <a:lnTo>
                    <a:pt x="11854" y="10120"/>
                  </a:lnTo>
                  <a:lnTo>
                    <a:pt x="6849" y="13946"/>
                  </a:lnTo>
                  <a:lnTo>
                    <a:pt x="6761" y="15194"/>
                  </a:lnTo>
                  <a:lnTo>
                    <a:pt x="88" y="20523"/>
                  </a:lnTo>
                  <a:lnTo>
                    <a:pt x="0" y="21430"/>
                  </a:lnTo>
                  <a:lnTo>
                    <a:pt x="296" y="21600"/>
                  </a:lnTo>
                  <a:lnTo>
                    <a:pt x="7288" y="15987"/>
                  </a:lnTo>
                  <a:lnTo>
                    <a:pt x="9395" y="17008"/>
                  </a:lnTo>
                  <a:lnTo>
                    <a:pt x="12710" y="14372"/>
                  </a:lnTo>
                  <a:lnTo>
                    <a:pt x="15739" y="13181"/>
                  </a:lnTo>
                  <a:lnTo>
                    <a:pt x="17254" y="10431"/>
                  </a:lnTo>
                  <a:lnTo>
                    <a:pt x="18790" y="9638"/>
                  </a:lnTo>
                  <a:lnTo>
                    <a:pt x="20371" y="9298"/>
                  </a:lnTo>
                  <a:lnTo>
                    <a:pt x="21600" y="9354"/>
                  </a:lnTo>
                  <a:lnTo>
                    <a:pt x="21600" y="0"/>
                  </a:lnTo>
                  <a:lnTo>
                    <a:pt x="21227" y="85"/>
                  </a:lnTo>
                  <a:lnTo>
                    <a:pt x="20107" y="142"/>
                  </a:lnTo>
                  <a:lnTo>
                    <a:pt x="18461" y="992"/>
                  </a:lnTo>
                  <a:lnTo>
                    <a:pt x="18033" y="2041"/>
                  </a:lnTo>
                  <a:lnTo>
                    <a:pt x="15278" y="3373"/>
                  </a:lnTo>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59" name="Freeform 7"/>
            <p:cNvSpPr/>
            <p:nvPr/>
          </p:nvSpPr>
          <p:spPr>
            <a:xfrm>
              <a:off x="7617883" y="1493837"/>
              <a:ext cx="393701"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20899" y="9720"/>
                  </a:lnTo>
                  <a:lnTo>
                    <a:pt x="18798" y="12960"/>
                  </a:lnTo>
                  <a:lnTo>
                    <a:pt x="15996" y="17280"/>
                  </a:lnTo>
                  <a:lnTo>
                    <a:pt x="11792" y="19440"/>
                  </a:lnTo>
                  <a:lnTo>
                    <a:pt x="5488" y="21600"/>
                  </a:lnTo>
                  <a:lnTo>
                    <a:pt x="3386" y="21600"/>
                  </a:lnTo>
                  <a:lnTo>
                    <a:pt x="1985" y="20520"/>
                  </a:lnTo>
                  <a:lnTo>
                    <a:pt x="0" y="17280"/>
                  </a:lnTo>
                  <a:lnTo>
                    <a:pt x="0" y="1296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0" name="Freeform 8"/>
            <p:cNvSpPr/>
            <p:nvPr/>
          </p:nvSpPr>
          <p:spPr>
            <a:xfrm>
              <a:off x="7998883" y="1360487"/>
              <a:ext cx="391584"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080"/>
                  </a:lnTo>
                  <a:lnTo>
                    <a:pt x="20899" y="4320"/>
                  </a:lnTo>
                  <a:lnTo>
                    <a:pt x="19498" y="7560"/>
                  </a:lnTo>
                  <a:lnTo>
                    <a:pt x="15295" y="16200"/>
                  </a:lnTo>
                  <a:lnTo>
                    <a:pt x="11909" y="19440"/>
                  </a:lnTo>
                  <a:lnTo>
                    <a:pt x="7706" y="21600"/>
                  </a:lnTo>
                  <a:lnTo>
                    <a:pt x="2102" y="21600"/>
                  </a:lnTo>
                  <a:lnTo>
                    <a:pt x="0" y="10800"/>
                  </a:lnTo>
                  <a:lnTo>
                    <a:pt x="21600" y="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1" name="Freeform 9"/>
            <p:cNvSpPr/>
            <p:nvPr/>
          </p:nvSpPr>
          <p:spPr>
            <a:xfrm>
              <a:off x="8125883" y="476250"/>
              <a:ext cx="1117601" cy="4365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1129"/>
                  </a:lnTo>
                  <a:lnTo>
                    <a:pt x="246" y="19715"/>
                  </a:lnTo>
                  <a:lnTo>
                    <a:pt x="246" y="18772"/>
                  </a:lnTo>
                  <a:lnTo>
                    <a:pt x="493" y="17830"/>
                  </a:lnTo>
                  <a:lnTo>
                    <a:pt x="739" y="17359"/>
                  </a:lnTo>
                  <a:lnTo>
                    <a:pt x="1478" y="16887"/>
                  </a:lnTo>
                  <a:lnTo>
                    <a:pt x="3162" y="15945"/>
                  </a:lnTo>
                  <a:lnTo>
                    <a:pt x="5626" y="14060"/>
                  </a:lnTo>
                  <a:lnTo>
                    <a:pt x="8583" y="11232"/>
                  </a:lnTo>
                  <a:lnTo>
                    <a:pt x="10307" y="9425"/>
                  </a:lnTo>
                  <a:lnTo>
                    <a:pt x="12278" y="7540"/>
                  </a:lnTo>
                  <a:lnTo>
                    <a:pt x="16179" y="3770"/>
                  </a:lnTo>
                  <a:lnTo>
                    <a:pt x="18151" y="2356"/>
                  </a:lnTo>
                  <a:lnTo>
                    <a:pt x="19629" y="943"/>
                  </a:lnTo>
                  <a:lnTo>
                    <a:pt x="20614" y="471"/>
                  </a:lnTo>
                  <a:lnTo>
                    <a:pt x="21354" y="0"/>
                  </a:lnTo>
                  <a:lnTo>
                    <a:pt x="21600" y="0"/>
                  </a:lnTo>
                  <a:lnTo>
                    <a:pt x="21354" y="471"/>
                  </a:lnTo>
                  <a:lnTo>
                    <a:pt x="19875" y="1885"/>
                  </a:lnTo>
                  <a:lnTo>
                    <a:pt x="18890" y="3299"/>
                  </a:lnTo>
                  <a:lnTo>
                    <a:pt x="17904" y="4241"/>
                  </a:lnTo>
                  <a:lnTo>
                    <a:pt x="16179" y="6127"/>
                  </a:lnTo>
                  <a:lnTo>
                    <a:pt x="13962" y="8483"/>
                  </a:lnTo>
                  <a:lnTo>
                    <a:pt x="11293" y="11232"/>
                  </a:lnTo>
                  <a:lnTo>
                    <a:pt x="5379" y="17359"/>
                  </a:lnTo>
                  <a:lnTo>
                    <a:pt x="2669" y="19715"/>
                  </a:lnTo>
                  <a:lnTo>
                    <a:pt x="0" y="2160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2" name="Freeform 10"/>
            <p:cNvSpPr/>
            <p:nvPr/>
          </p:nvSpPr>
          <p:spPr>
            <a:xfrm>
              <a:off x="7780866" y="760412"/>
              <a:ext cx="1526118" cy="485776"/>
            </a:xfrm>
            <a:custGeom>
              <a:avLst/>
              <a:gdLst/>
              <a:ahLst/>
              <a:cxnLst>
                <a:cxn ang="0">
                  <a:pos x="wd2" y="hd2"/>
                </a:cxn>
                <a:cxn ang="5400000">
                  <a:pos x="wd2" y="hd2"/>
                </a:cxn>
                <a:cxn ang="10800000">
                  <a:pos x="wd2" y="hd2"/>
                </a:cxn>
                <a:cxn ang="16200000">
                  <a:pos x="wd2" y="hd2"/>
                </a:cxn>
              </a:cxnLst>
              <a:rect l="0" t="0" r="r" b="b"/>
              <a:pathLst>
                <a:path w="21600" h="21600" extrusionOk="0">
                  <a:moveTo>
                    <a:pt x="1444" y="15247"/>
                  </a:moveTo>
                  <a:lnTo>
                    <a:pt x="903" y="17788"/>
                  </a:lnTo>
                  <a:lnTo>
                    <a:pt x="361" y="19906"/>
                  </a:lnTo>
                  <a:lnTo>
                    <a:pt x="181" y="21176"/>
                  </a:lnTo>
                  <a:lnTo>
                    <a:pt x="0" y="21600"/>
                  </a:lnTo>
                  <a:lnTo>
                    <a:pt x="1444" y="19482"/>
                  </a:lnTo>
                  <a:lnTo>
                    <a:pt x="2527" y="17788"/>
                  </a:lnTo>
                  <a:lnTo>
                    <a:pt x="3249" y="16518"/>
                  </a:lnTo>
                  <a:lnTo>
                    <a:pt x="3610" y="16094"/>
                  </a:lnTo>
                  <a:lnTo>
                    <a:pt x="3791" y="16094"/>
                  </a:lnTo>
                  <a:lnTo>
                    <a:pt x="4332" y="15671"/>
                  </a:lnTo>
                  <a:lnTo>
                    <a:pt x="5054" y="15247"/>
                  </a:lnTo>
                  <a:lnTo>
                    <a:pt x="5957" y="14400"/>
                  </a:lnTo>
                  <a:lnTo>
                    <a:pt x="8273" y="12706"/>
                  </a:lnTo>
                  <a:lnTo>
                    <a:pt x="11161" y="11012"/>
                  </a:lnTo>
                  <a:lnTo>
                    <a:pt x="13869" y="8894"/>
                  </a:lnTo>
                  <a:lnTo>
                    <a:pt x="16365" y="7200"/>
                  </a:lnTo>
                  <a:lnTo>
                    <a:pt x="17268" y="6353"/>
                  </a:lnTo>
                  <a:lnTo>
                    <a:pt x="18170" y="5929"/>
                  </a:lnTo>
                  <a:lnTo>
                    <a:pt x="18712" y="5506"/>
                  </a:lnTo>
                  <a:lnTo>
                    <a:pt x="19073" y="4659"/>
                  </a:lnTo>
                  <a:lnTo>
                    <a:pt x="19614" y="4235"/>
                  </a:lnTo>
                  <a:lnTo>
                    <a:pt x="20878" y="2118"/>
                  </a:lnTo>
                  <a:lnTo>
                    <a:pt x="21419" y="1271"/>
                  </a:lnTo>
                  <a:lnTo>
                    <a:pt x="21600" y="424"/>
                  </a:lnTo>
                  <a:lnTo>
                    <a:pt x="21419" y="0"/>
                  </a:lnTo>
                  <a:lnTo>
                    <a:pt x="16365" y="0"/>
                  </a:lnTo>
                  <a:lnTo>
                    <a:pt x="15463" y="1271"/>
                  </a:lnTo>
                  <a:lnTo>
                    <a:pt x="14591" y="2965"/>
                  </a:lnTo>
                  <a:lnTo>
                    <a:pt x="14049" y="3812"/>
                  </a:lnTo>
                  <a:lnTo>
                    <a:pt x="13508" y="4235"/>
                  </a:lnTo>
                  <a:lnTo>
                    <a:pt x="12786" y="4235"/>
                  </a:lnTo>
                  <a:lnTo>
                    <a:pt x="11703" y="4659"/>
                  </a:lnTo>
                  <a:lnTo>
                    <a:pt x="10439" y="5929"/>
                  </a:lnTo>
                  <a:lnTo>
                    <a:pt x="9356" y="7624"/>
                  </a:lnTo>
                  <a:lnTo>
                    <a:pt x="8634" y="8894"/>
                  </a:lnTo>
                  <a:lnTo>
                    <a:pt x="8273" y="9318"/>
                  </a:lnTo>
                  <a:lnTo>
                    <a:pt x="7731" y="9741"/>
                  </a:lnTo>
                  <a:lnTo>
                    <a:pt x="5235" y="9741"/>
                  </a:lnTo>
                  <a:lnTo>
                    <a:pt x="3430" y="11435"/>
                  </a:lnTo>
                  <a:lnTo>
                    <a:pt x="1444" y="15247"/>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3" name="Freeform 11"/>
            <p:cNvSpPr/>
            <p:nvPr/>
          </p:nvSpPr>
          <p:spPr>
            <a:xfrm>
              <a:off x="7107766" y="561975"/>
              <a:ext cx="5080001" cy="1398588"/>
            </a:xfrm>
            <a:custGeom>
              <a:avLst/>
              <a:gdLst/>
              <a:ahLst/>
              <a:cxnLst>
                <a:cxn ang="0">
                  <a:pos x="wd2" y="hd2"/>
                </a:cxn>
                <a:cxn ang="5400000">
                  <a:pos x="wd2" y="hd2"/>
                </a:cxn>
                <a:cxn ang="10800000">
                  <a:pos x="wd2" y="hd2"/>
                </a:cxn>
                <a:cxn ang="16200000">
                  <a:pos x="wd2" y="hd2"/>
                </a:cxn>
              </a:cxnLst>
              <a:rect l="0" t="0" r="r" b="b"/>
              <a:pathLst>
                <a:path w="21600" h="21600" extrusionOk="0">
                  <a:moveTo>
                    <a:pt x="20787" y="883"/>
                  </a:moveTo>
                  <a:lnTo>
                    <a:pt x="20462" y="1177"/>
                  </a:lnTo>
                  <a:lnTo>
                    <a:pt x="20146" y="1324"/>
                  </a:lnTo>
                  <a:lnTo>
                    <a:pt x="19767" y="1324"/>
                  </a:lnTo>
                  <a:lnTo>
                    <a:pt x="19659" y="1471"/>
                  </a:lnTo>
                  <a:lnTo>
                    <a:pt x="19388" y="1618"/>
                  </a:lnTo>
                  <a:lnTo>
                    <a:pt x="19008" y="1912"/>
                  </a:lnTo>
                  <a:lnTo>
                    <a:pt x="18575" y="2182"/>
                  </a:lnTo>
                  <a:lnTo>
                    <a:pt x="18250" y="2476"/>
                  </a:lnTo>
                  <a:lnTo>
                    <a:pt x="17816" y="2770"/>
                  </a:lnTo>
                  <a:lnTo>
                    <a:pt x="17663" y="2918"/>
                  </a:lnTo>
                  <a:lnTo>
                    <a:pt x="17392" y="3212"/>
                  </a:lnTo>
                  <a:lnTo>
                    <a:pt x="17121" y="3359"/>
                  </a:lnTo>
                  <a:lnTo>
                    <a:pt x="16796" y="4094"/>
                  </a:lnTo>
                  <a:lnTo>
                    <a:pt x="16633" y="4683"/>
                  </a:lnTo>
                  <a:lnTo>
                    <a:pt x="16579" y="5418"/>
                  </a:lnTo>
                  <a:lnTo>
                    <a:pt x="16579" y="6007"/>
                  </a:lnTo>
                  <a:lnTo>
                    <a:pt x="16633" y="6595"/>
                  </a:lnTo>
                  <a:lnTo>
                    <a:pt x="16633" y="7478"/>
                  </a:lnTo>
                  <a:lnTo>
                    <a:pt x="16471" y="7919"/>
                  </a:lnTo>
                  <a:lnTo>
                    <a:pt x="16200" y="8066"/>
                  </a:lnTo>
                  <a:lnTo>
                    <a:pt x="15875" y="7772"/>
                  </a:lnTo>
                  <a:lnTo>
                    <a:pt x="15496" y="7331"/>
                  </a:lnTo>
                  <a:lnTo>
                    <a:pt x="14963" y="6742"/>
                  </a:lnTo>
                  <a:lnTo>
                    <a:pt x="14421" y="6448"/>
                  </a:lnTo>
                  <a:lnTo>
                    <a:pt x="13933" y="6301"/>
                  </a:lnTo>
                  <a:lnTo>
                    <a:pt x="13608" y="6301"/>
                  </a:lnTo>
                  <a:lnTo>
                    <a:pt x="13446" y="6448"/>
                  </a:lnTo>
                  <a:lnTo>
                    <a:pt x="13175" y="6742"/>
                  </a:lnTo>
                  <a:lnTo>
                    <a:pt x="12633" y="7625"/>
                  </a:lnTo>
                  <a:lnTo>
                    <a:pt x="12425" y="8066"/>
                  </a:lnTo>
                  <a:lnTo>
                    <a:pt x="12209" y="8360"/>
                  </a:lnTo>
                  <a:lnTo>
                    <a:pt x="12046" y="8655"/>
                  </a:lnTo>
                  <a:lnTo>
                    <a:pt x="11992" y="8802"/>
                  </a:lnTo>
                  <a:lnTo>
                    <a:pt x="11829" y="8802"/>
                  </a:lnTo>
                  <a:lnTo>
                    <a:pt x="11613" y="8949"/>
                  </a:lnTo>
                  <a:lnTo>
                    <a:pt x="11396" y="8949"/>
                  </a:lnTo>
                  <a:lnTo>
                    <a:pt x="10963" y="9096"/>
                  </a:lnTo>
                  <a:lnTo>
                    <a:pt x="10800" y="9096"/>
                  </a:lnTo>
                  <a:lnTo>
                    <a:pt x="10637" y="8949"/>
                  </a:lnTo>
                  <a:lnTo>
                    <a:pt x="9888" y="8949"/>
                  </a:lnTo>
                  <a:lnTo>
                    <a:pt x="9509" y="9096"/>
                  </a:lnTo>
                  <a:lnTo>
                    <a:pt x="9184" y="9243"/>
                  </a:lnTo>
                  <a:lnTo>
                    <a:pt x="8859" y="9243"/>
                  </a:lnTo>
                  <a:lnTo>
                    <a:pt x="8642" y="9390"/>
                  </a:lnTo>
                  <a:lnTo>
                    <a:pt x="8533" y="9537"/>
                  </a:lnTo>
                  <a:lnTo>
                    <a:pt x="8479" y="9684"/>
                  </a:lnTo>
                  <a:lnTo>
                    <a:pt x="8317" y="9832"/>
                  </a:lnTo>
                  <a:lnTo>
                    <a:pt x="7937" y="9979"/>
                  </a:lnTo>
                  <a:lnTo>
                    <a:pt x="7558" y="10273"/>
                  </a:lnTo>
                  <a:lnTo>
                    <a:pt x="6809" y="10273"/>
                  </a:lnTo>
                  <a:lnTo>
                    <a:pt x="5996" y="10714"/>
                  </a:lnTo>
                  <a:lnTo>
                    <a:pt x="5563" y="11303"/>
                  </a:lnTo>
                  <a:lnTo>
                    <a:pt x="5400" y="11597"/>
                  </a:lnTo>
                  <a:lnTo>
                    <a:pt x="4858" y="11597"/>
                  </a:lnTo>
                  <a:lnTo>
                    <a:pt x="4542" y="11450"/>
                  </a:lnTo>
                  <a:lnTo>
                    <a:pt x="4163" y="11597"/>
                  </a:lnTo>
                  <a:lnTo>
                    <a:pt x="4000" y="11744"/>
                  </a:lnTo>
                  <a:lnTo>
                    <a:pt x="3892" y="12038"/>
                  </a:lnTo>
                  <a:lnTo>
                    <a:pt x="3838" y="12479"/>
                  </a:lnTo>
                  <a:lnTo>
                    <a:pt x="3784" y="13068"/>
                  </a:lnTo>
                  <a:lnTo>
                    <a:pt x="3675" y="13362"/>
                  </a:lnTo>
                  <a:lnTo>
                    <a:pt x="3513" y="13509"/>
                  </a:lnTo>
                  <a:lnTo>
                    <a:pt x="3133" y="13951"/>
                  </a:lnTo>
                  <a:lnTo>
                    <a:pt x="2700" y="14392"/>
                  </a:lnTo>
                  <a:lnTo>
                    <a:pt x="2321" y="14539"/>
                  </a:lnTo>
                  <a:lnTo>
                    <a:pt x="2005" y="14686"/>
                  </a:lnTo>
                  <a:lnTo>
                    <a:pt x="1625" y="15127"/>
                  </a:lnTo>
                  <a:lnTo>
                    <a:pt x="1355" y="15716"/>
                  </a:lnTo>
                  <a:lnTo>
                    <a:pt x="1246" y="15863"/>
                  </a:lnTo>
                  <a:lnTo>
                    <a:pt x="1138" y="16157"/>
                  </a:lnTo>
                  <a:lnTo>
                    <a:pt x="975" y="16157"/>
                  </a:lnTo>
                  <a:lnTo>
                    <a:pt x="867" y="16010"/>
                  </a:lnTo>
                  <a:lnTo>
                    <a:pt x="813" y="16010"/>
                  </a:lnTo>
                  <a:lnTo>
                    <a:pt x="0" y="16451"/>
                  </a:lnTo>
                  <a:lnTo>
                    <a:pt x="108" y="16893"/>
                  </a:lnTo>
                  <a:lnTo>
                    <a:pt x="379" y="17040"/>
                  </a:lnTo>
                  <a:lnTo>
                    <a:pt x="759" y="17040"/>
                  </a:lnTo>
                  <a:lnTo>
                    <a:pt x="1192" y="16746"/>
                  </a:lnTo>
                  <a:lnTo>
                    <a:pt x="1734" y="16451"/>
                  </a:lnTo>
                  <a:lnTo>
                    <a:pt x="2375" y="16010"/>
                  </a:lnTo>
                  <a:lnTo>
                    <a:pt x="3025" y="15422"/>
                  </a:lnTo>
                  <a:lnTo>
                    <a:pt x="3675" y="14686"/>
                  </a:lnTo>
                  <a:lnTo>
                    <a:pt x="4271" y="13951"/>
                  </a:lnTo>
                  <a:lnTo>
                    <a:pt x="4759" y="13362"/>
                  </a:lnTo>
                  <a:lnTo>
                    <a:pt x="5075" y="12921"/>
                  </a:lnTo>
                  <a:lnTo>
                    <a:pt x="5129" y="12774"/>
                  </a:lnTo>
                  <a:lnTo>
                    <a:pt x="5454" y="12774"/>
                  </a:lnTo>
                  <a:lnTo>
                    <a:pt x="5833" y="12627"/>
                  </a:lnTo>
                  <a:lnTo>
                    <a:pt x="6429" y="12185"/>
                  </a:lnTo>
                  <a:lnTo>
                    <a:pt x="7134" y="11744"/>
                  </a:lnTo>
                  <a:lnTo>
                    <a:pt x="7883" y="11303"/>
                  </a:lnTo>
                  <a:lnTo>
                    <a:pt x="8696" y="10861"/>
                  </a:lnTo>
                  <a:lnTo>
                    <a:pt x="9563" y="10567"/>
                  </a:lnTo>
                  <a:lnTo>
                    <a:pt x="10367" y="10420"/>
                  </a:lnTo>
                  <a:lnTo>
                    <a:pt x="10637" y="10420"/>
                  </a:lnTo>
                  <a:lnTo>
                    <a:pt x="10963" y="10714"/>
                  </a:lnTo>
                  <a:lnTo>
                    <a:pt x="11667" y="11303"/>
                  </a:lnTo>
                  <a:lnTo>
                    <a:pt x="12100" y="11744"/>
                  </a:lnTo>
                  <a:lnTo>
                    <a:pt x="12480" y="12332"/>
                  </a:lnTo>
                  <a:lnTo>
                    <a:pt x="12796" y="13068"/>
                  </a:lnTo>
                  <a:lnTo>
                    <a:pt x="13012" y="13803"/>
                  </a:lnTo>
                  <a:lnTo>
                    <a:pt x="13067" y="14392"/>
                  </a:lnTo>
                  <a:lnTo>
                    <a:pt x="12958" y="15127"/>
                  </a:lnTo>
                  <a:lnTo>
                    <a:pt x="12850" y="15422"/>
                  </a:lnTo>
                  <a:lnTo>
                    <a:pt x="12687" y="15716"/>
                  </a:lnTo>
                  <a:lnTo>
                    <a:pt x="12425" y="16010"/>
                  </a:lnTo>
                  <a:lnTo>
                    <a:pt x="12155" y="16304"/>
                  </a:lnTo>
                  <a:lnTo>
                    <a:pt x="11559" y="16746"/>
                  </a:lnTo>
                  <a:lnTo>
                    <a:pt x="11071" y="17187"/>
                  </a:lnTo>
                  <a:lnTo>
                    <a:pt x="10637" y="17628"/>
                  </a:lnTo>
                  <a:lnTo>
                    <a:pt x="10312" y="18217"/>
                  </a:lnTo>
                  <a:lnTo>
                    <a:pt x="10041" y="18511"/>
                  </a:lnTo>
                  <a:lnTo>
                    <a:pt x="9834" y="18952"/>
                  </a:lnTo>
                  <a:lnTo>
                    <a:pt x="9617" y="19835"/>
                  </a:lnTo>
                  <a:lnTo>
                    <a:pt x="9563" y="20423"/>
                  </a:lnTo>
                  <a:lnTo>
                    <a:pt x="9617" y="21012"/>
                  </a:lnTo>
                  <a:lnTo>
                    <a:pt x="9834" y="21600"/>
                  </a:lnTo>
                  <a:lnTo>
                    <a:pt x="9987" y="21600"/>
                  </a:lnTo>
                  <a:lnTo>
                    <a:pt x="10150" y="21453"/>
                  </a:lnTo>
                  <a:lnTo>
                    <a:pt x="10367" y="21453"/>
                  </a:lnTo>
                  <a:lnTo>
                    <a:pt x="11450" y="21159"/>
                  </a:lnTo>
                  <a:lnTo>
                    <a:pt x="11992" y="21159"/>
                  </a:lnTo>
                  <a:lnTo>
                    <a:pt x="12534" y="21012"/>
                  </a:lnTo>
                  <a:lnTo>
                    <a:pt x="12741" y="21012"/>
                  </a:lnTo>
                  <a:lnTo>
                    <a:pt x="12904" y="20864"/>
                  </a:lnTo>
                  <a:lnTo>
                    <a:pt x="13067" y="20864"/>
                  </a:lnTo>
                  <a:lnTo>
                    <a:pt x="13392" y="20423"/>
                  </a:lnTo>
                  <a:lnTo>
                    <a:pt x="13771" y="19982"/>
                  </a:lnTo>
                  <a:lnTo>
                    <a:pt x="14204" y="19393"/>
                  </a:lnTo>
                  <a:lnTo>
                    <a:pt x="15125" y="18217"/>
                  </a:lnTo>
                  <a:lnTo>
                    <a:pt x="15496" y="17775"/>
                  </a:lnTo>
                  <a:lnTo>
                    <a:pt x="15821" y="17481"/>
                  </a:lnTo>
                  <a:lnTo>
                    <a:pt x="16308" y="16893"/>
                  </a:lnTo>
                  <a:lnTo>
                    <a:pt x="16633" y="16010"/>
                  </a:lnTo>
                  <a:lnTo>
                    <a:pt x="16850" y="14980"/>
                  </a:lnTo>
                  <a:lnTo>
                    <a:pt x="17013" y="14245"/>
                  </a:lnTo>
                  <a:lnTo>
                    <a:pt x="17392" y="12627"/>
                  </a:lnTo>
                  <a:lnTo>
                    <a:pt x="17871" y="11008"/>
                  </a:lnTo>
                  <a:lnTo>
                    <a:pt x="18412" y="9537"/>
                  </a:lnTo>
                  <a:lnTo>
                    <a:pt x="19008" y="8360"/>
                  </a:lnTo>
                  <a:lnTo>
                    <a:pt x="19496" y="7331"/>
                  </a:lnTo>
                  <a:lnTo>
                    <a:pt x="19929" y="6595"/>
                  </a:lnTo>
                  <a:lnTo>
                    <a:pt x="20200" y="6007"/>
                  </a:lnTo>
                  <a:lnTo>
                    <a:pt x="20309" y="5860"/>
                  </a:lnTo>
                  <a:lnTo>
                    <a:pt x="21600" y="4094"/>
                  </a:lnTo>
                  <a:lnTo>
                    <a:pt x="21600" y="0"/>
                  </a:lnTo>
                  <a:lnTo>
                    <a:pt x="21167" y="441"/>
                  </a:lnTo>
                  <a:lnTo>
                    <a:pt x="20787" y="883"/>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4" name="Freeform 12"/>
            <p:cNvSpPr/>
            <p:nvPr/>
          </p:nvSpPr>
          <p:spPr>
            <a:xfrm>
              <a:off x="8125883" y="504825"/>
              <a:ext cx="1221318" cy="409576"/>
            </a:xfrm>
            <a:custGeom>
              <a:avLst/>
              <a:gdLst/>
              <a:ahLst/>
              <a:cxnLst>
                <a:cxn ang="0">
                  <a:pos x="wd2" y="hd2"/>
                </a:cxn>
                <a:cxn ang="5400000">
                  <a:pos x="wd2" y="hd2"/>
                </a:cxn>
                <a:cxn ang="10800000">
                  <a:pos x="wd2" y="hd2"/>
                </a:cxn>
                <a:cxn ang="16200000">
                  <a:pos x="wd2" y="hd2"/>
                </a:cxn>
              </a:cxnLst>
              <a:rect l="0" t="0" r="r" b="b"/>
              <a:pathLst>
                <a:path w="21600" h="21600" extrusionOk="0">
                  <a:moveTo>
                    <a:pt x="1178" y="20591"/>
                  </a:moveTo>
                  <a:lnTo>
                    <a:pt x="236" y="21600"/>
                  </a:lnTo>
                  <a:lnTo>
                    <a:pt x="0" y="21600"/>
                  </a:lnTo>
                  <a:lnTo>
                    <a:pt x="11978" y="9497"/>
                  </a:lnTo>
                  <a:lnTo>
                    <a:pt x="20422" y="0"/>
                  </a:lnTo>
                  <a:lnTo>
                    <a:pt x="20657" y="504"/>
                  </a:lnTo>
                  <a:lnTo>
                    <a:pt x="21364" y="1513"/>
                  </a:lnTo>
                  <a:lnTo>
                    <a:pt x="21600" y="2017"/>
                  </a:lnTo>
                  <a:lnTo>
                    <a:pt x="21600" y="3026"/>
                  </a:lnTo>
                  <a:lnTo>
                    <a:pt x="21364" y="3530"/>
                  </a:lnTo>
                  <a:lnTo>
                    <a:pt x="20657" y="4539"/>
                  </a:lnTo>
                  <a:lnTo>
                    <a:pt x="19715" y="5547"/>
                  </a:lnTo>
                  <a:lnTo>
                    <a:pt x="17594" y="7060"/>
                  </a:lnTo>
                  <a:lnTo>
                    <a:pt x="15002" y="9497"/>
                  </a:lnTo>
                  <a:lnTo>
                    <a:pt x="11978" y="12019"/>
                  </a:lnTo>
                  <a:lnTo>
                    <a:pt x="8915" y="14540"/>
                  </a:lnTo>
                  <a:lnTo>
                    <a:pt x="5852" y="17061"/>
                  </a:lnTo>
                  <a:lnTo>
                    <a:pt x="3260" y="19079"/>
                  </a:lnTo>
                  <a:lnTo>
                    <a:pt x="1178" y="20591"/>
                  </a:lnTo>
                  <a:close/>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nvGrpSpPr>
            <p:cNvPr id="9767" name="Freeform 13"/>
            <p:cNvGrpSpPr/>
            <p:nvPr/>
          </p:nvGrpSpPr>
          <p:grpSpPr>
            <a:xfrm>
              <a:off x="11274425" y="168274"/>
              <a:ext cx="12701" cy="1"/>
              <a:chOff x="0" y="0"/>
              <a:chExt cx="12700" cy="0"/>
            </a:xfrm>
          </p:grpSpPr>
          <p:sp>
            <p:nvSpPr>
              <p:cNvPr id="9765" name="Line"/>
              <p:cNvSpPr/>
              <p:nvPr/>
            </p:nvSpPr>
            <p:spPr>
              <a:xfrm>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9766" name="Line"/>
              <p:cNvSpPr/>
              <p:nvPr/>
            </p:nvSpPr>
            <p:spPr>
              <a:xfrm flipH="1" flipV="1">
                <a:off x="0" y="0"/>
                <a:ext cx="12700" cy="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9768" name="Freeform 14"/>
            <p:cNvSpPr/>
            <p:nvPr/>
          </p:nvSpPr>
          <p:spPr>
            <a:xfrm>
              <a:off x="8125883" y="304800"/>
              <a:ext cx="1515534" cy="608013"/>
            </a:xfrm>
            <a:custGeom>
              <a:avLst/>
              <a:gdLst/>
              <a:ahLst/>
              <a:cxnLst>
                <a:cxn ang="0">
                  <a:pos x="wd2" y="hd2"/>
                </a:cxn>
                <a:cxn ang="5400000">
                  <a:pos x="wd2" y="hd2"/>
                </a:cxn>
                <a:cxn ang="10800000">
                  <a:pos x="wd2" y="hd2"/>
                </a:cxn>
                <a:cxn ang="16200000">
                  <a:pos x="wd2" y="hd2"/>
                </a:cxn>
              </a:cxnLst>
              <a:rect l="0" t="0" r="r" b="b"/>
              <a:pathLst>
                <a:path w="21600" h="21600" extrusionOk="0">
                  <a:moveTo>
                    <a:pt x="19880" y="338"/>
                  </a:moveTo>
                  <a:lnTo>
                    <a:pt x="17739" y="2369"/>
                  </a:lnTo>
                  <a:lnTo>
                    <a:pt x="15536" y="4737"/>
                  </a:lnTo>
                  <a:lnTo>
                    <a:pt x="15355" y="5076"/>
                  </a:lnTo>
                  <a:lnTo>
                    <a:pt x="14631" y="5752"/>
                  </a:lnTo>
                  <a:lnTo>
                    <a:pt x="13726" y="6768"/>
                  </a:lnTo>
                  <a:lnTo>
                    <a:pt x="12821" y="7783"/>
                  </a:lnTo>
                  <a:lnTo>
                    <a:pt x="11192" y="9475"/>
                  </a:lnTo>
                  <a:lnTo>
                    <a:pt x="9231" y="11167"/>
                  </a:lnTo>
                  <a:lnTo>
                    <a:pt x="5611" y="14156"/>
                  </a:lnTo>
                  <a:lnTo>
                    <a:pt x="3952" y="15171"/>
                  </a:lnTo>
                  <a:lnTo>
                    <a:pt x="2685" y="16186"/>
                  </a:lnTo>
                  <a:lnTo>
                    <a:pt x="1599" y="17201"/>
                  </a:lnTo>
                  <a:lnTo>
                    <a:pt x="1086" y="17539"/>
                  </a:lnTo>
                  <a:lnTo>
                    <a:pt x="362" y="18555"/>
                  </a:lnTo>
                  <a:lnTo>
                    <a:pt x="0" y="19908"/>
                  </a:lnTo>
                  <a:lnTo>
                    <a:pt x="0" y="21600"/>
                  </a:lnTo>
                  <a:lnTo>
                    <a:pt x="905" y="19908"/>
                  </a:lnTo>
                  <a:lnTo>
                    <a:pt x="1599" y="18893"/>
                  </a:lnTo>
                  <a:lnTo>
                    <a:pt x="2323" y="17878"/>
                  </a:lnTo>
                  <a:lnTo>
                    <a:pt x="3047" y="17539"/>
                  </a:lnTo>
                  <a:lnTo>
                    <a:pt x="3952" y="16863"/>
                  </a:lnTo>
                  <a:lnTo>
                    <a:pt x="6154" y="15171"/>
                  </a:lnTo>
                  <a:lnTo>
                    <a:pt x="7240" y="14156"/>
                  </a:lnTo>
                  <a:lnTo>
                    <a:pt x="8145" y="13479"/>
                  </a:lnTo>
                  <a:lnTo>
                    <a:pt x="8869" y="12858"/>
                  </a:lnTo>
                  <a:lnTo>
                    <a:pt x="9412" y="12520"/>
                  </a:lnTo>
                  <a:lnTo>
                    <a:pt x="9955" y="11843"/>
                  </a:lnTo>
                  <a:lnTo>
                    <a:pt x="11011" y="10490"/>
                  </a:lnTo>
                  <a:lnTo>
                    <a:pt x="12640" y="8798"/>
                  </a:lnTo>
                  <a:lnTo>
                    <a:pt x="14269" y="6768"/>
                  </a:lnTo>
                  <a:lnTo>
                    <a:pt x="15898" y="5076"/>
                  </a:lnTo>
                  <a:lnTo>
                    <a:pt x="17377" y="3384"/>
                  </a:lnTo>
                  <a:lnTo>
                    <a:pt x="18463" y="2369"/>
                  </a:lnTo>
                  <a:lnTo>
                    <a:pt x="18975" y="2030"/>
                  </a:lnTo>
                  <a:lnTo>
                    <a:pt x="19518" y="1692"/>
                  </a:lnTo>
                  <a:lnTo>
                    <a:pt x="20423" y="1015"/>
                  </a:lnTo>
                  <a:lnTo>
                    <a:pt x="21509" y="0"/>
                  </a:lnTo>
                  <a:lnTo>
                    <a:pt x="19880" y="338"/>
                  </a:lnTo>
                  <a:lnTo>
                    <a:pt x="21600" y="3553"/>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69" name="Freeform 15"/>
            <p:cNvSpPr/>
            <p:nvPr/>
          </p:nvSpPr>
          <p:spPr>
            <a:xfrm>
              <a:off x="7308850" y="1166812"/>
              <a:ext cx="673101" cy="357189"/>
            </a:xfrm>
            <a:custGeom>
              <a:avLst/>
              <a:gdLst/>
              <a:ahLst/>
              <a:cxnLst>
                <a:cxn ang="0">
                  <a:pos x="wd2" y="hd2"/>
                </a:cxn>
                <a:cxn ang="5400000">
                  <a:pos x="wd2" y="hd2"/>
                </a:cxn>
                <a:cxn ang="10800000">
                  <a:pos x="wd2" y="hd2"/>
                </a:cxn>
                <a:cxn ang="16200000">
                  <a:pos x="wd2" y="hd2"/>
                </a:cxn>
              </a:cxnLst>
              <a:rect l="0" t="0" r="r" b="b"/>
              <a:pathLst>
                <a:path w="21600" h="21600" extrusionOk="0">
                  <a:moveTo>
                    <a:pt x="408" y="21600"/>
                  </a:moveTo>
                  <a:lnTo>
                    <a:pt x="0" y="18720"/>
                  </a:lnTo>
                  <a:lnTo>
                    <a:pt x="21396" y="0"/>
                  </a:lnTo>
                  <a:lnTo>
                    <a:pt x="20581" y="2592"/>
                  </a:lnTo>
                  <a:lnTo>
                    <a:pt x="21600" y="4032"/>
                  </a:lnTo>
                </a:path>
              </a:pathLst>
            </a:custGeom>
            <a:gradFill flip="none" rotWithShape="1">
              <a:gsLst>
                <a:gs pos="0">
                  <a:srgbClr val="0F7774"/>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70" name="Freeform 16"/>
            <p:cNvSpPr/>
            <p:nvPr/>
          </p:nvSpPr>
          <p:spPr>
            <a:xfrm>
              <a:off x="0" y="1781175"/>
              <a:ext cx="5492751" cy="1481138"/>
            </a:xfrm>
            <a:custGeom>
              <a:avLst/>
              <a:gdLst/>
              <a:ahLst/>
              <a:cxnLst>
                <a:cxn ang="0">
                  <a:pos x="wd2" y="hd2"/>
                </a:cxn>
                <a:cxn ang="5400000">
                  <a:pos x="wd2" y="hd2"/>
                </a:cxn>
                <a:cxn ang="10800000">
                  <a:pos x="wd2" y="hd2"/>
                </a:cxn>
                <a:cxn ang="16200000">
                  <a:pos x="wd2" y="hd2"/>
                </a:cxn>
              </a:cxnLst>
              <a:rect l="0" t="0" r="r" b="b"/>
              <a:pathLst>
                <a:path w="21600" h="21600" extrusionOk="0">
                  <a:moveTo>
                    <a:pt x="8166" y="15627"/>
                  </a:moveTo>
                  <a:lnTo>
                    <a:pt x="8740" y="15210"/>
                  </a:lnTo>
                  <a:lnTo>
                    <a:pt x="9514" y="15071"/>
                  </a:lnTo>
                  <a:lnTo>
                    <a:pt x="13160" y="15974"/>
                  </a:lnTo>
                  <a:lnTo>
                    <a:pt x="13509" y="17086"/>
                  </a:lnTo>
                  <a:lnTo>
                    <a:pt x="13909" y="16738"/>
                  </a:lnTo>
                  <a:lnTo>
                    <a:pt x="13784" y="15627"/>
                  </a:lnTo>
                  <a:lnTo>
                    <a:pt x="9789" y="14377"/>
                  </a:lnTo>
                  <a:lnTo>
                    <a:pt x="14958" y="12363"/>
                  </a:lnTo>
                  <a:lnTo>
                    <a:pt x="15432" y="13127"/>
                  </a:lnTo>
                  <a:lnTo>
                    <a:pt x="15657" y="13543"/>
                  </a:lnTo>
                  <a:lnTo>
                    <a:pt x="15557" y="14168"/>
                  </a:lnTo>
                  <a:lnTo>
                    <a:pt x="16606" y="19725"/>
                  </a:lnTo>
                  <a:lnTo>
                    <a:pt x="17505" y="19933"/>
                  </a:lnTo>
                  <a:lnTo>
                    <a:pt x="15723" y="12455"/>
                  </a:lnTo>
                  <a:lnTo>
                    <a:pt x="15674" y="12039"/>
                  </a:lnTo>
                  <a:lnTo>
                    <a:pt x="15582" y="11761"/>
                  </a:lnTo>
                  <a:lnTo>
                    <a:pt x="15332" y="11344"/>
                  </a:lnTo>
                  <a:lnTo>
                    <a:pt x="14733" y="10788"/>
                  </a:lnTo>
                  <a:lnTo>
                    <a:pt x="14583" y="10511"/>
                  </a:lnTo>
                  <a:lnTo>
                    <a:pt x="14483" y="10372"/>
                  </a:lnTo>
                  <a:lnTo>
                    <a:pt x="14533" y="10094"/>
                  </a:lnTo>
                  <a:lnTo>
                    <a:pt x="14633" y="10094"/>
                  </a:lnTo>
                  <a:lnTo>
                    <a:pt x="14833" y="9955"/>
                  </a:lnTo>
                  <a:lnTo>
                    <a:pt x="15432" y="9955"/>
                  </a:lnTo>
                  <a:lnTo>
                    <a:pt x="15624" y="9816"/>
                  </a:lnTo>
                  <a:lnTo>
                    <a:pt x="16023" y="9260"/>
                  </a:lnTo>
                  <a:lnTo>
                    <a:pt x="16273" y="9122"/>
                  </a:lnTo>
                  <a:lnTo>
                    <a:pt x="16473" y="9122"/>
                  </a:lnTo>
                  <a:lnTo>
                    <a:pt x="17080" y="9168"/>
                  </a:lnTo>
                  <a:lnTo>
                    <a:pt x="17030" y="10557"/>
                  </a:lnTo>
                  <a:lnTo>
                    <a:pt x="18753" y="16947"/>
                  </a:lnTo>
                  <a:lnTo>
                    <a:pt x="19428" y="18891"/>
                  </a:lnTo>
                  <a:lnTo>
                    <a:pt x="20102" y="21600"/>
                  </a:lnTo>
                  <a:lnTo>
                    <a:pt x="20227" y="21044"/>
                  </a:lnTo>
                  <a:lnTo>
                    <a:pt x="19952" y="19169"/>
                  </a:lnTo>
                  <a:lnTo>
                    <a:pt x="17430" y="9538"/>
                  </a:lnTo>
                  <a:lnTo>
                    <a:pt x="17280" y="8705"/>
                  </a:lnTo>
                  <a:lnTo>
                    <a:pt x="17030" y="8010"/>
                  </a:lnTo>
                  <a:lnTo>
                    <a:pt x="16772" y="7455"/>
                  </a:lnTo>
                  <a:lnTo>
                    <a:pt x="16622" y="7038"/>
                  </a:lnTo>
                  <a:lnTo>
                    <a:pt x="16473" y="6760"/>
                  </a:lnTo>
                  <a:lnTo>
                    <a:pt x="16373" y="6621"/>
                  </a:lnTo>
                  <a:lnTo>
                    <a:pt x="16722" y="6621"/>
                  </a:lnTo>
                  <a:lnTo>
                    <a:pt x="16980" y="6899"/>
                  </a:lnTo>
                  <a:lnTo>
                    <a:pt x="17330" y="7455"/>
                  </a:lnTo>
                  <a:lnTo>
                    <a:pt x="17680" y="8057"/>
                  </a:lnTo>
                  <a:lnTo>
                    <a:pt x="18304" y="8890"/>
                  </a:lnTo>
                  <a:lnTo>
                    <a:pt x="19353" y="9862"/>
                  </a:lnTo>
                  <a:lnTo>
                    <a:pt x="19927" y="10372"/>
                  </a:lnTo>
                  <a:lnTo>
                    <a:pt x="21001" y="12085"/>
                  </a:lnTo>
                  <a:lnTo>
                    <a:pt x="21600" y="11946"/>
                  </a:lnTo>
                  <a:lnTo>
                    <a:pt x="20326" y="10511"/>
                  </a:lnTo>
                  <a:lnTo>
                    <a:pt x="19877" y="9816"/>
                  </a:lnTo>
                  <a:lnTo>
                    <a:pt x="19369" y="8983"/>
                  </a:lnTo>
                  <a:lnTo>
                    <a:pt x="18470" y="7871"/>
                  </a:lnTo>
                  <a:lnTo>
                    <a:pt x="17530" y="6760"/>
                  </a:lnTo>
                  <a:lnTo>
                    <a:pt x="17080" y="6482"/>
                  </a:lnTo>
                  <a:lnTo>
                    <a:pt x="16672" y="6205"/>
                  </a:lnTo>
                  <a:lnTo>
                    <a:pt x="16273" y="6066"/>
                  </a:lnTo>
                  <a:lnTo>
                    <a:pt x="15973" y="6205"/>
                  </a:lnTo>
                  <a:lnTo>
                    <a:pt x="15624" y="6343"/>
                  </a:lnTo>
                  <a:lnTo>
                    <a:pt x="14583" y="6343"/>
                  </a:lnTo>
                  <a:lnTo>
                    <a:pt x="14175" y="6621"/>
                  </a:lnTo>
                  <a:lnTo>
                    <a:pt x="13826" y="6760"/>
                  </a:lnTo>
                  <a:lnTo>
                    <a:pt x="13576" y="7038"/>
                  </a:lnTo>
                  <a:lnTo>
                    <a:pt x="13276" y="7455"/>
                  </a:lnTo>
                  <a:lnTo>
                    <a:pt x="13226" y="7455"/>
                  </a:lnTo>
                  <a:lnTo>
                    <a:pt x="12486" y="7732"/>
                  </a:lnTo>
                  <a:lnTo>
                    <a:pt x="11728" y="8288"/>
                  </a:lnTo>
                  <a:lnTo>
                    <a:pt x="10288" y="9677"/>
                  </a:lnTo>
                  <a:lnTo>
                    <a:pt x="9589" y="10233"/>
                  </a:lnTo>
                  <a:lnTo>
                    <a:pt x="8831" y="10650"/>
                  </a:lnTo>
                  <a:lnTo>
                    <a:pt x="8041" y="10650"/>
                  </a:lnTo>
                  <a:lnTo>
                    <a:pt x="7641" y="10511"/>
                  </a:lnTo>
                  <a:lnTo>
                    <a:pt x="7242" y="10233"/>
                  </a:lnTo>
                  <a:lnTo>
                    <a:pt x="7142" y="10094"/>
                  </a:lnTo>
                  <a:lnTo>
                    <a:pt x="6892" y="9955"/>
                  </a:lnTo>
                  <a:lnTo>
                    <a:pt x="6584" y="9538"/>
                  </a:lnTo>
                  <a:lnTo>
                    <a:pt x="6185" y="8983"/>
                  </a:lnTo>
                  <a:lnTo>
                    <a:pt x="5743" y="8427"/>
                  </a:lnTo>
                  <a:lnTo>
                    <a:pt x="5294" y="7732"/>
                  </a:lnTo>
                  <a:lnTo>
                    <a:pt x="4287" y="6482"/>
                  </a:lnTo>
                  <a:lnTo>
                    <a:pt x="3687" y="5649"/>
                  </a:lnTo>
                  <a:lnTo>
                    <a:pt x="0" y="0"/>
                  </a:lnTo>
                  <a:lnTo>
                    <a:pt x="1024" y="2778"/>
                  </a:lnTo>
                  <a:lnTo>
                    <a:pt x="4869" y="9029"/>
                  </a:lnTo>
                  <a:lnTo>
                    <a:pt x="5893" y="10696"/>
                  </a:lnTo>
                  <a:lnTo>
                    <a:pt x="7067" y="12571"/>
                  </a:lnTo>
                  <a:lnTo>
                    <a:pt x="7342" y="13057"/>
                  </a:lnTo>
                  <a:lnTo>
                    <a:pt x="7466" y="14377"/>
                  </a:lnTo>
                  <a:lnTo>
                    <a:pt x="8166" y="15627"/>
                  </a:lnTo>
                  <a:close/>
                </a:path>
              </a:pathLst>
            </a:custGeom>
            <a:gradFill flip="none" rotWithShape="1">
              <a:gsLst>
                <a:gs pos="0">
                  <a:srgbClr val="2E8886"/>
                </a:gs>
                <a:gs pos="100000">
                  <a:srgbClr val="006E6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9771" name="Freeform 17"/>
            <p:cNvSpPr/>
            <p:nvPr/>
          </p:nvSpPr>
          <p:spPr>
            <a:xfrm>
              <a:off x="-1" y="2314575"/>
              <a:ext cx="5763685" cy="1731963"/>
            </a:xfrm>
            <a:custGeom>
              <a:avLst/>
              <a:gdLst/>
              <a:ahLst/>
              <a:cxnLst>
                <a:cxn ang="0">
                  <a:pos x="wd2" y="hd2"/>
                </a:cxn>
                <a:cxn ang="5400000">
                  <a:pos x="wd2" y="hd2"/>
                </a:cxn>
                <a:cxn ang="10800000">
                  <a:pos x="wd2" y="hd2"/>
                </a:cxn>
                <a:cxn ang="16200000">
                  <a:pos x="wd2" y="hd2"/>
                </a:cxn>
              </a:cxnLst>
              <a:rect l="0" t="0" r="r" b="b"/>
              <a:pathLst>
                <a:path w="21600" h="21600" extrusionOk="0">
                  <a:moveTo>
                    <a:pt x="21600" y="5920"/>
                  </a:moveTo>
                  <a:lnTo>
                    <a:pt x="21537" y="4752"/>
                  </a:lnTo>
                  <a:lnTo>
                    <a:pt x="21069" y="3861"/>
                  </a:lnTo>
                  <a:lnTo>
                    <a:pt x="18800" y="1425"/>
                  </a:lnTo>
                  <a:lnTo>
                    <a:pt x="18268" y="1069"/>
                  </a:lnTo>
                  <a:lnTo>
                    <a:pt x="20505" y="3682"/>
                  </a:lnTo>
                  <a:lnTo>
                    <a:pt x="20601" y="3920"/>
                  </a:lnTo>
                  <a:lnTo>
                    <a:pt x="20791" y="4514"/>
                  </a:lnTo>
                  <a:lnTo>
                    <a:pt x="20934" y="5108"/>
                  </a:lnTo>
                  <a:lnTo>
                    <a:pt x="20989" y="5346"/>
                  </a:lnTo>
                  <a:lnTo>
                    <a:pt x="20934" y="5464"/>
                  </a:lnTo>
                  <a:lnTo>
                    <a:pt x="20648" y="5583"/>
                  </a:lnTo>
                  <a:lnTo>
                    <a:pt x="20267" y="5583"/>
                  </a:lnTo>
                  <a:lnTo>
                    <a:pt x="19887" y="5464"/>
                  </a:lnTo>
                  <a:lnTo>
                    <a:pt x="19458" y="5227"/>
                  </a:lnTo>
                  <a:lnTo>
                    <a:pt x="18990" y="4870"/>
                  </a:lnTo>
                  <a:lnTo>
                    <a:pt x="18562" y="4395"/>
                  </a:lnTo>
                  <a:lnTo>
                    <a:pt x="18411" y="4276"/>
                  </a:lnTo>
                  <a:lnTo>
                    <a:pt x="18221" y="4039"/>
                  </a:lnTo>
                  <a:lnTo>
                    <a:pt x="17221" y="2495"/>
                  </a:lnTo>
                  <a:lnTo>
                    <a:pt x="17174" y="2376"/>
                  </a:lnTo>
                  <a:lnTo>
                    <a:pt x="17086" y="2019"/>
                  </a:lnTo>
                  <a:lnTo>
                    <a:pt x="16753" y="1307"/>
                  </a:lnTo>
                  <a:lnTo>
                    <a:pt x="16373" y="475"/>
                  </a:lnTo>
                  <a:lnTo>
                    <a:pt x="16230" y="119"/>
                  </a:lnTo>
                  <a:lnTo>
                    <a:pt x="16135" y="0"/>
                  </a:lnTo>
                  <a:lnTo>
                    <a:pt x="16563" y="1425"/>
                  </a:lnTo>
                  <a:lnTo>
                    <a:pt x="16706" y="2138"/>
                  </a:lnTo>
                  <a:lnTo>
                    <a:pt x="16706" y="2257"/>
                  </a:lnTo>
                  <a:lnTo>
                    <a:pt x="16753" y="2257"/>
                  </a:lnTo>
                  <a:lnTo>
                    <a:pt x="19085" y="10216"/>
                  </a:lnTo>
                  <a:lnTo>
                    <a:pt x="19133" y="10572"/>
                  </a:lnTo>
                  <a:lnTo>
                    <a:pt x="19133" y="10929"/>
                  </a:lnTo>
                  <a:lnTo>
                    <a:pt x="18990" y="11404"/>
                  </a:lnTo>
                  <a:lnTo>
                    <a:pt x="18752" y="11641"/>
                  </a:lnTo>
                  <a:lnTo>
                    <a:pt x="18411" y="11641"/>
                  </a:lnTo>
                  <a:lnTo>
                    <a:pt x="18078" y="11166"/>
                  </a:lnTo>
                  <a:lnTo>
                    <a:pt x="17745" y="10572"/>
                  </a:lnTo>
                  <a:lnTo>
                    <a:pt x="17459" y="9978"/>
                  </a:lnTo>
                  <a:lnTo>
                    <a:pt x="17364" y="9741"/>
                  </a:lnTo>
                  <a:lnTo>
                    <a:pt x="17221" y="9147"/>
                  </a:lnTo>
                  <a:lnTo>
                    <a:pt x="16991" y="8315"/>
                  </a:lnTo>
                  <a:lnTo>
                    <a:pt x="16658" y="7484"/>
                  </a:lnTo>
                  <a:lnTo>
                    <a:pt x="16325" y="6533"/>
                  </a:lnTo>
                  <a:lnTo>
                    <a:pt x="16182" y="6296"/>
                  </a:lnTo>
                  <a:lnTo>
                    <a:pt x="16087" y="5940"/>
                  </a:lnTo>
                  <a:lnTo>
                    <a:pt x="15936" y="5227"/>
                  </a:lnTo>
                  <a:lnTo>
                    <a:pt x="15793" y="4633"/>
                  </a:lnTo>
                  <a:lnTo>
                    <a:pt x="15746" y="4158"/>
                  </a:lnTo>
                  <a:lnTo>
                    <a:pt x="15651" y="3801"/>
                  </a:lnTo>
                  <a:lnTo>
                    <a:pt x="15603" y="3564"/>
                  </a:lnTo>
                  <a:lnTo>
                    <a:pt x="15460" y="3445"/>
                  </a:lnTo>
                  <a:lnTo>
                    <a:pt x="15127" y="3089"/>
                  </a:lnTo>
                  <a:lnTo>
                    <a:pt x="14754" y="2732"/>
                  </a:lnTo>
                  <a:lnTo>
                    <a:pt x="14564" y="2613"/>
                  </a:lnTo>
                  <a:lnTo>
                    <a:pt x="14326" y="2613"/>
                  </a:lnTo>
                  <a:lnTo>
                    <a:pt x="14231" y="2851"/>
                  </a:lnTo>
                  <a:lnTo>
                    <a:pt x="14612" y="3089"/>
                  </a:lnTo>
                  <a:lnTo>
                    <a:pt x="14850" y="3564"/>
                  </a:lnTo>
                  <a:lnTo>
                    <a:pt x="14984" y="4039"/>
                  </a:lnTo>
                  <a:lnTo>
                    <a:pt x="15032" y="4395"/>
                  </a:lnTo>
                  <a:lnTo>
                    <a:pt x="14984" y="4752"/>
                  </a:lnTo>
                  <a:lnTo>
                    <a:pt x="15080" y="5346"/>
                  </a:lnTo>
                  <a:lnTo>
                    <a:pt x="15222" y="6296"/>
                  </a:lnTo>
                  <a:lnTo>
                    <a:pt x="15413" y="7246"/>
                  </a:lnTo>
                  <a:lnTo>
                    <a:pt x="15793" y="9503"/>
                  </a:lnTo>
                  <a:lnTo>
                    <a:pt x="16031" y="10572"/>
                  </a:lnTo>
                  <a:lnTo>
                    <a:pt x="16182" y="11523"/>
                  </a:lnTo>
                  <a:lnTo>
                    <a:pt x="16373" y="12473"/>
                  </a:lnTo>
                  <a:lnTo>
                    <a:pt x="16468" y="13186"/>
                  </a:lnTo>
                  <a:lnTo>
                    <a:pt x="16515" y="13522"/>
                  </a:lnTo>
                  <a:lnTo>
                    <a:pt x="16420" y="13760"/>
                  </a:lnTo>
                  <a:lnTo>
                    <a:pt x="15841" y="13760"/>
                  </a:lnTo>
                  <a:lnTo>
                    <a:pt x="15651" y="13641"/>
                  </a:lnTo>
                  <a:lnTo>
                    <a:pt x="15508" y="13522"/>
                  </a:lnTo>
                  <a:lnTo>
                    <a:pt x="15460" y="13522"/>
                  </a:lnTo>
                  <a:lnTo>
                    <a:pt x="15460" y="13403"/>
                  </a:lnTo>
                  <a:lnTo>
                    <a:pt x="15413" y="13304"/>
                  </a:lnTo>
                  <a:lnTo>
                    <a:pt x="15175" y="12592"/>
                  </a:lnTo>
                  <a:lnTo>
                    <a:pt x="14326" y="6415"/>
                  </a:lnTo>
                  <a:lnTo>
                    <a:pt x="14088" y="6533"/>
                  </a:lnTo>
                  <a:lnTo>
                    <a:pt x="13850" y="6533"/>
                  </a:lnTo>
                  <a:lnTo>
                    <a:pt x="13509" y="6177"/>
                  </a:lnTo>
                  <a:lnTo>
                    <a:pt x="13271" y="5702"/>
                  </a:lnTo>
                  <a:lnTo>
                    <a:pt x="13223" y="5464"/>
                  </a:lnTo>
                  <a:lnTo>
                    <a:pt x="13128" y="5346"/>
                  </a:lnTo>
                  <a:lnTo>
                    <a:pt x="12985" y="5464"/>
                  </a:lnTo>
                  <a:lnTo>
                    <a:pt x="12938" y="5702"/>
                  </a:lnTo>
                  <a:lnTo>
                    <a:pt x="12890" y="6058"/>
                  </a:lnTo>
                  <a:lnTo>
                    <a:pt x="12890" y="6177"/>
                  </a:lnTo>
                  <a:lnTo>
                    <a:pt x="13033" y="6296"/>
                  </a:lnTo>
                  <a:lnTo>
                    <a:pt x="13128" y="6652"/>
                  </a:lnTo>
                  <a:lnTo>
                    <a:pt x="13223" y="7246"/>
                  </a:lnTo>
                  <a:lnTo>
                    <a:pt x="13271" y="7959"/>
                  </a:lnTo>
                  <a:lnTo>
                    <a:pt x="13271" y="8197"/>
                  </a:lnTo>
                  <a:lnTo>
                    <a:pt x="13612" y="15067"/>
                  </a:lnTo>
                  <a:lnTo>
                    <a:pt x="13612" y="15423"/>
                  </a:lnTo>
                  <a:lnTo>
                    <a:pt x="13557" y="15304"/>
                  </a:lnTo>
                  <a:lnTo>
                    <a:pt x="13509" y="14948"/>
                  </a:lnTo>
                  <a:lnTo>
                    <a:pt x="13461" y="14829"/>
                  </a:lnTo>
                  <a:lnTo>
                    <a:pt x="13319" y="14116"/>
                  </a:lnTo>
                  <a:lnTo>
                    <a:pt x="13176" y="13304"/>
                  </a:lnTo>
                  <a:lnTo>
                    <a:pt x="13033" y="12473"/>
                  </a:lnTo>
                  <a:lnTo>
                    <a:pt x="12795" y="11523"/>
                  </a:lnTo>
                  <a:lnTo>
                    <a:pt x="12605" y="10691"/>
                  </a:lnTo>
                  <a:lnTo>
                    <a:pt x="12375" y="10097"/>
                  </a:lnTo>
                  <a:lnTo>
                    <a:pt x="12184" y="9741"/>
                  </a:lnTo>
                  <a:lnTo>
                    <a:pt x="11851" y="9503"/>
                  </a:lnTo>
                  <a:lnTo>
                    <a:pt x="11470" y="9503"/>
                  </a:lnTo>
                  <a:lnTo>
                    <a:pt x="11082" y="9622"/>
                  </a:lnTo>
                  <a:lnTo>
                    <a:pt x="10701" y="9860"/>
                  </a:lnTo>
                  <a:lnTo>
                    <a:pt x="9900" y="10454"/>
                  </a:lnTo>
                  <a:lnTo>
                    <a:pt x="9186" y="11285"/>
                  </a:lnTo>
                  <a:lnTo>
                    <a:pt x="8757" y="11879"/>
                  </a:lnTo>
                  <a:lnTo>
                    <a:pt x="8226" y="12354"/>
                  </a:lnTo>
                  <a:lnTo>
                    <a:pt x="7901" y="12473"/>
                  </a:lnTo>
                  <a:lnTo>
                    <a:pt x="7520" y="12473"/>
                  </a:lnTo>
                  <a:lnTo>
                    <a:pt x="7139" y="12235"/>
                  </a:lnTo>
                  <a:lnTo>
                    <a:pt x="6663" y="11641"/>
                  </a:lnTo>
                  <a:lnTo>
                    <a:pt x="5664" y="10572"/>
                  </a:lnTo>
                  <a:lnTo>
                    <a:pt x="4617" y="9384"/>
                  </a:lnTo>
                  <a:lnTo>
                    <a:pt x="3514" y="8078"/>
                  </a:lnTo>
                  <a:lnTo>
                    <a:pt x="2523" y="6890"/>
                  </a:lnTo>
                  <a:lnTo>
                    <a:pt x="1571" y="5702"/>
                  </a:lnTo>
                  <a:lnTo>
                    <a:pt x="1182" y="5227"/>
                  </a:lnTo>
                  <a:lnTo>
                    <a:pt x="809" y="4752"/>
                  </a:lnTo>
                  <a:lnTo>
                    <a:pt x="0" y="3702"/>
                  </a:lnTo>
                  <a:lnTo>
                    <a:pt x="0" y="9107"/>
                  </a:lnTo>
                  <a:lnTo>
                    <a:pt x="286" y="9384"/>
                  </a:lnTo>
                  <a:lnTo>
                    <a:pt x="1182" y="10216"/>
                  </a:lnTo>
                  <a:lnTo>
                    <a:pt x="1713" y="10691"/>
                  </a:lnTo>
                  <a:lnTo>
                    <a:pt x="2285" y="11285"/>
                  </a:lnTo>
                  <a:lnTo>
                    <a:pt x="2760" y="11760"/>
                  </a:lnTo>
                  <a:lnTo>
                    <a:pt x="3427" y="12592"/>
                  </a:lnTo>
                  <a:lnTo>
                    <a:pt x="3657" y="12948"/>
                  </a:lnTo>
                  <a:lnTo>
                    <a:pt x="3998" y="13304"/>
                  </a:lnTo>
                  <a:lnTo>
                    <a:pt x="4664" y="13997"/>
                  </a:lnTo>
                  <a:lnTo>
                    <a:pt x="5426" y="14710"/>
                  </a:lnTo>
                  <a:lnTo>
                    <a:pt x="5751" y="14948"/>
                  </a:lnTo>
                  <a:lnTo>
                    <a:pt x="6037" y="15185"/>
                  </a:lnTo>
                  <a:lnTo>
                    <a:pt x="6568" y="15423"/>
                  </a:lnTo>
                  <a:lnTo>
                    <a:pt x="7092" y="15542"/>
                  </a:lnTo>
                  <a:lnTo>
                    <a:pt x="7663" y="15660"/>
                  </a:lnTo>
                  <a:lnTo>
                    <a:pt x="8178" y="15660"/>
                  </a:lnTo>
                  <a:lnTo>
                    <a:pt x="8662" y="15542"/>
                  </a:lnTo>
                  <a:lnTo>
                    <a:pt x="9091" y="15542"/>
                  </a:lnTo>
                  <a:lnTo>
                    <a:pt x="9329" y="15423"/>
                  </a:lnTo>
                  <a:lnTo>
                    <a:pt x="9424" y="15423"/>
                  </a:lnTo>
                  <a:lnTo>
                    <a:pt x="9804" y="15542"/>
                  </a:lnTo>
                  <a:lnTo>
                    <a:pt x="10138" y="15660"/>
                  </a:lnTo>
                  <a:lnTo>
                    <a:pt x="10368" y="15898"/>
                  </a:lnTo>
                  <a:lnTo>
                    <a:pt x="10606" y="16017"/>
                  </a:lnTo>
                  <a:lnTo>
                    <a:pt x="10939" y="16373"/>
                  </a:lnTo>
                  <a:lnTo>
                    <a:pt x="11137" y="16730"/>
                  </a:lnTo>
                  <a:lnTo>
                    <a:pt x="11232" y="17086"/>
                  </a:lnTo>
                  <a:lnTo>
                    <a:pt x="11232" y="17561"/>
                  </a:lnTo>
                  <a:lnTo>
                    <a:pt x="11185" y="17561"/>
                  </a:lnTo>
                  <a:lnTo>
                    <a:pt x="11082" y="17680"/>
                  </a:lnTo>
                  <a:lnTo>
                    <a:pt x="10939" y="17918"/>
                  </a:lnTo>
                  <a:lnTo>
                    <a:pt x="10796" y="18274"/>
                  </a:lnTo>
                  <a:lnTo>
                    <a:pt x="10748" y="18630"/>
                  </a:lnTo>
                  <a:lnTo>
                    <a:pt x="10796" y="19224"/>
                  </a:lnTo>
                  <a:lnTo>
                    <a:pt x="10844" y="19581"/>
                  </a:lnTo>
                  <a:lnTo>
                    <a:pt x="10986" y="19937"/>
                  </a:lnTo>
                  <a:lnTo>
                    <a:pt x="11137" y="20293"/>
                  </a:lnTo>
                  <a:lnTo>
                    <a:pt x="11375" y="20768"/>
                  </a:lnTo>
                  <a:lnTo>
                    <a:pt x="11613" y="21125"/>
                  </a:lnTo>
                  <a:lnTo>
                    <a:pt x="11851" y="21481"/>
                  </a:lnTo>
                  <a:lnTo>
                    <a:pt x="12327" y="21600"/>
                  </a:lnTo>
                  <a:lnTo>
                    <a:pt x="12747" y="21481"/>
                  </a:lnTo>
                  <a:lnTo>
                    <a:pt x="13176" y="21125"/>
                  </a:lnTo>
                  <a:lnTo>
                    <a:pt x="13461" y="20650"/>
                  </a:lnTo>
                  <a:lnTo>
                    <a:pt x="13755" y="20175"/>
                  </a:lnTo>
                  <a:lnTo>
                    <a:pt x="13898" y="19699"/>
                  </a:lnTo>
                  <a:lnTo>
                    <a:pt x="13945" y="19581"/>
                  </a:lnTo>
                  <a:lnTo>
                    <a:pt x="14374" y="19581"/>
                  </a:lnTo>
                  <a:lnTo>
                    <a:pt x="14754" y="19462"/>
                  </a:lnTo>
                  <a:lnTo>
                    <a:pt x="15127" y="19105"/>
                  </a:lnTo>
                  <a:lnTo>
                    <a:pt x="15413" y="18630"/>
                  </a:lnTo>
                  <a:lnTo>
                    <a:pt x="15651" y="18155"/>
                  </a:lnTo>
                  <a:lnTo>
                    <a:pt x="15889" y="17799"/>
                  </a:lnTo>
                  <a:lnTo>
                    <a:pt x="15984" y="17442"/>
                  </a:lnTo>
                  <a:lnTo>
                    <a:pt x="16031" y="17324"/>
                  </a:lnTo>
                  <a:lnTo>
                    <a:pt x="17459" y="17799"/>
                  </a:lnTo>
                  <a:lnTo>
                    <a:pt x="17792" y="17918"/>
                  </a:lnTo>
                  <a:lnTo>
                    <a:pt x="18030" y="17799"/>
                  </a:lnTo>
                  <a:lnTo>
                    <a:pt x="18459" y="17561"/>
                  </a:lnTo>
                  <a:lnTo>
                    <a:pt x="18752" y="17086"/>
                  </a:lnTo>
                  <a:lnTo>
                    <a:pt x="18943" y="16373"/>
                  </a:lnTo>
                  <a:lnTo>
                    <a:pt x="19038" y="15779"/>
                  </a:lnTo>
                  <a:lnTo>
                    <a:pt x="19038" y="14591"/>
                  </a:lnTo>
                  <a:lnTo>
                    <a:pt x="19181" y="14591"/>
                  </a:lnTo>
                  <a:lnTo>
                    <a:pt x="19323" y="14473"/>
                  </a:lnTo>
                  <a:lnTo>
                    <a:pt x="19601" y="13879"/>
                  </a:lnTo>
                  <a:lnTo>
                    <a:pt x="19934" y="13067"/>
                  </a:lnTo>
                  <a:lnTo>
                    <a:pt x="20267" y="11998"/>
                  </a:lnTo>
                  <a:lnTo>
                    <a:pt x="20553" y="10929"/>
                  </a:lnTo>
                  <a:lnTo>
                    <a:pt x="20791" y="9978"/>
                  </a:lnTo>
                  <a:lnTo>
                    <a:pt x="20934" y="9266"/>
                  </a:lnTo>
                  <a:lnTo>
                    <a:pt x="20989" y="9147"/>
                  </a:lnTo>
                  <a:lnTo>
                    <a:pt x="20989" y="9028"/>
                  </a:lnTo>
                  <a:lnTo>
                    <a:pt x="21362" y="7405"/>
                  </a:lnTo>
                  <a:lnTo>
                    <a:pt x="21600" y="5920"/>
                  </a:lnTo>
                  <a:close/>
                </a:path>
              </a:pathLst>
            </a:custGeom>
            <a:solidFill>
              <a:srgbClr val="006666"/>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9773" name="Title Text"/>
          <p:cNvSpPr txBox="1">
            <a:spLocks noGrp="1"/>
          </p:cNvSpPr>
          <p:nvPr>
            <p:ph type="title"/>
          </p:nvPr>
        </p:nvSpPr>
        <p:spPr>
          <a:xfrm>
            <a:off x="609600" y="274638"/>
            <a:ext cx="10972800" cy="1143001"/>
          </a:xfrm>
          <a:prstGeom prst="rect">
            <a:avLst/>
          </a:prstGeom>
        </p:spPr>
        <p:txBody>
          <a:bodyPr anchor="ctr"/>
          <a:lstStyle>
            <a:lvl1pPr algn="ctr">
              <a:lnSpc>
                <a:spcPct val="100000"/>
              </a:lnSpc>
              <a:defRPr sz="4400" b="1" cap="none">
                <a:solidFill>
                  <a:srgbClr val="B9EFEE"/>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9774" name="Body Level One…"/>
          <p:cNvSpPr txBox="1">
            <a:spLocks noGrp="1"/>
          </p:cNvSpPr>
          <p:nvPr>
            <p:ph type="body" sz="half" idx="1"/>
          </p:nvPr>
        </p:nvSpPr>
        <p:spPr>
          <a:xfrm>
            <a:off x="609600" y="1600200"/>
            <a:ext cx="5384800" cy="4495800"/>
          </a:xfrm>
          <a:prstGeom prst="rect">
            <a:avLst/>
          </a:prstGeom>
        </p:spPr>
        <p:txBody>
          <a:bodyPr/>
          <a:lstStyle>
            <a:lvl1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1pPr>
            <a:lvl2pPr marL="783771" indent="-326571">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2pPr>
            <a:lvl3pPr marL="1219200" indent="-3048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3pPr>
            <a:lvl4pPr marL="1737360" indent="-365760">
              <a:lnSpc>
                <a:spcPct val="100000"/>
              </a:lnSpc>
              <a:spcBef>
                <a:spcPts val="700"/>
              </a:spcBef>
              <a:buClr>
                <a:srgbClr val="00FF99"/>
              </a:buClr>
              <a:buFontTx/>
              <a:buChar char="–"/>
              <a:defRPr sz="3200">
                <a:solidFill>
                  <a:srgbClr val="FFFFFF"/>
                </a:solidFill>
                <a:effectLst>
                  <a:outerShdw blurRad="38100" dist="38100" dir="2700000" rotWithShape="0">
                    <a:srgbClr val="000000"/>
                  </a:outerShdw>
                </a:effectLst>
                <a:latin typeface="Garamond"/>
                <a:ea typeface="Garamond"/>
                <a:cs typeface="Garamond"/>
                <a:sym typeface="Garamond"/>
              </a:defRPr>
            </a:lvl4pPr>
            <a:lvl5pPr marL="2194560" indent="-36576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9775" name="Text Placeholder 3"/>
          <p:cNvSpPr>
            <a:spLocks noGrp="1"/>
          </p:cNvSpPr>
          <p:nvPr>
            <p:ph type="body" sz="half" idx="21"/>
          </p:nvPr>
        </p:nvSpPr>
        <p:spPr>
          <a:xfrm>
            <a:off x="6197600" y="1600200"/>
            <a:ext cx="5384800" cy="4495800"/>
          </a:xfrm>
          <a:prstGeom prst="rect">
            <a:avLst/>
          </a:prstGeom>
        </p:spPr>
        <p:txBody>
          <a:bodyPr/>
          <a:lstStyle/>
          <a:p>
            <a:pPr marL="342900" indent="-342900">
              <a:lnSpc>
                <a:spcPct val="100000"/>
              </a:lnSpc>
              <a:spcBef>
                <a:spcPts val="700"/>
              </a:spcBef>
              <a:buClr>
                <a:srgbClr val="00FF99"/>
              </a:buClr>
              <a:buFontTx/>
              <a:defRPr sz="3200">
                <a:solidFill>
                  <a:srgbClr val="FFFFFF"/>
                </a:solidFill>
                <a:effectLst>
                  <a:outerShdw blurRad="38100" dist="38100" dir="2700000" rotWithShape="0">
                    <a:srgbClr val="000000"/>
                  </a:outerShdw>
                </a:effectLst>
                <a:latin typeface="Garamond"/>
                <a:ea typeface="Garamond"/>
                <a:cs typeface="Garamond"/>
                <a:sym typeface="Garamond"/>
              </a:defRPr>
            </a:pPr>
            <a:endParaRPr/>
          </a:p>
        </p:txBody>
      </p:sp>
      <p:sp>
        <p:nvSpPr>
          <p:cNvPr id="9776" name="Slide Number"/>
          <p:cNvSpPr txBox="1">
            <a:spLocks noGrp="1"/>
          </p:cNvSpPr>
          <p:nvPr>
            <p:ph type="sldNum" sz="quarter" idx="2"/>
          </p:nvPr>
        </p:nvSpPr>
        <p:spPr>
          <a:xfrm>
            <a:off x="11335385" y="6449060"/>
            <a:ext cx="247015" cy="256541"/>
          </a:xfrm>
          <a:prstGeom prst="rect">
            <a:avLst/>
          </a:prstGeom>
        </p:spPr>
        <p:txBody>
          <a:bodyPr anchor="b"/>
          <a:lstStyle>
            <a:lvl1pPr>
              <a:defRPr sz="1200">
                <a:solidFill>
                  <a:srgbClr val="FFFFFF"/>
                </a:solidFill>
                <a:latin typeface="Garamond"/>
                <a:ea typeface="Garamond"/>
                <a:cs typeface="Garamond"/>
                <a:sym typeface="Garamond"/>
              </a:defRPr>
            </a:lvl1pPr>
          </a:lstStyle>
          <a:p>
            <a:fld id="{86CB4B4D-7CA3-9044-876B-883B54F8677D}" type="slidenum">
              <a:t>‹#›</a:t>
            </a:fld>
            <a:endParaRPr/>
          </a:p>
        </p:txBody>
      </p:sp>
    </p:spTree>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783"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pic>
        <p:nvPicPr>
          <p:cNvPr id="9784" name="Picture 7" descr="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4243389"/>
            <a:ext cx="8968317" cy="274638"/>
          </a:xfrm>
          <a:prstGeom prst="rect">
            <a:avLst/>
          </a:prstGeom>
          <a:ln w="12700">
            <a:miter lim="400000"/>
          </a:ln>
        </p:spPr>
      </p:pic>
      <p:pic>
        <p:nvPicPr>
          <p:cNvPr id="9785" name="Picture 8" descr="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112250" y="4243387"/>
            <a:ext cx="3075517" cy="277813"/>
          </a:xfrm>
          <a:prstGeom prst="rect">
            <a:avLst/>
          </a:prstGeom>
          <a:ln w="12700">
            <a:miter lim="400000"/>
          </a:ln>
        </p:spPr>
      </p:pic>
      <p:sp>
        <p:nvSpPr>
          <p:cNvPr id="9786" name="Rectangle 5"/>
          <p:cNvSpPr/>
          <p:nvPr/>
        </p:nvSpPr>
        <p:spPr>
          <a:xfrm>
            <a:off x="0" y="2590799"/>
            <a:ext cx="8968317" cy="1658940"/>
          </a:xfrm>
          <a:prstGeom prst="rect">
            <a:avLst/>
          </a:prstGeom>
          <a:solidFill>
            <a:srgbClr val="262626"/>
          </a:solidFill>
          <a:ln w="12700">
            <a:miter lim="400000"/>
          </a:ln>
        </p:spPr>
        <p:txBody>
          <a:bodyPr lIns="45719" rIns="45719"/>
          <a:lstStyle/>
          <a:p>
            <a:pPr>
              <a:defRPr>
                <a:solidFill>
                  <a:srgbClr val="FFFFFF"/>
                </a:solidFill>
                <a:latin typeface="Trebuchet MS"/>
                <a:ea typeface="Trebuchet MS"/>
                <a:cs typeface="Trebuchet MS"/>
                <a:sym typeface="Trebuchet MS"/>
              </a:defRPr>
            </a:pPr>
            <a:endParaRPr/>
          </a:p>
        </p:txBody>
      </p:sp>
      <p:sp>
        <p:nvSpPr>
          <p:cNvPr id="9787" name="Rectangle 6"/>
          <p:cNvSpPr/>
          <p:nvPr/>
        </p:nvSpPr>
        <p:spPr>
          <a:xfrm>
            <a:off x="9112252" y="2590799"/>
            <a:ext cx="3077634" cy="1658940"/>
          </a:xfrm>
          <a:prstGeom prst="rect">
            <a:avLst/>
          </a:prstGeom>
          <a:solidFill>
            <a:srgbClr val="F09415"/>
          </a:solidFill>
          <a:ln w="12700">
            <a:miter lim="400000"/>
          </a:ln>
        </p:spPr>
        <p:txBody>
          <a:bodyPr lIns="45719" rIns="45719"/>
          <a:lstStyle/>
          <a:p>
            <a:pPr>
              <a:defRPr>
                <a:solidFill>
                  <a:srgbClr val="FFFFFF"/>
                </a:solidFill>
                <a:latin typeface="Trebuchet MS"/>
                <a:ea typeface="Trebuchet MS"/>
                <a:cs typeface="Trebuchet MS"/>
                <a:sym typeface="Trebuchet MS"/>
              </a:defRPr>
            </a:pPr>
            <a:endParaRPr/>
          </a:p>
        </p:txBody>
      </p:sp>
      <p:sp>
        <p:nvSpPr>
          <p:cNvPr id="9788" name="Title Text"/>
          <p:cNvSpPr txBox="1">
            <a:spLocks noGrp="1"/>
          </p:cNvSpPr>
          <p:nvPr>
            <p:ph type="title"/>
          </p:nvPr>
        </p:nvSpPr>
        <p:spPr>
          <a:xfrm>
            <a:off x="680323" y="2733708"/>
            <a:ext cx="8092358" cy="1373071"/>
          </a:xfrm>
          <a:prstGeom prst="rect">
            <a:avLst/>
          </a:prstGeom>
        </p:spPr>
        <p:txBody>
          <a:bodyPr anchor="b"/>
          <a:lstStyle>
            <a:lvl1pPr algn="r">
              <a:defRPr sz="4800" cap="none">
                <a:solidFill>
                  <a:srgbClr val="FFFFFF"/>
                </a:solidFill>
                <a:latin typeface="Trebuchet MS"/>
                <a:ea typeface="Trebuchet MS"/>
                <a:cs typeface="Trebuchet MS"/>
                <a:sym typeface="Trebuchet MS"/>
              </a:defRPr>
            </a:lvl1pPr>
          </a:lstStyle>
          <a:p>
            <a:r>
              <a:t>Title Text</a:t>
            </a:r>
          </a:p>
        </p:txBody>
      </p:sp>
      <p:sp>
        <p:nvSpPr>
          <p:cNvPr id="9789" name="Body Level One…"/>
          <p:cNvSpPr txBox="1">
            <a:spLocks noGrp="1"/>
          </p:cNvSpPr>
          <p:nvPr>
            <p:ph type="body" sz="quarter" idx="1"/>
          </p:nvPr>
        </p:nvSpPr>
        <p:spPr>
          <a:xfrm>
            <a:off x="680321" y="4394041"/>
            <a:ext cx="8144136" cy="1117688"/>
          </a:xfrm>
          <a:prstGeom prst="rect">
            <a:avLst/>
          </a:prstGeom>
        </p:spPr>
        <p:txBody>
          <a:bodyPr/>
          <a:lstStyle>
            <a:lvl1pPr marL="0" indent="0" algn="r">
              <a:lnSpc>
                <a:spcPct val="90000"/>
              </a:lnSpc>
              <a:buClrTx/>
              <a:buSzTx/>
              <a:buFontTx/>
              <a:buNone/>
              <a:defRPr>
                <a:solidFill>
                  <a:srgbClr val="FFFFFF"/>
                </a:solidFill>
                <a:latin typeface="Trebuchet MS"/>
                <a:ea typeface="Trebuchet MS"/>
                <a:cs typeface="Trebuchet MS"/>
                <a:sym typeface="Trebuchet MS"/>
              </a:defRPr>
            </a:lvl1pPr>
            <a:lvl2pPr marL="0" indent="457200" algn="r">
              <a:lnSpc>
                <a:spcPct val="90000"/>
              </a:lnSpc>
              <a:buClrTx/>
              <a:buSzTx/>
              <a:buFontTx/>
              <a:buNone/>
              <a:defRPr>
                <a:solidFill>
                  <a:srgbClr val="FFFFFF"/>
                </a:solidFill>
                <a:latin typeface="Trebuchet MS"/>
                <a:ea typeface="Trebuchet MS"/>
                <a:cs typeface="Trebuchet MS"/>
                <a:sym typeface="Trebuchet MS"/>
              </a:defRPr>
            </a:lvl2pPr>
            <a:lvl3pPr marL="0" indent="914400" algn="r">
              <a:lnSpc>
                <a:spcPct val="90000"/>
              </a:lnSpc>
              <a:buClrTx/>
              <a:buSzTx/>
              <a:buFontTx/>
              <a:buNone/>
              <a:defRPr>
                <a:solidFill>
                  <a:srgbClr val="FFFFFF"/>
                </a:solidFill>
                <a:latin typeface="Trebuchet MS"/>
                <a:ea typeface="Trebuchet MS"/>
                <a:cs typeface="Trebuchet MS"/>
                <a:sym typeface="Trebuchet MS"/>
              </a:defRPr>
            </a:lvl3pPr>
            <a:lvl4pPr marL="0" indent="1371600" algn="r">
              <a:lnSpc>
                <a:spcPct val="90000"/>
              </a:lnSpc>
              <a:buClrTx/>
              <a:buSzTx/>
              <a:buFontTx/>
              <a:buNone/>
              <a:defRPr>
                <a:solidFill>
                  <a:srgbClr val="FFFFFF"/>
                </a:solidFill>
                <a:latin typeface="Trebuchet MS"/>
                <a:ea typeface="Trebuchet MS"/>
                <a:cs typeface="Trebuchet MS"/>
                <a:sym typeface="Trebuchet MS"/>
              </a:defRPr>
            </a:lvl4pPr>
            <a:lvl5pPr marL="0" indent="1828800" algn="r">
              <a:lnSpc>
                <a:spcPct val="90000"/>
              </a:lnSpc>
              <a:buClrTx/>
              <a:buSzTx/>
              <a:buFontTx/>
              <a:buNone/>
              <a:defRPr>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790" name="Slide Number"/>
          <p:cNvSpPr txBox="1">
            <a:spLocks noGrp="1"/>
          </p:cNvSpPr>
          <p:nvPr>
            <p:ph type="sldNum" sz="quarter" idx="2"/>
          </p:nvPr>
        </p:nvSpPr>
        <p:spPr>
          <a:xfrm>
            <a:off x="9347200" y="3115787"/>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797"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02" name="Group 7"/>
          <p:cNvGrpSpPr/>
          <p:nvPr/>
        </p:nvGrpSpPr>
        <p:grpSpPr>
          <a:xfrm>
            <a:off x="0" y="609600"/>
            <a:ext cx="12215285" cy="1676401"/>
            <a:chOff x="0" y="0"/>
            <a:chExt cx="12215283" cy="1676399"/>
          </a:xfrm>
        </p:grpSpPr>
        <p:pic>
          <p:nvPicPr>
            <p:cNvPr id="9798"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799"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00" name="Rectangle 6"/>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01" name="Rectangle 7"/>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03" name="Title Text"/>
          <p:cNvSpPr txBox="1">
            <a:spLocks noGrp="1"/>
          </p:cNvSpPr>
          <p:nvPr>
            <p:ph type="title"/>
          </p:nvPr>
        </p:nvSpPr>
        <p:spPr>
          <a:xfrm>
            <a:off x="709083" y="752475"/>
            <a:ext cx="9194801" cy="108108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04" name="Body Level One…"/>
          <p:cNvSpPr txBox="1">
            <a:spLocks noGrp="1"/>
          </p:cNvSpPr>
          <p:nvPr>
            <p:ph type="body" sz="half" idx="1"/>
          </p:nvPr>
        </p:nvSpPr>
        <p:spPr>
          <a:xfrm>
            <a:off x="711201" y="2336800"/>
            <a:ext cx="9184217" cy="3598863"/>
          </a:xfrm>
          <a:prstGeom prst="rect">
            <a:avLst/>
          </a:prstGeom>
        </p:spPr>
        <p:txBody>
          <a:bodyPr/>
          <a:lstStyle>
            <a:lvl1pPr>
              <a:lnSpc>
                <a:spcPct val="90000"/>
              </a:lnSpc>
              <a:buClrTx/>
              <a:defRPr sz="2400">
                <a:solidFill>
                  <a:srgbClr val="FFFFFF"/>
                </a:solidFill>
                <a:latin typeface="Trebuchet MS"/>
                <a:ea typeface="Trebuchet MS"/>
                <a:cs typeface="Trebuchet MS"/>
                <a:sym typeface="Trebuchet MS"/>
              </a:defRPr>
            </a:lvl1pPr>
            <a:lvl2pPr marL="731519" indent="-274319">
              <a:lnSpc>
                <a:spcPct val="90000"/>
              </a:lnSpc>
              <a:buClrTx/>
              <a:defRPr sz="2400">
                <a:solidFill>
                  <a:srgbClr val="FFFFFF"/>
                </a:solidFill>
                <a:latin typeface="Trebuchet MS"/>
                <a:ea typeface="Trebuchet MS"/>
                <a:cs typeface="Trebuchet MS"/>
                <a:sym typeface="Trebuchet MS"/>
              </a:defRPr>
            </a:lvl2pPr>
            <a:lvl3pPr marL="1219200" indent="-304800">
              <a:lnSpc>
                <a:spcPct val="90000"/>
              </a:lnSpc>
              <a:buClrTx/>
              <a:defRPr sz="2400">
                <a:solidFill>
                  <a:srgbClr val="FFFFFF"/>
                </a:solidFill>
                <a:latin typeface="Trebuchet MS"/>
                <a:ea typeface="Trebuchet MS"/>
                <a:cs typeface="Trebuchet MS"/>
                <a:sym typeface="Trebuchet MS"/>
              </a:defRPr>
            </a:lvl3pPr>
            <a:lvl4pPr marL="1714500" indent="-342900">
              <a:lnSpc>
                <a:spcPct val="90000"/>
              </a:lnSpc>
              <a:buClrTx/>
              <a:defRPr sz="2400">
                <a:solidFill>
                  <a:srgbClr val="FFFFFF"/>
                </a:solidFill>
                <a:latin typeface="Trebuchet MS"/>
                <a:ea typeface="Trebuchet MS"/>
                <a:cs typeface="Trebuchet MS"/>
                <a:sym typeface="Trebuchet MS"/>
              </a:defRPr>
            </a:lvl4pPr>
            <a:lvl5pPr marL="2171700" indent="-342900">
              <a:lnSpc>
                <a:spcPct val="90000"/>
              </a:lnSpc>
              <a:buClrTx/>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05"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623B06"/>
        </a:solidFill>
        <a:effectLst/>
      </p:bgPr>
    </p:bg>
    <p:spTree>
      <p:nvGrpSpPr>
        <p:cNvPr id="1" name=""/>
        <p:cNvGrpSpPr/>
        <p:nvPr/>
      </p:nvGrpSpPr>
      <p:grpSpPr>
        <a:xfrm>
          <a:off x="0" y="0"/>
          <a:ext cx="0" cy="0"/>
          <a:chOff x="0" y="0"/>
          <a:chExt cx="0" cy="0"/>
        </a:xfrm>
      </p:grpSpPr>
      <p:sp>
        <p:nvSpPr>
          <p:cNvPr id="9812" name="Title Text"/>
          <p:cNvSpPr txBox="1">
            <a:spLocks noGrp="1"/>
          </p:cNvSpPr>
          <p:nvPr>
            <p:ph type="title"/>
          </p:nvPr>
        </p:nvSpPr>
        <p:spPr>
          <a:xfrm>
            <a:off x="709083" y="752475"/>
            <a:ext cx="9194801" cy="108108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13" name="Body Level One…"/>
          <p:cNvSpPr txBox="1">
            <a:spLocks noGrp="1"/>
          </p:cNvSpPr>
          <p:nvPr>
            <p:ph type="body" sz="half" idx="1"/>
          </p:nvPr>
        </p:nvSpPr>
        <p:spPr>
          <a:xfrm>
            <a:off x="711201" y="2336800"/>
            <a:ext cx="9184217" cy="3598863"/>
          </a:xfrm>
          <a:prstGeom prst="rect">
            <a:avLst/>
          </a:prstGeom>
        </p:spPr>
        <p:txBody>
          <a:bodyPr/>
          <a:lstStyle>
            <a:lvl1pPr>
              <a:lnSpc>
                <a:spcPct val="90000"/>
              </a:lnSpc>
              <a:buClrTx/>
              <a:defRPr sz="2400">
                <a:solidFill>
                  <a:srgbClr val="FFFFFF"/>
                </a:solidFill>
                <a:latin typeface="Trebuchet MS"/>
                <a:ea typeface="Trebuchet MS"/>
                <a:cs typeface="Trebuchet MS"/>
                <a:sym typeface="Trebuchet MS"/>
              </a:defRPr>
            </a:lvl1pPr>
            <a:lvl2pPr marL="731519" indent="-274319">
              <a:lnSpc>
                <a:spcPct val="90000"/>
              </a:lnSpc>
              <a:buClrTx/>
              <a:defRPr sz="2400">
                <a:solidFill>
                  <a:srgbClr val="FFFFFF"/>
                </a:solidFill>
                <a:latin typeface="Trebuchet MS"/>
                <a:ea typeface="Trebuchet MS"/>
                <a:cs typeface="Trebuchet MS"/>
                <a:sym typeface="Trebuchet MS"/>
              </a:defRPr>
            </a:lvl2pPr>
            <a:lvl3pPr marL="1219200" indent="-304800">
              <a:lnSpc>
                <a:spcPct val="90000"/>
              </a:lnSpc>
              <a:buClrTx/>
              <a:defRPr sz="2400">
                <a:solidFill>
                  <a:srgbClr val="FFFFFF"/>
                </a:solidFill>
                <a:latin typeface="Trebuchet MS"/>
                <a:ea typeface="Trebuchet MS"/>
                <a:cs typeface="Trebuchet MS"/>
                <a:sym typeface="Trebuchet MS"/>
              </a:defRPr>
            </a:lvl3pPr>
            <a:lvl4pPr marL="1714500" indent="-342900">
              <a:lnSpc>
                <a:spcPct val="90000"/>
              </a:lnSpc>
              <a:buClrTx/>
              <a:defRPr sz="2400">
                <a:solidFill>
                  <a:srgbClr val="FFFFFF"/>
                </a:solidFill>
                <a:latin typeface="Trebuchet MS"/>
                <a:ea typeface="Trebuchet MS"/>
                <a:cs typeface="Trebuchet MS"/>
                <a:sym typeface="Trebuchet MS"/>
              </a:defRPr>
            </a:lvl4pPr>
            <a:lvl5pPr marL="2171700" indent="-342900">
              <a:lnSpc>
                <a:spcPct val="90000"/>
              </a:lnSpc>
              <a:buClrTx/>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14"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21"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26" name="Group 7"/>
          <p:cNvGrpSpPr/>
          <p:nvPr/>
        </p:nvGrpSpPr>
        <p:grpSpPr>
          <a:xfrm>
            <a:off x="0" y="2728913"/>
            <a:ext cx="12215285" cy="1676401"/>
            <a:chOff x="0" y="0"/>
            <a:chExt cx="12215283" cy="1676399"/>
          </a:xfrm>
        </p:grpSpPr>
        <p:pic>
          <p:nvPicPr>
            <p:cNvPr id="9822"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823"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24" name="Rectangle 6"/>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25" name="Rectangle 7"/>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27" name="Title Text"/>
          <p:cNvSpPr txBox="1">
            <a:spLocks noGrp="1"/>
          </p:cNvSpPr>
          <p:nvPr>
            <p:ph type="title"/>
          </p:nvPr>
        </p:nvSpPr>
        <p:spPr>
          <a:xfrm>
            <a:off x="708851" y="2869894"/>
            <a:ext cx="9185535" cy="1090789"/>
          </a:xfrm>
          <a:prstGeom prst="rect">
            <a:avLst/>
          </a:prstGeom>
        </p:spPr>
        <p:txBody>
          <a:bodyPr anchor="ctr"/>
          <a:lstStyle>
            <a:lvl1pPr algn="r">
              <a:defRPr sz="3600" cap="none">
                <a:solidFill>
                  <a:srgbClr val="FFFFFF"/>
                </a:solidFill>
                <a:latin typeface="Trebuchet MS"/>
                <a:ea typeface="Trebuchet MS"/>
                <a:cs typeface="Trebuchet MS"/>
                <a:sym typeface="Trebuchet MS"/>
              </a:defRPr>
            </a:lvl1pPr>
          </a:lstStyle>
          <a:p>
            <a:r>
              <a:t>Title Text</a:t>
            </a:r>
          </a:p>
        </p:txBody>
      </p:sp>
      <p:sp>
        <p:nvSpPr>
          <p:cNvPr id="9828" name="Body Level One…"/>
          <p:cNvSpPr txBox="1">
            <a:spLocks noGrp="1"/>
          </p:cNvSpPr>
          <p:nvPr>
            <p:ph type="body" sz="quarter" idx="1"/>
          </p:nvPr>
        </p:nvSpPr>
        <p:spPr>
          <a:xfrm>
            <a:off x="708851" y="4232173"/>
            <a:ext cx="9185535" cy="1704017"/>
          </a:xfrm>
          <a:prstGeom prst="rect">
            <a:avLst/>
          </a:prstGeom>
        </p:spPr>
        <p:txBody>
          <a:bodyPr/>
          <a:lstStyle>
            <a:lvl1pPr marL="0" indent="0" algn="r">
              <a:lnSpc>
                <a:spcPct val="90000"/>
              </a:lnSpc>
              <a:buClrTx/>
              <a:buSzTx/>
              <a:buFontTx/>
              <a:buNone/>
              <a:defRPr>
                <a:solidFill>
                  <a:srgbClr val="FFFFFF"/>
                </a:solidFill>
                <a:latin typeface="Trebuchet MS"/>
                <a:ea typeface="Trebuchet MS"/>
                <a:cs typeface="Trebuchet MS"/>
                <a:sym typeface="Trebuchet MS"/>
              </a:defRPr>
            </a:lvl1pPr>
            <a:lvl2pPr marL="0" indent="457200" algn="r">
              <a:lnSpc>
                <a:spcPct val="90000"/>
              </a:lnSpc>
              <a:buClrTx/>
              <a:buSzTx/>
              <a:buFontTx/>
              <a:buNone/>
              <a:defRPr>
                <a:solidFill>
                  <a:srgbClr val="FFFFFF"/>
                </a:solidFill>
                <a:latin typeface="Trebuchet MS"/>
                <a:ea typeface="Trebuchet MS"/>
                <a:cs typeface="Trebuchet MS"/>
                <a:sym typeface="Trebuchet MS"/>
              </a:defRPr>
            </a:lvl2pPr>
            <a:lvl3pPr marL="0" indent="914400" algn="r">
              <a:lnSpc>
                <a:spcPct val="90000"/>
              </a:lnSpc>
              <a:buClrTx/>
              <a:buSzTx/>
              <a:buFontTx/>
              <a:buNone/>
              <a:defRPr>
                <a:solidFill>
                  <a:srgbClr val="FFFFFF"/>
                </a:solidFill>
                <a:latin typeface="Trebuchet MS"/>
                <a:ea typeface="Trebuchet MS"/>
                <a:cs typeface="Trebuchet MS"/>
                <a:sym typeface="Trebuchet MS"/>
              </a:defRPr>
            </a:lvl3pPr>
            <a:lvl4pPr marL="0" indent="1371600" algn="r">
              <a:lnSpc>
                <a:spcPct val="90000"/>
              </a:lnSpc>
              <a:buClrTx/>
              <a:buSzTx/>
              <a:buFontTx/>
              <a:buNone/>
              <a:defRPr>
                <a:solidFill>
                  <a:srgbClr val="FFFFFF"/>
                </a:solidFill>
                <a:latin typeface="Trebuchet MS"/>
                <a:ea typeface="Trebuchet MS"/>
                <a:cs typeface="Trebuchet MS"/>
                <a:sym typeface="Trebuchet MS"/>
              </a:defRPr>
            </a:lvl4pPr>
            <a:lvl5pPr marL="0" indent="1828800" algn="r">
              <a:lnSpc>
                <a:spcPct val="90000"/>
              </a:lnSpc>
              <a:buClrTx/>
              <a:buSzTx/>
              <a:buFontTx/>
              <a:buNone/>
              <a:defRPr>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29" name="Slide Number"/>
          <p:cNvSpPr txBox="1">
            <a:spLocks noGrp="1"/>
          </p:cNvSpPr>
          <p:nvPr>
            <p:ph type="sldNum" sz="quarter" idx="2"/>
          </p:nvPr>
        </p:nvSpPr>
        <p:spPr>
          <a:xfrm>
            <a:off x="10475383" y="3103087"/>
            <a:ext cx="583666"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688" name="Group 28"/>
          <p:cNvGrpSpPr/>
          <p:nvPr/>
        </p:nvGrpSpPr>
        <p:grpSpPr>
          <a:xfrm>
            <a:off x="304800" y="228600"/>
            <a:ext cx="11582400" cy="5943600"/>
            <a:chOff x="0" y="0"/>
            <a:chExt cx="11582400" cy="5943600"/>
          </a:xfrm>
        </p:grpSpPr>
        <p:sp>
          <p:nvSpPr>
            <p:cNvPr id="685"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86"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687"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689"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690"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36"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41" name="Group 7"/>
          <p:cNvGrpSpPr/>
          <p:nvPr/>
        </p:nvGrpSpPr>
        <p:grpSpPr>
          <a:xfrm>
            <a:off x="0" y="609600"/>
            <a:ext cx="12215285" cy="1676401"/>
            <a:chOff x="0" y="0"/>
            <a:chExt cx="12215283" cy="1676399"/>
          </a:xfrm>
        </p:grpSpPr>
        <p:pic>
          <p:nvPicPr>
            <p:cNvPr id="9837"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838"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39" name="Rectangle 7"/>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40" name="Rectangle 8"/>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42" name="Title Text"/>
          <p:cNvSpPr txBox="1">
            <a:spLocks noGrp="1"/>
          </p:cNvSpPr>
          <p:nvPr>
            <p:ph type="title"/>
          </p:nvPr>
        </p:nvSpPr>
        <p:spPr>
          <a:xfrm>
            <a:off x="711200" y="753228"/>
            <a:ext cx="9183187" cy="108093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43" name="Body Level One…"/>
          <p:cNvSpPr txBox="1">
            <a:spLocks noGrp="1"/>
          </p:cNvSpPr>
          <p:nvPr>
            <p:ph type="body" sz="quarter" idx="1"/>
          </p:nvPr>
        </p:nvSpPr>
        <p:spPr>
          <a:xfrm>
            <a:off x="711201" y="2336873"/>
            <a:ext cx="4477199" cy="3599317"/>
          </a:xfrm>
          <a:prstGeom prst="rect">
            <a:avLst/>
          </a:prstGeom>
        </p:spPr>
        <p:txBody>
          <a:bodyPr/>
          <a:lstStyle>
            <a:lvl1pPr>
              <a:lnSpc>
                <a:spcPct val="90000"/>
              </a:lnSpc>
              <a:buClrTx/>
              <a:defRPr sz="2400">
                <a:solidFill>
                  <a:srgbClr val="FFFFFF"/>
                </a:solidFill>
                <a:latin typeface="Trebuchet MS"/>
                <a:ea typeface="Trebuchet MS"/>
                <a:cs typeface="Trebuchet MS"/>
                <a:sym typeface="Trebuchet MS"/>
              </a:defRPr>
            </a:lvl1pPr>
            <a:lvl2pPr marL="731519" indent="-274319">
              <a:lnSpc>
                <a:spcPct val="90000"/>
              </a:lnSpc>
              <a:buClrTx/>
              <a:defRPr sz="2400">
                <a:solidFill>
                  <a:srgbClr val="FFFFFF"/>
                </a:solidFill>
                <a:latin typeface="Trebuchet MS"/>
                <a:ea typeface="Trebuchet MS"/>
                <a:cs typeface="Trebuchet MS"/>
                <a:sym typeface="Trebuchet MS"/>
              </a:defRPr>
            </a:lvl2pPr>
            <a:lvl3pPr marL="1219200" indent="-304800">
              <a:lnSpc>
                <a:spcPct val="90000"/>
              </a:lnSpc>
              <a:buClrTx/>
              <a:defRPr sz="2400">
                <a:solidFill>
                  <a:srgbClr val="FFFFFF"/>
                </a:solidFill>
                <a:latin typeface="Trebuchet MS"/>
                <a:ea typeface="Trebuchet MS"/>
                <a:cs typeface="Trebuchet MS"/>
                <a:sym typeface="Trebuchet MS"/>
              </a:defRPr>
            </a:lvl3pPr>
            <a:lvl4pPr marL="1714500" indent="-342900">
              <a:lnSpc>
                <a:spcPct val="90000"/>
              </a:lnSpc>
              <a:buClrTx/>
              <a:defRPr sz="2400">
                <a:solidFill>
                  <a:srgbClr val="FFFFFF"/>
                </a:solidFill>
                <a:latin typeface="Trebuchet MS"/>
                <a:ea typeface="Trebuchet MS"/>
                <a:cs typeface="Trebuchet MS"/>
                <a:sym typeface="Trebuchet MS"/>
              </a:defRPr>
            </a:lvl4pPr>
            <a:lvl5pPr marL="2171700" indent="-342900">
              <a:lnSpc>
                <a:spcPct val="90000"/>
              </a:lnSpc>
              <a:buClrTx/>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44"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51"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56" name="Group 7"/>
          <p:cNvGrpSpPr/>
          <p:nvPr/>
        </p:nvGrpSpPr>
        <p:grpSpPr>
          <a:xfrm>
            <a:off x="0" y="609600"/>
            <a:ext cx="12215285" cy="1676401"/>
            <a:chOff x="0" y="0"/>
            <a:chExt cx="12215283" cy="1676399"/>
          </a:xfrm>
        </p:grpSpPr>
        <p:pic>
          <p:nvPicPr>
            <p:cNvPr id="9852"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853"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54" name="Rectangle 9"/>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55" name="Rectangle 10"/>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57" name="Title Text"/>
          <p:cNvSpPr txBox="1">
            <a:spLocks noGrp="1"/>
          </p:cNvSpPr>
          <p:nvPr>
            <p:ph type="title"/>
          </p:nvPr>
        </p:nvSpPr>
        <p:spPr>
          <a:xfrm>
            <a:off x="708851" y="753231"/>
            <a:ext cx="9195381" cy="108093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58" name="Body Level One…"/>
          <p:cNvSpPr txBox="1">
            <a:spLocks noGrp="1"/>
          </p:cNvSpPr>
          <p:nvPr>
            <p:ph type="body" sz="quarter" idx="1"/>
          </p:nvPr>
        </p:nvSpPr>
        <p:spPr>
          <a:xfrm>
            <a:off x="1014650" y="2336874"/>
            <a:ext cx="4193442" cy="693137"/>
          </a:xfrm>
          <a:prstGeom prst="rect">
            <a:avLst/>
          </a:prstGeom>
        </p:spPr>
        <p:txBody>
          <a:bodyPr anchor="b"/>
          <a:lstStyle>
            <a:lvl1pPr marL="0" indent="0">
              <a:lnSpc>
                <a:spcPct val="90000"/>
              </a:lnSpc>
              <a:buClrTx/>
              <a:buSzTx/>
              <a:buFontTx/>
              <a:buNone/>
              <a:defRPr sz="2400" b="1">
                <a:solidFill>
                  <a:srgbClr val="FFFFFF"/>
                </a:solidFill>
                <a:latin typeface="Trebuchet MS"/>
                <a:ea typeface="Trebuchet MS"/>
                <a:cs typeface="Trebuchet MS"/>
                <a:sym typeface="Trebuchet MS"/>
              </a:defRPr>
            </a:lvl1pPr>
            <a:lvl2pPr marL="0" indent="457200">
              <a:lnSpc>
                <a:spcPct val="90000"/>
              </a:lnSpc>
              <a:buClrTx/>
              <a:buSzTx/>
              <a:buFontTx/>
              <a:buNone/>
              <a:defRPr sz="2400" b="1">
                <a:solidFill>
                  <a:srgbClr val="FFFFFF"/>
                </a:solidFill>
                <a:latin typeface="Trebuchet MS"/>
                <a:ea typeface="Trebuchet MS"/>
                <a:cs typeface="Trebuchet MS"/>
                <a:sym typeface="Trebuchet MS"/>
              </a:defRPr>
            </a:lvl2pPr>
            <a:lvl3pPr marL="0" indent="914400">
              <a:lnSpc>
                <a:spcPct val="90000"/>
              </a:lnSpc>
              <a:buClrTx/>
              <a:buSzTx/>
              <a:buFontTx/>
              <a:buNone/>
              <a:defRPr sz="2400" b="1">
                <a:solidFill>
                  <a:srgbClr val="FFFFFF"/>
                </a:solidFill>
                <a:latin typeface="Trebuchet MS"/>
                <a:ea typeface="Trebuchet MS"/>
                <a:cs typeface="Trebuchet MS"/>
                <a:sym typeface="Trebuchet MS"/>
              </a:defRPr>
            </a:lvl3pPr>
            <a:lvl4pPr marL="0" indent="1371600">
              <a:lnSpc>
                <a:spcPct val="90000"/>
              </a:lnSpc>
              <a:buClrTx/>
              <a:buSzTx/>
              <a:buFontTx/>
              <a:buNone/>
              <a:defRPr sz="2400" b="1">
                <a:solidFill>
                  <a:srgbClr val="FFFFFF"/>
                </a:solidFill>
                <a:latin typeface="Trebuchet MS"/>
                <a:ea typeface="Trebuchet MS"/>
                <a:cs typeface="Trebuchet MS"/>
                <a:sym typeface="Trebuchet MS"/>
              </a:defRPr>
            </a:lvl4pPr>
            <a:lvl5pPr marL="0" indent="1828800">
              <a:lnSpc>
                <a:spcPct val="90000"/>
              </a:lnSpc>
              <a:buClrTx/>
              <a:buSzTx/>
              <a:buFontTx/>
              <a:buNone/>
              <a:defRPr sz="2400" b="1">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59" name="Text Placeholder 4"/>
          <p:cNvSpPr>
            <a:spLocks noGrp="1"/>
          </p:cNvSpPr>
          <p:nvPr>
            <p:ph type="body" sz="quarter" idx="21"/>
          </p:nvPr>
        </p:nvSpPr>
        <p:spPr>
          <a:xfrm>
            <a:off x="5710194" y="2336873"/>
            <a:ext cx="4194036" cy="692077"/>
          </a:xfrm>
          <a:prstGeom prst="rect">
            <a:avLst/>
          </a:prstGeom>
        </p:spPr>
        <p:txBody>
          <a:bodyPr anchor="b"/>
          <a:lstStyle/>
          <a:p>
            <a:pPr marL="0" indent="0">
              <a:lnSpc>
                <a:spcPct val="90000"/>
              </a:lnSpc>
              <a:buClrTx/>
              <a:buSzTx/>
              <a:buFontTx/>
              <a:buNone/>
              <a:defRPr sz="2400" b="1">
                <a:solidFill>
                  <a:srgbClr val="FFFFFF"/>
                </a:solidFill>
                <a:latin typeface="Trebuchet MS"/>
                <a:ea typeface="Trebuchet MS"/>
                <a:cs typeface="Trebuchet MS"/>
                <a:sym typeface="Trebuchet MS"/>
              </a:defRPr>
            </a:pPr>
            <a:endParaRPr/>
          </a:p>
        </p:txBody>
      </p:sp>
      <p:sp>
        <p:nvSpPr>
          <p:cNvPr id="9860"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67"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72" name="Group 7"/>
          <p:cNvGrpSpPr/>
          <p:nvPr/>
        </p:nvGrpSpPr>
        <p:grpSpPr>
          <a:xfrm>
            <a:off x="0" y="609600"/>
            <a:ext cx="12215285" cy="1676401"/>
            <a:chOff x="0" y="0"/>
            <a:chExt cx="12215283" cy="1676399"/>
          </a:xfrm>
        </p:grpSpPr>
        <p:pic>
          <p:nvPicPr>
            <p:cNvPr id="9868"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869"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70" name="Rectangle 5"/>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71" name="Rectangle 6"/>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73" name="Title Text"/>
          <p:cNvSpPr txBox="1">
            <a:spLocks noGrp="1"/>
          </p:cNvSpPr>
          <p:nvPr>
            <p:ph type="title"/>
          </p:nvPr>
        </p:nvSpPr>
        <p:spPr>
          <a:xfrm>
            <a:off x="709083" y="752475"/>
            <a:ext cx="9194801" cy="108108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74"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81"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pic>
        <p:nvPicPr>
          <p:cNvPr id="9882" name="Picture 7" descr="Picture 7"/>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0289117" y="1973263"/>
            <a:ext cx="1926168" cy="144463"/>
          </a:xfrm>
          <a:prstGeom prst="rect">
            <a:avLst/>
          </a:prstGeom>
          <a:ln w="12700">
            <a:miter lim="400000"/>
          </a:ln>
        </p:spPr>
      </p:pic>
      <p:sp>
        <p:nvSpPr>
          <p:cNvPr id="9883" name="Rectangle 2"/>
          <p:cNvSpPr/>
          <p:nvPr/>
        </p:nvSpPr>
        <p:spPr>
          <a:xfrm>
            <a:off x="10280650" y="609601"/>
            <a:ext cx="1911350" cy="1368426"/>
          </a:xfrm>
          <a:prstGeom prst="rect">
            <a:avLst/>
          </a:prstGeom>
          <a:solidFill>
            <a:srgbClr val="F09415"/>
          </a:solidFill>
          <a:ln w="12700">
            <a:miter lim="400000"/>
          </a:ln>
        </p:spPr>
        <p:txBody>
          <a:bodyPr lIns="45719" rIns="45719"/>
          <a:lstStyle/>
          <a:p>
            <a:pPr>
              <a:defRPr>
                <a:solidFill>
                  <a:srgbClr val="FFFFFF"/>
                </a:solidFill>
                <a:latin typeface="Trebuchet MS"/>
                <a:ea typeface="Trebuchet MS"/>
                <a:cs typeface="Trebuchet MS"/>
                <a:sym typeface="Trebuchet MS"/>
              </a:defRPr>
            </a:pPr>
            <a:endParaRPr/>
          </a:p>
        </p:txBody>
      </p:sp>
      <p:sp>
        <p:nvSpPr>
          <p:cNvPr id="9884"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891"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896" name="Group 7"/>
          <p:cNvGrpSpPr/>
          <p:nvPr/>
        </p:nvGrpSpPr>
        <p:grpSpPr>
          <a:xfrm>
            <a:off x="0" y="609600"/>
            <a:ext cx="12215285" cy="1676401"/>
            <a:chOff x="0" y="0"/>
            <a:chExt cx="12215283" cy="1676399"/>
          </a:xfrm>
        </p:grpSpPr>
        <p:pic>
          <p:nvPicPr>
            <p:cNvPr id="9892"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893"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894" name="Rectangle 7"/>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895" name="Rectangle 8"/>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897" name="Title Text"/>
          <p:cNvSpPr txBox="1">
            <a:spLocks noGrp="1"/>
          </p:cNvSpPr>
          <p:nvPr>
            <p:ph type="title"/>
          </p:nvPr>
        </p:nvSpPr>
        <p:spPr>
          <a:xfrm>
            <a:off x="708851" y="753226"/>
            <a:ext cx="9195381" cy="1080942"/>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898" name="Body Level One…"/>
          <p:cNvSpPr txBox="1">
            <a:spLocks noGrp="1"/>
          </p:cNvSpPr>
          <p:nvPr>
            <p:ph type="body" sz="half" idx="1"/>
          </p:nvPr>
        </p:nvSpPr>
        <p:spPr>
          <a:xfrm>
            <a:off x="4685846" y="2336874"/>
            <a:ext cx="5218386" cy="3599314"/>
          </a:xfrm>
          <a:prstGeom prst="rect">
            <a:avLst/>
          </a:prstGeom>
        </p:spPr>
        <p:txBody>
          <a:bodyPr/>
          <a:lstStyle>
            <a:lvl1pPr>
              <a:lnSpc>
                <a:spcPct val="90000"/>
              </a:lnSpc>
              <a:buClrTx/>
              <a:defRPr sz="2400">
                <a:solidFill>
                  <a:srgbClr val="FFFFFF"/>
                </a:solidFill>
                <a:latin typeface="Trebuchet MS"/>
                <a:ea typeface="Trebuchet MS"/>
                <a:cs typeface="Trebuchet MS"/>
                <a:sym typeface="Trebuchet MS"/>
              </a:defRPr>
            </a:lvl1pPr>
            <a:lvl2pPr marL="731519" indent="-274319">
              <a:lnSpc>
                <a:spcPct val="90000"/>
              </a:lnSpc>
              <a:buClrTx/>
              <a:defRPr sz="2400">
                <a:solidFill>
                  <a:srgbClr val="FFFFFF"/>
                </a:solidFill>
                <a:latin typeface="Trebuchet MS"/>
                <a:ea typeface="Trebuchet MS"/>
                <a:cs typeface="Trebuchet MS"/>
                <a:sym typeface="Trebuchet MS"/>
              </a:defRPr>
            </a:lvl2pPr>
            <a:lvl3pPr marL="1219200" indent="-304800">
              <a:lnSpc>
                <a:spcPct val="90000"/>
              </a:lnSpc>
              <a:buClrTx/>
              <a:defRPr sz="2400">
                <a:solidFill>
                  <a:srgbClr val="FFFFFF"/>
                </a:solidFill>
                <a:latin typeface="Trebuchet MS"/>
                <a:ea typeface="Trebuchet MS"/>
                <a:cs typeface="Trebuchet MS"/>
                <a:sym typeface="Trebuchet MS"/>
              </a:defRPr>
            </a:lvl3pPr>
            <a:lvl4pPr marL="1714500" indent="-342900">
              <a:lnSpc>
                <a:spcPct val="90000"/>
              </a:lnSpc>
              <a:buClrTx/>
              <a:defRPr sz="2400">
                <a:solidFill>
                  <a:srgbClr val="FFFFFF"/>
                </a:solidFill>
                <a:latin typeface="Trebuchet MS"/>
                <a:ea typeface="Trebuchet MS"/>
                <a:cs typeface="Trebuchet MS"/>
                <a:sym typeface="Trebuchet MS"/>
              </a:defRPr>
            </a:lvl4pPr>
            <a:lvl5pPr marL="2171700" indent="-342900">
              <a:lnSpc>
                <a:spcPct val="90000"/>
              </a:lnSpc>
              <a:buClrTx/>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899" name="Text Placeholder 3"/>
          <p:cNvSpPr>
            <a:spLocks noGrp="1"/>
          </p:cNvSpPr>
          <p:nvPr>
            <p:ph type="body" sz="quarter" idx="21"/>
          </p:nvPr>
        </p:nvSpPr>
        <p:spPr>
          <a:xfrm>
            <a:off x="711200" y="2336873"/>
            <a:ext cx="3728322" cy="3599319"/>
          </a:xfrm>
          <a:prstGeom prst="rect">
            <a:avLst/>
          </a:prstGeom>
        </p:spPr>
        <p:txBody>
          <a:bodyPr anchor="ctr"/>
          <a:lstStyle/>
          <a:p>
            <a:pPr marL="0" indent="0">
              <a:lnSpc>
                <a:spcPct val="90000"/>
              </a:lnSpc>
              <a:buClrTx/>
              <a:buSzTx/>
              <a:buFontTx/>
              <a:buNone/>
              <a:defRPr sz="1600">
                <a:solidFill>
                  <a:srgbClr val="FFFFFF"/>
                </a:solidFill>
                <a:latin typeface="Trebuchet MS"/>
                <a:ea typeface="Trebuchet MS"/>
                <a:cs typeface="Trebuchet MS"/>
                <a:sym typeface="Trebuchet MS"/>
              </a:defRPr>
            </a:pPr>
            <a:endParaRPr/>
          </a:p>
        </p:txBody>
      </p:sp>
      <p:sp>
        <p:nvSpPr>
          <p:cNvPr id="9900"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07"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12" name="Group 7"/>
          <p:cNvGrpSpPr/>
          <p:nvPr/>
        </p:nvGrpSpPr>
        <p:grpSpPr>
          <a:xfrm>
            <a:off x="0" y="609600"/>
            <a:ext cx="12215285" cy="1676401"/>
            <a:chOff x="0" y="0"/>
            <a:chExt cx="12215283" cy="1676399"/>
          </a:xfrm>
        </p:grpSpPr>
        <p:pic>
          <p:nvPicPr>
            <p:cNvPr id="9908"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09"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10" name="Rectangle 7"/>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11" name="Rectangle 8"/>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13" name="Title Text"/>
          <p:cNvSpPr txBox="1">
            <a:spLocks noGrp="1"/>
          </p:cNvSpPr>
          <p:nvPr>
            <p:ph type="title"/>
          </p:nvPr>
        </p:nvSpPr>
        <p:spPr>
          <a:xfrm>
            <a:off x="708851" y="753228"/>
            <a:ext cx="9195381" cy="108093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914" name="Picture Placeholder 2"/>
          <p:cNvSpPr>
            <a:spLocks noGrp="1"/>
          </p:cNvSpPr>
          <p:nvPr>
            <p:ph type="pic" sz="half" idx="21"/>
          </p:nvPr>
        </p:nvSpPr>
        <p:spPr>
          <a:xfrm>
            <a:off x="4681275" y="2336874"/>
            <a:ext cx="5222957" cy="3599313"/>
          </a:xfrm>
          <a:prstGeom prst="rect">
            <a:avLst/>
          </a:prstGeom>
          <a:effectLst>
            <a:outerShdw blurRad="76200" dist="63500" dir="5040000" rotWithShape="0">
              <a:srgbClr val="000000">
                <a:alpha val="41000"/>
              </a:srgbClr>
            </a:outerShdw>
          </a:effectLst>
        </p:spPr>
        <p:txBody>
          <a:bodyPr lIns="91439" rIns="91439">
            <a:noAutofit/>
          </a:bodyPr>
          <a:lstStyle/>
          <a:p>
            <a:endParaRPr/>
          </a:p>
        </p:txBody>
      </p:sp>
      <p:sp>
        <p:nvSpPr>
          <p:cNvPr id="9915" name="Body Level One…"/>
          <p:cNvSpPr txBox="1">
            <a:spLocks noGrp="1"/>
          </p:cNvSpPr>
          <p:nvPr>
            <p:ph type="body" sz="quarter" idx="1"/>
          </p:nvPr>
        </p:nvSpPr>
        <p:spPr>
          <a:xfrm>
            <a:off x="708851" y="2336874"/>
            <a:ext cx="3731317" cy="3599317"/>
          </a:xfrm>
          <a:prstGeom prst="rect">
            <a:avLst/>
          </a:prstGeom>
        </p:spPr>
        <p:txBody>
          <a:bodyPr anchor="ctr"/>
          <a:lstStyle>
            <a:lvl1pPr marL="0" indent="0">
              <a:lnSpc>
                <a:spcPct val="90000"/>
              </a:lnSpc>
              <a:buClrTx/>
              <a:buSzTx/>
              <a:buFontTx/>
              <a:buNone/>
              <a:defRPr sz="1600">
                <a:solidFill>
                  <a:srgbClr val="FFFFFF"/>
                </a:solidFill>
                <a:latin typeface="Trebuchet MS"/>
                <a:ea typeface="Trebuchet MS"/>
                <a:cs typeface="Trebuchet MS"/>
                <a:sym typeface="Trebuchet MS"/>
              </a:defRPr>
            </a:lvl1pPr>
            <a:lvl2pPr marL="0" indent="457200">
              <a:lnSpc>
                <a:spcPct val="90000"/>
              </a:lnSpc>
              <a:buClrTx/>
              <a:buSzTx/>
              <a:buFontTx/>
              <a:buNone/>
              <a:defRPr sz="1600">
                <a:solidFill>
                  <a:srgbClr val="FFFFFF"/>
                </a:solidFill>
                <a:latin typeface="Trebuchet MS"/>
                <a:ea typeface="Trebuchet MS"/>
                <a:cs typeface="Trebuchet MS"/>
                <a:sym typeface="Trebuchet MS"/>
              </a:defRPr>
            </a:lvl2pPr>
            <a:lvl3pPr marL="0" indent="914400">
              <a:lnSpc>
                <a:spcPct val="90000"/>
              </a:lnSpc>
              <a:buClrTx/>
              <a:buSzTx/>
              <a:buFontTx/>
              <a:buNone/>
              <a:defRPr sz="1600">
                <a:solidFill>
                  <a:srgbClr val="FFFFFF"/>
                </a:solidFill>
                <a:latin typeface="Trebuchet MS"/>
                <a:ea typeface="Trebuchet MS"/>
                <a:cs typeface="Trebuchet MS"/>
                <a:sym typeface="Trebuchet MS"/>
              </a:defRPr>
            </a:lvl3pPr>
            <a:lvl4pPr marL="0" indent="1371600">
              <a:lnSpc>
                <a:spcPct val="90000"/>
              </a:lnSpc>
              <a:buClrTx/>
              <a:buSzTx/>
              <a:buFontTx/>
              <a:buNone/>
              <a:defRPr sz="1600">
                <a:solidFill>
                  <a:srgbClr val="FFFFFF"/>
                </a:solidFill>
                <a:latin typeface="Trebuchet MS"/>
                <a:ea typeface="Trebuchet MS"/>
                <a:cs typeface="Trebuchet MS"/>
                <a:sym typeface="Trebuchet MS"/>
              </a:defRPr>
            </a:lvl4pPr>
            <a:lvl5pPr marL="0" indent="1828800">
              <a:lnSpc>
                <a:spcPct val="90000"/>
              </a:lnSpc>
              <a:buClrTx/>
              <a:buSzTx/>
              <a:buFontTx/>
              <a:buNone/>
              <a:defRPr sz="16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16"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Panoramic Picture with Capti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23"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28" name="Group 7"/>
          <p:cNvGrpSpPr/>
          <p:nvPr/>
        </p:nvGrpSpPr>
        <p:grpSpPr>
          <a:xfrm>
            <a:off x="0" y="4572000"/>
            <a:ext cx="12215285" cy="1676401"/>
            <a:chOff x="0" y="0"/>
            <a:chExt cx="12215283" cy="1676399"/>
          </a:xfrm>
        </p:grpSpPr>
        <p:pic>
          <p:nvPicPr>
            <p:cNvPr id="9924"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25"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26" name="Rectangle 7"/>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27" name="Rectangle 8"/>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29" name="Title Text"/>
          <p:cNvSpPr txBox="1">
            <a:spLocks noGrp="1"/>
          </p:cNvSpPr>
          <p:nvPr>
            <p:ph type="title"/>
          </p:nvPr>
        </p:nvSpPr>
        <p:spPr>
          <a:xfrm>
            <a:off x="711204" y="4711617"/>
            <a:ext cx="9193028" cy="544483"/>
          </a:xfrm>
          <a:prstGeom prst="rect">
            <a:avLst/>
          </a:prstGeom>
        </p:spPr>
        <p:txBody>
          <a:bodyPr anchor="b"/>
          <a:lstStyle>
            <a:lvl1pPr>
              <a:defRPr sz="2400" cap="none">
                <a:solidFill>
                  <a:srgbClr val="FFFFFF"/>
                </a:solidFill>
                <a:latin typeface="Trebuchet MS"/>
                <a:ea typeface="Trebuchet MS"/>
                <a:cs typeface="Trebuchet MS"/>
                <a:sym typeface="Trebuchet MS"/>
              </a:defRPr>
            </a:lvl1pPr>
          </a:lstStyle>
          <a:p>
            <a:r>
              <a:t>Title Text</a:t>
            </a:r>
          </a:p>
        </p:txBody>
      </p:sp>
      <p:sp>
        <p:nvSpPr>
          <p:cNvPr id="9930" name="Picture Placeholder 2"/>
          <p:cNvSpPr>
            <a:spLocks noGrp="1"/>
          </p:cNvSpPr>
          <p:nvPr>
            <p:ph type="pic" sz="half" idx="21"/>
          </p:nvPr>
        </p:nvSpPr>
        <p:spPr>
          <a:xfrm>
            <a:off x="708851" y="609598"/>
            <a:ext cx="9195381" cy="3589577"/>
          </a:xfrm>
          <a:prstGeom prst="rect">
            <a:avLst/>
          </a:prstGeom>
          <a:effectLst>
            <a:outerShdw blurRad="76200" dist="63500" dir="5040000" rotWithShape="0">
              <a:srgbClr val="000000">
                <a:alpha val="41000"/>
              </a:srgbClr>
            </a:outerShdw>
          </a:effectLst>
        </p:spPr>
        <p:txBody>
          <a:bodyPr lIns="91439" rIns="91439">
            <a:noAutofit/>
          </a:bodyPr>
          <a:lstStyle/>
          <a:p>
            <a:endParaRPr/>
          </a:p>
        </p:txBody>
      </p:sp>
      <p:sp>
        <p:nvSpPr>
          <p:cNvPr id="9931" name="Body Level One…"/>
          <p:cNvSpPr txBox="1">
            <a:spLocks noGrp="1"/>
          </p:cNvSpPr>
          <p:nvPr>
            <p:ph type="body" sz="quarter" idx="1"/>
          </p:nvPr>
        </p:nvSpPr>
        <p:spPr>
          <a:xfrm>
            <a:off x="711201" y="5256098"/>
            <a:ext cx="9193030" cy="547820"/>
          </a:xfrm>
          <a:prstGeom prst="rect">
            <a:avLst/>
          </a:prstGeom>
        </p:spPr>
        <p:txBody>
          <a:bodyPr/>
          <a:lstStyle>
            <a:lvl1pPr marL="0" indent="0">
              <a:lnSpc>
                <a:spcPct val="90000"/>
              </a:lnSpc>
              <a:buClrTx/>
              <a:buSzTx/>
              <a:buFontTx/>
              <a:buNone/>
              <a:defRPr sz="1600">
                <a:solidFill>
                  <a:srgbClr val="FFFFFF"/>
                </a:solidFill>
                <a:latin typeface="Trebuchet MS"/>
                <a:ea typeface="Trebuchet MS"/>
                <a:cs typeface="Trebuchet MS"/>
                <a:sym typeface="Trebuchet MS"/>
              </a:defRPr>
            </a:lvl1pPr>
            <a:lvl2pPr marL="0" indent="457200">
              <a:lnSpc>
                <a:spcPct val="90000"/>
              </a:lnSpc>
              <a:buClrTx/>
              <a:buSzTx/>
              <a:buFontTx/>
              <a:buNone/>
              <a:defRPr sz="1600">
                <a:solidFill>
                  <a:srgbClr val="FFFFFF"/>
                </a:solidFill>
                <a:latin typeface="Trebuchet MS"/>
                <a:ea typeface="Trebuchet MS"/>
                <a:cs typeface="Trebuchet MS"/>
                <a:sym typeface="Trebuchet MS"/>
              </a:defRPr>
            </a:lvl2pPr>
            <a:lvl3pPr marL="0" indent="914400">
              <a:lnSpc>
                <a:spcPct val="90000"/>
              </a:lnSpc>
              <a:buClrTx/>
              <a:buSzTx/>
              <a:buFontTx/>
              <a:buNone/>
              <a:defRPr sz="1600">
                <a:solidFill>
                  <a:srgbClr val="FFFFFF"/>
                </a:solidFill>
                <a:latin typeface="Trebuchet MS"/>
                <a:ea typeface="Trebuchet MS"/>
                <a:cs typeface="Trebuchet MS"/>
                <a:sym typeface="Trebuchet MS"/>
              </a:defRPr>
            </a:lvl3pPr>
            <a:lvl4pPr marL="0" indent="1371600">
              <a:lnSpc>
                <a:spcPct val="90000"/>
              </a:lnSpc>
              <a:buClrTx/>
              <a:buSzTx/>
              <a:buFontTx/>
              <a:buNone/>
              <a:defRPr sz="1600">
                <a:solidFill>
                  <a:srgbClr val="FFFFFF"/>
                </a:solidFill>
                <a:latin typeface="Trebuchet MS"/>
                <a:ea typeface="Trebuchet MS"/>
                <a:cs typeface="Trebuchet MS"/>
                <a:sym typeface="Trebuchet MS"/>
              </a:defRPr>
            </a:lvl4pPr>
            <a:lvl5pPr marL="0" indent="1828800">
              <a:lnSpc>
                <a:spcPct val="90000"/>
              </a:lnSpc>
              <a:buClrTx/>
              <a:buSzTx/>
              <a:buFontTx/>
              <a:buNone/>
              <a:defRPr sz="16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10475383" y="4944587"/>
            <a:ext cx="583666"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Title and Capti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39"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44" name="Group 7"/>
          <p:cNvGrpSpPr/>
          <p:nvPr/>
        </p:nvGrpSpPr>
        <p:grpSpPr>
          <a:xfrm>
            <a:off x="0" y="4572000"/>
            <a:ext cx="12215285" cy="1676401"/>
            <a:chOff x="0" y="0"/>
            <a:chExt cx="12215283" cy="1676399"/>
          </a:xfrm>
        </p:grpSpPr>
        <p:pic>
          <p:nvPicPr>
            <p:cNvPr id="9940"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41"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42" name="Rectangle 6"/>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43" name="Rectangle 7"/>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45" name="Title Text"/>
          <p:cNvSpPr txBox="1">
            <a:spLocks noGrp="1"/>
          </p:cNvSpPr>
          <p:nvPr>
            <p:ph type="title"/>
          </p:nvPr>
        </p:nvSpPr>
        <p:spPr>
          <a:xfrm>
            <a:off x="699006" y="609596"/>
            <a:ext cx="9195381" cy="3592752"/>
          </a:xfrm>
          <a:prstGeom prst="rect">
            <a:avLst/>
          </a:prstGeom>
        </p:spPr>
        <p:txBody>
          <a:bodyPr anchor="ctr"/>
          <a:lstStyle>
            <a:lvl1pPr>
              <a:defRPr cap="none">
                <a:solidFill>
                  <a:srgbClr val="FFFFFF"/>
                </a:solidFill>
                <a:latin typeface="Trebuchet MS"/>
                <a:ea typeface="Trebuchet MS"/>
                <a:cs typeface="Trebuchet MS"/>
                <a:sym typeface="Trebuchet MS"/>
              </a:defRPr>
            </a:lvl1pPr>
          </a:lstStyle>
          <a:p>
            <a:r>
              <a:t>Title Text</a:t>
            </a:r>
          </a:p>
        </p:txBody>
      </p:sp>
      <p:sp>
        <p:nvSpPr>
          <p:cNvPr id="9946" name="Body Level One…"/>
          <p:cNvSpPr txBox="1">
            <a:spLocks noGrp="1"/>
          </p:cNvSpPr>
          <p:nvPr>
            <p:ph type="body" sz="quarter" idx="1"/>
          </p:nvPr>
        </p:nvSpPr>
        <p:spPr>
          <a:xfrm>
            <a:off x="708851" y="4710340"/>
            <a:ext cx="9185535" cy="1101765"/>
          </a:xfrm>
          <a:prstGeom prst="rect">
            <a:avLst/>
          </a:prstGeom>
        </p:spPr>
        <p:txBody>
          <a:bodyPr anchor="ctr"/>
          <a:lstStyle>
            <a:lvl1pPr marL="0" indent="0">
              <a:lnSpc>
                <a:spcPct val="90000"/>
              </a:lnSpc>
              <a:buClrTx/>
              <a:buSzTx/>
              <a:buFontTx/>
              <a:buNone/>
              <a:defRPr sz="1600">
                <a:solidFill>
                  <a:srgbClr val="FFFFFF"/>
                </a:solidFill>
                <a:latin typeface="Trebuchet MS"/>
                <a:ea typeface="Trebuchet MS"/>
                <a:cs typeface="Trebuchet MS"/>
                <a:sym typeface="Trebuchet MS"/>
              </a:defRPr>
            </a:lvl1pPr>
            <a:lvl2pPr marL="0" indent="457200">
              <a:lnSpc>
                <a:spcPct val="90000"/>
              </a:lnSpc>
              <a:buClrTx/>
              <a:buSzTx/>
              <a:buFontTx/>
              <a:buNone/>
              <a:defRPr sz="1600">
                <a:solidFill>
                  <a:srgbClr val="FFFFFF"/>
                </a:solidFill>
                <a:latin typeface="Trebuchet MS"/>
                <a:ea typeface="Trebuchet MS"/>
                <a:cs typeface="Trebuchet MS"/>
                <a:sym typeface="Trebuchet MS"/>
              </a:defRPr>
            </a:lvl2pPr>
            <a:lvl3pPr marL="0" indent="914400">
              <a:lnSpc>
                <a:spcPct val="90000"/>
              </a:lnSpc>
              <a:buClrTx/>
              <a:buSzTx/>
              <a:buFontTx/>
              <a:buNone/>
              <a:defRPr sz="1600">
                <a:solidFill>
                  <a:srgbClr val="FFFFFF"/>
                </a:solidFill>
                <a:latin typeface="Trebuchet MS"/>
                <a:ea typeface="Trebuchet MS"/>
                <a:cs typeface="Trebuchet MS"/>
                <a:sym typeface="Trebuchet MS"/>
              </a:defRPr>
            </a:lvl3pPr>
            <a:lvl4pPr marL="0" indent="1371600">
              <a:lnSpc>
                <a:spcPct val="90000"/>
              </a:lnSpc>
              <a:buClrTx/>
              <a:buSzTx/>
              <a:buFontTx/>
              <a:buNone/>
              <a:defRPr sz="1600">
                <a:solidFill>
                  <a:srgbClr val="FFFFFF"/>
                </a:solidFill>
                <a:latin typeface="Trebuchet MS"/>
                <a:ea typeface="Trebuchet MS"/>
                <a:cs typeface="Trebuchet MS"/>
                <a:sym typeface="Trebuchet MS"/>
              </a:defRPr>
            </a:lvl4pPr>
            <a:lvl5pPr marL="0" indent="1828800">
              <a:lnSpc>
                <a:spcPct val="90000"/>
              </a:lnSpc>
              <a:buClrTx/>
              <a:buSzTx/>
              <a:buFontTx/>
              <a:buNone/>
              <a:defRPr sz="16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47" name="Slide Number"/>
          <p:cNvSpPr txBox="1">
            <a:spLocks noGrp="1"/>
          </p:cNvSpPr>
          <p:nvPr>
            <p:ph type="sldNum" sz="quarter" idx="2"/>
          </p:nvPr>
        </p:nvSpPr>
        <p:spPr>
          <a:xfrm>
            <a:off x="10475383" y="4944587"/>
            <a:ext cx="583666"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Quote with Captio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54"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59" name="Group 7"/>
          <p:cNvGrpSpPr/>
          <p:nvPr/>
        </p:nvGrpSpPr>
        <p:grpSpPr>
          <a:xfrm>
            <a:off x="0" y="4572000"/>
            <a:ext cx="12215285" cy="1676401"/>
            <a:chOff x="0" y="0"/>
            <a:chExt cx="12215283" cy="1676399"/>
          </a:xfrm>
        </p:grpSpPr>
        <p:pic>
          <p:nvPicPr>
            <p:cNvPr id="9955"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56"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57" name="Rectangle 6"/>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58" name="Rectangle 7"/>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60" name="TextBox 8"/>
          <p:cNvSpPr txBox="1"/>
          <p:nvPr/>
        </p:nvSpPr>
        <p:spPr>
          <a:xfrm>
            <a:off x="407670" y="461487"/>
            <a:ext cx="619761" cy="1158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defRPr sz="7200" cap="all">
                <a:solidFill>
                  <a:srgbClr val="FFFFFF"/>
                </a:solidFill>
                <a:latin typeface="Trebuchet MS"/>
                <a:ea typeface="Trebuchet MS"/>
                <a:cs typeface="Trebuchet MS"/>
                <a:sym typeface="Trebuchet MS"/>
              </a:defRPr>
            </a:lvl1pPr>
          </a:lstStyle>
          <a:p>
            <a:r>
              <a:t>“</a:t>
            </a:r>
          </a:p>
        </p:txBody>
      </p:sp>
      <p:sp>
        <p:nvSpPr>
          <p:cNvPr id="9961" name="TextBox 9"/>
          <p:cNvSpPr txBox="1"/>
          <p:nvPr/>
        </p:nvSpPr>
        <p:spPr>
          <a:xfrm>
            <a:off x="9335770" y="2711768"/>
            <a:ext cx="518161" cy="1158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a:defRPr sz="7200" cap="all">
                <a:solidFill>
                  <a:srgbClr val="FFFFFF"/>
                </a:solidFill>
                <a:latin typeface="Trebuchet MS"/>
                <a:ea typeface="Trebuchet MS"/>
                <a:cs typeface="Trebuchet MS"/>
                <a:sym typeface="Trebuchet MS"/>
              </a:defRPr>
            </a:lvl1pPr>
          </a:lstStyle>
          <a:p>
            <a:r>
              <a:t>”</a:t>
            </a:r>
          </a:p>
        </p:txBody>
      </p:sp>
      <p:sp>
        <p:nvSpPr>
          <p:cNvPr id="9962" name="Title Text"/>
          <p:cNvSpPr txBox="1">
            <a:spLocks noGrp="1"/>
          </p:cNvSpPr>
          <p:nvPr>
            <p:ph type="title"/>
          </p:nvPr>
        </p:nvSpPr>
        <p:spPr>
          <a:xfrm>
            <a:off x="1023894" y="616983"/>
            <a:ext cx="8566865" cy="3036062"/>
          </a:xfrm>
          <a:prstGeom prst="rect">
            <a:avLst/>
          </a:prstGeom>
        </p:spPr>
        <p:txBody>
          <a:bodyPr anchor="ctr"/>
          <a:lstStyle>
            <a:lvl1pPr>
              <a:defRPr cap="none">
                <a:solidFill>
                  <a:srgbClr val="FFFFFF"/>
                </a:solidFill>
                <a:latin typeface="Trebuchet MS"/>
                <a:ea typeface="Trebuchet MS"/>
                <a:cs typeface="Trebuchet MS"/>
                <a:sym typeface="Trebuchet MS"/>
              </a:defRPr>
            </a:lvl1pPr>
          </a:lstStyle>
          <a:p>
            <a:r>
              <a:t>Title Text</a:t>
            </a:r>
          </a:p>
        </p:txBody>
      </p:sp>
      <p:sp>
        <p:nvSpPr>
          <p:cNvPr id="9963" name="Body Level One…"/>
          <p:cNvSpPr txBox="1">
            <a:spLocks noGrp="1"/>
          </p:cNvSpPr>
          <p:nvPr>
            <p:ph type="body" sz="quarter" idx="1"/>
          </p:nvPr>
        </p:nvSpPr>
        <p:spPr>
          <a:xfrm>
            <a:off x="1319252" y="3660762"/>
            <a:ext cx="7983642" cy="548969"/>
          </a:xfrm>
          <a:prstGeom prst="rect">
            <a:avLst/>
          </a:prstGeom>
        </p:spPr>
        <p:txBody>
          <a:bodyPr/>
          <a:lstStyle>
            <a:lvl1pPr marL="0" indent="0">
              <a:lnSpc>
                <a:spcPct val="90000"/>
              </a:lnSpc>
              <a:buClrTx/>
              <a:buSzTx/>
              <a:buFontTx/>
              <a:buNone/>
              <a:defRPr sz="1400">
                <a:solidFill>
                  <a:srgbClr val="FFFFFF"/>
                </a:solidFill>
                <a:latin typeface="Trebuchet MS"/>
                <a:ea typeface="Trebuchet MS"/>
                <a:cs typeface="Trebuchet MS"/>
                <a:sym typeface="Trebuchet MS"/>
              </a:defRPr>
            </a:lvl1pPr>
            <a:lvl2pPr marL="0" indent="457200">
              <a:lnSpc>
                <a:spcPct val="90000"/>
              </a:lnSpc>
              <a:buClrTx/>
              <a:buSzTx/>
              <a:buFontTx/>
              <a:buNone/>
              <a:defRPr sz="1400">
                <a:solidFill>
                  <a:srgbClr val="FFFFFF"/>
                </a:solidFill>
                <a:latin typeface="Trebuchet MS"/>
                <a:ea typeface="Trebuchet MS"/>
                <a:cs typeface="Trebuchet MS"/>
                <a:sym typeface="Trebuchet MS"/>
              </a:defRPr>
            </a:lvl2pPr>
            <a:lvl3pPr marL="0" indent="914400">
              <a:lnSpc>
                <a:spcPct val="90000"/>
              </a:lnSpc>
              <a:buClrTx/>
              <a:buSzTx/>
              <a:buFontTx/>
              <a:buNone/>
              <a:defRPr sz="1400">
                <a:solidFill>
                  <a:srgbClr val="FFFFFF"/>
                </a:solidFill>
                <a:latin typeface="Trebuchet MS"/>
                <a:ea typeface="Trebuchet MS"/>
                <a:cs typeface="Trebuchet MS"/>
                <a:sym typeface="Trebuchet MS"/>
              </a:defRPr>
            </a:lvl3pPr>
            <a:lvl4pPr marL="0" indent="1371600">
              <a:lnSpc>
                <a:spcPct val="90000"/>
              </a:lnSpc>
              <a:buClrTx/>
              <a:buSzTx/>
              <a:buFontTx/>
              <a:buNone/>
              <a:defRPr sz="1400">
                <a:solidFill>
                  <a:srgbClr val="FFFFFF"/>
                </a:solidFill>
                <a:latin typeface="Trebuchet MS"/>
                <a:ea typeface="Trebuchet MS"/>
                <a:cs typeface="Trebuchet MS"/>
                <a:sym typeface="Trebuchet MS"/>
              </a:defRPr>
            </a:lvl4pPr>
            <a:lvl5pPr marL="0" indent="1828800">
              <a:lnSpc>
                <a:spcPct val="90000"/>
              </a:lnSpc>
              <a:buClrTx/>
              <a:buSzTx/>
              <a:buFontTx/>
              <a:buNone/>
              <a:defRPr sz="1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64" name="Text Placeholder 3"/>
          <p:cNvSpPr>
            <a:spLocks noGrp="1"/>
          </p:cNvSpPr>
          <p:nvPr>
            <p:ph type="body" sz="quarter" idx="21"/>
          </p:nvPr>
        </p:nvSpPr>
        <p:spPr>
          <a:xfrm>
            <a:off x="708852" y="4710339"/>
            <a:ext cx="9205225" cy="1101766"/>
          </a:xfrm>
          <a:prstGeom prst="rect">
            <a:avLst/>
          </a:prstGeom>
        </p:spPr>
        <p:txBody>
          <a:bodyPr anchor="ctr"/>
          <a:lstStyle/>
          <a:p>
            <a:pPr marL="0" indent="0">
              <a:lnSpc>
                <a:spcPct val="90000"/>
              </a:lnSpc>
              <a:buClrTx/>
              <a:buSzTx/>
              <a:buFontTx/>
              <a:buNone/>
              <a:defRPr sz="1600">
                <a:solidFill>
                  <a:srgbClr val="FFFFFF"/>
                </a:solidFill>
                <a:latin typeface="Trebuchet MS"/>
                <a:ea typeface="Trebuchet MS"/>
                <a:cs typeface="Trebuchet MS"/>
                <a:sym typeface="Trebuchet MS"/>
              </a:defRPr>
            </a:pPr>
            <a:endParaRPr/>
          </a:p>
        </p:txBody>
      </p:sp>
      <p:sp>
        <p:nvSpPr>
          <p:cNvPr id="9965" name="Slide Number"/>
          <p:cNvSpPr txBox="1">
            <a:spLocks noGrp="1"/>
          </p:cNvSpPr>
          <p:nvPr>
            <p:ph type="sldNum" sz="quarter" idx="2"/>
          </p:nvPr>
        </p:nvSpPr>
        <p:spPr>
          <a:xfrm>
            <a:off x="10475383" y="4942998"/>
            <a:ext cx="583666"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Name Card">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72"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77" name="Group 7"/>
          <p:cNvGrpSpPr/>
          <p:nvPr/>
        </p:nvGrpSpPr>
        <p:grpSpPr>
          <a:xfrm>
            <a:off x="0" y="4572000"/>
            <a:ext cx="12215285" cy="1676401"/>
            <a:chOff x="0" y="0"/>
            <a:chExt cx="12215283" cy="1676399"/>
          </a:xfrm>
        </p:grpSpPr>
        <p:pic>
          <p:nvPicPr>
            <p:cNvPr id="9973"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74"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75" name="Rectangle 6"/>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76" name="Rectangle 7"/>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78" name="Title Text"/>
          <p:cNvSpPr txBox="1">
            <a:spLocks noGrp="1"/>
          </p:cNvSpPr>
          <p:nvPr>
            <p:ph type="title"/>
          </p:nvPr>
        </p:nvSpPr>
        <p:spPr>
          <a:xfrm>
            <a:off x="708851" y="4710340"/>
            <a:ext cx="9195380" cy="589813"/>
          </a:xfrm>
          <a:prstGeom prst="rect">
            <a:avLst/>
          </a:prstGeom>
        </p:spPr>
        <p:txBody>
          <a:bodyPr anchor="b"/>
          <a:lstStyle>
            <a:lvl1pPr>
              <a:defRPr cap="none">
                <a:solidFill>
                  <a:srgbClr val="FFFFFF"/>
                </a:solidFill>
                <a:latin typeface="Trebuchet MS"/>
                <a:ea typeface="Trebuchet MS"/>
                <a:cs typeface="Trebuchet MS"/>
                <a:sym typeface="Trebuchet MS"/>
              </a:defRPr>
            </a:lvl1pPr>
          </a:lstStyle>
          <a:p>
            <a:r>
              <a:t>Title Text</a:t>
            </a:r>
          </a:p>
        </p:txBody>
      </p:sp>
      <p:sp>
        <p:nvSpPr>
          <p:cNvPr id="9979" name="Body Level One…"/>
          <p:cNvSpPr txBox="1">
            <a:spLocks noGrp="1"/>
          </p:cNvSpPr>
          <p:nvPr>
            <p:ph type="body" sz="quarter" idx="1"/>
          </p:nvPr>
        </p:nvSpPr>
        <p:spPr>
          <a:xfrm>
            <a:off x="708851" y="5300150"/>
            <a:ext cx="9195381" cy="511955"/>
          </a:xfrm>
          <a:prstGeom prst="rect">
            <a:avLst/>
          </a:prstGeom>
        </p:spPr>
        <p:txBody>
          <a:bodyPr/>
          <a:lstStyle>
            <a:lvl1pPr marL="0" indent="0">
              <a:lnSpc>
                <a:spcPct val="90000"/>
              </a:lnSpc>
              <a:buClrTx/>
              <a:buSzTx/>
              <a:buFontTx/>
              <a:buNone/>
              <a:defRPr sz="1600">
                <a:solidFill>
                  <a:srgbClr val="FFFFFF"/>
                </a:solidFill>
                <a:latin typeface="Trebuchet MS"/>
                <a:ea typeface="Trebuchet MS"/>
                <a:cs typeface="Trebuchet MS"/>
                <a:sym typeface="Trebuchet MS"/>
              </a:defRPr>
            </a:lvl1pPr>
            <a:lvl2pPr marL="0" indent="457200">
              <a:lnSpc>
                <a:spcPct val="90000"/>
              </a:lnSpc>
              <a:buClrTx/>
              <a:buSzTx/>
              <a:buFontTx/>
              <a:buNone/>
              <a:defRPr sz="1600">
                <a:solidFill>
                  <a:srgbClr val="FFFFFF"/>
                </a:solidFill>
                <a:latin typeface="Trebuchet MS"/>
                <a:ea typeface="Trebuchet MS"/>
                <a:cs typeface="Trebuchet MS"/>
                <a:sym typeface="Trebuchet MS"/>
              </a:defRPr>
            </a:lvl2pPr>
            <a:lvl3pPr marL="0" indent="914400">
              <a:lnSpc>
                <a:spcPct val="90000"/>
              </a:lnSpc>
              <a:buClrTx/>
              <a:buSzTx/>
              <a:buFontTx/>
              <a:buNone/>
              <a:defRPr sz="1600">
                <a:solidFill>
                  <a:srgbClr val="FFFFFF"/>
                </a:solidFill>
                <a:latin typeface="Trebuchet MS"/>
                <a:ea typeface="Trebuchet MS"/>
                <a:cs typeface="Trebuchet MS"/>
                <a:sym typeface="Trebuchet MS"/>
              </a:defRPr>
            </a:lvl3pPr>
            <a:lvl4pPr marL="0" indent="1371600">
              <a:lnSpc>
                <a:spcPct val="90000"/>
              </a:lnSpc>
              <a:buClrTx/>
              <a:buSzTx/>
              <a:buFontTx/>
              <a:buNone/>
              <a:defRPr sz="1600">
                <a:solidFill>
                  <a:srgbClr val="FFFFFF"/>
                </a:solidFill>
                <a:latin typeface="Trebuchet MS"/>
                <a:ea typeface="Trebuchet MS"/>
                <a:cs typeface="Trebuchet MS"/>
                <a:sym typeface="Trebuchet MS"/>
              </a:defRPr>
            </a:lvl4pPr>
            <a:lvl5pPr marL="0" indent="1828800">
              <a:lnSpc>
                <a:spcPct val="90000"/>
              </a:lnSpc>
              <a:buClrTx/>
              <a:buSzTx/>
              <a:buFontTx/>
              <a:buNone/>
              <a:defRPr sz="16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80" name="Slide Number"/>
          <p:cNvSpPr txBox="1">
            <a:spLocks noGrp="1"/>
          </p:cNvSpPr>
          <p:nvPr>
            <p:ph type="sldNum" sz="quarter" idx="2"/>
          </p:nvPr>
        </p:nvSpPr>
        <p:spPr>
          <a:xfrm>
            <a:off x="10475383" y="4942998"/>
            <a:ext cx="583666"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000000"/>
        </a:solidFill>
        <a:effectLst/>
      </p:bgPr>
    </p:bg>
    <p:spTree>
      <p:nvGrpSpPr>
        <p:cNvPr id="1" name=""/>
        <p:cNvGrpSpPr/>
        <p:nvPr/>
      </p:nvGrpSpPr>
      <p:grpSpPr>
        <a:xfrm>
          <a:off x="0" y="0"/>
          <a:ext cx="0" cy="0"/>
          <a:chOff x="0" y="0"/>
          <a:chExt cx="0" cy="0"/>
        </a:xfrm>
      </p:grpSpPr>
      <p:sp>
        <p:nvSpPr>
          <p:cNvPr id="698"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699"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 Colum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9987"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9992" name="Group 7"/>
          <p:cNvGrpSpPr/>
          <p:nvPr/>
        </p:nvGrpSpPr>
        <p:grpSpPr>
          <a:xfrm>
            <a:off x="0" y="609600"/>
            <a:ext cx="12215285" cy="1676401"/>
            <a:chOff x="0" y="0"/>
            <a:chExt cx="12215283" cy="1676399"/>
          </a:xfrm>
        </p:grpSpPr>
        <p:pic>
          <p:nvPicPr>
            <p:cNvPr id="9988"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9989"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9990" name="Rectangle 4"/>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9991" name="Rectangle 5"/>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9993" name="Title Text"/>
          <p:cNvSpPr txBox="1">
            <a:spLocks noGrp="1"/>
          </p:cNvSpPr>
          <p:nvPr>
            <p:ph type="title"/>
          </p:nvPr>
        </p:nvSpPr>
        <p:spPr>
          <a:xfrm>
            <a:off x="708851" y="753228"/>
            <a:ext cx="9195381" cy="108093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9994" name="Body Level One…"/>
          <p:cNvSpPr txBox="1">
            <a:spLocks noGrp="1"/>
          </p:cNvSpPr>
          <p:nvPr>
            <p:ph type="body" sz="quarter" idx="1"/>
          </p:nvPr>
        </p:nvSpPr>
        <p:spPr>
          <a:xfrm>
            <a:off x="710172" y="2329489"/>
            <a:ext cx="2926080" cy="576263"/>
          </a:xfrm>
          <a:prstGeom prst="rect">
            <a:avLst/>
          </a:prstGeom>
        </p:spPr>
        <p:txBody>
          <a:bodyPr anchor="b"/>
          <a:lstStyle>
            <a:lvl1pPr marL="0" indent="0">
              <a:lnSpc>
                <a:spcPct val="90000"/>
              </a:lnSpc>
              <a:buClrTx/>
              <a:buSzTx/>
              <a:buFontTx/>
              <a:buNone/>
              <a:defRPr sz="2400">
                <a:solidFill>
                  <a:srgbClr val="FFFFFF"/>
                </a:solidFill>
                <a:latin typeface="Trebuchet MS"/>
                <a:ea typeface="Trebuchet MS"/>
                <a:cs typeface="Trebuchet MS"/>
                <a:sym typeface="Trebuchet MS"/>
              </a:defRPr>
            </a:lvl1pPr>
            <a:lvl2pPr marL="0" indent="457200">
              <a:lnSpc>
                <a:spcPct val="90000"/>
              </a:lnSpc>
              <a:buClrTx/>
              <a:buSzTx/>
              <a:buFontTx/>
              <a:buNone/>
              <a:defRPr sz="2400">
                <a:solidFill>
                  <a:srgbClr val="FFFFFF"/>
                </a:solidFill>
                <a:latin typeface="Trebuchet MS"/>
                <a:ea typeface="Trebuchet MS"/>
                <a:cs typeface="Trebuchet MS"/>
                <a:sym typeface="Trebuchet MS"/>
              </a:defRPr>
            </a:lvl2pPr>
            <a:lvl3pPr marL="0" indent="914400">
              <a:lnSpc>
                <a:spcPct val="90000"/>
              </a:lnSpc>
              <a:buClrTx/>
              <a:buSzTx/>
              <a:buFontTx/>
              <a:buNone/>
              <a:defRPr sz="2400">
                <a:solidFill>
                  <a:srgbClr val="FFFFFF"/>
                </a:solidFill>
                <a:latin typeface="Trebuchet MS"/>
                <a:ea typeface="Trebuchet MS"/>
                <a:cs typeface="Trebuchet MS"/>
                <a:sym typeface="Trebuchet MS"/>
              </a:defRPr>
            </a:lvl3pPr>
            <a:lvl4pPr marL="0" indent="1371600">
              <a:lnSpc>
                <a:spcPct val="90000"/>
              </a:lnSpc>
              <a:buClrTx/>
              <a:buSzTx/>
              <a:buFontTx/>
              <a:buNone/>
              <a:defRPr sz="2400">
                <a:solidFill>
                  <a:srgbClr val="FFFFFF"/>
                </a:solidFill>
                <a:latin typeface="Trebuchet MS"/>
                <a:ea typeface="Trebuchet MS"/>
                <a:cs typeface="Trebuchet MS"/>
                <a:sym typeface="Trebuchet MS"/>
              </a:defRPr>
            </a:lvl4pPr>
            <a:lvl5pPr marL="0" indent="1828800">
              <a:lnSpc>
                <a:spcPct val="90000"/>
              </a:lnSpc>
              <a:buClrTx/>
              <a:buSzTx/>
              <a:buFontTx/>
              <a:buNone/>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9995" name="Text Placeholder 3"/>
          <p:cNvSpPr>
            <a:spLocks noGrp="1"/>
          </p:cNvSpPr>
          <p:nvPr>
            <p:ph type="body" sz="quarter" idx="21"/>
          </p:nvPr>
        </p:nvSpPr>
        <p:spPr>
          <a:xfrm>
            <a:off x="719702" y="3015290"/>
            <a:ext cx="2926082" cy="2913514"/>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9996" name="Text Placeholder 4"/>
          <p:cNvSpPr>
            <a:spLocks noGrp="1"/>
          </p:cNvSpPr>
          <p:nvPr>
            <p:ph type="body" sz="quarter" idx="22"/>
          </p:nvPr>
        </p:nvSpPr>
        <p:spPr>
          <a:xfrm>
            <a:off x="3837883" y="2336873"/>
            <a:ext cx="2926082" cy="576263"/>
          </a:xfrm>
          <a:prstGeom prst="rect">
            <a:avLst/>
          </a:prstGeom>
        </p:spPr>
        <p:txBody>
          <a:bodyPr anchor="b"/>
          <a:lstStyle/>
          <a:p>
            <a:pPr marL="0" indent="0">
              <a:lnSpc>
                <a:spcPct val="90000"/>
              </a:lnSpc>
              <a:buClrTx/>
              <a:buSzTx/>
              <a:buFontTx/>
              <a:buNone/>
              <a:defRPr sz="2400">
                <a:solidFill>
                  <a:srgbClr val="FFFFFF"/>
                </a:solidFill>
                <a:latin typeface="Trebuchet MS"/>
                <a:ea typeface="Trebuchet MS"/>
                <a:cs typeface="Trebuchet MS"/>
                <a:sym typeface="Trebuchet MS"/>
              </a:defRPr>
            </a:pPr>
            <a:endParaRPr/>
          </a:p>
        </p:txBody>
      </p:sp>
      <p:sp>
        <p:nvSpPr>
          <p:cNvPr id="9997" name="Text Placeholder 3"/>
          <p:cNvSpPr>
            <a:spLocks noGrp="1"/>
          </p:cNvSpPr>
          <p:nvPr>
            <p:ph type="body" sz="quarter" idx="23"/>
          </p:nvPr>
        </p:nvSpPr>
        <p:spPr>
          <a:xfrm>
            <a:off x="3839612" y="3007906"/>
            <a:ext cx="2926081" cy="2913514"/>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9998" name="Text Placeholder 4"/>
          <p:cNvSpPr>
            <a:spLocks noGrp="1"/>
          </p:cNvSpPr>
          <p:nvPr>
            <p:ph type="body" sz="quarter" idx="24"/>
          </p:nvPr>
        </p:nvSpPr>
        <p:spPr>
          <a:xfrm>
            <a:off x="6968180" y="2336873"/>
            <a:ext cx="2926081" cy="576263"/>
          </a:xfrm>
          <a:prstGeom prst="rect">
            <a:avLst/>
          </a:prstGeom>
        </p:spPr>
        <p:txBody>
          <a:bodyPr anchor="b"/>
          <a:lstStyle/>
          <a:p>
            <a:pPr marL="0" indent="0">
              <a:lnSpc>
                <a:spcPct val="90000"/>
              </a:lnSpc>
              <a:buClrTx/>
              <a:buSzTx/>
              <a:buFontTx/>
              <a:buNone/>
              <a:defRPr sz="2400">
                <a:solidFill>
                  <a:srgbClr val="FFFFFF"/>
                </a:solidFill>
                <a:latin typeface="Trebuchet MS"/>
                <a:ea typeface="Trebuchet MS"/>
                <a:cs typeface="Trebuchet MS"/>
                <a:sym typeface="Trebuchet MS"/>
              </a:defRPr>
            </a:pPr>
            <a:endParaRPr/>
          </a:p>
        </p:txBody>
      </p:sp>
      <p:sp>
        <p:nvSpPr>
          <p:cNvPr id="9999" name="Text Placeholder 3"/>
          <p:cNvSpPr>
            <a:spLocks noGrp="1"/>
          </p:cNvSpPr>
          <p:nvPr>
            <p:ph type="body" sz="quarter" idx="25"/>
          </p:nvPr>
        </p:nvSpPr>
        <p:spPr>
          <a:xfrm>
            <a:off x="6978026" y="3007905"/>
            <a:ext cx="2926081" cy="2913514"/>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10000"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 Picture Column">
    <p:bg>
      <p:bgPr>
        <a:gradFill flip="none" rotWithShape="1">
          <a:gsLst>
            <a:gs pos="0">
              <a:srgbClr val="F78925"/>
            </a:gs>
            <a:gs pos="50000">
              <a:srgbClr val="D54209"/>
            </a:gs>
            <a:gs pos="100000">
              <a:srgbClr val="8D0000"/>
            </a:gs>
          </a:gsLst>
          <a:lin ang="2520000" scaled="0"/>
        </a:gradFill>
        <a:effectLst/>
      </p:bgPr>
    </p:bg>
    <p:spTree>
      <p:nvGrpSpPr>
        <p:cNvPr id="1" name=""/>
        <p:cNvGrpSpPr/>
        <p:nvPr/>
      </p:nvGrpSpPr>
      <p:grpSpPr>
        <a:xfrm>
          <a:off x="0" y="0"/>
          <a:ext cx="0" cy="0"/>
          <a:chOff x="0" y="0"/>
          <a:chExt cx="0" cy="0"/>
        </a:xfrm>
      </p:grpSpPr>
      <p:pic>
        <p:nvPicPr>
          <p:cNvPr id="10007" name="Picture 3" descr="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a:ln w="12700">
            <a:miter lim="400000"/>
          </a:ln>
        </p:spPr>
      </p:pic>
      <p:grpSp>
        <p:nvGrpSpPr>
          <p:cNvPr id="10012" name="Group 7"/>
          <p:cNvGrpSpPr/>
          <p:nvPr/>
        </p:nvGrpSpPr>
        <p:grpSpPr>
          <a:xfrm>
            <a:off x="0" y="609600"/>
            <a:ext cx="12215285" cy="1676401"/>
            <a:chOff x="0" y="0"/>
            <a:chExt cx="12215283" cy="1676399"/>
          </a:xfrm>
        </p:grpSpPr>
        <p:pic>
          <p:nvPicPr>
            <p:cNvPr id="10008" name="Picture 8" descr="Picture 8"/>
            <p:cNvPicPr>
              <a:picLocks noChangeAspect="1"/>
            </p:cNvPicPr>
            <p:nvPr/>
          </p:nvPicPr>
          <p:blipFill>
            <a:blip r:embed="rId3" cstate="email">
              <a:extLst>
                <a:ext uri="{28A0092B-C50C-407E-A947-70E740481C1C}">
                  <a14:useLocalDpi xmlns:a14="http://schemas.microsoft.com/office/drawing/2010/main"/>
                </a:ext>
              </a:extLst>
            </a:blip>
            <a:srcRect l="26982"/>
            <a:stretch>
              <a:fillRect/>
            </a:stretch>
          </p:blipFill>
          <p:spPr>
            <a:xfrm>
              <a:off x="0" y="1355357"/>
              <a:ext cx="10161750" cy="321043"/>
            </a:xfrm>
            <a:prstGeom prst="rect">
              <a:avLst/>
            </a:prstGeom>
            <a:ln w="12700" cap="flat">
              <a:noFill/>
              <a:miter lim="400000"/>
            </a:ln>
            <a:effectLst/>
          </p:spPr>
        </p:pic>
        <p:pic>
          <p:nvPicPr>
            <p:cNvPr id="10009" name="Picture 9" descr="Picture 9"/>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0289054" y="1363145"/>
              <a:ext cx="1926230" cy="144217"/>
            </a:xfrm>
            <a:prstGeom prst="rect">
              <a:avLst/>
            </a:prstGeom>
            <a:ln w="12700" cap="flat">
              <a:noFill/>
              <a:miter lim="400000"/>
            </a:ln>
            <a:effectLst/>
          </p:spPr>
        </p:pic>
        <p:sp>
          <p:nvSpPr>
            <p:cNvPr id="10010" name="Rectangle 4"/>
            <p:cNvSpPr/>
            <p:nvPr/>
          </p:nvSpPr>
          <p:spPr>
            <a:xfrm>
              <a:off x="0" y="0"/>
              <a:ext cx="10088034" cy="1368425"/>
            </a:xfrm>
            <a:prstGeom prst="rect">
              <a:avLst/>
            </a:prstGeom>
            <a:solidFill>
              <a:srgbClr val="262626"/>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sp>
          <p:nvSpPr>
            <p:cNvPr id="10011" name="Rectangle 5"/>
            <p:cNvSpPr/>
            <p:nvPr/>
          </p:nvSpPr>
          <p:spPr>
            <a:xfrm>
              <a:off x="10280650" y="0"/>
              <a:ext cx="1911350" cy="1368425"/>
            </a:xfrm>
            <a:prstGeom prst="rect">
              <a:avLst/>
            </a:prstGeom>
            <a:solidFill>
              <a:srgbClr val="F09415"/>
            </a:solidFill>
            <a:ln w="12700" cap="flat">
              <a:noFill/>
              <a:miter lim="400000"/>
            </a:ln>
            <a:effectLst/>
          </p:spPr>
          <p:txBody>
            <a:bodyPr wrap="square" lIns="45719" tIns="45719" rIns="45719" bIns="45719" numCol="1" anchor="t">
              <a:noAutofit/>
            </a:bodyPr>
            <a:lstStyle/>
            <a:p>
              <a:pPr>
                <a:defRPr>
                  <a:solidFill>
                    <a:srgbClr val="FFFFFF"/>
                  </a:solidFill>
                  <a:latin typeface="Trebuchet MS"/>
                  <a:ea typeface="Trebuchet MS"/>
                  <a:cs typeface="Trebuchet MS"/>
                  <a:sym typeface="Trebuchet MS"/>
                </a:defRPr>
              </a:pPr>
              <a:endParaRPr/>
            </a:p>
          </p:txBody>
        </p:sp>
      </p:grpSp>
      <p:sp>
        <p:nvSpPr>
          <p:cNvPr id="10013" name="Title Text"/>
          <p:cNvSpPr txBox="1">
            <a:spLocks noGrp="1"/>
          </p:cNvSpPr>
          <p:nvPr>
            <p:ph type="title"/>
          </p:nvPr>
        </p:nvSpPr>
        <p:spPr>
          <a:xfrm>
            <a:off x="708851" y="753228"/>
            <a:ext cx="9195381" cy="1080938"/>
          </a:xfrm>
          <a:prstGeom prst="rect">
            <a:avLst/>
          </a:prstGeom>
        </p:spPr>
        <p:txBody>
          <a:bodyPr anchor="ctr"/>
          <a:lstStyle>
            <a:lvl1pPr>
              <a:defRPr sz="3600" cap="none">
                <a:solidFill>
                  <a:srgbClr val="FFFFFF"/>
                </a:solidFill>
                <a:latin typeface="Trebuchet MS"/>
                <a:ea typeface="Trebuchet MS"/>
                <a:cs typeface="Trebuchet MS"/>
                <a:sym typeface="Trebuchet MS"/>
              </a:defRPr>
            </a:lvl1pPr>
          </a:lstStyle>
          <a:p>
            <a:r>
              <a:t>Title Text</a:t>
            </a:r>
          </a:p>
        </p:txBody>
      </p:sp>
      <p:sp>
        <p:nvSpPr>
          <p:cNvPr id="10014" name="Body Level One…"/>
          <p:cNvSpPr txBox="1">
            <a:spLocks noGrp="1"/>
          </p:cNvSpPr>
          <p:nvPr>
            <p:ph type="body" sz="quarter" idx="1"/>
          </p:nvPr>
        </p:nvSpPr>
        <p:spPr>
          <a:xfrm>
            <a:off x="709855" y="4297503"/>
            <a:ext cx="2923010" cy="576263"/>
          </a:xfrm>
          <a:prstGeom prst="rect">
            <a:avLst/>
          </a:prstGeom>
        </p:spPr>
        <p:txBody>
          <a:bodyPr anchor="b"/>
          <a:lstStyle>
            <a:lvl1pPr marL="0" indent="0">
              <a:lnSpc>
                <a:spcPct val="90000"/>
              </a:lnSpc>
              <a:buClrTx/>
              <a:buSzTx/>
              <a:buFontTx/>
              <a:buNone/>
              <a:defRPr sz="2400">
                <a:solidFill>
                  <a:srgbClr val="FFFFFF"/>
                </a:solidFill>
                <a:latin typeface="Trebuchet MS"/>
                <a:ea typeface="Trebuchet MS"/>
                <a:cs typeface="Trebuchet MS"/>
                <a:sym typeface="Trebuchet MS"/>
              </a:defRPr>
            </a:lvl1pPr>
            <a:lvl2pPr marL="0" indent="457200">
              <a:lnSpc>
                <a:spcPct val="90000"/>
              </a:lnSpc>
              <a:buClrTx/>
              <a:buSzTx/>
              <a:buFontTx/>
              <a:buNone/>
              <a:defRPr sz="2400">
                <a:solidFill>
                  <a:srgbClr val="FFFFFF"/>
                </a:solidFill>
                <a:latin typeface="Trebuchet MS"/>
                <a:ea typeface="Trebuchet MS"/>
                <a:cs typeface="Trebuchet MS"/>
                <a:sym typeface="Trebuchet MS"/>
              </a:defRPr>
            </a:lvl2pPr>
            <a:lvl3pPr marL="0" indent="914400">
              <a:lnSpc>
                <a:spcPct val="90000"/>
              </a:lnSpc>
              <a:buClrTx/>
              <a:buSzTx/>
              <a:buFontTx/>
              <a:buNone/>
              <a:defRPr sz="2400">
                <a:solidFill>
                  <a:srgbClr val="FFFFFF"/>
                </a:solidFill>
                <a:latin typeface="Trebuchet MS"/>
                <a:ea typeface="Trebuchet MS"/>
                <a:cs typeface="Trebuchet MS"/>
                <a:sym typeface="Trebuchet MS"/>
              </a:defRPr>
            </a:lvl3pPr>
            <a:lvl4pPr marL="0" indent="1371600">
              <a:lnSpc>
                <a:spcPct val="90000"/>
              </a:lnSpc>
              <a:buClrTx/>
              <a:buSzTx/>
              <a:buFontTx/>
              <a:buNone/>
              <a:defRPr sz="2400">
                <a:solidFill>
                  <a:srgbClr val="FFFFFF"/>
                </a:solidFill>
                <a:latin typeface="Trebuchet MS"/>
                <a:ea typeface="Trebuchet MS"/>
                <a:cs typeface="Trebuchet MS"/>
                <a:sym typeface="Trebuchet MS"/>
              </a:defRPr>
            </a:lvl4pPr>
            <a:lvl5pPr marL="0" indent="1828800">
              <a:lnSpc>
                <a:spcPct val="90000"/>
              </a:lnSpc>
              <a:buClrTx/>
              <a:buSzTx/>
              <a:buFontTx/>
              <a:buNone/>
              <a:defRPr sz="2400">
                <a:solidFill>
                  <a:srgbClr val="FFFFFF"/>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10015" name="Picture Placeholder 2"/>
          <p:cNvSpPr>
            <a:spLocks noGrp="1"/>
          </p:cNvSpPr>
          <p:nvPr>
            <p:ph type="pic" sz="quarter" idx="21"/>
          </p:nvPr>
        </p:nvSpPr>
        <p:spPr>
          <a:xfrm>
            <a:off x="709855" y="2336873"/>
            <a:ext cx="2923010" cy="1524001"/>
          </a:xfrm>
          <a:prstGeom prst="rect">
            <a:avLst/>
          </a:prstGeom>
          <a:effectLst>
            <a:outerShdw blurRad="50800" dist="50800" dir="5400000" rotWithShape="0">
              <a:srgbClr val="000000">
                <a:alpha val="43000"/>
              </a:srgbClr>
            </a:outerShdw>
          </a:effectLst>
        </p:spPr>
        <p:txBody>
          <a:bodyPr lIns="91439" rIns="91439">
            <a:noAutofit/>
          </a:bodyPr>
          <a:lstStyle/>
          <a:p>
            <a:endParaRPr/>
          </a:p>
        </p:txBody>
      </p:sp>
      <p:sp>
        <p:nvSpPr>
          <p:cNvPr id="10016" name="Text Placeholder 3"/>
          <p:cNvSpPr>
            <a:spLocks noGrp="1"/>
          </p:cNvSpPr>
          <p:nvPr>
            <p:ph type="body" sz="quarter" idx="22"/>
          </p:nvPr>
        </p:nvSpPr>
        <p:spPr>
          <a:xfrm>
            <a:off x="709855" y="4873764"/>
            <a:ext cx="2923010" cy="1062423"/>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10017" name="Text Placeholder 4"/>
          <p:cNvSpPr>
            <a:spLocks noGrp="1"/>
          </p:cNvSpPr>
          <p:nvPr>
            <p:ph type="body" sz="quarter" idx="23"/>
          </p:nvPr>
        </p:nvSpPr>
        <p:spPr>
          <a:xfrm>
            <a:off x="3827329" y="4297503"/>
            <a:ext cx="2953428" cy="576263"/>
          </a:xfrm>
          <a:prstGeom prst="rect">
            <a:avLst/>
          </a:prstGeom>
        </p:spPr>
        <p:txBody>
          <a:bodyPr anchor="b"/>
          <a:lstStyle/>
          <a:p>
            <a:pPr marL="0" indent="0">
              <a:lnSpc>
                <a:spcPct val="90000"/>
              </a:lnSpc>
              <a:buClrTx/>
              <a:buSzTx/>
              <a:buFontTx/>
              <a:buNone/>
              <a:defRPr sz="2400">
                <a:solidFill>
                  <a:srgbClr val="FFFFFF"/>
                </a:solidFill>
                <a:latin typeface="Trebuchet MS"/>
                <a:ea typeface="Trebuchet MS"/>
                <a:cs typeface="Trebuchet MS"/>
                <a:sym typeface="Trebuchet MS"/>
              </a:defRPr>
            </a:pPr>
            <a:endParaRPr/>
          </a:p>
        </p:txBody>
      </p:sp>
      <p:sp>
        <p:nvSpPr>
          <p:cNvPr id="10018" name="Picture Placeholder 2"/>
          <p:cNvSpPr>
            <a:spLocks noGrp="1"/>
          </p:cNvSpPr>
          <p:nvPr>
            <p:ph type="pic" sz="quarter" idx="24"/>
          </p:nvPr>
        </p:nvSpPr>
        <p:spPr>
          <a:xfrm>
            <a:off x="3827329" y="2336873"/>
            <a:ext cx="2953428" cy="1524001"/>
          </a:xfrm>
          <a:prstGeom prst="rect">
            <a:avLst/>
          </a:prstGeom>
          <a:effectLst>
            <a:outerShdw blurRad="50800" dist="50800" dir="5400000" rotWithShape="0">
              <a:srgbClr val="000000">
                <a:alpha val="43000"/>
              </a:srgbClr>
            </a:outerShdw>
          </a:effectLst>
        </p:spPr>
        <p:txBody>
          <a:bodyPr lIns="91439" rIns="91439">
            <a:noAutofit/>
          </a:bodyPr>
          <a:lstStyle/>
          <a:p>
            <a:endParaRPr/>
          </a:p>
        </p:txBody>
      </p:sp>
      <p:sp>
        <p:nvSpPr>
          <p:cNvPr id="10019" name="Text Placeholder 3"/>
          <p:cNvSpPr>
            <a:spLocks noGrp="1"/>
          </p:cNvSpPr>
          <p:nvPr>
            <p:ph type="body" sz="quarter" idx="25"/>
          </p:nvPr>
        </p:nvSpPr>
        <p:spPr>
          <a:xfrm>
            <a:off x="3825976" y="4873764"/>
            <a:ext cx="2957340" cy="1062423"/>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10020" name="Text Placeholder 4"/>
          <p:cNvSpPr>
            <a:spLocks noGrp="1"/>
          </p:cNvSpPr>
          <p:nvPr>
            <p:ph type="body" sz="quarter" idx="26"/>
          </p:nvPr>
        </p:nvSpPr>
        <p:spPr>
          <a:xfrm>
            <a:off x="6974705" y="4297503"/>
            <a:ext cx="2925778" cy="576263"/>
          </a:xfrm>
          <a:prstGeom prst="rect">
            <a:avLst/>
          </a:prstGeom>
        </p:spPr>
        <p:txBody>
          <a:bodyPr anchor="b"/>
          <a:lstStyle/>
          <a:p>
            <a:pPr marL="0" indent="0">
              <a:lnSpc>
                <a:spcPct val="90000"/>
              </a:lnSpc>
              <a:buClrTx/>
              <a:buSzTx/>
              <a:buFontTx/>
              <a:buNone/>
              <a:defRPr sz="2400">
                <a:solidFill>
                  <a:srgbClr val="FFFFFF"/>
                </a:solidFill>
                <a:latin typeface="Trebuchet MS"/>
                <a:ea typeface="Trebuchet MS"/>
                <a:cs typeface="Trebuchet MS"/>
                <a:sym typeface="Trebuchet MS"/>
              </a:defRPr>
            </a:pPr>
            <a:endParaRPr/>
          </a:p>
        </p:txBody>
      </p:sp>
      <p:sp>
        <p:nvSpPr>
          <p:cNvPr id="10021" name="Picture Placeholder 2"/>
          <p:cNvSpPr>
            <a:spLocks noGrp="1"/>
          </p:cNvSpPr>
          <p:nvPr>
            <p:ph type="pic" sz="quarter" idx="27"/>
          </p:nvPr>
        </p:nvSpPr>
        <p:spPr>
          <a:xfrm>
            <a:off x="6974703" y="2336873"/>
            <a:ext cx="2925778" cy="1524001"/>
          </a:xfrm>
          <a:prstGeom prst="rect">
            <a:avLst/>
          </a:prstGeom>
          <a:effectLst>
            <a:outerShdw blurRad="50800" dist="50800" dir="5400000" rotWithShape="0">
              <a:srgbClr val="000000">
                <a:alpha val="43000"/>
              </a:srgbClr>
            </a:outerShdw>
          </a:effectLst>
        </p:spPr>
        <p:txBody>
          <a:bodyPr lIns="91439" rIns="91439">
            <a:noAutofit/>
          </a:bodyPr>
          <a:lstStyle/>
          <a:p>
            <a:endParaRPr/>
          </a:p>
        </p:txBody>
      </p:sp>
      <p:sp>
        <p:nvSpPr>
          <p:cNvPr id="10022" name="Text Placeholder 3"/>
          <p:cNvSpPr>
            <a:spLocks noGrp="1"/>
          </p:cNvSpPr>
          <p:nvPr>
            <p:ph type="body" sz="quarter" idx="28"/>
          </p:nvPr>
        </p:nvSpPr>
        <p:spPr>
          <a:xfrm>
            <a:off x="6974578" y="4873761"/>
            <a:ext cx="2929653" cy="1062423"/>
          </a:xfrm>
          <a:prstGeom prst="rect">
            <a:avLst/>
          </a:prstGeom>
        </p:spPr>
        <p:txBody>
          <a:bodyPr/>
          <a:lstStyle/>
          <a:p>
            <a:pPr marL="0" indent="0">
              <a:lnSpc>
                <a:spcPct val="90000"/>
              </a:lnSpc>
              <a:buClrTx/>
              <a:buSzTx/>
              <a:buFontTx/>
              <a:buNone/>
              <a:defRPr sz="1400">
                <a:solidFill>
                  <a:srgbClr val="FFFFFF"/>
                </a:solidFill>
                <a:latin typeface="Trebuchet MS"/>
                <a:ea typeface="Trebuchet MS"/>
                <a:cs typeface="Trebuchet MS"/>
                <a:sym typeface="Trebuchet MS"/>
              </a:defRPr>
            </a:pPr>
            <a:endParaRPr/>
          </a:p>
        </p:txBody>
      </p:sp>
      <p:sp>
        <p:nvSpPr>
          <p:cNvPr id="10023" name="Slide Number"/>
          <p:cNvSpPr txBox="1">
            <a:spLocks noGrp="1"/>
          </p:cNvSpPr>
          <p:nvPr>
            <p:ph type="sldNum" sz="quarter" idx="2"/>
          </p:nvPr>
        </p:nvSpPr>
        <p:spPr>
          <a:xfrm>
            <a:off x="10464800" y="986155"/>
            <a:ext cx="583665" cy="624841"/>
          </a:xfrm>
          <a:prstGeom prst="rect">
            <a:avLst/>
          </a:prstGeom>
        </p:spPr>
        <p:txBody>
          <a:bodyPr anchor="ctr"/>
          <a:lstStyle>
            <a:lvl1pPr algn="l">
              <a:defRPr sz="3600">
                <a:solidFill>
                  <a:srgbClr val="FFFFFF"/>
                </a:solidFill>
                <a:latin typeface="Trebuchet MS"/>
                <a:ea typeface="Trebuchet MS"/>
                <a:cs typeface="Trebuchet MS"/>
                <a:sym typeface="Trebuchet MS"/>
              </a:defRPr>
            </a:lvl1pPr>
          </a:lstStyle>
          <a:p>
            <a:fld id="{86CB4B4D-7CA3-9044-876B-883B54F8677D}" type="slidenum">
              <a:t>‹#›</a:t>
            </a:fld>
            <a:endParaRPr/>
          </a:p>
        </p:txBody>
      </p:sp>
    </p:spTree>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071" name="Group 2"/>
          <p:cNvGrpSpPr/>
          <p:nvPr/>
        </p:nvGrpSpPr>
        <p:grpSpPr>
          <a:xfrm>
            <a:off x="-1" y="1"/>
            <a:ext cx="12192002" cy="6856415"/>
            <a:chOff x="0" y="0"/>
            <a:chExt cx="12192000" cy="6856413"/>
          </a:xfrm>
        </p:grpSpPr>
        <p:sp>
          <p:nvSpPr>
            <p:cNvPr id="1003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3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4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050" name="Freeform 21"/>
            <p:cNvGrpSpPr/>
            <p:nvPr/>
          </p:nvGrpSpPr>
          <p:grpSpPr>
            <a:xfrm>
              <a:off x="11908366" y="4022726"/>
              <a:ext cx="279401" cy="209551"/>
              <a:chOff x="0" y="0"/>
              <a:chExt cx="279400" cy="209550"/>
            </a:xfrm>
          </p:grpSpPr>
          <p:sp>
            <p:nvSpPr>
              <p:cNvPr id="1004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04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05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5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070" name="Group 39"/>
            <p:cNvGrpSpPr/>
            <p:nvPr/>
          </p:nvGrpSpPr>
          <p:grpSpPr>
            <a:xfrm>
              <a:off x="-1" y="2590801"/>
              <a:ext cx="12187769" cy="2949576"/>
              <a:chOff x="0" y="0"/>
              <a:chExt cx="12187767" cy="2949575"/>
            </a:xfrm>
          </p:grpSpPr>
          <p:sp>
            <p:nvSpPr>
              <p:cNvPr id="1006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6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072"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073"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7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122" name="Group 2"/>
          <p:cNvGrpSpPr/>
          <p:nvPr/>
        </p:nvGrpSpPr>
        <p:grpSpPr>
          <a:xfrm>
            <a:off x="-1" y="1"/>
            <a:ext cx="12192002" cy="6856415"/>
            <a:chOff x="0" y="0"/>
            <a:chExt cx="12192000" cy="6856413"/>
          </a:xfrm>
        </p:grpSpPr>
        <p:sp>
          <p:nvSpPr>
            <p:cNvPr id="1008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8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09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101" name="Freeform 21"/>
            <p:cNvGrpSpPr/>
            <p:nvPr/>
          </p:nvGrpSpPr>
          <p:grpSpPr>
            <a:xfrm>
              <a:off x="11908366" y="4022726"/>
              <a:ext cx="279401" cy="209551"/>
              <a:chOff x="0" y="0"/>
              <a:chExt cx="279400" cy="209550"/>
            </a:xfrm>
          </p:grpSpPr>
          <p:sp>
            <p:nvSpPr>
              <p:cNvPr id="1009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10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10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0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1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121" name="Group 39"/>
            <p:cNvGrpSpPr/>
            <p:nvPr/>
          </p:nvGrpSpPr>
          <p:grpSpPr>
            <a:xfrm>
              <a:off x="-1" y="2590801"/>
              <a:ext cx="12187769" cy="2949576"/>
              <a:chOff x="0" y="0"/>
              <a:chExt cx="12187767" cy="2949575"/>
            </a:xfrm>
          </p:grpSpPr>
          <p:sp>
            <p:nvSpPr>
              <p:cNvPr id="1011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2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12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124"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12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776145"/>
        </a:solidFill>
        <a:effectLst/>
      </p:bgPr>
    </p:bg>
    <p:spTree>
      <p:nvGrpSpPr>
        <p:cNvPr id="1" name=""/>
        <p:cNvGrpSpPr/>
        <p:nvPr/>
      </p:nvGrpSpPr>
      <p:grpSpPr>
        <a:xfrm>
          <a:off x="0" y="0"/>
          <a:ext cx="0" cy="0"/>
          <a:chOff x="0" y="0"/>
          <a:chExt cx="0" cy="0"/>
        </a:xfrm>
      </p:grpSpPr>
      <p:sp>
        <p:nvSpPr>
          <p:cNvPr id="1013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133"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13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182" name="Group 2"/>
          <p:cNvGrpSpPr/>
          <p:nvPr/>
        </p:nvGrpSpPr>
        <p:grpSpPr>
          <a:xfrm>
            <a:off x="-1" y="1"/>
            <a:ext cx="12192002" cy="6856415"/>
            <a:chOff x="0" y="0"/>
            <a:chExt cx="12192000" cy="6856413"/>
          </a:xfrm>
        </p:grpSpPr>
        <p:sp>
          <p:nvSpPr>
            <p:cNvPr id="1014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4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5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161" name="Freeform 21"/>
            <p:cNvGrpSpPr/>
            <p:nvPr/>
          </p:nvGrpSpPr>
          <p:grpSpPr>
            <a:xfrm>
              <a:off x="11908366" y="4022726"/>
              <a:ext cx="279401" cy="209551"/>
              <a:chOff x="0" y="0"/>
              <a:chExt cx="279400" cy="209550"/>
            </a:xfrm>
          </p:grpSpPr>
          <p:sp>
            <p:nvSpPr>
              <p:cNvPr id="1015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16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16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6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7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181" name="Group 39"/>
            <p:cNvGrpSpPr/>
            <p:nvPr/>
          </p:nvGrpSpPr>
          <p:grpSpPr>
            <a:xfrm>
              <a:off x="-1" y="2590801"/>
              <a:ext cx="12187769" cy="2949576"/>
              <a:chOff x="0" y="0"/>
              <a:chExt cx="12187767" cy="2949575"/>
            </a:xfrm>
          </p:grpSpPr>
          <p:sp>
            <p:nvSpPr>
              <p:cNvPr id="1017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8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183"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184"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18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233" name="Group 2"/>
          <p:cNvGrpSpPr/>
          <p:nvPr/>
        </p:nvGrpSpPr>
        <p:grpSpPr>
          <a:xfrm>
            <a:off x="-1" y="1"/>
            <a:ext cx="12192002" cy="6856415"/>
            <a:chOff x="0" y="0"/>
            <a:chExt cx="12192000" cy="6856413"/>
          </a:xfrm>
        </p:grpSpPr>
        <p:sp>
          <p:nvSpPr>
            <p:cNvPr id="1019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19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0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212" name="Freeform 21"/>
            <p:cNvGrpSpPr/>
            <p:nvPr/>
          </p:nvGrpSpPr>
          <p:grpSpPr>
            <a:xfrm>
              <a:off x="11908366" y="4022726"/>
              <a:ext cx="279401" cy="209551"/>
              <a:chOff x="0" y="0"/>
              <a:chExt cx="279400" cy="209550"/>
            </a:xfrm>
          </p:grpSpPr>
          <p:sp>
            <p:nvSpPr>
              <p:cNvPr id="1021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21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21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1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2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232" name="Group 39"/>
            <p:cNvGrpSpPr/>
            <p:nvPr/>
          </p:nvGrpSpPr>
          <p:grpSpPr>
            <a:xfrm>
              <a:off x="-1" y="2590801"/>
              <a:ext cx="12187769" cy="2949576"/>
              <a:chOff x="0" y="0"/>
              <a:chExt cx="12187767" cy="2949575"/>
            </a:xfrm>
          </p:grpSpPr>
          <p:sp>
            <p:nvSpPr>
              <p:cNvPr id="1023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3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23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235"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284" name="Group 2"/>
          <p:cNvGrpSpPr/>
          <p:nvPr/>
        </p:nvGrpSpPr>
        <p:grpSpPr>
          <a:xfrm>
            <a:off x="-1" y="1"/>
            <a:ext cx="12192002" cy="6856415"/>
            <a:chOff x="0" y="0"/>
            <a:chExt cx="12192000" cy="6856413"/>
          </a:xfrm>
        </p:grpSpPr>
        <p:sp>
          <p:nvSpPr>
            <p:cNvPr id="1024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4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5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263" name="Freeform 21"/>
            <p:cNvGrpSpPr/>
            <p:nvPr/>
          </p:nvGrpSpPr>
          <p:grpSpPr>
            <a:xfrm>
              <a:off x="11908366" y="4022726"/>
              <a:ext cx="279401" cy="209551"/>
              <a:chOff x="0" y="0"/>
              <a:chExt cx="279400" cy="209550"/>
            </a:xfrm>
          </p:grpSpPr>
          <p:sp>
            <p:nvSpPr>
              <p:cNvPr id="1026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26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26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6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7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8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283" name="Group 39"/>
            <p:cNvGrpSpPr/>
            <p:nvPr/>
          </p:nvGrpSpPr>
          <p:grpSpPr>
            <a:xfrm>
              <a:off x="-1" y="2590801"/>
              <a:ext cx="12187769" cy="2949576"/>
              <a:chOff x="0" y="0"/>
              <a:chExt cx="12187767" cy="2949575"/>
            </a:xfrm>
          </p:grpSpPr>
          <p:sp>
            <p:nvSpPr>
              <p:cNvPr id="1028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8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285"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286"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7"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028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336" name="Group 2"/>
          <p:cNvGrpSpPr/>
          <p:nvPr/>
        </p:nvGrpSpPr>
        <p:grpSpPr>
          <a:xfrm>
            <a:off x="-1" y="1"/>
            <a:ext cx="12192002" cy="6856415"/>
            <a:chOff x="0" y="0"/>
            <a:chExt cx="12192000" cy="6856413"/>
          </a:xfrm>
        </p:grpSpPr>
        <p:sp>
          <p:nvSpPr>
            <p:cNvPr id="1029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9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9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9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29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0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315" name="Freeform 21"/>
            <p:cNvGrpSpPr/>
            <p:nvPr/>
          </p:nvGrpSpPr>
          <p:grpSpPr>
            <a:xfrm>
              <a:off x="11908366" y="4022726"/>
              <a:ext cx="279401" cy="209551"/>
              <a:chOff x="0" y="0"/>
              <a:chExt cx="279400" cy="209550"/>
            </a:xfrm>
          </p:grpSpPr>
          <p:sp>
            <p:nvSpPr>
              <p:cNvPr id="1031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31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31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1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2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3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3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3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335" name="Group 39"/>
            <p:cNvGrpSpPr/>
            <p:nvPr/>
          </p:nvGrpSpPr>
          <p:grpSpPr>
            <a:xfrm>
              <a:off x="-1" y="2590801"/>
              <a:ext cx="12187769" cy="2949576"/>
              <a:chOff x="0" y="0"/>
              <a:chExt cx="12187767" cy="2949575"/>
            </a:xfrm>
          </p:grpSpPr>
          <p:sp>
            <p:nvSpPr>
              <p:cNvPr id="1033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3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33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33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386" name="Group 2"/>
          <p:cNvGrpSpPr/>
          <p:nvPr/>
        </p:nvGrpSpPr>
        <p:grpSpPr>
          <a:xfrm>
            <a:off x="-1" y="1"/>
            <a:ext cx="12192002" cy="6856415"/>
            <a:chOff x="0" y="0"/>
            <a:chExt cx="12192000" cy="6856413"/>
          </a:xfrm>
        </p:grpSpPr>
        <p:sp>
          <p:nvSpPr>
            <p:cNvPr id="1034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4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4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4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4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5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365" name="Freeform 21"/>
            <p:cNvGrpSpPr/>
            <p:nvPr/>
          </p:nvGrpSpPr>
          <p:grpSpPr>
            <a:xfrm>
              <a:off x="11908366" y="4022726"/>
              <a:ext cx="279401" cy="209551"/>
              <a:chOff x="0" y="0"/>
              <a:chExt cx="279400" cy="209550"/>
            </a:xfrm>
          </p:grpSpPr>
          <p:sp>
            <p:nvSpPr>
              <p:cNvPr id="1036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36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36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6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7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8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8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8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385" name="Group 39"/>
            <p:cNvGrpSpPr/>
            <p:nvPr/>
          </p:nvGrpSpPr>
          <p:grpSpPr>
            <a:xfrm>
              <a:off x="-1" y="2590801"/>
              <a:ext cx="12187769" cy="2949576"/>
              <a:chOff x="0" y="0"/>
              <a:chExt cx="12187767" cy="2949575"/>
            </a:xfrm>
          </p:grpSpPr>
          <p:sp>
            <p:nvSpPr>
              <p:cNvPr id="1038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8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38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710" name="Group 28"/>
          <p:cNvGrpSpPr/>
          <p:nvPr/>
        </p:nvGrpSpPr>
        <p:grpSpPr>
          <a:xfrm>
            <a:off x="304800" y="228600"/>
            <a:ext cx="11582400" cy="5943600"/>
            <a:chOff x="0" y="0"/>
            <a:chExt cx="11582400" cy="5943600"/>
          </a:xfrm>
        </p:grpSpPr>
        <p:sp>
          <p:nvSpPr>
            <p:cNvPr id="707"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08"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09"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11" name="Title Text"/>
          <p:cNvSpPr txBox="1">
            <a:spLocks noGrp="1"/>
          </p:cNvSpPr>
          <p:nvPr>
            <p:ph type="title"/>
          </p:nvPr>
        </p:nvSpPr>
        <p:spPr>
          <a:xfrm>
            <a:off x="840317" y="365125"/>
            <a:ext cx="10515601" cy="1325564"/>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712"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13"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latin typeface="Arial"/>
                <a:ea typeface="Arial"/>
                <a:cs typeface="Arial"/>
                <a:sym typeface="Arial"/>
              </a:defRPr>
            </a:pPr>
            <a:endParaRPr/>
          </a:p>
        </p:txBody>
      </p:sp>
      <p:sp>
        <p:nvSpPr>
          <p:cNvPr id="714"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435" name="Group 2"/>
          <p:cNvGrpSpPr/>
          <p:nvPr/>
        </p:nvGrpSpPr>
        <p:grpSpPr>
          <a:xfrm>
            <a:off x="-1" y="1"/>
            <a:ext cx="12192002" cy="6856415"/>
            <a:chOff x="0" y="0"/>
            <a:chExt cx="12192000" cy="6856413"/>
          </a:xfrm>
        </p:grpSpPr>
        <p:sp>
          <p:nvSpPr>
            <p:cNvPr id="1039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9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9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9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9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39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0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414" name="Freeform 21"/>
            <p:cNvGrpSpPr/>
            <p:nvPr/>
          </p:nvGrpSpPr>
          <p:grpSpPr>
            <a:xfrm>
              <a:off x="11908366" y="4022726"/>
              <a:ext cx="279401" cy="209551"/>
              <a:chOff x="0" y="0"/>
              <a:chExt cx="279400" cy="209550"/>
            </a:xfrm>
          </p:grpSpPr>
          <p:sp>
            <p:nvSpPr>
              <p:cNvPr id="1041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1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1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1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2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3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3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434" name="Group 39"/>
            <p:cNvGrpSpPr/>
            <p:nvPr/>
          </p:nvGrpSpPr>
          <p:grpSpPr>
            <a:xfrm>
              <a:off x="-1" y="2590801"/>
              <a:ext cx="12187769" cy="2949576"/>
              <a:chOff x="0" y="0"/>
              <a:chExt cx="12187767" cy="2949575"/>
            </a:xfrm>
          </p:grpSpPr>
          <p:sp>
            <p:nvSpPr>
              <p:cNvPr id="1043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3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436"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437"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38"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043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487" name="Group 2"/>
          <p:cNvGrpSpPr/>
          <p:nvPr/>
        </p:nvGrpSpPr>
        <p:grpSpPr>
          <a:xfrm>
            <a:off x="-1" y="1"/>
            <a:ext cx="12192002" cy="6856415"/>
            <a:chOff x="0" y="0"/>
            <a:chExt cx="12192000" cy="6856413"/>
          </a:xfrm>
        </p:grpSpPr>
        <p:sp>
          <p:nvSpPr>
            <p:cNvPr id="1044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4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4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4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5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466" name="Freeform 21"/>
            <p:cNvGrpSpPr/>
            <p:nvPr/>
          </p:nvGrpSpPr>
          <p:grpSpPr>
            <a:xfrm>
              <a:off x="11908366" y="4022726"/>
              <a:ext cx="279401" cy="209551"/>
              <a:chOff x="0" y="0"/>
              <a:chExt cx="279400" cy="209550"/>
            </a:xfrm>
          </p:grpSpPr>
          <p:sp>
            <p:nvSpPr>
              <p:cNvPr id="1046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46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46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6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7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8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8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8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8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486" name="Group 39"/>
            <p:cNvGrpSpPr/>
            <p:nvPr/>
          </p:nvGrpSpPr>
          <p:grpSpPr>
            <a:xfrm>
              <a:off x="-1" y="2590801"/>
              <a:ext cx="12187769" cy="2949576"/>
              <a:chOff x="0" y="0"/>
              <a:chExt cx="12187767" cy="2949575"/>
            </a:xfrm>
          </p:grpSpPr>
          <p:sp>
            <p:nvSpPr>
              <p:cNvPr id="1048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8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488"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489"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0490"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9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539" name="Group 2"/>
          <p:cNvGrpSpPr/>
          <p:nvPr/>
        </p:nvGrpSpPr>
        <p:grpSpPr>
          <a:xfrm>
            <a:off x="-1" y="1"/>
            <a:ext cx="12192002" cy="6856415"/>
            <a:chOff x="0" y="0"/>
            <a:chExt cx="12192000" cy="6856413"/>
          </a:xfrm>
        </p:grpSpPr>
        <p:sp>
          <p:nvSpPr>
            <p:cNvPr id="1049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49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0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1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518" name="Freeform 21"/>
            <p:cNvGrpSpPr/>
            <p:nvPr/>
          </p:nvGrpSpPr>
          <p:grpSpPr>
            <a:xfrm>
              <a:off x="11908366" y="4022726"/>
              <a:ext cx="279401" cy="209551"/>
              <a:chOff x="0" y="0"/>
              <a:chExt cx="279400" cy="209550"/>
            </a:xfrm>
          </p:grpSpPr>
          <p:sp>
            <p:nvSpPr>
              <p:cNvPr id="1051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1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1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2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538" name="Group 39"/>
            <p:cNvGrpSpPr/>
            <p:nvPr/>
          </p:nvGrpSpPr>
          <p:grpSpPr>
            <a:xfrm>
              <a:off x="-1" y="2590801"/>
              <a:ext cx="12187769" cy="2949576"/>
              <a:chOff x="0" y="0"/>
              <a:chExt cx="12187767" cy="2949575"/>
            </a:xfrm>
          </p:grpSpPr>
          <p:sp>
            <p:nvSpPr>
              <p:cNvPr id="1053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3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54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541"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542"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0543"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591" name="Group 2"/>
          <p:cNvGrpSpPr/>
          <p:nvPr/>
        </p:nvGrpSpPr>
        <p:grpSpPr>
          <a:xfrm>
            <a:off x="-1" y="1"/>
            <a:ext cx="12192002" cy="6856415"/>
            <a:chOff x="0" y="0"/>
            <a:chExt cx="12192000" cy="6856413"/>
          </a:xfrm>
        </p:grpSpPr>
        <p:sp>
          <p:nvSpPr>
            <p:cNvPr id="10550"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1"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2"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3"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4"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5"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6"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7"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8"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59"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0"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1"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2"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3"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4"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5"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6"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67"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570" name="Freeform 21"/>
            <p:cNvGrpSpPr/>
            <p:nvPr/>
          </p:nvGrpSpPr>
          <p:grpSpPr>
            <a:xfrm>
              <a:off x="11908366" y="4022726"/>
              <a:ext cx="279401" cy="209551"/>
              <a:chOff x="0" y="0"/>
              <a:chExt cx="279400" cy="209550"/>
            </a:xfrm>
          </p:grpSpPr>
          <p:sp>
            <p:nvSpPr>
              <p:cNvPr id="10568"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569"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571"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2"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3"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4"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5"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6"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7"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8"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79"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0"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1"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2"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3"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4"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5"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6"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7"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590" name="Group 39"/>
            <p:cNvGrpSpPr/>
            <p:nvPr/>
          </p:nvGrpSpPr>
          <p:grpSpPr>
            <a:xfrm>
              <a:off x="-1" y="2590801"/>
              <a:ext cx="12187769" cy="2949576"/>
              <a:chOff x="0" y="0"/>
              <a:chExt cx="12187767" cy="2949575"/>
            </a:xfrm>
          </p:grpSpPr>
          <p:sp>
            <p:nvSpPr>
              <p:cNvPr id="10588"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589"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592"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593"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59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642" name="Group 2"/>
          <p:cNvGrpSpPr/>
          <p:nvPr/>
        </p:nvGrpSpPr>
        <p:grpSpPr>
          <a:xfrm>
            <a:off x="-1" y="1"/>
            <a:ext cx="12192002" cy="6856415"/>
            <a:chOff x="0" y="0"/>
            <a:chExt cx="12192000" cy="6856413"/>
          </a:xfrm>
        </p:grpSpPr>
        <p:sp>
          <p:nvSpPr>
            <p:cNvPr id="1060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0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1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621" name="Freeform 21"/>
            <p:cNvGrpSpPr/>
            <p:nvPr/>
          </p:nvGrpSpPr>
          <p:grpSpPr>
            <a:xfrm>
              <a:off x="11908366" y="4022726"/>
              <a:ext cx="279401" cy="209551"/>
              <a:chOff x="0" y="0"/>
              <a:chExt cx="279400" cy="209550"/>
            </a:xfrm>
          </p:grpSpPr>
          <p:sp>
            <p:nvSpPr>
              <p:cNvPr id="1061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2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2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2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3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641" name="Group 39"/>
            <p:cNvGrpSpPr/>
            <p:nvPr/>
          </p:nvGrpSpPr>
          <p:grpSpPr>
            <a:xfrm>
              <a:off x="-1" y="2590801"/>
              <a:ext cx="12187769" cy="2949576"/>
              <a:chOff x="0" y="0"/>
              <a:chExt cx="12187767" cy="2949575"/>
            </a:xfrm>
          </p:grpSpPr>
          <p:sp>
            <p:nvSpPr>
              <p:cNvPr id="1063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4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643"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64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692" name="Group 2"/>
          <p:cNvGrpSpPr/>
          <p:nvPr/>
        </p:nvGrpSpPr>
        <p:grpSpPr>
          <a:xfrm>
            <a:off x="-1" y="1"/>
            <a:ext cx="12192002" cy="6856415"/>
            <a:chOff x="0" y="0"/>
            <a:chExt cx="12192000" cy="6856413"/>
          </a:xfrm>
        </p:grpSpPr>
        <p:sp>
          <p:nvSpPr>
            <p:cNvPr id="1065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5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6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671" name="Freeform 21"/>
            <p:cNvGrpSpPr/>
            <p:nvPr/>
          </p:nvGrpSpPr>
          <p:grpSpPr>
            <a:xfrm>
              <a:off x="11908366" y="4022726"/>
              <a:ext cx="279401" cy="209551"/>
              <a:chOff x="0" y="0"/>
              <a:chExt cx="279400" cy="209550"/>
            </a:xfrm>
          </p:grpSpPr>
          <p:sp>
            <p:nvSpPr>
              <p:cNvPr id="1066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67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67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7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8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691" name="Group 39"/>
            <p:cNvGrpSpPr/>
            <p:nvPr/>
          </p:nvGrpSpPr>
          <p:grpSpPr>
            <a:xfrm>
              <a:off x="-1" y="2590801"/>
              <a:ext cx="12187769" cy="2949576"/>
              <a:chOff x="0" y="0"/>
              <a:chExt cx="12187767" cy="2949575"/>
            </a:xfrm>
          </p:grpSpPr>
          <p:sp>
            <p:nvSpPr>
              <p:cNvPr id="1068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69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69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69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742" name="Group 2"/>
          <p:cNvGrpSpPr/>
          <p:nvPr/>
        </p:nvGrpSpPr>
        <p:grpSpPr>
          <a:xfrm>
            <a:off x="-1" y="1"/>
            <a:ext cx="12192002" cy="6856415"/>
            <a:chOff x="0" y="0"/>
            <a:chExt cx="12192000" cy="6856413"/>
          </a:xfrm>
        </p:grpSpPr>
        <p:sp>
          <p:nvSpPr>
            <p:cNvPr id="1070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0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1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721" name="Freeform 21"/>
            <p:cNvGrpSpPr/>
            <p:nvPr/>
          </p:nvGrpSpPr>
          <p:grpSpPr>
            <a:xfrm>
              <a:off x="11908366" y="4022726"/>
              <a:ext cx="279401" cy="209551"/>
              <a:chOff x="0" y="0"/>
              <a:chExt cx="279400" cy="209550"/>
            </a:xfrm>
          </p:grpSpPr>
          <p:sp>
            <p:nvSpPr>
              <p:cNvPr id="1071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2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2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2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3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741" name="Group 39"/>
            <p:cNvGrpSpPr/>
            <p:nvPr/>
          </p:nvGrpSpPr>
          <p:grpSpPr>
            <a:xfrm>
              <a:off x="-1" y="2590801"/>
              <a:ext cx="12187769" cy="2949576"/>
              <a:chOff x="0" y="0"/>
              <a:chExt cx="12187767" cy="2949575"/>
            </a:xfrm>
          </p:grpSpPr>
          <p:sp>
            <p:nvSpPr>
              <p:cNvPr id="1073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4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74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744"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745"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5D4500"/>
            </a:gs>
            <a:gs pos="100000">
              <a:srgbClr val="A27800"/>
            </a:gs>
          </a:gsLst>
          <a:lin ang="2700000" scaled="0"/>
        </a:gradFill>
        <a:effectLst/>
      </p:bgPr>
    </p:bg>
    <p:spTree>
      <p:nvGrpSpPr>
        <p:cNvPr id="1" name=""/>
        <p:cNvGrpSpPr/>
        <p:nvPr/>
      </p:nvGrpSpPr>
      <p:grpSpPr>
        <a:xfrm>
          <a:off x="0" y="0"/>
          <a:ext cx="0" cy="0"/>
          <a:chOff x="0" y="0"/>
          <a:chExt cx="0" cy="0"/>
        </a:xfrm>
      </p:grpSpPr>
      <p:grpSp>
        <p:nvGrpSpPr>
          <p:cNvPr id="10793" name="Group 2"/>
          <p:cNvGrpSpPr/>
          <p:nvPr/>
        </p:nvGrpSpPr>
        <p:grpSpPr>
          <a:xfrm>
            <a:off x="-1" y="1"/>
            <a:ext cx="12192002" cy="6856415"/>
            <a:chOff x="0" y="0"/>
            <a:chExt cx="12192000" cy="6856413"/>
          </a:xfrm>
        </p:grpSpPr>
        <p:sp>
          <p:nvSpPr>
            <p:cNvPr id="1075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8763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A076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8562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5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A27800"/>
                </a:gs>
                <a:gs pos="100000">
                  <a:srgbClr val="A57C08"/>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5841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D49C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8D6800"/>
                </a:gs>
                <a:gs pos="100000">
                  <a:srgbClr val="D49C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7154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A27800"/>
                </a:gs>
                <a:gs pos="100000">
                  <a:srgbClr val="A7800F"/>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A278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6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4B38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772" name="Freeform 21"/>
            <p:cNvGrpSpPr/>
            <p:nvPr/>
          </p:nvGrpSpPr>
          <p:grpSpPr>
            <a:xfrm>
              <a:off x="11908366" y="4022726"/>
              <a:ext cx="279401" cy="209551"/>
              <a:chOff x="0" y="0"/>
              <a:chExt cx="279400" cy="209550"/>
            </a:xfrm>
          </p:grpSpPr>
          <p:sp>
            <p:nvSpPr>
              <p:cNvPr id="1077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077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077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533E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A27800"/>
                </a:gs>
                <a:gs pos="100000">
                  <a:srgbClr val="AA8417"/>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8D68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946D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7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D49C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674C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6249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8966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4F3A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8966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A77B00"/>
                </a:gs>
                <a:gs pos="100000">
                  <a:srgbClr val="D49C00"/>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5D45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7657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8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805F00"/>
                </a:gs>
                <a:gs pos="100000">
                  <a:srgbClr val="A278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0792" name="Group 39"/>
            <p:cNvGrpSpPr/>
            <p:nvPr/>
          </p:nvGrpSpPr>
          <p:grpSpPr>
            <a:xfrm>
              <a:off x="-1" y="2590801"/>
              <a:ext cx="12187769" cy="2949576"/>
              <a:chOff x="0" y="0"/>
              <a:chExt cx="12187767" cy="2949575"/>
            </a:xfrm>
          </p:grpSpPr>
          <p:sp>
            <p:nvSpPr>
              <p:cNvPr id="1079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765700"/>
                  </a:gs>
                  <a:gs pos="100000">
                    <a:srgbClr val="A278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079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A27800"/>
                  </a:gs>
                  <a:gs pos="100000">
                    <a:srgbClr val="AA8417"/>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0794"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CEBD40"/>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0795"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796"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079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CCCCFF"/>
        </a:solidFill>
        <a:effectLst/>
      </p:bgPr>
    </p:bg>
    <p:spTree>
      <p:nvGrpSpPr>
        <p:cNvPr id="1" name=""/>
        <p:cNvGrpSpPr/>
        <p:nvPr/>
      </p:nvGrpSpPr>
      <p:grpSpPr>
        <a:xfrm>
          <a:off x="0" y="0"/>
          <a:ext cx="0" cy="0"/>
          <a:chOff x="0" y="0"/>
          <a:chExt cx="0" cy="0"/>
        </a:xfrm>
      </p:grpSpPr>
      <p:grpSp>
        <p:nvGrpSpPr>
          <p:cNvPr id="10813" name="Group 2"/>
          <p:cNvGrpSpPr/>
          <p:nvPr/>
        </p:nvGrpSpPr>
        <p:grpSpPr>
          <a:xfrm>
            <a:off x="0" y="2438400"/>
            <a:ext cx="12012085" cy="1052514"/>
            <a:chOff x="0" y="0"/>
            <a:chExt cx="12012083" cy="1052512"/>
          </a:xfrm>
        </p:grpSpPr>
        <p:grpSp>
          <p:nvGrpSpPr>
            <p:cNvPr id="10806" name="Group 3"/>
            <p:cNvGrpSpPr/>
            <p:nvPr/>
          </p:nvGrpSpPr>
          <p:grpSpPr>
            <a:xfrm>
              <a:off x="387350" y="107950"/>
              <a:ext cx="948267" cy="474663"/>
              <a:chOff x="0" y="0"/>
              <a:chExt cx="948266" cy="474662"/>
            </a:xfrm>
          </p:grpSpPr>
          <p:sp>
            <p:nvSpPr>
              <p:cNvPr id="10804" name="Rectangle 4"/>
              <p:cNvSpPr/>
              <p:nvPr/>
            </p:nvSpPr>
            <p:spPr>
              <a:xfrm>
                <a:off x="-1" y="-1"/>
                <a:ext cx="583549" cy="474664"/>
              </a:xfrm>
              <a:prstGeom prst="rect">
                <a:avLst/>
              </a:prstGeom>
              <a:solidFill>
                <a:srgbClr val="3333C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0805" name="Rectangle 5"/>
              <p:cNvSpPr/>
              <p:nvPr/>
            </p:nvSpPr>
            <p:spPr>
              <a:xfrm>
                <a:off x="510605" y="-1"/>
                <a:ext cx="437662" cy="474664"/>
              </a:xfrm>
              <a:prstGeom prst="rect">
                <a:avLst/>
              </a:prstGeom>
              <a:gradFill flip="none" rotWithShape="1">
                <a:gsLst>
                  <a:gs pos="0">
                    <a:srgbClr val="3333C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grpSp>
          <p:nvGrpSpPr>
            <p:cNvPr id="10809" name="Group 6"/>
            <p:cNvGrpSpPr/>
            <p:nvPr/>
          </p:nvGrpSpPr>
          <p:grpSpPr>
            <a:xfrm>
              <a:off x="552450" y="530225"/>
              <a:ext cx="984250" cy="474663"/>
              <a:chOff x="0" y="0"/>
              <a:chExt cx="984249" cy="474662"/>
            </a:xfrm>
          </p:grpSpPr>
          <p:sp>
            <p:nvSpPr>
              <p:cNvPr id="10807" name="Rectangle 7"/>
              <p:cNvSpPr/>
              <p:nvPr/>
            </p:nvSpPr>
            <p:spPr>
              <a:xfrm>
                <a:off x="-1" y="-1"/>
                <a:ext cx="562430" cy="474664"/>
              </a:xfrm>
              <a:prstGeom prst="rect">
                <a:avLst/>
              </a:prstGeom>
              <a:solidFill>
                <a:srgbClr val="FFCF01"/>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0808" name="Rectangle 8"/>
              <p:cNvSpPr/>
              <p:nvPr/>
            </p:nvSpPr>
            <p:spPr>
              <a:xfrm>
                <a:off x="493589" y="-1"/>
                <a:ext cx="490661" cy="474664"/>
              </a:xfrm>
              <a:prstGeom prst="rect">
                <a:avLst/>
              </a:prstGeom>
              <a:gradFill flip="none" rotWithShape="1">
                <a:gsLst>
                  <a:gs pos="0">
                    <a:srgbClr val="FFCF01"/>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10810" name="Rectangle 9"/>
            <p:cNvSpPr/>
            <p:nvPr/>
          </p:nvSpPr>
          <p:spPr>
            <a:xfrm>
              <a:off x="0" y="457200"/>
              <a:ext cx="747184" cy="422276"/>
            </a:xfrm>
            <a:prstGeom prst="rect">
              <a:avLst/>
            </a:prstGeom>
            <a:gradFill flip="none" rotWithShape="1">
              <a:gsLst>
                <a:gs pos="0">
                  <a:srgbClr val="FFFFFF"/>
                </a:gs>
                <a:gs pos="100000">
                  <a:srgbClr val="FF0000"/>
                </a:gs>
              </a:gsLst>
              <a:lin ang="1890000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0811" name="Rectangle 10"/>
            <p:cNvSpPr/>
            <p:nvPr/>
          </p:nvSpPr>
          <p:spPr>
            <a:xfrm>
              <a:off x="846666" y="0"/>
              <a:ext cx="42334" cy="1052513"/>
            </a:xfrm>
            <a:prstGeom prst="rect">
              <a:avLst/>
            </a:prstGeom>
            <a:solidFill>
              <a:srgbClr val="1C1C1C"/>
            </a:soli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sp>
          <p:nvSpPr>
            <p:cNvPr id="10812" name="Rectangle 11"/>
            <p:cNvSpPr/>
            <p:nvPr/>
          </p:nvSpPr>
          <p:spPr>
            <a:xfrm>
              <a:off x="421216" y="822325"/>
              <a:ext cx="11590868" cy="55563"/>
            </a:xfrm>
            <a:prstGeom prst="rect">
              <a:avLst/>
            </a:prstGeom>
            <a:gradFill flip="none" rotWithShape="1">
              <a:gsLst>
                <a:gs pos="0">
                  <a:srgbClr val="1C1C1C"/>
                </a:gs>
                <a:gs pos="100000">
                  <a:srgbClr val="FFFFFF"/>
                </a:gs>
              </a:gsLst>
              <a:lin ang="0" scaled="0"/>
            </a:gradFill>
            <a:ln w="12700" cap="flat">
              <a:noFill/>
              <a:miter lim="400000"/>
            </a:ln>
            <a:effectLst/>
          </p:spPr>
          <p:txBody>
            <a:bodyPr wrap="square" lIns="45719" tIns="45719" rIns="45719" bIns="45719" numCol="1" anchor="ctr">
              <a:noAutofit/>
            </a:bodyPr>
            <a:lstStyle/>
            <a:p>
              <a:pPr>
                <a:defRPr>
                  <a:latin typeface="Tahoma"/>
                  <a:ea typeface="Tahoma"/>
                  <a:cs typeface="Tahoma"/>
                  <a:sym typeface="Tahoma"/>
                </a:defRPr>
              </a:pPr>
              <a:endParaRPr/>
            </a:p>
          </p:txBody>
        </p:sp>
      </p:grpSp>
      <p:sp>
        <p:nvSpPr>
          <p:cNvPr id="10814" name="Title Text"/>
          <p:cNvSpPr txBox="1">
            <a:spLocks noGrp="1"/>
          </p:cNvSpPr>
          <p:nvPr>
            <p:ph type="title"/>
          </p:nvPr>
        </p:nvSpPr>
        <p:spPr>
          <a:xfrm>
            <a:off x="1320800" y="1676400"/>
            <a:ext cx="10363200"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815"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700"/>
              </a:spcBef>
              <a:buClrTx/>
              <a:buSzTx/>
              <a:buFontTx/>
              <a:buNone/>
              <a:defRPr sz="3200">
                <a:latin typeface="Tahoma"/>
                <a:ea typeface="Tahoma"/>
                <a:cs typeface="Tahoma"/>
                <a:sym typeface="Tahoma"/>
              </a:defRPr>
            </a:lvl1pPr>
            <a:lvl2pPr marL="783771" indent="-326571" algn="ctr">
              <a:lnSpc>
                <a:spcPct val="100000"/>
              </a:lnSpc>
              <a:spcBef>
                <a:spcPts val="700"/>
              </a:spcBef>
              <a:buClrTx/>
              <a:buSzPct val="55000"/>
              <a:buFontTx/>
              <a:buChar char="■"/>
              <a:defRPr sz="3200">
                <a:latin typeface="Tahoma"/>
                <a:ea typeface="Tahoma"/>
                <a:cs typeface="Tahoma"/>
                <a:sym typeface="Tahoma"/>
              </a:defRPr>
            </a:lvl2pPr>
            <a:lvl3pPr marL="1219200" indent="-304800" algn="ctr">
              <a:lnSpc>
                <a:spcPct val="100000"/>
              </a:lnSpc>
              <a:spcBef>
                <a:spcPts val="700"/>
              </a:spcBef>
              <a:buClrTx/>
              <a:buSzPct val="50000"/>
              <a:buFontTx/>
              <a:buChar char="■"/>
              <a:defRPr sz="3200">
                <a:latin typeface="Tahoma"/>
                <a:ea typeface="Tahoma"/>
                <a:cs typeface="Tahoma"/>
                <a:sym typeface="Tahoma"/>
              </a:defRPr>
            </a:lvl3pPr>
            <a:lvl4pPr marL="1737360" indent="-365760" algn="ctr">
              <a:lnSpc>
                <a:spcPct val="100000"/>
              </a:lnSpc>
              <a:spcBef>
                <a:spcPts val="700"/>
              </a:spcBef>
              <a:buClrTx/>
              <a:buSzPct val="55000"/>
              <a:buFontTx/>
              <a:buChar char="■"/>
              <a:defRPr sz="3200">
                <a:latin typeface="Tahoma"/>
                <a:ea typeface="Tahoma"/>
                <a:cs typeface="Tahoma"/>
                <a:sym typeface="Tahoma"/>
              </a:defRPr>
            </a:lvl4pPr>
            <a:lvl5pPr marL="2194560" indent="-365760" algn="ctr">
              <a:lnSpc>
                <a:spcPct val="100000"/>
              </a:lnSpc>
              <a:spcBef>
                <a:spcPts val="700"/>
              </a:spcBef>
              <a:buClrTx/>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16" name="Slide Number"/>
          <p:cNvSpPr txBox="1">
            <a:spLocks noGrp="1"/>
          </p:cNvSpPr>
          <p:nvPr>
            <p:ph type="sldNum" sz="quarter" idx="2"/>
          </p:nvPr>
        </p:nvSpPr>
        <p:spPr>
          <a:xfrm>
            <a:off x="11385738" y="6398260"/>
            <a:ext cx="298263" cy="307340"/>
          </a:xfrm>
          <a:prstGeom prst="rect">
            <a:avLst/>
          </a:prstGeom>
        </p:spPr>
        <p:txBody>
          <a:bodyPr anchor="b"/>
          <a:lstStyle>
            <a:lvl1pPr>
              <a:defRPr sz="1400">
                <a:solidFill>
                  <a:srgbClr val="1C1C1C"/>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CCCCFF"/>
        </a:solidFill>
        <a:effectLst/>
      </p:bgPr>
    </p:bg>
    <p:spTree>
      <p:nvGrpSpPr>
        <p:cNvPr id="1" name=""/>
        <p:cNvGrpSpPr/>
        <p:nvPr/>
      </p:nvGrpSpPr>
      <p:grpSpPr>
        <a:xfrm>
          <a:off x="0" y="0"/>
          <a:ext cx="0" cy="0"/>
          <a:chOff x="0" y="0"/>
          <a:chExt cx="0" cy="0"/>
        </a:xfrm>
      </p:grpSpPr>
      <p:sp>
        <p:nvSpPr>
          <p:cNvPr id="1082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2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2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2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2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2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2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30"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831"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32"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724" name="Group 28"/>
          <p:cNvGrpSpPr/>
          <p:nvPr/>
        </p:nvGrpSpPr>
        <p:grpSpPr>
          <a:xfrm>
            <a:off x="304800" y="228600"/>
            <a:ext cx="11582400" cy="5943600"/>
            <a:chOff x="0" y="0"/>
            <a:chExt cx="11582400" cy="5943600"/>
          </a:xfrm>
        </p:grpSpPr>
        <p:sp>
          <p:nvSpPr>
            <p:cNvPr id="721"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22"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23"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25"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726"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FFFF99"/>
        </a:solidFill>
        <a:effectLst/>
      </p:bgPr>
    </p:bg>
    <p:spTree>
      <p:nvGrpSpPr>
        <p:cNvPr id="1" name=""/>
        <p:cNvGrpSpPr/>
        <p:nvPr/>
      </p:nvGrpSpPr>
      <p:grpSpPr>
        <a:xfrm>
          <a:off x="0" y="0"/>
          <a:ext cx="0" cy="0"/>
          <a:chOff x="0" y="0"/>
          <a:chExt cx="0" cy="0"/>
        </a:xfrm>
      </p:grpSpPr>
      <p:sp>
        <p:nvSpPr>
          <p:cNvPr id="1083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840" name="Body Level One…"/>
          <p:cNvSpPr txBox="1">
            <a:spLocks noGrp="1"/>
          </p:cNvSpPr>
          <p:nvPr>
            <p:ph type="body" idx="1"/>
          </p:nvPr>
        </p:nvSpPr>
        <p:spPr>
          <a:xfrm>
            <a:off x="1576917" y="2017713"/>
            <a:ext cx="103632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4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CCCCFF"/>
        </a:solidFill>
        <a:effectLst/>
      </p:bgPr>
    </p:bg>
    <p:spTree>
      <p:nvGrpSpPr>
        <p:cNvPr id="1" name=""/>
        <p:cNvGrpSpPr/>
        <p:nvPr/>
      </p:nvGrpSpPr>
      <p:grpSpPr>
        <a:xfrm>
          <a:off x="0" y="0"/>
          <a:ext cx="0" cy="0"/>
          <a:chOff x="0" y="0"/>
          <a:chExt cx="0" cy="0"/>
        </a:xfrm>
      </p:grpSpPr>
      <p:sp>
        <p:nvSpPr>
          <p:cNvPr id="1084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4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5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5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5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5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5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55" name="Title Text"/>
          <p:cNvSpPr txBox="1">
            <a:spLocks noGrp="1"/>
          </p:cNvSpPr>
          <p:nvPr>
            <p:ph type="title"/>
          </p:nvPr>
        </p:nvSpPr>
        <p:spPr>
          <a:xfrm>
            <a:off x="831850" y="1709739"/>
            <a:ext cx="10515601" cy="2852737"/>
          </a:xfrm>
          <a:prstGeom prst="rect">
            <a:avLst/>
          </a:prstGeom>
        </p:spPr>
        <p:txBody>
          <a:bodyPr anchor="b"/>
          <a:lstStyle>
            <a:lvl1pPr>
              <a:lnSpc>
                <a:spcPct val="100000"/>
              </a:lnSpc>
              <a:defRPr sz="6000" cap="none">
                <a:solidFill>
                  <a:srgbClr val="333399"/>
                </a:solidFill>
                <a:latin typeface="Tahoma"/>
                <a:ea typeface="Tahoma"/>
                <a:cs typeface="Tahoma"/>
                <a:sym typeface="Tahoma"/>
              </a:defRPr>
            </a:lvl1pPr>
          </a:lstStyle>
          <a:p>
            <a:r>
              <a:t>Title Text</a:t>
            </a:r>
          </a:p>
        </p:txBody>
      </p:sp>
      <p:sp>
        <p:nvSpPr>
          <p:cNvPr id="10856"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latin typeface="Tahoma"/>
                <a:ea typeface="Tahoma"/>
                <a:cs typeface="Tahoma"/>
                <a:sym typeface="Tahoma"/>
              </a:defRPr>
            </a:lvl1pPr>
            <a:lvl2pPr marL="0" indent="457200">
              <a:lnSpc>
                <a:spcPct val="100000"/>
              </a:lnSpc>
              <a:spcBef>
                <a:spcPts val="500"/>
              </a:spcBef>
              <a:buClrTx/>
              <a:buSzTx/>
              <a:buFontTx/>
              <a:buNone/>
              <a:defRPr sz="2400">
                <a:latin typeface="Tahoma"/>
                <a:ea typeface="Tahoma"/>
                <a:cs typeface="Tahoma"/>
                <a:sym typeface="Tahoma"/>
              </a:defRPr>
            </a:lvl2pPr>
            <a:lvl3pPr marL="0" indent="914400">
              <a:lnSpc>
                <a:spcPct val="100000"/>
              </a:lnSpc>
              <a:spcBef>
                <a:spcPts val="500"/>
              </a:spcBef>
              <a:buClrTx/>
              <a:buSzTx/>
              <a:buFontTx/>
              <a:buNone/>
              <a:defRPr sz="2400">
                <a:latin typeface="Tahoma"/>
                <a:ea typeface="Tahoma"/>
                <a:cs typeface="Tahoma"/>
                <a:sym typeface="Tahoma"/>
              </a:defRPr>
            </a:lvl3pPr>
            <a:lvl4pPr marL="0" indent="1371600">
              <a:lnSpc>
                <a:spcPct val="100000"/>
              </a:lnSpc>
              <a:spcBef>
                <a:spcPts val="500"/>
              </a:spcBef>
              <a:buClrTx/>
              <a:buSzTx/>
              <a:buFontTx/>
              <a:buNone/>
              <a:defRPr sz="2400">
                <a:latin typeface="Tahoma"/>
                <a:ea typeface="Tahoma"/>
                <a:cs typeface="Tahoma"/>
                <a:sym typeface="Tahoma"/>
              </a:defRPr>
            </a:lvl4pPr>
            <a:lvl5pPr marL="0" indent="1828800">
              <a:lnSpc>
                <a:spcPct val="100000"/>
              </a:lnSpc>
              <a:spcBef>
                <a:spcPts val="500"/>
              </a:spcBef>
              <a:buClrTx/>
              <a:buSzTx/>
              <a:buFontTx/>
              <a:buNone/>
              <a:defRPr sz="2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5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CCCCFF"/>
        </a:solidFill>
        <a:effectLst/>
      </p:bgPr>
    </p:bg>
    <p:spTree>
      <p:nvGrpSpPr>
        <p:cNvPr id="1" name=""/>
        <p:cNvGrpSpPr/>
        <p:nvPr/>
      </p:nvGrpSpPr>
      <p:grpSpPr>
        <a:xfrm>
          <a:off x="0" y="0"/>
          <a:ext cx="0" cy="0"/>
          <a:chOff x="0" y="0"/>
          <a:chExt cx="0" cy="0"/>
        </a:xfrm>
      </p:grpSpPr>
      <p:sp>
        <p:nvSpPr>
          <p:cNvPr id="1086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6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6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6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6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6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7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7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872"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7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CCCCFF"/>
        </a:solidFill>
        <a:effectLst/>
      </p:bgPr>
    </p:bg>
    <p:spTree>
      <p:nvGrpSpPr>
        <p:cNvPr id="1" name=""/>
        <p:cNvGrpSpPr/>
        <p:nvPr/>
      </p:nvGrpSpPr>
      <p:grpSpPr>
        <a:xfrm>
          <a:off x="0" y="0"/>
          <a:ext cx="0" cy="0"/>
          <a:chOff x="0" y="0"/>
          <a:chExt cx="0" cy="0"/>
        </a:xfrm>
      </p:grpSpPr>
      <p:sp>
        <p:nvSpPr>
          <p:cNvPr id="1088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8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8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8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8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8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8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87" name="Title Text"/>
          <p:cNvSpPr txBox="1">
            <a:spLocks noGrp="1"/>
          </p:cNvSpPr>
          <p:nvPr>
            <p:ph type="title"/>
          </p:nvPr>
        </p:nvSpPr>
        <p:spPr>
          <a:xfrm>
            <a:off x="840317" y="365125"/>
            <a:ext cx="10515601" cy="1325564"/>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888"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latin typeface="Tahoma"/>
                <a:ea typeface="Tahoma"/>
                <a:cs typeface="Tahoma"/>
                <a:sym typeface="Tahoma"/>
              </a:defRPr>
            </a:lvl1pPr>
            <a:lvl2pPr marL="0" indent="457200">
              <a:lnSpc>
                <a:spcPct val="100000"/>
              </a:lnSpc>
              <a:spcBef>
                <a:spcPts val="500"/>
              </a:spcBef>
              <a:buClrTx/>
              <a:buSzTx/>
              <a:buFontTx/>
              <a:buNone/>
              <a:defRPr sz="2400" b="1">
                <a:latin typeface="Tahoma"/>
                <a:ea typeface="Tahoma"/>
                <a:cs typeface="Tahoma"/>
                <a:sym typeface="Tahoma"/>
              </a:defRPr>
            </a:lvl2pPr>
            <a:lvl3pPr marL="0" indent="914400">
              <a:lnSpc>
                <a:spcPct val="100000"/>
              </a:lnSpc>
              <a:spcBef>
                <a:spcPts val="500"/>
              </a:spcBef>
              <a:buClrTx/>
              <a:buSzTx/>
              <a:buFontTx/>
              <a:buNone/>
              <a:defRPr sz="2400" b="1">
                <a:latin typeface="Tahoma"/>
                <a:ea typeface="Tahoma"/>
                <a:cs typeface="Tahoma"/>
                <a:sym typeface="Tahoma"/>
              </a:defRPr>
            </a:lvl3pPr>
            <a:lvl4pPr marL="0" indent="1371600">
              <a:lnSpc>
                <a:spcPct val="100000"/>
              </a:lnSpc>
              <a:spcBef>
                <a:spcPts val="500"/>
              </a:spcBef>
              <a:buClrTx/>
              <a:buSzTx/>
              <a:buFontTx/>
              <a:buNone/>
              <a:defRPr sz="2400" b="1">
                <a:latin typeface="Tahoma"/>
                <a:ea typeface="Tahoma"/>
                <a:cs typeface="Tahoma"/>
                <a:sym typeface="Tahoma"/>
              </a:defRPr>
            </a:lvl4pPr>
            <a:lvl5pPr marL="0" indent="1828800">
              <a:lnSpc>
                <a:spcPct val="100000"/>
              </a:lnSpc>
              <a:spcBef>
                <a:spcPts val="500"/>
              </a:spcBef>
              <a:buClrTx/>
              <a:buSzTx/>
              <a:buFont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latin typeface="Tahoma"/>
                <a:ea typeface="Tahoma"/>
                <a:cs typeface="Tahoma"/>
                <a:sym typeface="Tahoma"/>
              </a:defRPr>
            </a:pPr>
            <a:endParaRPr/>
          </a:p>
        </p:txBody>
      </p:sp>
      <p:sp>
        <p:nvSpPr>
          <p:cNvPr id="1089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CCCCFF"/>
        </a:solidFill>
        <a:effectLst/>
      </p:bgPr>
    </p:bg>
    <p:spTree>
      <p:nvGrpSpPr>
        <p:cNvPr id="1" name=""/>
        <p:cNvGrpSpPr/>
        <p:nvPr/>
      </p:nvGrpSpPr>
      <p:grpSpPr>
        <a:xfrm>
          <a:off x="0" y="0"/>
          <a:ext cx="0" cy="0"/>
          <a:chOff x="0" y="0"/>
          <a:chExt cx="0" cy="0"/>
        </a:xfrm>
      </p:grpSpPr>
      <p:sp>
        <p:nvSpPr>
          <p:cNvPr id="1089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89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89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0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0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0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0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0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90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CCCCFF"/>
        </a:solidFill>
        <a:effectLst/>
      </p:bgPr>
    </p:bg>
    <p:spTree>
      <p:nvGrpSpPr>
        <p:cNvPr id="1" name=""/>
        <p:cNvGrpSpPr/>
        <p:nvPr/>
      </p:nvGrpSpPr>
      <p:grpSpPr>
        <a:xfrm>
          <a:off x="0" y="0"/>
          <a:ext cx="0" cy="0"/>
          <a:chOff x="0" y="0"/>
          <a:chExt cx="0" cy="0"/>
        </a:xfrm>
      </p:grpSpPr>
      <p:sp>
        <p:nvSpPr>
          <p:cNvPr id="1091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1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1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1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1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1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1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19"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CCCCFF"/>
        </a:solidFill>
        <a:effectLst/>
      </p:bgPr>
    </p:bg>
    <p:spTree>
      <p:nvGrpSpPr>
        <p:cNvPr id="1" name=""/>
        <p:cNvGrpSpPr/>
        <p:nvPr/>
      </p:nvGrpSpPr>
      <p:grpSpPr>
        <a:xfrm>
          <a:off x="0" y="0"/>
          <a:ext cx="0" cy="0"/>
          <a:chOff x="0" y="0"/>
          <a:chExt cx="0" cy="0"/>
        </a:xfrm>
      </p:grpSpPr>
      <p:sp>
        <p:nvSpPr>
          <p:cNvPr id="10926"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27"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28"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29"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30"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31"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32"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33"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10934"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935"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latin typeface="Tahoma"/>
                <a:ea typeface="Tahoma"/>
                <a:cs typeface="Tahoma"/>
                <a:sym typeface="Tahoma"/>
              </a:defRPr>
            </a:pPr>
            <a:endParaRPr/>
          </a:p>
        </p:txBody>
      </p:sp>
      <p:sp>
        <p:nvSpPr>
          <p:cNvPr id="10936"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CCCCFF"/>
        </a:solidFill>
        <a:effectLst/>
      </p:bgPr>
    </p:bg>
    <p:spTree>
      <p:nvGrpSpPr>
        <p:cNvPr id="1" name=""/>
        <p:cNvGrpSpPr/>
        <p:nvPr/>
      </p:nvGrpSpPr>
      <p:grpSpPr>
        <a:xfrm>
          <a:off x="0" y="0"/>
          <a:ext cx="0" cy="0"/>
          <a:chOff x="0" y="0"/>
          <a:chExt cx="0" cy="0"/>
        </a:xfrm>
      </p:grpSpPr>
      <p:sp>
        <p:nvSpPr>
          <p:cNvPr id="10943"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44"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45"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46"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47"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48"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49"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50" name="Title Text"/>
          <p:cNvSpPr txBox="1">
            <a:spLocks noGrp="1"/>
          </p:cNvSpPr>
          <p:nvPr>
            <p:ph type="title"/>
          </p:nvPr>
        </p:nvSpPr>
        <p:spPr>
          <a:xfrm>
            <a:off x="840317" y="457200"/>
            <a:ext cx="3932768" cy="1600200"/>
          </a:xfrm>
          <a:prstGeom prst="rect">
            <a:avLst/>
          </a:prstGeom>
        </p:spPr>
        <p:txBody>
          <a:bodyPr anchor="b"/>
          <a:lstStyle>
            <a:lvl1pPr>
              <a:lnSpc>
                <a:spcPct val="100000"/>
              </a:lnSpc>
              <a:defRPr cap="none">
                <a:solidFill>
                  <a:srgbClr val="333399"/>
                </a:solidFill>
                <a:latin typeface="Tahoma"/>
                <a:ea typeface="Tahoma"/>
                <a:cs typeface="Tahoma"/>
                <a:sym typeface="Tahoma"/>
              </a:defRPr>
            </a:lvl1pPr>
          </a:lstStyle>
          <a:p>
            <a:r>
              <a:t>Title Text</a:t>
            </a:r>
          </a:p>
        </p:txBody>
      </p:sp>
      <p:sp>
        <p:nvSpPr>
          <p:cNvPr id="10951"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0952"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latin typeface="Tahoma"/>
                <a:ea typeface="Tahoma"/>
                <a:cs typeface="Tahoma"/>
                <a:sym typeface="Tahoma"/>
              </a:defRPr>
            </a:lvl1pPr>
            <a:lvl2pPr marL="0" indent="457200">
              <a:lnSpc>
                <a:spcPct val="100000"/>
              </a:lnSpc>
              <a:spcBef>
                <a:spcPts val="300"/>
              </a:spcBef>
              <a:buClrTx/>
              <a:buSzTx/>
              <a:buFontTx/>
              <a:buNone/>
              <a:defRPr sz="1600">
                <a:latin typeface="Tahoma"/>
                <a:ea typeface="Tahoma"/>
                <a:cs typeface="Tahoma"/>
                <a:sym typeface="Tahoma"/>
              </a:defRPr>
            </a:lvl2pPr>
            <a:lvl3pPr marL="0" indent="914400">
              <a:lnSpc>
                <a:spcPct val="100000"/>
              </a:lnSpc>
              <a:spcBef>
                <a:spcPts val="300"/>
              </a:spcBef>
              <a:buClrTx/>
              <a:buSzTx/>
              <a:buFontTx/>
              <a:buNone/>
              <a:defRPr sz="1600">
                <a:latin typeface="Tahoma"/>
                <a:ea typeface="Tahoma"/>
                <a:cs typeface="Tahoma"/>
                <a:sym typeface="Tahoma"/>
              </a:defRPr>
            </a:lvl3pPr>
            <a:lvl4pPr marL="0" indent="1371600">
              <a:lnSpc>
                <a:spcPct val="100000"/>
              </a:lnSpc>
              <a:spcBef>
                <a:spcPts val="300"/>
              </a:spcBef>
              <a:buClrTx/>
              <a:buSzTx/>
              <a:buFontTx/>
              <a:buNone/>
              <a:defRPr sz="1600">
                <a:latin typeface="Tahoma"/>
                <a:ea typeface="Tahoma"/>
                <a:cs typeface="Tahoma"/>
                <a:sym typeface="Tahoma"/>
              </a:defRPr>
            </a:lvl4pPr>
            <a:lvl5pPr marL="0" indent="1828800">
              <a:lnSpc>
                <a:spcPct val="100000"/>
              </a:lnSpc>
              <a:spcBef>
                <a:spcPts val="300"/>
              </a:spcBef>
              <a:buClrTx/>
              <a:buSzTx/>
              <a:buFontTx/>
              <a:buNone/>
              <a:defRPr sz="16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953"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CCCCFF"/>
        </a:solidFill>
        <a:effectLst/>
      </p:bgPr>
    </p:bg>
    <p:spTree>
      <p:nvGrpSpPr>
        <p:cNvPr id="1" name=""/>
        <p:cNvGrpSpPr/>
        <p:nvPr/>
      </p:nvGrpSpPr>
      <p:grpSpPr>
        <a:xfrm>
          <a:off x="0" y="0"/>
          <a:ext cx="0" cy="0"/>
          <a:chOff x="0" y="0"/>
          <a:chExt cx="0" cy="0"/>
        </a:xfrm>
      </p:grpSpPr>
      <p:sp>
        <p:nvSpPr>
          <p:cNvPr id="10960"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61"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62"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63"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64"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65"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66"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67" name="Body Level One…"/>
          <p:cNvSpPr txBox="1">
            <a:spLocks noGrp="1"/>
          </p:cNvSpPr>
          <p:nvPr>
            <p:ph type="body" idx="1"/>
          </p:nvPr>
        </p:nvSpPr>
        <p:spPr>
          <a:xfrm>
            <a:off x="1534584" y="214313"/>
            <a:ext cx="10405534" cy="5918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968"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CCCCFF"/>
        </a:solidFill>
        <a:effectLst/>
      </p:bgPr>
    </p:bg>
    <p:spTree>
      <p:nvGrpSpPr>
        <p:cNvPr id="1" name=""/>
        <p:cNvGrpSpPr/>
        <p:nvPr/>
      </p:nvGrpSpPr>
      <p:grpSpPr>
        <a:xfrm>
          <a:off x="0" y="0"/>
          <a:ext cx="0" cy="0"/>
          <a:chOff x="0" y="0"/>
          <a:chExt cx="0" cy="0"/>
        </a:xfrm>
      </p:grpSpPr>
      <p:sp>
        <p:nvSpPr>
          <p:cNvPr id="10975"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76"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77"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78"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79"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80"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81"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82"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0983"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984" name="Text Placeholder 3"/>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1098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62"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63"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64"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65" name="Title Text"/>
          <p:cNvSpPr txBox="1">
            <a:spLocks noGrp="1"/>
          </p:cNvSpPr>
          <p:nvPr>
            <p:ph type="title"/>
          </p:nvPr>
        </p:nvSpPr>
        <p:spPr>
          <a:xfrm>
            <a:off x="1449216" y="804889"/>
            <a:ext cx="9605636" cy="1059306"/>
          </a:xfrm>
          <a:prstGeom prst="rect">
            <a:avLst/>
          </a:prstGeom>
        </p:spPr>
        <p:txBody>
          <a:bodyPr/>
          <a:lstStyle/>
          <a:p>
            <a:r>
              <a:t>Title Text</a:t>
            </a:r>
          </a:p>
        </p:txBody>
      </p:sp>
      <p:sp>
        <p:nvSpPr>
          <p:cNvPr id="66" name="Body Level One…"/>
          <p:cNvSpPr txBox="1">
            <a:spLocks noGrp="1"/>
          </p:cNvSpPr>
          <p:nvPr>
            <p:ph type="body" sz="quarter" idx="1"/>
          </p:nvPr>
        </p:nvSpPr>
        <p:spPr>
          <a:xfrm>
            <a:off x="1447331" y="2010878"/>
            <a:ext cx="4645153" cy="3448595"/>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68" name="Straight Connector 34"/>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736" name="Group 28"/>
          <p:cNvGrpSpPr/>
          <p:nvPr/>
        </p:nvGrpSpPr>
        <p:grpSpPr>
          <a:xfrm>
            <a:off x="304800" y="228600"/>
            <a:ext cx="11582400" cy="5943600"/>
            <a:chOff x="0" y="0"/>
            <a:chExt cx="11582400" cy="5943600"/>
          </a:xfrm>
        </p:grpSpPr>
        <p:sp>
          <p:nvSpPr>
            <p:cNvPr id="733"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34"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35"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37"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CCCCFF"/>
        </a:solidFill>
        <a:effectLst/>
      </p:bgPr>
    </p:bg>
    <p:spTree>
      <p:nvGrpSpPr>
        <p:cNvPr id="1" name=""/>
        <p:cNvGrpSpPr/>
        <p:nvPr/>
      </p:nvGrpSpPr>
      <p:grpSpPr>
        <a:xfrm>
          <a:off x="0" y="0"/>
          <a:ext cx="0" cy="0"/>
          <a:chOff x="0" y="0"/>
          <a:chExt cx="0" cy="0"/>
        </a:xfrm>
      </p:grpSpPr>
      <p:sp>
        <p:nvSpPr>
          <p:cNvPr id="10992"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93"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94"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95"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96"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97"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0998"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0999"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1000"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001"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solidFill>
          <a:srgbClr val="CCCCFF"/>
        </a:solidFill>
        <a:effectLst/>
      </p:bgPr>
    </p:bg>
    <p:spTree>
      <p:nvGrpSpPr>
        <p:cNvPr id="1" name=""/>
        <p:cNvGrpSpPr/>
        <p:nvPr/>
      </p:nvGrpSpPr>
      <p:grpSpPr>
        <a:xfrm>
          <a:off x="0" y="0"/>
          <a:ext cx="0" cy="0"/>
          <a:chOff x="0" y="0"/>
          <a:chExt cx="0" cy="0"/>
        </a:xfrm>
      </p:grpSpPr>
      <p:sp>
        <p:nvSpPr>
          <p:cNvPr id="11008"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09"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10"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11"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12"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13"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14"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15"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1016"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017"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solidFill>
          <a:srgbClr val="CCCCFF"/>
        </a:solidFill>
        <a:effectLst/>
      </p:bgPr>
    </p:bg>
    <p:spTree>
      <p:nvGrpSpPr>
        <p:cNvPr id="1" name=""/>
        <p:cNvGrpSpPr/>
        <p:nvPr/>
      </p:nvGrpSpPr>
      <p:grpSpPr>
        <a:xfrm>
          <a:off x="0" y="0"/>
          <a:ext cx="0" cy="0"/>
          <a:chOff x="0" y="0"/>
          <a:chExt cx="0" cy="0"/>
        </a:xfrm>
      </p:grpSpPr>
      <p:sp>
        <p:nvSpPr>
          <p:cNvPr id="11024"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25"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26"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27"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28"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29"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30"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31"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1032" name="Body Level One…"/>
          <p:cNvSpPr txBox="1">
            <a:spLocks noGrp="1"/>
          </p:cNvSpPr>
          <p:nvPr>
            <p:ph type="body" sz="quarter" idx="1"/>
          </p:nvPr>
        </p:nvSpPr>
        <p:spPr>
          <a:xfrm>
            <a:off x="1576917" y="2017713"/>
            <a:ext cx="5080001" cy="19812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033" name="Text Placeholder 4"/>
          <p:cNvSpPr>
            <a:spLocks noGrp="1"/>
          </p:cNvSpPr>
          <p:nvPr>
            <p:ph type="body" sz="half" idx="21"/>
          </p:nvPr>
        </p:nvSpPr>
        <p:spPr>
          <a:xfrm>
            <a:off x="6860116" y="2017713"/>
            <a:ext cx="5080001" cy="4114801"/>
          </a:xfrm>
          <a:prstGeom prst="rect">
            <a:avLst/>
          </a:prstGeom>
        </p:spPr>
        <p:txBody>
          <a:bodyPr/>
          <a:lstStyle/>
          <a:p>
            <a:pPr marL="342900" indent="-342900">
              <a:lnSpc>
                <a:spcPct val="100000"/>
              </a:lnSpc>
              <a:spcBef>
                <a:spcPts val="700"/>
              </a:spcBef>
              <a:buClr>
                <a:srgbClr val="3333CC"/>
              </a:buClr>
              <a:buSzPct val="60000"/>
              <a:buFontTx/>
              <a:buChar char="■"/>
              <a:defRPr sz="3200">
                <a:latin typeface="Tahoma"/>
                <a:ea typeface="Tahoma"/>
                <a:cs typeface="Tahoma"/>
                <a:sym typeface="Tahoma"/>
              </a:defRPr>
            </a:pPr>
            <a:endParaRPr/>
          </a:p>
        </p:txBody>
      </p:sp>
      <p:sp>
        <p:nvSpPr>
          <p:cNvPr id="11034"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CCCCFF"/>
        </a:solidFill>
        <a:effectLst/>
      </p:bgPr>
    </p:bg>
    <p:spTree>
      <p:nvGrpSpPr>
        <p:cNvPr id="1" name=""/>
        <p:cNvGrpSpPr/>
        <p:nvPr/>
      </p:nvGrpSpPr>
      <p:grpSpPr>
        <a:xfrm>
          <a:off x="0" y="0"/>
          <a:ext cx="0" cy="0"/>
          <a:chOff x="0" y="0"/>
          <a:chExt cx="0" cy="0"/>
        </a:xfrm>
      </p:grpSpPr>
      <p:sp>
        <p:nvSpPr>
          <p:cNvPr id="11041"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42"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43"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44"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45"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46"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47"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48"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1049" name="Body Level One…"/>
          <p:cNvSpPr txBox="1">
            <a:spLocks noGrp="1"/>
          </p:cNvSpPr>
          <p:nvPr>
            <p:ph type="body" sz="half" idx="1"/>
          </p:nvPr>
        </p:nvSpPr>
        <p:spPr>
          <a:xfrm>
            <a:off x="1576917" y="2017713"/>
            <a:ext cx="5080001" cy="4114801"/>
          </a:xfrm>
          <a:prstGeom prst="rect">
            <a:avLst/>
          </a:prstGeom>
        </p:spPr>
        <p:txBody>
          <a:bodyPr/>
          <a:lstStyle>
            <a:lvl1pPr marL="342900" indent="-342900">
              <a:lnSpc>
                <a:spcPct val="100000"/>
              </a:lnSpc>
              <a:spcBef>
                <a:spcPts val="700"/>
              </a:spcBef>
              <a:buClr>
                <a:srgbClr val="3333CC"/>
              </a:buClr>
              <a:buSzPct val="60000"/>
              <a:buFontTx/>
              <a:buChar char="■"/>
              <a:defRPr sz="3200">
                <a:latin typeface="Tahoma"/>
                <a:ea typeface="Tahoma"/>
                <a:cs typeface="Tahoma"/>
                <a:sym typeface="Tahoma"/>
              </a:defRPr>
            </a:lvl1pPr>
            <a:lvl2pPr marL="783771" indent="-326571">
              <a:lnSpc>
                <a:spcPct val="100000"/>
              </a:lnSpc>
              <a:spcBef>
                <a:spcPts val="700"/>
              </a:spcBef>
              <a:buClr>
                <a:srgbClr val="3333CC"/>
              </a:buClr>
              <a:buSzPct val="55000"/>
              <a:buFontTx/>
              <a:buChar char="■"/>
              <a:defRPr sz="3200">
                <a:latin typeface="Tahoma"/>
                <a:ea typeface="Tahoma"/>
                <a:cs typeface="Tahoma"/>
                <a:sym typeface="Tahoma"/>
              </a:defRPr>
            </a:lvl2pPr>
            <a:lvl3pPr marL="1219200" indent="-304800">
              <a:lnSpc>
                <a:spcPct val="100000"/>
              </a:lnSpc>
              <a:spcBef>
                <a:spcPts val="700"/>
              </a:spcBef>
              <a:buClr>
                <a:srgbClr val="3333CC"/>
              </a:buClr>
              <a:buSzPct val="50000"/>
              <a:buFontTx/>
              <a:buChar char="■"/>
              <a:defRPr sz="3200">
                <a:latin typeface="Tahoma"/>
                <a:ea typeface="Tahoma"/>
                <a:cs typeface="Tahoma"/>
                <a:sym typeface="Tahoma"/>
              </a:defRPr>
            </a:lvl3pPr>
            <a:lvl4pPr marL="1737360" indent="-365760">
              <a:lnSpc>
                <a:spcPct val="100000"/>
              </a:lnSpc>
              <a:spcBef>
                <a:spcPts val="700"/>
              </a:spcBef>
              <a:buClr>
                <a:srgbClr val="3333CC"/>
              </a:buClr>
              <a:buSzPct val="55000"/>
              <a:buFontTx/>
              <a:buChar char="■"/>
              <a:defRPr sz="3200">
                <a:latin typeface="Tahoma"/>
                <a:ea typeface="Tahoma"/>
                <a:cs typeface="Tahoma"/>
                <a:sym typeface="Tahoma"/>
              </a:defRPr>
            </a:lvl4pPr>
            <a:lvl5pPr marL="2194560" indent="-365760">
              <a:lnSpc>
                <a:spcPct val="100000"/>
              </a:lnSpc>
              <a:spcBef>
                <a:spcPts val="700"/>
              </a:spcBef>
              <a:buClr>
                <a:srgbClr val="3333CC"/>
              </a:buClr>
              <a:buSzPct val="50000"/>
              <a:buFontTx/>
              <a:buChar char="■"/>
              <a:defRPr sz="32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050"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solidFill>
          <a:srgbClr val="CCCCFF"/>
        </a:solidFill>
        <a:effectLst/>
      </p:bgPr>
    </p:bg>
    <p:spTree>
      <p:nvGrpSpPr>
        <p:cNvPr id="1" name=""/>
        <p:cNvGrpSpPr/>
        <p:nvPr/>
      </p:nvGrpSpPr>
      <p:grpSpPr>
        <a:xfrm>
          <a:off x="0" y="0"/>
          <a:ext cx="0" cy="0"/>
          <a:chOff x="0" y="0"/>
          <a:chExt cx="0" cy="0"/>
        </a:xfrm>
      </p:grpSpPr>
      <p:sp>
        <p:nvSpPr>
          <p:cNvPr id="11057" name="Rectangle 2"/>
          <p:cNvSpPr/>
          <p:nvPr/>
        </p:nvSpPr>
        <p:spPr>
          <a:xfrm>
            <a:off x="556683" y="1098550"/>
            <a:ext cx="584201" cy="474664"/>
          </a:xfrm>
          <a:prstGeom prst="rect">
            <a:avLst/>
          </a:prstGeom>
          <a:solidFill>
            <a:srgbClr val="FFCF01"/>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58" name="Rectangle 3"/>
          <p:cNvSpPr/>
          <p:nvPr/>
        </p:nvSpPr>
        <p:spPr>
          <a:xfrm>
            <a:off x="1066800" y="1098550"/>
            <a:ext cx="438152" cy="474664"/>
          </a:xfrm>
          <a:prstGeom prst="rect">
            <a:avLst/>
          </a:prstGeom>
          <a:gradFill>
            <a:gsLst>
              <a:gs pos="0">
                <a:srgbClr val="FFCF01"/>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59" name="Rectangle 4"/>
          <p:cNvSpPr/>
          <p:nvPr/>
        </p:nvSpPr>
        <p:spPr>
          <a:xfrm>
            <a:off x="721785" y="1520825"/>
            <a:ext cx="563034" cy="474664"/>
          </a:xfrm>
          <a:prstGeom prst="rect">
            <a:avLst/>
          </a:prstGeom>
          <a:solidFill>
            <a:srgbClr val="3333C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60" name="Rectangle 5"/>
          <p:cNvSpPr/>
          <p:nvPr/>
        </p:nvSpPr>
        <p:spPr>
          <a:xfrm>
            <a:off x="1214967" y="1520825"/>
            <a:ext cx="491068" cy="474664"/>
          </a:xfrm>
          <a:prstGeom prst="rect">
            <a:avLst/>
          </a:prstGeom>
          <a:gradFill>
            <a:gsLst>
              <a:gs pos="0">
                <a:srgbClr val="3333C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61" name="Rectangle 6"/>
          <p:cNvSpPr/>
          <p:nvPr/>
        </p:nvSpPr>
        <p:spPr>
          <a:xfrm>
            <a:off x="169333" y="1447800"/>
            <a:ext cx="747184" cy="422276"/>
          </a:xfrm>
          <a:prstGeom prst="rect">
            <a:avLst/>
          </a:prstGeom>
          <a:gradFill>
            <a:gsLst>
              <a:gs pos="0">
                <a:srgbClr val="FFFFFF"/>
              </a:gs>
              <a:gs pos="100000">
                <a:srgbClr val="FF0000"/>
              </a:gs>
            </a:gsLst>
            <a:lin ang="18900000"/>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62" name="Rectangle 7"/>
          <p:cNvSpPr/>
          <p:nvPr/>
        </p:nvSpPr>
        <p:spPr>
          <a:xfrm>
            <a:off x="1016000" y="990600"/>
            <a:ext cx="42333" cy="1052514"/>
          </a:xfrm>
          <a:prstGeom prst="rect">
            <a:avLst/>
          </a:prstGeom>
          <a:solidFill>
            <a:srgbClr val="1C1C1C"/>
          </a:solidFill>
          <a:ln w="12700">
            <a:miter lim="400000"/>
          </a:ln>
        </p:spPr>
        <p:txBody>
          <a:bodyPr lIns="45719" rIns="45719" anchor="ctr"/>
          <a:lstStyle/>
          <a:p>
            <a:pPr algn="ctr">
              <a:defRPr sz="2400">
                <a:latin typeface="Tahoma"/>
                <a:ea typeface="Tahoma"/>
                <a:cs typeface="Tahoma"/>
                <a:sym typeface="Tahoma"/>
              </a:defRPr>
            </a:pPr>
            <a:endParaRPr/>
          </a:p>
        </p:txBody>
      </p:sp>
      <p:sp>
        <p:nvSpPr>
          <p:cNvPr id="11063" name="Rectangle 8"/>
          <p:cNvSpPr/>
          <p:nvPr/>
        </p:nvSpPr>
        <p:spPr>
          <a:xfrm>
            <a:off x="590551" y="1781175"/>
            <a:ext cx="10968567" cy="31750"/>
          </a:xfrm>
          <a:prstGeom prst="rect">
            <a:avLst/>
          </a:prstGeom>
          <a:gradFill>
            <a:gsLst>
              <a:gs pos="0">
                <a:srgbClr val="1C1C1C"/>
              </a:gs>
              <a:gs pos="100000">
                <a:srgbClr val="FFFFFF"/>
              </a:gs>
            </a:gsLst>
          </a:gradFill>
          <a:ln w="12700">
            <a:miter lim="400000"/>
          </a:ln>
        </p:spPr>
        <p:txBody>
          <a:bodyPr lIns="45719" rIns="45719" anchor="ctr"/>
          <a:lstStyle/>
          <a:p>
            <a:pPr algn="ctr">
              <a:defRPr sz="2400">
                <a:latin typeface="Tahoma"/>
                <a:ea typeface="Tahoma"/>
                <a:cs typeface="Tahoma"/>
                <a:sym typeface="Tahoma"/>
              </a:defRPr>
            </a:pPr>
            <a:endParaRPr/>
          </a:p>
        </p:txBody>
      </p:sp>
      <p:sp>
        <p:nvSpPr>
          <p:cNvPr id="11064" name="Title Text"/>
          <p:cNvSpPr txBox="1">
            <a:spLocks noGrp="1"/>
          </p:cNvSpPr>
          <p:nvPr>
            <p:ph type="title"/>
          </p:nvPr>
        </p:nvSpPr>
        <p:spPr>
          <a:xfrm>
            <a:off x="1534585" y="214314"/>
            <a:ext cx="10390717" cy="1462088"/>
          </a:xfrm>
          <a:prstGeom prst="rect">
            <a:avLst/>
          </a:prstGeom>
        </p:spPr>
        <p:txBody>
          <a:bodyPr anchor="b"/>
          <a:lstStyle>
            <a:lvl1pPr>
              <a:lnSpc>
                <a:spcPct val="100000"/>
              </a:lnSpc>
              <a:defRPr sz="4400" cap="none">
                <a:solidFill>
                  <a:srgbClr val="333399"/>
                </a:solidFill>
                <a:latin typeface="Tahoma"/>
                <a:ea typeface="Tahoma"/>
                <a:cs typeface="Tahoma"/>
                <a:sym typeface="Tahoma"/>
              </a:defRPr>
            </a:lvl1pPr>
          </a:lstStyle>
          <a:p>
            <a:r>
              <a:t>Title Text</a:t>
            </a:r>
          </a:p>
        </p:txBody>
      </p:sp>
      <p:sp>
        <p:nvSpPr>
          <p:cNvPr id="11065" name="Slide Number"/>
          <p:cNvSpPr txBox="1">
            <a:spLocks noGrp="1"/>
          </p:cNvSpPr>
          <p:nvPr>
            <p:ph type="sldNum" sz="quarter" idx="2"/>
          </p:nvPr>
        </p:nvSpPr>
        <p:spPr>
          <a:xfrm>
            <a:off x="11631271" y="6393497"/>
            <a:ext cx="298263" cy="307341"/>
          </a:xfrm>
          <a:prstGeom prst="rect">
            <a:avLst/>
          </a:prstGeom>
        </p:spPr>
        <p:txBody>
          <a:bodyPr anchor="b"/>
          <a:lstStyle>
            <a:lvl1pPr>
              <a:defRPr sz="1400">
                <a:solidFill>
                  <a:srgbClr val="000000"/>
                </a:solidFill>
                <a:latin typeface="Tahoma"/>
                <a:ea typeface="Tahoma"/>
                <a:cs typeface="Tahoma"/>
                <a:sym typeface="Tahoma"/>
              </a:defRPr>
            </a:lvl1pPr>
          </a:lstStyle>
          <a:p>
            <a:fld id="{86CB4B4D-7CA3-9044-876B-883B54F8677D}" type="slidenum">
              <a:t>‹#›</a:t>
            </a:fld>
            <a:endParaRPr/>
          </a:p>
        </p:txBody>
      </p:sp>
    </p:spTree>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113" name="Group 2"/>
          <p:cNvGrpSpPr/>
          <p:nvPr/>
        </p:nvGrpSpPr>
        <p:grpSpPr>
          <a:xfrm>
            <a:off x="-1" y="1"/>
            <a:ext cx="12192002" cy="6856415"/>
            <a:chOff x="0" y="0"/>
            <a:chExt cx="12192000" cy="6856413"/>
          </a:xfrm>
        </p:grpSpPr>
        <p:sp>
          <p:nvSpPr>
            <p:cNvPr id="11072"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3"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4"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5"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6"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7"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8"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79"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0"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1"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2"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3"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4"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5"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6"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7"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8"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89"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092" name="Freeform 21"/>
            <p:cNvGrpSpPr/>
            <p:nvPr/>
          </p:nvGrpSpPr>
          <p:grpSpPr>
            <a:xfrm>
              <a:off x="11908366" y="4022726"/>
              <a:ext cx="279401" cy="209551"/>
              <a:chOff x="0" y="0"/>
              <a:chExt cx="279400" cy="209550"/>
            </a:xfrm>
          </p:grpSpPr>
          <p:sp>
            <p:nvSpPr>
              <p:cNvPr id="11090"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091"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093"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4"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5"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6"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7"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8"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099"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0"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1"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2"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3"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4"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5"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6"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7"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8"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09"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112" name="Group 39"/>
            <p:cNvGrpSpPr/>
            <p:nvPr/>
          </p:nvGrpSpPr>
          <p:grpSpPr>
            <a:xfrm>
              <a:off x="-1" y="2590801"/>
              <a:ext cx="12187769" cy="2949576"/>
              <a:chOff x="0" y="0"/>
              <a:chExt cx="12187767" cy="2949575"/>
            </a:xfrm>
          </p:grpSpPr>
          <p:sp>
            <p:nvSpPr>
              <p:cNvPr id="11110"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11"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114" name="Title Text"/>
          <p:cNvSpPr txBox="1">
            <a:spLocks noGrp="1"/>
          </p:cNvSpPr>
          <p:nvPr>
            <p:ph type="title"/>
          </p:nvPr>
        </p:nvSpPr>
        <p:spPr>
          <a:xfrm>
            <a:off x="609600" y="1600200"/>
            <a:ext cx="10972800" cy="1828800"/>
          </a:xfrm>
          <a:prstGeom prst="rect">
            <a:avLst/>
          </a:prstGeom>
        </p:spPr>
        <p:txBody>
          <a:bodyPr anchor="ctr"/>
          <a:lstStyle>
            <a:lvl1pPr algn="ctr">
              <a:lnSpc>
                <a:spcPct val="100000"/>
              </a:lnSpc>
              <a:defRPr sz="48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115" name="Body Level One…"/>
          <p:cNvSpPr txBox="1">
            <a:spLocks noGrp="1"/>
          </p:cNvSpPr>
          <p:nvPr>
            <p:ph type="body" sz="quarter" idx="1"/>
          </p:nvPr>
        </p:nvSpPr>
        <p:spPr>
          <a:xfrm>
            <a:off x="1828800" y="3886200"/>
            <a:ext cx="8534400" cy="1752600"/>
          </a:xfrm>
          <a:prstGeom prst="rect">
            <a:avLst/>
          </a:prstGeom>
        </p:spPr>
        <p:txBody>
          <a:bodyPr/>
          <a:lstStyle>
            <a:lvl1pPr marL="0" indent="0" algn="ctr">
              <a:lnSpc>
                <a:spcPct val="100000"/>
              </a:lnSpc>
              <a:spcBef>
                <a:spcPts val="800"/>
              </a:spcBef>
              <a:buClrTx/>
              <a:buSzTx/>
              <a:buFontTx/>
              <a:buNone/>
              <a:defRPr sz="3600">
                <a:solidFill>
                  <a:srgbClr val="FFFFFF"/>
                </a:solidFill>
                <a:effectLst>
                  <a:outerShdw blurRad="38100" dist="38100" dir="2700000" rotWithShape="0">
                    <a:srgbClr val="000000"/>
                  </a:outerShdw>
                </a:effectLst>
                <a:latin typeface="Arial"/>
                <a:ea typeface="Arial"/>
                <a:cs typeface="Arial"/>
                <a:sym typeface="Arial"/>
              </a:defRPr>
            </a:lvl1pPr>
            <a:lvl2pPr marL="824592" indent="-367392"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2pPr>
            <a:lvl3pPr marL="1257300" indent="-342900" algn="ctr">
              <a:lnSpc>
                <a:spcPct val="100000"/>
              </a:lnSpc>
              <a:spcBef>
                <a:spcPts val="800"/>
              </a:spcBef>
              <a:buClrTx/>
              <a:buSzPct val="90000"/>
              <a:buFontTx/>
              <a:buBlip>
                <a:blip r:embed="rId2"/>
              </a:buBlip>
              <a:defRPr sz="3600">
                <a:solidFill>
                  <a:srgbClr val="FFFFFF"/>
                </a:solidFill>
                <a:effectLst>
                  <a:outerShdw blurRad="38100" dist="38100" dir="2700000" rotWithShape="0">
                    <a:srgbClr val="000000"/>
                  </a:outerShdw>
                </a:effectLst>
                <a:latin typeface="Arial"/>
                <a:ea typeface="Arial"/>
                <a:cs typeface="Arial"/>
                <a:sym typeface="Arial"/>
              </a:defRPr>
            </a:lvl3pPr>
            <a:lvl4pPr marL="1783079" indent="-411479" algn="ctr">
              <a:lnSpc>
                <a:spcPct val="100000"/>
              </a:lnSpc>
              <a:spcBef>
                <a:spcPts val="800"/>
              </a:spcBef>
              <a:buClrTx/>
              <a:buFontTx/>
              <a:buChar char="–"/>
              <a:defRPr sz="3600">
                <a:solidFill>
                  <a:srgbClr val="FFFFFF"/>
                </a:solidFill>
                <a:effectLst>
                  <a:outerShdw blurRad="38100" dist="38100" dir="2700000" rotWithShape="0">
                    <a:srgbClr val="000000"/>
                  </a:outerShdw>
                </a:effectLst>
                <a:latin typeface="Arial"/>
                <a:ea typeface="Arial"/>
                <a:cs typeface="Arial"/>
                <a:sym typeface="Arial"/>
              </a:defRPr>
            </a:lvl4pPr>
            <a:lvl5pPr marL="2240279" indent="-411479" algn="ctr">
              <a:lnSpc>
                <a:spcPct val="100000"/>
              </a:lnSpc>
              <a:spcBef>
                <a:spcPts val="800"/>
              </a:spcBef>
              <a:buClrTx/>
              <a:buSzPct val="90000"/>
              <a:buFontTx/>
              <a:buBlip>
                <a:blip r:embed="rId3"/>
              </a:buBlip>
              <a:defRPr sz="3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1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164" name="Group 2"/>
          <p:cNvGrpSpPr/>
          <p:nvPr/>
        </p:nvGrpSpPr>
        <p:grpSpPr>
          <a:xfrm>
            <a:off x="-1" y="1"/>
            <a:ext cx="12192002" cy="6856415"/>
            <a:chOff x="0" y="0"/>
            <a:chExt cx="12192000" cy="6856413"/>
          </a:xfrm>
        </p:grpSpPr>
        <p:sp>
          <p:nvSpPr>
            <p:cNvPr id="1112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2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3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143" name="Freeform 21"/>
            <p:cNvGrpSpPr/>
            <p:nvPr/>
          </p:nvGrpSpPr>
          <p:grpSpPr>
            <a:xfrm>
              <a:off x="11908366" y="4022726"/>
              <a:ext cx="279401" cy="209551"/>
              <a:chOff x="0" y="0"/>
              <a:chExt cx="279400" cy="209550"/>
            </a:xfrm>
          </p:grpSpPr>
          <p:sp>
            <p:nvSpPr>
              <p:cNvPr id="1114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4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4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4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5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6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163" name="Group 39"/>
            <p:cNvGrpSpPr/>
            <p:nvPr/>
          </p:nvGrpSpPr>
          <p:grpSpPr>
            <a:xfrm>
              <a:off x="-1" y="2590801"/>
              <a:ext cx="12187769" cy="2949576"/>
              <a:chOff x="0" y="0"/>
              <a:chExt cx="12187767" cy="2949575"/>
            </a:xfrm>
          </p:grpSpPr>
          <p:sp>
            <p:nvSpPr>
              <p:cNvPr id="1116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6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165"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166" name="Body Level One…"/>
          <p:cNvSpPr txBox="1">
            <a:spLocks noGrp="1"/>
          </p:cNvSpPr>
          <p:nvPr>
            <p:ph type="body" idx="1"/>
          </p:nvPr>
        </p:nvSpPr>
        <p:spPr>
          <a:xfrm>
            <a:off x="609600" y="1600200"/>
            <a:ext cx="10972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6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215" name="Group 2"/>
          <p:cNvGrpSpPr/>
          <p:nvPr/>
        </p:nvGrpSpPr>
        <p:grpSpPr>
          <a:xfrm>
            <a:off x="-1" y="1"/>
            <a:ext cx="12192002" cy="6856415"/>
            <a:chOff x="0" y="0"/>
            <a:chExt cx="12192000" cy="6856413"/>
          </a:xfrm>
        </p:grpSpPr>
        <p:sp>
          <p:nvSpPr>
            <p:cNvPr id="1117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7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7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7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7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7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8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194" name="Freeform 21"/>
            <p:cNvGrpSpPr/>
            <p:nvPr/>
          </p:nvGrpSpPr>
          <p:grpSpPr>
            <a:xfrm>
              <a:off x="11908366" y="4022726"/>
              <a:ext cx="279401" cy="209551"/>
              <a:chOff x="0" y="0"/>
              <a:chExt cx="279400" cy="209550"/>
            </a:xfrm>
          </p:grpSpPr>
          <p:sp>
            <p:nvSpPr>
              <p:cNvPr id="1119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19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19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19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0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1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1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214" name="Group 39"/>
            <p:cNvGrpSpPr/>
            <p:nvPr/>
          </p:nvGrpSpPr>
          <p:grpSpPr>
            <a:xfrm>
              <a:off x="-1" y="2590801"/>
              <a:ext cx="12187769" cy="2949576"/>
              <a:chOff x="0" y="0"/>
              <a:chExt cx="12187767" cy="2949575"/>
            </a:xfrm>
          </p:grpSpPr>
          <p:sp>
            <p:nvSpPr>
              <p:cNvPr id="1121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1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216" name="Title Text"/>
          <p:cNvSpPr txBox="1">
            <a:spLocks noGrp="1"/>
          </p:cNvSpPr>
          <p:nvPr>
            <p:ph type="title"/>
          </p:nvPr>
        </p:nvSpPr>
        <p:spPr>
          <a:xfrm>
            <a:off x="831850" y="1709739"/>
            <a:ext cx="10515601" cy="2852737"/>
          </a:xfrm>
          <a:prstGeom prst="rect">
            <a:avLst/>
          </a:prstGeom>
        </p:spPr>
        <p:txBody>
          <a:bodyPr anchor="b"/>
          <a:lstStyle>
            <a:lvl1pPr algn="ctr">
              <a:lnSpc>
                <a:spcPct val="100000"/>
              </a:lnSpc>
              <a:defRPr sz="60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217"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21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266" name="Group 2"/>
          <p:cNvGrpSpPr/>
          <p:nvPr/>
        </p:nvGrpSpPr>
        <p:grpSpPr>
          <a:xfrm>
            <a:off x="-1" y="1"/>
            <a:ext cx="12192002" cy="6856415"/>
            <a:chOff x="0" y="0"/>
            <a:chExt cx="12192000" cy="6856413"/>
          </a:xfrm>
        </p:grpSpPr>
        <p:sp>
          <p:nvSpPr>
            <p:cNvPr id="1122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2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2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2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2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3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245" name="Freeform 21"/>
            <p:cNvGrpSpPr/>
            <p:nvPr/>
          </p:nvGrpSpPr>
          <p:grpSpPr>
            <a:xfrm>
              <a:off x="11908366" y="4022726"/>
              <a:ext cx="279401" cy="209551"/>
              <a:chOff x="0" y="0"/>
              <a:chExt cx="279400" cy="209550"/>
            </a:xfrm>
          </p:grpSpPr>
          <p:sp>
            <p:nvSpPr>
              <p:cNvPr id="1124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4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4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4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5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6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6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6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265" name="Group 39"/>
            <p:cNvGrpSpPr/>
            <p:nvPr/>
          </p:nvGrpSpPr>
          <p:grpSpPr>
            <a:xfrm>
              <a:off x="-1" y="2590801"/>
              <a:ext cx="12187769" cy="2949576"/>
              <a:chOff x="0" y="0"/>
              <a:chExt cx="12187767" cy="2949575"/>
            </a:xfrm>
          </p:grpSpPr>
          <p:sp>
            <p:nvSpPr>
              <p:cNvPr id="1126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6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26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268"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269"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317" name="Group 2"/>
          <p:cNvGrpSpPr/>
          <p:nvPr/>
        </p:nvGrpSpPr>
        <p:grpSpPr>
          <a:xfrm>
            <a:off x="-1" y="1"/>
            <a:ext cx="12192002" cy="6856415"/>
            <a:chOff x="0" y="0"/>
            <a:chExt cx="12192000" cy="6856413"/>
          </a:xfrm>
        </p:grpSpPr>
        <p:sp>
          <p:nvSpPr>
            <p:cNvPr id="11276"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77"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78"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79"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0"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1"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2"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3"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4"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5"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6"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7"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8"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89"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0"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1"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2"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3"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296" name="Freeform 21"/>
            <p:cNvGrpSpPr/>
            <p:nvPr/>
          </p:nvGrpSpPr>
          <p:grpSpPr>
            <a:xfrm>
              <a:off x="11908366" y="4022726"/>
              <a:ext cx="279401" cy="209551"/>
              <a:chOff x="0" y="0"/>
              <a:chExt cx="279400" cy="209550"/>
            </a:xfrm>
          </p:grpSpPr>
          <p:sp>
            <p:nvSpPr>
              <p:cNvPr id="11294"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295"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297"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8"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299"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0"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1"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2"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3"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4"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5"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6"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7"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8"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09"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10"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11"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12"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13"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316" name="Group 39"/>
            <p:cNvGrpSpPr/>
            <p:nvPr/>
          </p:nvGrpSpPr>
          <p:grpSpPr>
            <a:xfrm>
              <a:off x="-1" y="2590801"/>
              <a:ext cx="12187769" cy="2949576"/>
              <a:chOff x="0" y="0"/>
              <a:chExt cx="12187767" cy="2949575"/>
            </a:xfrm>
          </p:grpSpPr>
          <p:sp>
            <p:nvSpPr>
              <p:cNvPr id="11314"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15"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318" name="Title Text"/>
          <p:cNvSpPr txBox="1">
            <a:spLocks noGrp="1"/>
          </p:cNvSpPr>
          <p:nvPr>
            <p:ph type="title"/>
          </p:nvPr>
        </p:nvSpPr>
        <p:spPr>
          <a:xfrm>
            <a:off x="840317" y="365125"/>
            <a:ext cx="10515601" cy="1325564"/>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319" name="Body Level One…"/>
          <p:cNvSpPr txBox="1">
            <a:spLocks noGrp="1"/>
          </p:cNvSpPr>
          <p:nvPr>
            <p:ph type="body" sz="quarter" idx="1"/>
          </p:nvPr>
        </p:nvSpPr>
        <p:spPr>
          <a:xfrm>
            <a:off x="840317" y="1681163"/>
            <a:ext cx="5158318" cy="823913"/>
          </a:xfrm>
          <a:prstGeom prst="rect">
            <a:avLst/>
          </a:prstGeom>
        </p:spPr>
        <p:txBody>
          <a:bodyPr anchor="b"/>
          <a:lstStyle>
            <a:lvl1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320" name="Text Placeholder 4"/>
          <p:cNvSpPr>
            <a:spLocks noGrp="1"/>
          </p:cNvSpPr>
          <p:nvPr>
            <p:ph type="body" sz="quarter" idx="21"/>
          </p:nvPr>
        </p:nvSpPr>
        <p:spPr>
          <a:xfrm>
            <a:off x="6172200" y="1681163"/>
            <a:ext cx="5183717" cy="823913"/>
          </a:xfrm>
          <a:prstGeom prst="rect">
            <a:avLst/>
          </a:prstGeom>
        </p:spPr>
        <p:txBody>
          <a:bodyPr anchor="b"/>
          <a:lstStyle/>
          <a:p>
            <a:pPr marL="0" indent="0">
              <a:lnSpc>
                <a:spcPct val="100000"/>
              </a:lnSpc>
              <a:spcBef>
                <a:spcPts val="500"/>
              </a:spcBef>
              <a:buClrTx/>
              <a:buSzTx/>
              <a:buFontTx/>
              <a:buNone/>
              <a:defRPr sz="2400" b="1">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132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747" name="Group 28"/>
          <p:cNvGrpSpPr/>
          <p:nvPr/>
        </p:nvGrpSpPr>
        <p:grpSpPr>
          <a:xfrm>
            <a:off x="304800" y="228600"/>
            <a:ext cx="11582400" cy="5943600"/>
            <a:chOff x="0" y="0"/>
            <a:chExt cx="11582400" cy="5943600"/>
          </a:xfrm>
        </p:grpSpPr>
        <p:sp>
          <p:nvSpPr>
            <p:cNvPr id="744"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45"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46"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48" name="Title Text"/>
          <p:cNvSpPr txBox="1">
            <a:spLocks noGrp="1"/>
          </p:cNvSpPr>
          <p:nvPr>
            <p:ph type="title"/>
          </p:nvPr>
        </p:nvSpPr>
        <p:spPr>
          <a:xfrm>
            <a:off x="840317" y="457200"/>
            <a:ext cx="3932768" cy="1600200"/>
          </a:xfrm>
          <a:prstGeom prst="rect">
            <a:avLst/>
          </a:prstGeom>
        </p:spPr>
        <p:txBody>
          <a:bodyPr anchor="b"/>
          <a:lstStyle>
            <a:lvl1pPr>
              <a:lnSpc>
                <a:spcPct val="80000"/>
              </a:lnSpc>
              <a:defRPr cap="none">
                <a:solidFill>
                  <a:srgbClr val="FFFFFF"/>
                </a:solidFill>
                <a:latin typeface="Times New Roman"/>
                <a:ea typeface="Times New Roman"/>
                <a:cs typeface="Times New Roman"/>
                <a:sym typeface="Times New Roman"/>
              </a:defRPr>
            </a:lvl1pPr>
          </a:lstStyle>
          <a:p>
            <a:r>
              <a:t>Title Text</a:t>
            </a:r>
          </a:p>
        </p:txBody>
      </p:sp>
      <p:sp>
        <p:nvSpPr>
          <p:cNvPr id="749"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
                <a:srgbClr val="990000"/>
              </a:buClr>
              <a:buSzPct val="75000"/>
              <a:buFontTx/>
              <a:buChar char="■"/>
              <a:defRPr sz="3200">
                <a:solidFill>
                  <a:srgbClr val="FFFFFF"/>
                </a:solidFill>
                <a:latin typeface="Arial"/>
                <a:ea typeface="Arial"/>
                <a:cs typeface="Arial"/>
                <a:sym typeface="Arial"/>
              </a:defRPr>
            </a:lvl1pPr>
            <a:lvl2pPr marL="783771" indent="-326571">
              <a:lnSpc>
                <a:spcPct val="100000"/>
              </a:lnSpc>
              <a:spcBef>
                <a:spcPts val="700"/>
              </a:spcBef>
              <a:buClr>
                <a:srgbClr val="990000"/>
              </a:buClr>
              <a:buSzPct val="65000"/>
              <a:buFontTx/>
              <a:buChar char="■"/>
              <a:defRPr sz="3200">
                <a:solidFill>
                  <a:srgbClr val="FFFFFF"/>
                </a:solidFill>
                <a:latin typeface="Arial"/>
                <a:ea typeface="Arial"/>
                <a:cs typeface="Arial"/>
                <a:sym typeface="Arial"/>
              </a:defRPr>
            </a:lvl2pPr>
            <a:lvl3pPr marL="1219200" indent="-304800">
              <a:lnSpc>
                <a:spcPct val="100000"/>
              </a:lnSpc>
              <a:spcBef>
                <a:spcPts val="700"/>
              </a:spcBef>
              <a:buClr>
                <a:srgbClr val="990000"/>
              </a:buClr>
              <a:buSzPct val="55000"/>
              <a:buFontTx/>
              <a:buChar char="■"/>
              <a:defRPr sz="3200">
                <a:solidFill>
                  <a:srgbClr val="FFFFFF"/>
                </a:solidFill>
                <a:latin typeface="Arial"/>
                <a:ea typeface="Arial"/>
                <a:cs typeface="Arial"/>
                <a:sym typeface="Arial"/>
              </a:defRPr>
            </a:lvl3pPr>
            <a:lvl4pPr marL="1737360" indent="-365760">
              <a:lnSpc>
                <a:spcPct val="100000"/>
              </a:lnSpc>
              <a:spcBef>
                <a:spcPts val="700"/>
              </a:spcBef>
              <a:buClr>
                <a:srgbClr val="990000"/>
              </a:buClr>
              <a:buFontTx/>
              <a:buChar char="▪"/>
              <a:defRPr sz="3200">
                <a:solidFill>
                  <a:srgbClr val="FFFFFF"/>
                </a:solidFill>
                <a:latin typeface="Arial"/>
                <a:ea typeface="Arial"/>
                <a:cs typeface="Arial"/>
                <a:sym typeface="Arial"/>
              </a:defRPr>
            </a:lvl4pPr>
            <a:lvl5pPr marL="2194560" indent="-365760">
              <a:lnSpc>
                <a:spcPct val="100000"/>
              </a:lnSpc>
              <a:spcBef>
                <a:spcPts val="700"/>
              </a:spcBef>
              <a:buClr>
                <a:srgbClr val="990000"/>
              </a:buClr>
              <a:buSzPct val="85000"/>
              <a:buFontTx/>
              <a:buChar char="▪"/>
              <a:defRPr sz="32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50"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latin typeface="Arial"/>
                <a:ea typeface="Arial"/>
                <a:cs typeface="Arial"/>
                <a:sym typeface="Arial"/>
              </a:defRPr>
            </a:pPr>
            <a:endParaRPr/>
          </a:p>
        </p:txBody>
      </p:sp>
      <p:sp>
        <p:nvSpPr>
          <p:cNvPr id="751"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369" name="Group 2"/>
          <p:cNvGrpSpPr/>
          <p:nvPr/>
        </p:nvGrpSpPr>
        <p:grpSpPr>
          <a:xfrm>
            <a:off x="-1" y="1"/>
            <a:ext cx="12192002" cy="6856415"/>
            <a:chOff x="0" y="0"/>
            <a:chExt cx="12192000" cy="6856413"/>
          </a:xfrm>
        </p:grpSpPr>
        <p:sp>
          <p:nvSpPr>
            <p:cNvPr id="1132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2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3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4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348" name="Freeform 21"/>
            <p:cNvGrpSpPr/>
            <p:nvPr/>
          </p:nvGrpSpPr>
          <p:grpSpPr>
            <a:xfrm>
              <a:off x="11908366" y="4022726"/>
              <a:ext cx="279401" cy="209551"/>
              <a:chOff x="0" y="0"/>
              <a:chExt cx="279400" cy="209550"/>
            </a:xfrm>
          </p:grpSpPr>
          <p:sp>
            <p:nvSpPr>
              <p:cNvPr id="1134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4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4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5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368" name="Group 39"/>
            <p:cNvGrpSpPr/>
            <p:nvPr/>
          </p:nvGrpSpPr>
          <p:grpSpPr>
            <a:xfrm>
              <a:off x="-1" y="2590801"/>
              <a:ext cx="12187769" cy="2949576"/>
              <a:chOff x="0" y="0"/>
              <a:chExt cx="12187767" cy="2949575"/>
            </a:xfrm>
          </p:grpSpPr>
          <p:sp>
            <p:nvSpPr>
              <p:cNvPr id="1136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6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370"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37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419" name="Group 2"/>
          <p:cNvGrpSpPr/>
          <p:nvPr/>
        </p:nvGrpSpPr>
        <p:grpSpPr>
          <a:xfrm>
            <a:off x="-1" y="1"/>
            <a:ext cx="12192002" cy="6856415"/>
            <a:chOff x="0" y="0"/>
            <a:chExt cx="12192000" cy="6856413"/>
          </a:xfrm>
        </p:grpSpPr>
        <p:sp>
          <p:nvSpPr>
            <p:cNvPr id="11378"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79"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0"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1"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2"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3"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4"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5"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6"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7"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8"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89"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0"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1"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2"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3"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4"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395"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398" name="Freeform 21"/>
            <p:cNvGrpSpPr/>
            <p:nvPr/>
          </p:nvGrpSpPr>
          <p:grpSpPr>
            <a:xfrm>
              <a:off x="11908366" y="4022726"/>
              <a:ext cx="279401" cy="209551"/>
              <a:chOff x="0" y="0"/>
              <a:chExt cx="279400" cy="209550"/>
            </a:xfrm>
          </p:grpSpPr>
          <p:sp>
            <p:nvSpPr>
              <p:cNvPr id="11396"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397"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399"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0"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1"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2"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3"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4"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5"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6"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7"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8"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09"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0"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1"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2"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3"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4"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5"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418" name="Group 39"/>
            <p:cNvGrpSpPr/>
            <p:nvPr/>
          </p:nvGrpSpPr>
          <p:grpSpPr>
            <a:xfrm>
              <a:off x="-1" y="2590801"/>
              <a:ext cx="12187769" cy="2949576"/>
              <a:chOff x="0" y="0"/>
              <a:chExt cx="12187767" cy="2949575"/>
            </a:xfrm>
          </p:grpSpPr>
          <p:sp>
            <p:nvSpPr>
              <p:cNvPr id="11416"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17"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42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468" name="Group 2"/>
          <p:cNvGrpSpPr/>
          <p:nvPr/>
        </p:nvGrpSpPr>
        <p:grpSpPr>
          <a:xfrm>
            <a:off x="-1" y="1"/>
            <a:ext cx="12192002" cy="6856415"/>
            <a:chOff x="0" y="0"/>
            <a:chExt cx="12192000" cy="6856413"/>
          </a:xfrm>
        </p:grpSpPr>
        <p:sp>
          <p:nvSpPr>
            <p:cNvPr id="1142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2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2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3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447" name="Freeform 21"/>
            <p:cNvGrpSpPr/>
            <p:nvPr/>
          </p:nvGrpSpPr>
          <p:grpSpPr>
            <a:xfrm>
              <a:off x="11908366" y="4022726"/>
              <a:ext cx="279401" cy="209551"/>
              <a:chOff x="0" y="0"/>
              <a:chExt cx="279400" cy="209550"/>
            </a:xfrm>
          </p:grpSpPr>
          <p:sp>
            <p:nvSpPr>
              <p:cNvPr id="1144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4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44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4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5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467" name="Group 39"/>
            <p:cNvGrpSpPr/>
            <p:nvPr/>
          </p:nvGrpSpPr>
          <p:grpSpPr>
            <a:xfrm>
              <a:off x="-1" y="2590801"/>
              <a:ext cx="12187769" cy="2949576"/>
              <a:chOff x="0" y="0"/>
              <a:chExt cx="12187767" cy="2949575"/>
            </a:xfrm>
          </p:grpSpPr>
          <p:sp>
            <p:nvSpPr>
              <p:cNvPr id="1146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6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469"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470" name="Body Level One…"/>
          <p:cNvSpPr txBox="1">
            <a:spLocks noGrp="1"/>
          </p:cNvSpPr>
          <p:nvPr>
            <p:ph type="body" sz="half" idx="1"/>
          </p:nvPr>
        </p:nvSpPr>
        <p:spPr>
          <a:xfrm>
            <a:off x="5183716" y="987425"/>
            <a:ext cx="6172201" cy="48736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471" name="Text Placeholder 3"/>
          <p:cNvSpPr>
            <a:spLocks noGrp="1"/>
          </p:cNvSpPr>
          <p:nvPr>
            <p:ph type="body" sz="quarter" idx="21"/>
          </p:nvPr>
        </p:nvSpPr>
        <p:spPr>
          <a:xfrm>
            <a:off x="840318" y="2057400"/>
            <a:ext cx="3932767" cy="3811588"/>
          </a:xfrm>
          <a:prstGeom prst="rect">
            <a:avLst/>
          </a:prstGeom>
        </p:spPr>
        <p:txBody>
          <a:bodyPr/>
          <a:lstStyle/>
          <a:p>
            <a: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1472"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520" name="Group 2"/>
          <p:cNvGrpSpPr/>
          <p:nvPr/>
        </p:nvGrpSpPr>
        <p:grpSpPr>
          <a:xfrm>
            <a:off x="-1" y="1"/>
            <a:ext cx="12192002" cy="6856415"/>
            <a:chOff x="0" y="0"/>
            <a:chExt cx="12192000" cy="6856413"/>
          </a:xfrm>
        </p:grpSpPr>
        <p:sp>
          <p:nvSpPr>
            <p:cNvPr id="11479"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0"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1"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2"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3"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4"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5"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6"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7"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8"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89"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0"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1"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2"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3"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4"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5"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496"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499" name="Freeform 21"/>
            <p:cNvGrpSpPr/>
            <p:nvPr/>
          </p:nvGrpSpPr>
          <p:grpSpPr>
            <a:xfrm>
              <a:off x="11908366" y="4022726"/>
              <a:ext cx="279401" cy="209551"/>
              <a:chOff x="0" y="0"/>
              <a:chExt cx="279400" cy="209550"/>
            </a:xfrm>
          </p:grpSpPr>
          <p:sp>
            <p:nvSpPr>
              <p:cNvPr id="11497"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498"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00"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1"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2"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3"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4"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5"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6"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7"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8"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09"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0"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1"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2"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3"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4"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5"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6"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519" name="Group 39"/>
            <p:cNvGrpSpPr/>
            <p:nvPr/>
          </p:nvGrpSpPr>
          <p:grpSpPr>
            <a:xfrm>
              <a:off x="-1" y="2590801"/>
              <a:ext cx="12187769" cy="2949576"/>
              <a:chOff x="0" y="0"/>
              <a:chExt cx="12187767" cy="2949575"/>
            </a:xfrm>
          </p:grpSpPr>
          <p:sp>
            <p:nvSpPr>
              <p:cNvPr id="11517"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18"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521" name="Title Text"/>
          <p:cNvSpPr txBox="1">
            <a:spLocks noGrp="1"/>
          </p:cNvSpPr>
          <p:nvPr>
            <p:ph type="title"/>
          </p:nvPr>
        </p:nvSpPr>
        <p:spPr>
          <a:xfrm>
            <a:off x="840317" y="457200"/>
            <a:ext cx="3932768" cy="1600200"/>
          </a:xfrm>
          <a:prstGeom prst="rect">
            <a:avLst/>
          </a:prstGeom>
        </p:spPr>
        <p:txBody>
          <a:bodyPr anchor="b"/>
          <a:lstStyle>
            <a:lvl1pPr algn="ctr">
              <a:lnSpc>
                <a:spcPct val="100000"/>
              </a:lnSpc>
              <a:defRPr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22"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11523"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1pPr>
            <a:lvl2pPr marL="0" indent="4572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2pPr>
            <a:lvl3pPr marL="0" indent="9144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3pPr>
            <a:lvl4pPr marL="0" indent="13716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4pPr>
            <a:lvl5pPr marL="0" indent="1828800">
              <a:lnSpc>
                <a:spcPct val="100000"/>
              </a:lnSpc>
              <a:spcBef>
                <a:spcPts val="300"/>
              </a:spcBef>
              <a:buClrTx/>
              <a:buSzTx/>
              <a:buFontTx/>
              <a:buNone/>
              <a:defRPr sz="16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524"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572" name="Group 2"/>
          <p:cNvGrpSpPr/>
          <p:nvPr/>
        </p:nvGrpSpPr>
        <p:grpSpPr>
          <a:xfrm>
            <a:off x="-1" y="1"/>
            <a:ext cx="12192002" cy="6856415"/>
            <a:chOff x="0" y="0"/>
            <a:chExt cx="12192000" cy="6856413"/>
          </a:xfrm>
        </p:grpSpPr>
        <p:sp>
          <p:nvSpPr>
            <p:cNvPr id="11531"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2"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3"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4"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5"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6"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7"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8"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39"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0"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1"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2"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3"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4"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5"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6"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7"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48"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551" name="Freeform 21"/>
            <p:cNvGrpSpPr/>
            <p:nvPr/>
          </p:nvGrpSpPr>
          <p:grpSpPr>
            <a:xfrm>
              <a:off x="11908366" y="4022726"/>
              <a:ext cx="279401" cy="209551"/>
              <a:chOff x="0" y="0"/>
              <a:chExt cx="279400" cy="209550"/>
            </a:xfrm>
          </p:grpSpPr>
          <p:sp>
            <p:nvSpPr>
              <p:cNvPr id="11549"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550"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552"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3"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4"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5"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6"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7"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8"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59"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0"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1"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2"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3"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4"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5"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6"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7"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68"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571" name="Group 39"/>
            <p:cNvGrpSpPr/>
            <p:nvPr/>
          </p:nvGrpSpPr>
          <p:grpSpPr>
            <a:xfrm>
              <a:off x="-1" y="2590801"/>
              <a:ext cx="12187769" cy="2949576"/>
              <a:chOff x="0" y="0"/>
              <a:chExt cx="12187767" cy="2949575"/>
            </a:xfrm>
          </p:grpSpPr>
          <p:sp>
            <p:nvSpPr>
              <p:cNvPr id="11569"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70"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573"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574"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575" name="Text Placeholder 3"/>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1576"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624" name="Group 2"/>
          <p:cNvGrpSpPr/>
          <p:nvPr/>
        </p:nvGrpSpPr>
        <p:grpSpPr>
          <a:xfrm>
            <a:off x="-1" y="1"/>
            <a:ext cx="12192002" cy="6856415"/>
            <a:chOff x="0" y="0"/>
            <a:chExt cx="12192000" cy="6856413"/>
          </a:xfrm>
        </p:grpSpPr>
        <p:sp>
          <p:nvSpPr>
            <p:cNvPr id="11583"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4"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5"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6"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7"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8"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89"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0"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1"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2"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3"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4"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5"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6"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7"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8"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599"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0"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603" name="Freeform 21"/>
            <p:cNvGrpSpPr/>
            <p:nvPr/>
          </p:nvGrpSpPr>
          <p:grpSpPr>
            <a:xfrm>
              <a:off x="11908366" y="4022726"/>
              <a:ext cx="279401" cy="209551"/>
              <a:chOff x="0" y="0"/>
              <a:chExt cx="279400" cy="209550"/>
            </a:xfrm>
          </p:grpSpPr>
          <p:sp>
            <p:nvSpPr>
              <p:cNvPr id="11601"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02"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04"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5"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6"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7"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8"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09"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0"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1"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2"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3"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4"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5"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6"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7"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8"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19"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20"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623" name="Group 39"/>
            <p:cNvGrpSpPr/>
            <p:nvPr/>
          </p:nvGrpSpPr>
          <p:grpSpPr>
            <a:xfrm>
              <a:off x="-1" y="2590801"/>
              <a:ext cx="12187769" cy="2949576"/>
              <a:chOff x="0" y="0"/>
              <a:chExt cx="12187767" cy="2949575"/>
            </a:xfrm>
          </p:grpSpPr>
          <p:sp>
            <p:nvSpPr>
              <p:cNvPr id="11621"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22"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625"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626"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27"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Title, 2 Content and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675" name="Group 2"/>
          <p:cNvGrpSpPr/>
          <p:nvPr/>
        </p:nvGrpSpPr>
        <p:grpSpPr>
          <a:xfrm>
            <a:off x="-1" y="1"/>
            <a:ext cx="12192002" cy="6856415"/>
            <a:chOff x="0" y="0"/>
            <a:chExt cx="12192000" cy="6856413"/>
          </a:xfrm>
        </p:grpSpPr>
        <p:sp>
          <p:nvSpPr>
            <p:cNvPr id="11634"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35"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36"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37"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38"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39"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0"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1"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2"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3"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4"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5"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6"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7"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8"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49"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0"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1"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654" name="Freeform 21"/>
            <p:cNvGrpSpPr/>
            <p:nvPr/>
          </p:nvGrpSpPr>
          <p:grpSpPr>
            <a:xfrm>
              <a:off x="11908366" y="4022726"/>
              <a:ext cx="279401" cy="209551"/>
              <a:chOff x="0" y="0"/>
              <a:chExt cx="279400" cy="209550"/>
            </a:xfrm>
          </p:grpSpPr>
          <p:sp>
            <p:nvSpPr>
              <p:cNvPr id="11652"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653"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655"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6"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7"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8"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59"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0"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1"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2"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3"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4"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5"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6"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7"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8"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69"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70"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71"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674" name="Group 39"/>
            <p:cNvGrpSpPr/>
            <p:nvPr/>
          </p:nvGrpSpPr>
          <p:grpSpPr>
            <a:xfrm>
              <a:off x="-1" y="2590801"/>
              <a:ext cx="12187769" cy="2949576"/>
              <a:chOff x="0" y="0"/>
              <a:chExt cx="12187767" cy="2949575"/>
            </a:xfrm>
          </p:grpSpPr>
          <p:sp>
            <p:nvSpPr>
              <p:cNvPr id="11672"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73"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676"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677"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78"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Title, 2 Content and Tex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726" name="Group 2"/>
          <p:cNvGrpSpPr/>
          <p:nvPr/>
        </p:nvGrpSpPr>
        <p:grpSpPr>
          <a:xfrm>
            <a:off x="-1" y="1"/>
            <a:ext cx="12192002" cy="6856415"/>
            <a:chOff x="0" y="0"/>
            <a:chExt cx="12192000" cy="6856413"/>
          </a:xfrm>
        </p:grpSpPr>
        <p:sp>
          <p:nvSpPr>
            <p:cNvPr id="11685"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86"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87"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88"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89"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0"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1"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2"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3"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4"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5"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6"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7"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8"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699"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0"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1"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2"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705" name="Freeform 21"/>
            <p:cNvGrpSpPr/>
            <p:nvPr/>
          </p:nvGrpSpPr>
          <p:grpSpPr>
            <a:xfrm>
              <a:off x="11908366" y="4022726"/>
              <a:ext cx="279401" cy="209551"/>
              <a:chOff x="0" y="0"/>
              <a:chExt cx="279400" cy="209550"/>
            </a:xfrm>
          </p:grpSpPr>
          <p:sp>
            <p:nvSpPr>
              <p:cNvPr id="11703"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704"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706"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7"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8"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09"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0"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1"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2"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3"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4"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5"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6"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7"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8"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19"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20"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21"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22"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725" name="Group 39"/>
            <p:cNvGrpSpPr/>
            <p:nvPr/>
          </p:nvGrpSpPr>
          <p:grpSpPr>
            <a:xfrm>
              <a:off x="-1" y="2590801"/>
              <a:ext cx="12187769" cy="2949576"/>
              <a:chOff x="0" y="0"/>
              <a:chExt cx="12187767" cy="2949575"/>
            </a:xfrm>
          </p:grpSpPr>
          <p:sp>
            <p:nvSpPr>
              <p:cNvPr id="11723"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24"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727"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728" name="Body Level One…"/>
          <p:cNvSpPr txBox="1">
            <a:spLocks noGrp="1"/>
          </p:cNvSpPr>
          <p:nvPr>
            <p:ph type="body" sz="quarter" idx="1"/>
          </p:nvPr>
        </p:nvSpPr>
        <p:spPr>
          <a:xfrm>
            <a:off x="609600" y="1600200"/>
            <a:ext cx="5384800" cy="2189165"/>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29" name="Text Placeholder 4"/>
          <p:cNvSpPr>
            <a:spLocks noGrp="1"/>
          </p:cNvSpPr>
          <p:nvPr>
            <p:ph type="body" sz="half" idx="21"/>
          </p:nvPr>
        </p:nvSpPr>
        <p:spPr>
          <a:xfrm>
            <a:off x="6197600" y="1600200"/>
            <a:ext cx="5384800" cy="4530726"/>
          </a:xfrm>
          <a:prstGeom prst="rect">
            <a:avLst/>
          </a:prstGeom>
        </p:spPr>
        <p:txBody>
          <a:bodyPr/>
          <a:lstStyle/>
          <a:p>
            <a: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173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778" name="Group 2"/>
          <p:cNvGrpSpPr/>
          <p:nvPr/>
        </p:nvGrpSpPr>
        <p:grpSpPr>
          <a:xfrm>
            <a:off x="-1" y="1"/>
            <a:ext cx="12192002" cy="6856415"/>
            <a:chOff x="0" y="0"/>
            <a:chExt cx="12192000" cy="6856413"/>
          </a:xfrm>
        </p:grpSpPr>
        <p:sp>
          <p:nvSpPr>
            <p:cNvPr id="1173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3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3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4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757" name="Freeform 21"/>
            <p:cNvGrpSpPr/>
            <p:nvPr/>
          </p:nvGrpSpPr>
          <p:grpSpPr>
            <a:xfrm>
              <a:off x="11908366" y="4022726"/>
              <a:ext cx="279401" cy="209551"/>
              <a:chOff x="0" y="0"/>
              <a:chExt cx="279400" cy="209550"/>
            </a:xfrm>
          </p:grpSpPr>
          <p:sp>
            <p:nvSpPr>
              <p:cNvPr id="1175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75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75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5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6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777" name="Group 39"/>
            <p:cNvGrpSpPr/>
            <p:nvPr/>
          </p:nvGrpSpPr>
          <p:grpSpPr>
            <a:xfrm>
              <a:off x="-1" y="2590801"/>
              <a:ext cx="12187769" cy="2949576"/>
              <a:chOff x="0" y="0"/>
              <a:chExt cx="12187767" cy="2949575"/>
            </a:xfrm>
          </p:grpSpPr>
          <p:sp>
            <p:nvSpPr>
              <p:cNvPr id="1177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7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779" name="Body Level One…"/>
          <p:cNvSpPr txBox="1">
            <a:spLocks noGrp="1"/>
          </p:cNvSpPr>
          <p:nvPr>
            <p:ph type="body" idx="1"/>
          </p:nvPr>
        </p:nvSpPr>
        <p:spPr>
          <a:xfrm>
            <a:off x="609600" y="277813"/>
            <a:ext cx="10972800" cy="5853113"/>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80"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grpSp>
        <p:nvGrpSpPr>
          <p:cNvPr id="11828" name="Group 2"/>
          <p:cNvGrpSpPr/>
          <p:nvPr/>
        </p:nvGrpSpPr>
        <p:grpSpPr>
          <a:xfrm>
            <a:off x="-1" y="1"/>
            <a:ext cx="12192002" cy="6856415"/>
            <a:chOff x="0" y="0"/>
            <a:chExt cx="12192000" cy="6856413"/>
          </a:xfrm>
        </p:grpSpPr>
        <p:sp>
          <p:nvSpPr>
            <p:cNvPr id="11787" name="Freeform 3"/>
            <p:cNvSpPr/>
            <p:nvPr/>
          </p:nvSpPr>
          <p:spPr>
            <a:xfrm>
              <a:off x="-1" y="19050"/>
              <a:ext cx="12187769"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14143C"/>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88" name="Freeform 4"/>
            <p:cNvSpPr/>
            <p:nvPr/>
          </p:nvSpPr>
          <p:spPr>
            <a:xfrm>
              <a:off x="315383" y="0"/>
              <a:ext cx="11872384"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89" name="Freeform 5"/>
            <p:cNvSpPr/>
            <p:nvPr/>
          </p:nvSpPr>
          <p:spPr>
            <a:xfrm>
              <a:off x="0" y="5449889"/>
              <a:ext cx="8547101"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171748"/>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0" name="Freeform 6"/>
            <p:cNvSpPr/>
            <p:nvPr/>
          </p:nvSpPr>
          <p:spPr>
            <a:xfrm>
              <a:off x="8547100" y="5678489"/>
              <a:ext cx="3640668"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1" name="Freeform 7"/>
            <p:cNvSpPr/>
            <p:nvPr/>
          </p:nvSpPr>
          <p:spPr>
            <a:xfrm>
              <a:off x="-1" y="5915026"/>
              <a:ext cx="10126135"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1426"/>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2" name="Freeform 8"/>
            <p:cNvSpPr/>
            <p:nvPr/>
          </p:nvSpPr>
          <p:spPr>
            <a:xfrm>
              <a:off x="10126133" y="5876926"/>
              <a:ext cx="2061634"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3" name="Freeform 9"/>
            <p:cNvSpPr/>
            <p:nvPr/>
          </p:nvSpPr>
          <p:spPr>
            <a:xfrm>
              <a:off x="7660216" y="6056314"/>
              <a:ext cx="4527552"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4" name="Freeform 10"/>
            <p:cNvSpPr/>
            <p:nvPr/>
          </p:nvSpPr>
          <p:spPr>
            <a:xfrm>
              <a:off x="-1" y="6303964"/>
              <a:ext cx="7660218"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5" name="Freeform 11"/>
            <p:cNvSpPr/>
            <p:nvPr/>
          </p:nvSpPr>
          <p:spPr>
            <a:xfrm>
              <a:off x="4438650" y="6418264"/>
              <a:ext cx="5321301"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6" name="Freeform 12"/>
            <p:cNvSpPr/>
            <p:nvPr/>
          </p:nvSpPr>
          <p:spPr>
            <a:xfrm>
              <a:off x="9215966" y="6142039"/>
              <a:ext cx="297180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182E"/>
                </a:gs>
                <a:gs pos="100000">
                  <a:srgbClr val="081F35"/>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7" name="Freeform 13"/>
            <p:cNvSpPr/>
            <p:nvPr/>
          </p:nvSpPr>
          <p:spPr>
            <a:xfrm>
              <a:off x="10646833" y="5002214"/>
              <a:ext cx="1540934"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8" name="Freeform 14"/>
            <p:cNvSpPr/>
            <p:nvPr/>
          </p:nvSpPr>
          <p:spPr>
            <a:xfrm>
              <a:off x="-1" y="2359026"/>
              <a:ext cx="10646835"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D19"/>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799" name="Freeform 15"/>
            <p:cNvSpPr/>
            <p:nvPr/>
          </p:nvSpPr>
          <p:spPr>
            <a:xfrm>
              <a:off x="10646833" y="4840289"/>
              <a:ext cx="1540934"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1F1F5F"/>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0" name="Freeform 16"/>
            <p:cNvSpPr/>
            <p:nvPr/>
          </p:nvSpPr>
          <p:spPr>
            <a:xfrm>
              <a:off x="-1" y="1454151"/>
              <a:ext cx="10646835"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15153F"/>
                </a:gs>
                <a:gs pos="100000">
                  <a:srgbClr val="1F1F5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1" name="Freeform 17"/>
            <p:cNvSpPr/>
            <p:nvPr/>
          </p:nvSpPr>
          <p:spPr>
            <a:xfrm>
              <a:off x="4855633" y="0"/>
              <a:ext cx="6686551"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1120"/>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2" name="Freeform 18"/>
            <p:cNvSpPr/>
            <p:nvPr/>
          </p:nvSpPr>
          <p:spPr>
            <a:xfrm>
              <a:off x="11504083" y="4289426"/>
              <a:ext cx="68368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182E"/>
                </a:gs>
                <a:gs pos="100000">
                  <a:srgbClr val="0F263A"/>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3" name="Freeform 19"/>
            <p:cNvSpPr/>
            <p:nvPr/>
          </p:nvSpPr>
          <p:spPr>
            <a:xfrm>
              <a:off x="11592983" y="4108451"/>
              <a:ext cx="594784"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182E"/>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4" name="Freeform 20"/>
            <p:cNvSpPr/>
            <p:nvPr/>
          </p:nvSpPr>
          <p:spPr>
            <a:xfrm>
              <a:off x="5194299" y="1"/>
              <a:ext cx="6601885"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B15"/>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807" name="Freeform 21"/>
            <p:cNvGrpSpPr/>
            <p:nvPr/>
          </p:nvGrpSpPr>
          <p:grpSpPr>
            <a:xfrm>
              <a:off x="11908366" y="4022726"/>
              <a:ext cx="279401" cy="209551"/>
              <a:chOff x="0" y="0"/>
              <a:chExt cx="279400" cy="209550"/>
            </a:xfrm>
          </p:grpSpPr>
          <p:sp>
            <p:nvSpPr>
              <p:cNvPr id="11805" name="Line"/>
              <p:cNvSpPr/>
              <p:nvPr/>
            </p:nvSpPr>
            <p:spPr>
              <a:xfrm flipH="1" flipV="1">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1806" name="Line"/>
              <p:cNvSpPr/>
              <p:nvPr/>
            </p:nvSpPr>
            <p:spPr>
              <a:xfrm>
                <a:off x="0" y="0"/>
                <a:ext cx="27940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1808" name="Freeform 22"/>
            <p:cNvSpPr/>
            <p:nvPr/>
          </p:nvSpPr>
          <p:spPr>
            <a:xfrm>
              <a:off x="6587066" y="1"/>
              <a:ext cx="5321301"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C18"/>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09" name="Freeform 23"/>
            <p:cNvSpPr/>
            <p:nvPr/>
          </p:nvSpPr>
          <p:spPr>
            <a:xfrm>
              <a:off x="7382933" y="1"/>
              <a:ext cx="4652434"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0" name="Freeform 24"/>
            <p:cNvSpPr/>
            <p:nvPr/>
          </p:nvSpPr>
          <p:spPr>
            <a:xfrm>
              <a:off x="12009966" y="3927476"/>
              <a:ext cx="17780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182E"/>
                </a:gs>
                <a:gs pos="100000">
                  <a:srgbClr val="172D41"/>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1" name="Freeform 25"/>
            <p:cNvSpPr/>
            <p:nvPr/>
          </p:nvSpPr>
          <p:spPr>
            <a:xfrm>
              <a:off x="11859683" y="1349376"/>
              <a:ext cx="32808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2" name="Freeform 26"/>
            <p:cNvSpPr/>
            <p:nvPr/>
          </p:nvSpPr>
          <p:spPr>
            <a:xfrm>
              <a:off x="10809816" y="0"/>
              <a:ext cx="1212851"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15153F"/>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3" name="Freeform 27"/>
            <p:cNvSpPr/>
            <p:nvPr/>
          </p:nvSpPr>
          <p:spPr>
            <a:xfrm>
              <a:off x="11453283" y="0"/>
              <a:ext cx="721784"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161642"/>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4" name="Freeform 28"/>
            <p:cNvSpPr/>
            <p:nvPr/>
          </p:nvSpPr>
          <p:spPr>
            <a:xfrm>
              <a:off x="12060766" y="1036638"/>
              <a:ext cx="12700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1F1F5F"/>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5" name="Freeform 29"/>
            <p:cNvSpPr/>
            <p:nvPr/>
          </p:nvSpPr>
          <p:spPr>
            <a:xfrm>
              <a:off x="4233" y="2541588"/>
              <a:ext cx="12175068"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F1D"/>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6" name="Freeform 30"/>
            <p:cNvSpPr/>
            <p:nvPr/>
          </p:nvSpPr>
          <p:spPr>
            <a:xfrm>
              <a:off x="12179300" y="552767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7" name="Freeform 31"/>
            <p:cNvSpPr/>
            <p:nvPr/>
          </p:nvSpPr>
          <p:spPr>
            <a:xfrm>
              <a:off x="4233" y="3416301"/>
              <a:ext cx="12175068"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F1C"/>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8" name="Freeform 32"/>
            <p:cNvSpPr/>
            <p:nvPr/>
          </p:nvSpPr>
          <p:spPr>
            <a:xfrm>
              <a:off x="4233" y="5043489"/>
              <a:ext cx="12175068"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1427"/>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19" name="Freeform 33"/>
            <p:cNvSpPr/>
            <p:nvPr/>
          </p:nvSpPr>
          <p:spPr>
            <a:xfrm>
              <a:off x="2745316" y="0"/>
              <a:ext cx="9433986"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C16"/>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0" name="Freeform 34"/>
            <p:cNvSpPr/>
            <p:nvPr/>
          </p:nvSpPr>
          <p:spPr>
            <a:xfrm>
              <a:off x="7029450" y="0"/>
              <a:ext cx="5149851"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1427"/>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1" name="Freeform 35"/>
            <p:cNvSpPr/>
            <p:nvPr/>
          </p:nvSpPr>
          <p:spPr>
            <a:xfrm>
              <a:off x="8360833" y="0"/>
              <a:ext cx="3818468"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18184B"/>
                </a:gs>
                <a:gs pos="100000">
                  <a:srgbClr val="1F1F5F"/>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2" name="Freeform 36"/>
            <p:cNvSpPr/>
            <p:nvPr/>
          </p:nvSpPr>
          <p:spPr>
            <a:xfrm>
              <a:off x="9565216" y="1"/>
              <a:ext cx="2614085"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E1B"/>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3" name="Freeform 37"/>
            <p:cNvSpPr/>
            <p:nvPr/>
          </p:nvSpPr>
          <p:spPr>
            <a:xfrm>
              <a:off x="9935633" y="1"/>
              <a:ext cx="2243668"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1121"/>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4" name="Freeform 38"/>
            <p:cNvSpPr/>
            <p:nvPr/>
          </p:nvSpPr>
          <p:spPr>
            <a:xfrm>
              <a:off x="10543116" y="1"/>
              <a:ext cx="1636185"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1324"/>
                </a:gs>
                <a:gs pos="100000">
                  <a:srgbClr val="00182E"/>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nvGrpSpPr>
            <p:cNvPr id="11827" name="Group 39"/>
            <p:cNvGrpSpPr/>
            <p:nvPr/>
          </p:nvGrpSpPr>
          <p:grpSpPr>
            <a:xfrm>
              <a:off x="-1" y="2590801"/>
              <a:ext cx="12187769" cy="2949576"/>
              <a:chOff x="0" y="0"/>
              <a:chExt cx="12187767" cy="2949575"/>
            </a:xfrm>
          </p:grpSpPr>
          <p:sp>
            <p:nvSpPr>
              <p:cNvPr id="11825" name="Freeform 40"/>
              <p:cNvSpPr/>
              <p:nvPr/>
            </p:nvSpPr>
            <p:spPr>
              <a:xfrm>
                <a:off x="-1" y="0"/>
                <a:ext cx="7768168"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1121"/>
                  </a:gs>
                  <a:gs pos="100000">
                    <a:srgbClr val="001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sp>
            <p:nvSpPr>
              <p:cNvPr id="11826" name="Freeform 41"/>
              <p:cNvSpPr/>
              <p:nvPr/>
            </p:nvSpPr>
            <p:spPr>
              <a:xfrm>
                <a:off x="7717367" y="1846262"/>
                <a:ext cx="44704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182E"/>
                  </a:gs>
                  <a:gs pos="100000">
                    <a:srgbClr val="172D41"/>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Arial"/>
                    <a:ea typeface="Arial"/>
                    <a:cs typeface="Arial"/>
                    <a:sym typeface="Arial"/>
                  </a:defRPr>
                </a:pPr>
                <a:endParaRPr/>
              </a:p>
            </p:txBody>
          </p:sp>
        </p:grpSp>
      </p:grpSp>
      <p:sp>
        <p:nvSpPr>
          <p:cNvPr id="11829" name="Title Text"/>
          <p:cNvSpPr txBox="1">
            <a:spLocks noGrp="1"/>
          </p:cNvSpPr>
          <p:nvPr>
            <p:ph type="title"/>
          </p:nvPr>
        </p:nvSpPr>
        <p:spPr>
          <a:xfrm>
            <a:off x="609600" y="277813"/>
            <a:ext cx="10972800" cy="1143001"/>
          </a:xfrm>
          <a:prstGeom prst="rect">
            <a:avLst/>
          </a:prstGeom>
        </p:spPr>
        <p:txBody>
          <a:bodyPr anchor="ctr"/>
          <a:lstStyle>
            <a:lvl1pPr algn="ctr">
              <a:lnSpc>
                <a:spcPct val="100000"/>
              </a:lnSpc>
              <a:defRPr sz="4400" cap="none">
                <a:solidFill>
                  <a:srgbClr val="FFFFFF"/>
                </a:solidFill>
                <a:effectLst>
                  <a:outerShdw blurRad="38100" dist="38100" dir="2700000" rotWithShape="0">
                    <a:srgbClr val="000000"/>
                  </a:outerShdw>
                </a:effectLst>
                <a:latin typeface="Arial"/>
                <a:ea typeface="Arial"/>
                <a:cs typeface="Arial"/>
                <a:sym typeface="Arial"/>
              </a:defRPr>
            </a:lvl1pPr>
          </a:lstStyle>
          <a:p>
            <a:r>
              <a:t>Title Text</a:t>
            </a:r>
          </a:p>
        </p:txBody>
      </p:sp>
      <p:sp>
        <p:nvSpPr>
          <p:cNvPr id="11830" name="Body Level One…"/>
          <p:cNvSpPr txBox="1">
            <a:spLocks noGrp="1"/>
          </p:cNvSpPr>
          <p:nvPr>
            <p:ph type="body" sz="half" idx="1"/>
          </p:nvPr>
        </p:nvSpPr>
        <p:spPr>
          <a:xfrm>
            <a:off x="609600" y="1600200"/>
            <a:ext cx="5384800" cy="4530726"/>
          </a:xfrm>
          <a:prstGeom prst="rect">
            <a:avLst/>
          </a:prstGeom>
        </p:spPr>
        <p:txBody>
          <a:bodyPr/>
          <a:lstStyle>
            <a:lvl1pPr marL="342900" indent="-342900">
              <a:lnSpc>
                <a:spcPct val="100000"/>
              </a:lnSpc>
              <a:spcBef>
                <a:spcPts val="700"/>
              </a:spcBef>
              <a:buClrTx/>
              <a:buSzPct val="90000"/>
              <a:buFontTx/>
              <a:buBlip>
                <a:blip r:embed="rId2"/>
              </a:buBlip>
              <a:defRPr sz="3200">
                <a:solidFill>
                  <a:srgbClr val="FFFFFF"/>
                </a:solidFill>
                <a:effectLst>
                  <a:outerShdw blurRad="38100" dist="38100" dir="2700000" rotWithShape="0">
                    <a:srgbClr val="000000"/>
                  </a:outerShdw>
                </a:effectLst>
                <a:latin typeface="Arial"/>
                <a:ea typeface="Arial"/>
                <a:cs typeface="Arial"/>
                <a:sym typeface="Arial"/>
              </a:defRPr>
            </a:lvl1pPr>
            <a:lvl2pPr marL="783771" indent="-326571">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2pPr>
            <a:lvl3pPr marL="1219200" indent="-304800">
              <a:lnSpc>
                <a:spcPct val="100000"/>
              </a:lnSpc>
              <a:spcBef>
                <a:spcPts val="700"/>
              </a:spcBef>
              <a:buClrTx/>
              <a:buSzPct val="90000"/>
              <a:buFontTx/>
              <a:buBlip>
                <a:blip r:embed="rId3"/>
              </a:buBlip>
              <a:defRPr sz="3200">
                <a:solidFill>
                  <a:srgbClr val="FFFFFF"/>
                </a:solidFill>
                <a:effectLst>
                  <a:outerShdw blurRad="38100" dist="38100" dir="2700000" rotWithShape="0">
                    <a:srgbClr val="000000"/>
                  </a:outerShdw>
                </a:effectLst>
                <a:latin typeface="Arial"/>
                <a:ea typeface="Arial"/>
                <a:cs typeface="Arial"/>
                <a:sym typeface="Arial"/>
              </a:defRPr>
            </a:lvl3pPr>
            <a:lvl4pPr marL="1737360" indent="-365760">
              <a:lnSpc>
                <a:spcPct val="100000"/>
              </a:lnSpc>
              <a:spcBef>
                <a:spcPts val="700"/>
              </a:spcBef>
              <a:buClrTx/>
              <a:buFontTx/>
              <a:buChar char="–"/>
              <a:defRPr sz="3200">
                <a:solidFill>
                  <a:srgbClr val="FFFFFF"/>
                </a:solidFill>
                <a:effectLst>
                  <a:outerShdw blurRad="38100" dist="38100" dir="2700000" rotWithShape="0">
                    <a:srgbClr val="000000"/>
                  </a:outerShdw>
                </a:effectLst>
                <a:latin typeface="Arial"/>
                <a:ea typeface="Arial"/>
                <a:cs typeface="Arial"/>
                <a:sym typeface="Arial"/>
              </a:defRPr>
            </a:lvl4pPr>
            <a:lvl5pPr marL="2194560" indent="-365760">
              <a:lnSpc>
                <a:spcPct val="100000"/>
              </a:lnSpc>
              <a:spcBef>
                <a:spcPts val="700"/>
              </a:spcBef>
              <a:buClrTx/>
              <a:buSzPct val="90000"/>
              <a:buFontTx/>
              <a:buBlip>
                <a:blip r:embed="rId4"/>
              </a:buBlip>
              <a:defRPr sz="3200">
                <a:solidFill>
                  <a:srgbClr val="FFFFFF"/>
                </a:solidFill>
                <a:effectLst>
                  <a:outerShdw blurRad="38100" dist="38100" dir="2700000" rotWithShape="0">
                    <a:srgbClr val="000000"/>
                  </a:outerShdw>
                </a:effectLst>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31" name="Slide Number"/>
          <p:cNvSpPr txBox="1">
            <a:spLocks noGrp="1"/>
          </p:cNvSpPr>
          <p:nvPr>
            <p:ph type="sldNum" sz="quarter" idx="2"/>
          </p:nvPr>
        </p:nvSpPr>
        <p:spPr>
          <a:xfrm>
            <a:off x="11308744" y="6436583"/>
            <a:ext cx="273657" cy="264255"/>
          </a:xfrm>
          <a:prstGeom prst="rect">
            <a:avLst/>
          </a:prstGeom>
        </p:spPr>
        <p:txBody>
          <a:bodyPr anchor="b"/>
          <a:lstStyle>
            <a:lvl1pPr>
              <a:defRPr sz="1200">
                <a:solidFill>
                  <a:srgbClr val="FFFFFF"/>
                </a:solidFill>
                <a:effectLst>
                  <a:outerShdw blurRad="38100" dist="38100" dir="2700000" rotWithShape="0">
                    <a:srgbClr val="000000"/>
                  </a:outerShdw>
                </a:effectLst>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761" name="Group 28"/>
          <p:cNvGrpSpPr/>
          <p:nvPr/>
        </p:nvGrpSpPr>
        <p:grpSpPr>
          <a:xfrm>
            <a:off x="304800" y="228600"/>
            <a:ext cx="11582400" cy="5943600"/>
            <a:chOff x="0" y="0"/>
            <a:chExt cx="11582400" cy="5943600"/>
          </a:xfrm>
        </p:grpSpPr>
        <p:sp>
          <p:nvSpPr>
            <p:cNvPr id="758"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59"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60"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62" name="Title Text"/>
          <p:cNvSpPr txBox="1">
            <a:spLocks noGrp="1"/>
          </p:cNvSpPr>
          <p:nvPr>
            <p:ph type="title"/>
          </p:nvPr>
        </p:nvSpPr>
        <p:spPr>
          <a:xfrm>
            <a:off x="840317" y="457200"/>
            <a:ext cx="3932768" cy="1600200"/>
          </a:xfrm>
          <a:prstGeom prst="rect">
            <a:avLst/>
          </a:prstGeom>
        </p:spPr>
        <p:txBody>
          <a:bodyPr anchor="b"/>
          <a:lstStyle>
            <a:lvl1pPr>
              <a:lnSpc>
                <a:spcPct val="80000"/>
              </a:lnSpc>
              <a:defRPr cap="none">
                <a:solidFill>
                  <a:srgbClr val="FFFFFF"/>
                </a:solidFill>
                <a:latin typeface="Times New Roman"/>
                <a:ea typeface="Times New Roman"/>
                <a:cs typeface="Times New Roman"/>
                <a:sym typeface="Times New Roman"/>
              </a:defRPr>
            </a:lvl1pPr>
          </a:lstStyle>
          <a:p>
            <a:r>
              <a:t>Title Text</a:t>
            </a:r>
          </a:p>
        </p:txBody>
      </p:sp>
      <p:sp>
        <p:nvSpPr>
          <p:cNvPr id="763" name="Picture Placeholder 2"/>
          <p:cNvSpPr>
            <a:spLocks noGrp="1"/>
          </p:cNvSpPr>
          <p:nvPr>
            <p:ph type="pic" sz="half" idx="21"/>
          </p:nvPr>
        </p:nvSpPr>
        <p:spPr>
          <a:xfrm>
            <a:off x="5183716" y="987425"/>
            <a:ext cx="6172201" cy="4873626"/>
          </a:xfrm>
          <a:prstGeom prst="rect">
            <a:avLst/>
          </a:prstGeom>
        </p:spPr>
        <p:txBody>
          <a:bodyPr lIns="91439" rIns="91439">
            <a:noAutofit/>
          </a:bodyPr>
          <a:lstStyle/>
          <a:p>
            <a:endParaRPr/>
          </a:p>
        </p:txBody>
      </p:sp>
      <p:sp>
        <p:nvSpPr>
          <p:cNvPr id="764" name="Body Level One…"/>
          <p:cNvSpPr txBox="1">
            <a:spLocks noGrp="1"/>
          </p:cNvSpPr>
          <p:nvPr>
            <p:ph type="body" sz="quarter" idx="1"/>
          </p:nvPr>
        </p:nvSpPr>
        <p:spPr>
          <a:xfrm>
            <a:off x="840317" y="2057400"/>
            <a:ext cx="3932768" cy="3811588"/>
          </a:xfrm>
          <a:prstGeom prst="rect">
            <a:avLst/>
          </a:prstGeom>
        </p:spPr>
        <p:txBody>
          <a:bodyPr/>
          <a:lstStyle>
            <a:lvl1pPr marL="0" indent="0">
              <a:lnSpc>
                <a:spcPct val="100000"/>
              </a:lnSpc>
              <a:spcBef>
                <a:spcPts val="300"/>
              </a:spcBef>
              <a:buClrTx/>
              <a:buSzTx/>
              <a:buFontTx/>
              <a:buNone/>
              <a:defRPr sz="1600">
                <a:solidFill>
                  <a:srgbClr val="FFFFFF"/>
                </a:solidFill>
                <a:latin typeface="Arial"/>
                <a:ea typeface="Arial"/>
                <a:cs typeface="Arial"/>
                <a:sym typeface="Arial"/>
              </a:defRPr>
            </a:lvl1pPr>
            <a:lvl2pPr marL="0" indent="457200">
              <a:lnSpc>
                <a:spcPct val="100000"/>
              </a:lnSpc>
              <a:spcBef>
                <a:spcPts val="300"/>
              </a:spcBef>
              <a:buClrTx/>
              <a:buSzTx/>
              <a:buFontTx/>
              <a:buNone/>
              <a:defRPr sz="1600">
                <a:solidFill>
                  <a:srgbClr val="FFFFFF"/>
                </a:solidFill>
                <a:latin typeface="Arial"/>
                <a:ea typeface="Arial"/>
                <a:cs typeface="Arial"/>
                <a:sym typeface="Arial"/>
              </a:defRPr>
            </a:lvl2pPr>
            <a:lvl3pPr marL="0" indent="914400">
              <a:lnSpc>
                <a:spcPct val="100000"/>
              </a:lnSpc>
              <a:spcBef>
                <a:spcPts val="300"/>
              </a:spcBef>
              <a:buClrTx/>
              <a:buSzTx/>
              <a:buFontTx/>
              <a:buNone/>
              <a:defRPr sz="1600">
                <a:solidFill>
                  <a:srgbClr val="FFFFFF"/>
                </a:solidFill>
                <a:latin typeface="Arial"/>
                <a:ea typeface="Arial"/>
                <a:cs typeface="Arial"/>
                <a:sym typeface="Arial"/>
              </a:defRPr>
            </a:lvl3pPr>
            <a:lvl4pPr marL="0" indent="1371600">
              <a:lnSpc>
                <a:spcPct val="100000"/>
              </a:lnSpc>
              <a:spcBef>
                <a:spcPts val="300"/>
              </a:spcBef>
              <a:buClrTx/>
              <a:buSzTx/>
              <a:buFontTx/>
              <a:buNone/>
              <a:defRPr sz="1600">
                <a:solidFill>
                  <a:srgbClr val="FFFFFF"/>
                </a:solidFill>
                <a:latin typeface="Arial"/>
                <a:ea typeface="Arial"/>
                <a:cs typeface="Arial"/>
                <a:sym typeface="Arial"/>
              </a:defRPr>
            </a:lvl4pPr>
            <a:lvl5pPr marL="0" indent="1828800">
              <a:lnSpc>
                <a:spcPct val="100000"/>
              </a:lnSpc>
              <a:spcBef>
                <a:spcPts val="300"/>
              </a:spcBef>
              <a:buClrTx/>
              <a:buSzTx/>
              <a:buFontTx/>
              <a:buNone/>
              <a:defRPr sz="16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000000"/>
        </a:solidFill>
        <a:effectLst/>
      </p:bgPr>
    </p:bg>
    <p:spTree>
      <p:nvGrpSpPr>
        <p:cNvPr id="1" name=""/>
        <p:cNvGrpSpPr/>
        <p:nvPr/>
      </p:nvGrpSpPr>
      <p:grpSpPr>
        <a:xfrm>
          <a:off x="0" y="0"/>
          <a:ext cx="0" cy="0"/>
          <a:chOff x="0" y="0"/>
          <a:chExt cx="0" cy="0"/>
        </a:xfrm>
      </p:grpSpPr>
      <p:grpSp>
        <p:nvGrpSpPr>
          <p:cNvPr id="775" name="Group 28"/>
          <p:cNvGrpSpPr/>
          <p:nvPr/>
        </p:nvGrpSpPr>
        <p:grpSpPr>
          <a:xfrm>
            <a:off x="304800" y="228600"/>
            <a:ext cx="11582400" cy="5943600"/>
            <a:chOff x="0" y="0"/>
            <a:chExt cx="11582400" cy="5943600"/>
          </a:xfrm>
        </p:grpSpPr>
        <p:sp>
          <p:nvSpPr>
            <p:cNvPr id="772"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73"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74"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776"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777"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78" name="Text Placeholder 3"/>
          <p:cNvSpPr>
            <a:spLocks noGrp="1"/>
          </p:cNvSpPr>
          <p:nvPr>
            <p:ph type="body" sz="half" idx="21"/>
          </p:nvPr>
        </p:nvSpPr>
        <p:spPr>
          <a:xfrm>
            <a:off x="6248400" y="1828800"/>
            <a:ext cx="5334000" cy="4038600"/>
          </a:xfrm>
          <a:prstGeom prst="rect">
            <a:avLst/>
          </a:prstGeom>
        </p:spPr>
        <p:txBody>
          <a:bodyPr/>
          <a:lstStyle/>
          <a:p>
            <a: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pPr>
            <a:endParaRPr/>
          </a:p>
        </p:txBody>
      </p:sp>
      <p:sp>
        <p:nvSpPr>
          <p:cNvPr id="779"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Content and Text 0">
    <p:bg>
      <p:bgPr>
        <a:solidFill>
          <a:srgbClr val="000000"/>
        </a:solidFill>
        <a:effectLst/>
      </p:bgPr>
    </p:bg>
    <p:spTree>
      <p:nvGrpSpPr>
        <p:cNvPr id="1" name=""/>
        <p:cNvGrpSpPr/>
        <p:nvPr/>
      </p:nvGrpSpPr>
      <p:grpSpPr>
        <a:xfrm>
          <a:off x="0" y="0"/>
          <a:ext cx="0" cy="0"/>
          <a:chOff x="0" y="0"/>
          <a:chExt cx="0" cy="0"/>
        </a:xfrm>
      </p:grpSpPr>
      <p:sp>
        <p:nvSpPr>
          <p:cNvPr id="786"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787"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88" name="Text Placeholder 3"/>
          <p:cNvSpPr>
            <a:spLocks noGrp="1"/>
          </p:cNvSpPr>
          <p:nvPr>
            <p:ph type="body" sz="half" idx="21"/>
          </p:nvPr>
        </p:nvSpPr>
        <p:spPr>
          <a:xfrm>
            <a:off x="6248400" y="1828800"/>
            <a:ext cx="5334000" cy="4038600"/>
          </a:xfrm>
          <a:prstGeom prst="rect">
            <a:avLst/>
          </a:prstGeom>
        </p:spPr>
        <p:txBody>
          <a:bodyPr/>
          <a:lstStyle/>
          <a:p>
            <a: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pPr>
            <a:endParaRPr/>
          </a:p>
        </p:txBody>
      </p:sp>
      <p:sp>
        <p:nvSpPr>
          <p:cNvPr id="789"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000000"/>
        </a:solidFill>
        <a:effectLst/>
      </p:bgPr>
    </p:bg>
    <p:spTree>
      <p:nvGrpSpPr>
        <p:cNvPr id="1" name=""/>
        <p:cNvGrpSpPr/>
        <p:nvPr/>
      </p:nvGrpSpPr>
      <p:grpSpPr>
        <a:xfrm>
          <a:off x="0" y="0"/>
          <a:ext cx="0" cy="0"/>
          <a:chOff x="0" y="0"/>
          <a:chExt cx="0" cy="0"/>
        </a:xfrm>
      </p:grpSpPr>
      <p:grpSp>
        <p:nvGrpSpPr>
          <p:cNvPr id="799" name="Group 28"/>
          <p:cNvGrpSpPr/>
          <p:nvPr/>
        </p:nvGrpSpPr>
        <p:grpSpPr>
          <a:xfrm>
            <a:off x="304800" y="228600"/>
            <a:ext cx="11582400" cy="5943600"/>
            <a:chOff x="0" y="0"/>
            <a:chExt cx="11582400" cy="5943600"/>
          </a:xfrm>
        </p:grpSpPr>
        <p:sp>
          <p:nvSpPr>
            <p:cNvPr id="796"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97"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798"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800"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801"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solidFill>
          <a:srgbClr val="000000"/>
        </a:solidFill>
        <a:effectLst/>
      </p:bgPr>
    </p:bg>
    <p:spTree>
      <p:nvGrpSpPr>
        <p:cNvPr id="1" name=""/>
        <p:cNvGrpSpPr/>
        <p:nvPr/>
      </p:nvGrpSpPr>
      <p:grpSpPr>
        <a:xfrm>
          <a:off x="0" y="0"/>
          <a:ext cx="0" cy="0"/>
          <a:chOff x="0" y="0"/>
          <a:chExt cx="0" cy="0"/>
        </a:xfrm>
      </p:grpSpPr>
      <p:sp>
        <p:nvSpPr>
          <p:cNvPr id="809"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810"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1"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53538"/>
        </a:solidFill>
        <a:effectLst/>
      </p:bgPr>
    </p:bg>
    <p:spTree>
      <p:nvGrpSpPr>
        <p:cNvPr id="1" name=""/>
        <p:cNvGrpSpPr/>
        <p:nvPr/>
      </p:nvGrpSpPr>
      <p:grpSpPr>
        <a:xfrm>
          <a:off x="0" y="0"/>
          <a:ext cx="0" cy="0"/>
          <a:chOff x="0" y="0"/>
          <a:chExt cx="0" cy="0"/>
        </a:xfrm>
      </p:grpSpPr>
      <p:sp>
        <p:nvSpPr>
          <p:cNvPr id="818" name="Title Text"/>
          <p:cNvSpPr txBox="1">
            <a:spLocks noGrp="1"/>
          </p:cNvSpPr>
          <p:nvPr>
            <p:ph type="title"/>
          </p:nvPr>
        </p:nvSpPr>
        <p:spPr>
          <a:xfrm>
            <a:off x="1261872" y="758951"/>
            <a:ext cx="9418320" cy="4041649"/>
          </a:xfrm>
          <a:prstGeom prst="rect">
            <a:avLst/>
          </a:prstGeom>
        </p:spPr>
        <p:txBody>
          <a:bodyPr anchor="b"/>
          <a:lstStyle>
            <a:lvl1pPr>
              <a:lnSpc>
                <a:spcPct val="85000"/>
              </a:lnSpc>
              <a:defRPr sz="7200" cap="none" spc="-50">
                <a:solidFill>
                  <a:srgbClr val="FFFFFF"/>
                </a:solidFill>
                <a:latin typeface="Century Schoolbook"/>
                <a:ea typeface="Century Schoolbook"/>
                <a:cs typeface="Century Schoolbook"/>
                <a:sym typeface="Century Schoolbook"/>
              </a:defRPr>
            </a:lvl1pPr>
          </a:lstStyle>
          <a:p>
            <a:r>
              <a:t>Title Text</a:t>
            </a:r>
          </a:p>
        </p:txBody>
      </p:sp>
      <p:sp>
        <p:nvSpPr>
          <p:cNvPr id="819" name="Body Level One…"/>
          <p:cNvSpPr txBox="1">
            <a:spLocks noGrp="1"/>
          </p:cNvSpPr>
          <p:nvPr>
            <p:ph type="body" sz="quarter" idx="1"/>
          </p:nvPr>
        </p:nvSpPr>
        <p:spPr>
          <a:xfrm>
            <a:off x="1261872" y="4800600"/>
            <a:ext cx="9418320" cy="1691640"/>
          </a:xfrm>
          <a:prstGeom prst="rect">
            <a:avLst/>
          </a:prstGeom>
        </p:spPr>
        <p:txBody>
          <a:bodyPr/>
          <a:lstStyle>
            <a:lvl1pPr marL="0" indent="0">
              <a:lnSpc>
                <a:spcPct val="95000"/>
              </a:lnSpc>
              <a:spcBef>
                <a:spcPts val="1400"/>
              </a:spcBef>
              <a:buClrTx/>
              <a:buSzTx/>
              <a:buFontTx/>
              <a:buNone/>
              <a:defRPr sz="2200" spc="9">
                <a:solidFill>
                  <a:srgbClr val="BFBFBF"/>
                </a:solidFill>
                <a:latin typeface="Century Schoolbook"/>
                <a:ea typeface="Century Schoolbook"/>
                <a:cs typeface="Century Schoolbook"/>
                <a:sym typeface="Century Schoolbook"/>
              </a:defRPr>
            </a:lvl1pPr>
            <a:lvl2pPr marL="0" indent="457200">
              <a:lnSpc>
                <a:spcPct val="95000"/>
              </a:lnSpc>
              <a:spcBef>
                <a:spcPts val="1400"/>
              </a:spcBef>
              <a:buClrTx/>
              <a:buSzTx/>
              <a:buFontTx/>
              <a:buNone/>
              <a:defRPr sz="2200" spc="9">
                <a:solidFill>
                  <a:srgbClr val="BFBFBF"/>
                </a:solidFill>
                <a:latin typeface="Century Schoolbook"/>
                <a:ea typeface="Century Schoolbook"/>
                <a:cs typeface="Century Schoolbook"/>
                <a:sym typeface="Century Schoolbook"/>
              </a:defRPr>
            </a:lvl2pPr>
            <a:lvl3pPr marL="0" indent="914400">
              <a:lnSpc>
                <a:spcPct val="95000"/>
              </a:lnSpc>
              <a:spcBef>
                <a:spcPts val="1400"/>
              </a:spcBef>
              <a:buClrTx/>
              <a:buSzTx/>
              <a:buFontTx/>
              <a:buNone/>
              <a:defRPr sz="2200" spc="9">
                <a:solidFill>
                  <a:srgbClr val="BFBFBF"/>
                </a:solidFill>
                <a:latin typeface="Century Schoolbook"/>
                <a:ea typeface="Century Schoolbook"/>
                <a:cs typeface="Century Schoolbook"/>
                <a:sym typeface="Century Schoolbook"/>
              </a:defRPr>
            </a:lvl3pPr>
            <a:lvl4pPr marL="0" indent="1371600">
              <a:lnSpc>
                <a:spcPct val="95000"/>
              </a:lnSpc>
              <a:spcBef>
                <a:spcPts val="1400"/>
              </a:spcBef>
              <a:buClrTx/>
              <a:buSzTx/>
              <a:buFontTx/>
              <a:buNone/>
              <a:defRPr sz="2200" spc="9">
                <a:solidFill>
                  <a:srgbClr val="BFBFBF"/>
                </a:solidFill>
                <a:latin typeface="Century Schoolbook"/>
                <a:ea typeface="Century Schoolbook"/>
                <a:cs typeface="Century Schoolbook"/>
                <a:sym typeface="Century Schoolbook"/>
              </a:defRPr>
            </a:lvl4pPr>
            <a:lvl5pPr marL="0" indent="1828800">
              <a:lnSpc>
                <a:spcPct val="95000"/>
              </a:lnSpc>
              <a:spcBef>
                <a:spcPts val="1400"/>
              </a:spcBef>
              <a:buClrTx/>
              <a:buSzTx/>
              <a:buFontTx/>
              <a:buNone/>
              <a:defRPr sz="2200" spc="9">
                <a:solidFill>
                  <a:srgbClr val="BFBFBF"/>
                </a:solidFill>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20" name="Rectangle 6"/>
          <p:cNvSpPr/>
          <p:nvPr/>
        </p:nvSpPr>
        <p:spPr>
          <a:xfrm>
            <a:off x="0" y="0"/>
            <a:ext cx="457200" cy="6858000"/>
          </a:xfrm>
          <a:prstGeom prst="rect">
            <a:avLst/>
          </a:prstGeom>
          <a:solidFill>
            <a:srgbClr val="6F6F74"/>
          </a:solidFill>
          <a:ln w="12700">
            <a:miter lim="400000"/>
          </a:ln>
        </p:spPr>
        <p:txBody>
          <a:bodyPr lIns="45719" rIns="45719"/>
          <a:lstStyle/>
          <a:p>
            <a:pPr>
              <a:defRPr>
                <a:solidFill>
                  <a:srgbClr val="FFFFFF"/>
                </a:solidFill>
                <a:latin typeface="Century Schoolbook"/>
                <a:ea typeface="Century Schoolbook"/>
                <a:cs typeface="Century Schoolbook"/>
                <a:sym typeface="Century Schoolbook"/>
              </a:defRPr>
            </a:pPr>
            <a:endParaRPr/>
          </a:p>
        </p:txBody>
      </p:sp>
      <p:sp>
        <p:nvSpPr>
          <p:cNvPr id="821"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A6A6A6"/>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828"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29" name="Title Text"/>
          <p:cNvSpPr txBox="1">
            <a:spLocks noGrp="1"/>
          </p:cNvSpPr>
          <p:nvPr>
            <p:ph type="title"/>
          </p:nvPr>
        </p:nvSpPr>
        <p:spPr>
          <a:xfrm>
            <a:off x="1261872" y="365759"/>
            <a:ext cx="9692641" cy="1325564"/>
          </a:xfrm>
          <a:prstGeom prst="rect">
            <a:avLst/>
          </a:prstGeom>
        </p:spPr>
        <p:txBody>
          <a:bodyPr anchor="b"/>
          <a:lstStyle>
            <a:lvl1pPr>
              <a:defRPr sz="4400" cap="none" spc="-50">
                <a:latin typeface="Century Schoolbook"/>
                <a:ea typeface="Century Schoolbook"/>
                <a:cs typeface="Century Schoolbook"/>
                <a:sym typeface="Century Schoolbook"/>
              </a:defRPr>
            </a:lvl1pPr>
          </a:lstStyle>
          <a:p>
            <a:r>
              <a:t>Title Text</a:t>
            </a:r>
          </a:p>
        </p:txBody>
      </p:sp>
      <p:sp>
        <p:nvSpPr>
          <p:cNvPr id="830" name="Body Level One…"/>
          <p:cNvSpPr txBox="1">
            <a:spLocks noGrp="1"/>
          </p:cNvSpPr>
          <p:nvPr>
            <p:ph type="body" idx="1"/>
          </p:nvPr>
        </p:nvSpPr>
        <p:spPr>
          <a:xfrm>
            <a:off x="1261872" y="1828800"/>
            <a:ext cx="8595360" cy="4351338"/>
          </a:xfrm>
          <a:prstGeom prst="rect">
            <a:avLst/>
          </a:prstGeom>
        </p:spPr>
        <p:txBody>
          <a:bodyPr/>
          <a:lstStyle>
            <a:lvl1pPr marL="182879" indent="-182879">
              <a:lnSpc>
                <a:spcPct val="95000"/>
              </a:lnSpc>
              <a:spcBef>
                <a:spcPts val="1400"/>
              </a:spcBef>
              <a:buClr>
                <a:srgbClr val="6F6F74"/>
              </a:buClr>
              <a:buSzPct val="80000"/>
              <a:defRPr sz="1800" spc="10">
                <a:latin typeface="Century Schoolbook"/>
                <a:ea typeface="Century Schoolbook"/>
                <a:cs typeface="Century Schoolbook"/>
                <a:sym typeface="Century Schoolbook"/>
              </a:defRPr>
            </a:lvl1pPr>
            <a:lvl2pPr marL="480059" indent="-205739">
              <a:lnSpc>
                <a:spcPct val="95000"/>
              </a:lnSpc>
              <a:spcBef>
                <a:spcPts val="1400"/>
              </a:spcBef>
              <a:buClr>
                <a:srgbClr val="6F6F74"/>
              </a:buClr>
              <a:buChar char="●"/>
              <a:defRPr sz="1800" spc="10">
                <a:latin typeface="Century Schoolbook"/>
                <a:ea typeface="Century Schoolbook"/>
                <a:cs typeface="Century Schoolbook"/>
                <a:sym typeface="Century Schoolbook"/>
              </a:defRPr>
            </a:lvl2pPr>
            <a:lvl3pPr marL="78377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3pPr>
            <a:lvl4pPr marL="105809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4pPr>
            <a:lvl5pPr marL="133241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31"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BECBD5"/>
        </a:solidFill>
        <a:effectLst/>
      </p:bgPr>
    </p:bg>
    <p:spTree>
      <p:nvGrpSpPr>
        <p:cNvPr id="1" name=""/>
        <p:cNvGrpSpPr/>
        <p:nvPr/>
      </p:nvGrpSpPr>
      <p:grpSpPr>
        <a:xfrm>
          <a:off x="0" y="0"/>
          <a:ext cx="0" cy="0"/>
          <a:chOff x="0" y="0"/>
          <a:chExt cx="0" cy="0"/>
        </a:xfrm>
      </p:grpSpPr>
      <p:sp>
        <p:nvSpPr>
          <p:cNvPr id="838" name="Title Text"/>
          <p:cNvSpPr txBox="1">
            <a:spLocks noGrp="1"/>
          </p:cNvSpPr>
          <p:nvPr>
            <p:ph type="title"/>
          </p:nvPr>
        </p:nvSpPr>
        <p:spPr>
          <a:xfrm>
            <a:off x="1261872" y="365759"/>
            <a:ext cx="9692641" cy="1325564"/>
          </a:xfrm>
          <a:prstGeom prst="rect">
            <a:avLst/>
          </a:prstGeom>
        </p:spPr>
        <p:txBody>
          <a:bodyPr anchor="b"/>
          <a:lstStyle>
            <a:lvl1pPr>
              <a:defRPr sz="4400" cap="none" spc="-50">
                <a:latin typeface="Century Schoolbook"/>
                <a:ea typeface="Century Schoolbook"/>
                <a:cs typeface="Century Schoolbook"/>
                <a:sym typeface="Century Schoolbook"/>
              </a:defRPr>
            </a:lvl1pPr>
          </a:lstStyle>
          <a:p>
            <a:r>
              <a:t>Title Text</a:t>
            </a:r>
          </a:p>
        </p:txBody>
      </p:sp>
      <p:sp>
        <p:nvSpPr>
          <p:cNvPr id="839" name="Body Level One…"/>
          <p:cNvSpPr txBox="1">
            <a:spLocks noGrp="1"/>
          </p:cNvSpPr>
          <p:nvPr>
            <p:ph type="body" idx="1"/>
          </p:nvPr>
        </p:nvSpPr>
        <p:spPr>
          <a:xfrm>
            <a:off x="1261872" y="1828800"/>
            <a:ext cx="8595360" cy="4351338"/>
          </a:xfrm>
          <a:prstGeom prst="rect">
            <a:avLst/>
          </a:prstGeom>
        </p:spPr>
        <p:txBody>
          <a:bodyPr/>
          <a:lstStyle>
            <a:lvl1pPr marL="182879" indent="-182879">
              <a:lnSpc>
                <a:spcPct val="95000"/>
              </a:lnSpc>
              <a:spcBef>
                <a:spcPts val="1400"/>
              </a:spcBef>
              <a:buClr>
                <a:srgbClr val="6F6F74"/>
              </a:buClr>
              <a:buSzPct val="80000"/>
              <a:defRPr sz="1800" spc="10">
                <a:latin typeface="Century Schoolbook"/>
                <a:ea typeface="Century Schoolbook"/>
                <a:cs typeface="Century Schoolbook"/>
                <a:sym typeface="Century Schoolbook"/>
              </a:defRPr>
            </a:lvl1pPr>
            <a:lvl2pPr marL="480059" indent="-205739">
              <a:lnSpc>
                <a:spcPct val="95000"/>
              </a:lnSpc>
              <a:spcBef>
                <a:spcPts val="1400"/>
              </a:spcBef>
              <a:buClr>
                <a:srgbClr val="6F6F74"/>
              </a:buClr>
              <a:buChar char="●"/>
              <a:defRPr sz="1800" spc="10">
                <a:latin typeface="Century Schoolbook"/>
                <a:ea typeface="Century Schoolbook"/>
                <a:cs typeface="Century Schoolbook"/>
                <a:sym typeface="Century Schoolbook"/>
              </a:defRPr>
            </a:lvl2pPr>
            <a:lvl3pPr marL="78377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3pPr>
            <a:lvl4pPr marL="105809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4pPr>
            <a:lvl5pPr marL="133241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40"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75"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76"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77"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78" name="Title Text"/>
          <p:cNvSpPr txBox="1">
            <a:spLocks noGrp="1"/>
          </p:cNvSpPr>
          <p:nvPr>
            <p:ph type="title"/>
          </p:nvPr>
        </p:nvSpPr>
        <p:spPr>
          <a:xfrm>
            <a:off x="1447191" y="804162"/>
            <a:ext cx="9607661" cy="1056320"/>
          </a:xfrm>
          <a:prstGeom prst="rect">
            <a:avLst/>
          </a:prstGeom>
        </p:spPr>
        <p:txBody>
          <a:bodyPr/>
          <a:lstStyle/>
          <a:p>
            <a:r>
              <a:t>Title Text</a:t>
            </a:r>
          </a:p>
        </p:txBody>
      </p:sp>
      <p:sp>
        <p:nvSpPr>
          <p:cNvPr id="79" name="Body Level One…"/>
          <p:cNvSpPr txBox="1">
            <a:spLocks noGrp="1"/>
          </p:cNvSpPr>
          <p:nvPr>
            <p:ph type="body" sz="quarter" idx="1"/>
          </p:nvPr>
        </p:nvSpPr>
        <p:spPr>
          <a:xfrm>
            <a:off x="1447191" y="2019549"/>
            <a:ext cx="4645153" cy="801944"/>
          </a:xfrm>
          <a:prstGeom prst="rect">
            <a:avLst/>
          </a:prstGeom>
        </p:spPr>
        <p:txBody>
          <a:bodyPr anchor="b"/>
          <a:lstStyle>
            <a:lvl1pPr marL="0" indent="0">
              <a:lnSpc>
                <a:spcPct val="100000"/>
              </a:lnSpc>
              <a:buClrTx/>
              <a:buSzTx/>
              <a:buFontTx/>
              <a:buNone/>
              <a:defRPr sz="2200" cap="all">
                <a:solidFill>
                  <a:schemeClr val="accent1"/>
                </a:solidFill>
              </a:defRPr>
            </a:lvl1pPr>
            <a:lvl2pPr marL="0" indent="457200">
              <a:lnSpc>
                <a:spcPct val="100000"/>
              </a:lnSpc>
              <a:buClrTx/>
              <a:buSzTx/>
              <a:buFontTx/>
              <a:buNone/>
              <a:defRPr sz="2200" cap="all">
                <a:solidFill>
                  <a:schemeClr val="accent1"/>
                </a:solidFill>
              </a:defRPr>
            </a:lvl2pPr>
            <a:lvl3pPr marL="0" indent="914400">
              <a:lnSpc>
                <a:spcPct val="100000"/>
              </a:lnSpc>
              <a:buClrTx/>
              <a:buSzTx/>
              <a:buFontTx/>
              <a:buNone/>
              <a:defRPr sz="2200" cap="all">
                <a:solidFill>
                  <a:schemeClr val="accent1"/>
                </a:solidFill>
              </a:defRPr>
            </a:lvl3pPr>
            <a:lvl4pPr marL="0" indent="1371600">
              <a:lnSpc>
                <a:spcPct val="100000"/>
              </a:lnSpc>
              <a:buClrTx/>
              <a:buSzTx/>
              <a:buFontTx/>
              <a:buNone/>
              <a:defRPr sz="2200" cap="all">
                <a:solidFill>
                  <a:schemeClr val="accent1"/>
                </a:solidFill>
              </a:defRPr>
            </a:lvl4pPr>
            <a:lvl5pPr marL="0" indent="1828800">
              <a:lnSpc>
                <a:spcPct val="100000"/>
              </a:lnSpc>
              <a:buClrTx/>
              <a:buSzTx/>
              <a:buFontTx/>
              <a:buNone/>
              <a:defRPr sz="2200" cap="all">
                <a:solidFill>
                  <a:schemeClr val="accent1"/>
                </a:solidFill>
              </a:defRPr>
            </a:lvl5pPr>
          </a:lstStyle>
          <a:p>
            <a:r>
              <a:t>Body Level One</a:t>
            </a:r>
          </a:p>
          <a:p>
            <a:pPr lvl="1"/>
            <a:r>
              <a:t>Body Level Two</a:t>
            </a:r>
          </a:p>
          <a:p>
            <a:pPr lvl="2"/>
            <a:r>
              <a:t>Body Level Three</a:t>
            </a:r>
          </a:p>
          <a:p>
            <a:pPr lvl="3"/>
            <a:r>
              <a:t>Body Level Four</a:t>
            </a:r>
          </a:p>
          <a:p>
            <a:pPr lvl="4"/>
            <a:r>
              <a:t>Body Level Five</a:t>
            </a:r>
          </a:p>
        </p:txBody>
      </p:sp>
      <p:sp>
        <p:nvSpPr>
          <p:cNvPr id="80" name="Text Placeholder 4"/>
          <p:cNvSpPr>
            <a:spLocks noGrp="1"/>
          </p:cNvSpPr>
          <p:nvPr>
            <p:ph type="body" sz="quarter" idx="21"/>
          </p:nvPr>
        </p:nvSpPr>
        <p:spPr>
          <a:xfrm>
            <a:off x="6412362" y="2023003"/>
            <a:ext cx="4645153" cy="802238"/>
          </a:xfrm>
          <a:prstGeom prst="rect">
            <a:avLst/>
          </a:prstGeom>
        </p:spPr>
        <p:txBody>
          <a:bodyPr anchor="b"/>
          <a:lstStyle/>
          <a:p>
            <a:pPr marL="0" indent="0">
              <a:lnSpc>
                <a:spcPct val="100000"/>
              </a:lnSpc>
              <a:buClrTx/>
              <a:buSzTx/>
              <a:buFontTx/>
              <a:buNone/>
              <a:defRPr sz="2200" cap="all">
                <a:solidFill>
                  <a:schemeClr val="accent1"/>
                </a:solidFill>
              </a:defRPr>
            </a:pPr>
            <a:endParaRPr/>
          </a:p>
        </p:txBody>
      </p:sp>
      <p:sp>
        <p:nvSpPr>
          <p:cNvPr id="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82" name="Straight Connector 28"/>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847"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48" name="Title Text"/>
          <p:cNvSpPr txBox="1">
            <a:spLocks noGrp="1"/>
          </p:cNvSpPr>
          <p:nvPr>
            <p:ph type="title"/>
          </p:nvPr>
        </p:nvSpPr>
        <p:spPr>
          <a:xfrm>
            <a:off x="1261872" y="758951"/>
            <a:ext cx="9418320" cy="4041649"/>
          </a:xfrm>
          <a:prstGeom prst="rect">
            <a:avLst/>
          </a:prstGeom>
        </p:spPr>
        <p:txBody>
          <a:bodyPr anchor="b"/>
          <a:lstStyle>
            <a:lvl1pPr>
              <a:lnSpc>
                <a:spcPct val="85000"/>
              </a:lnSpc>
              <a:defRPr sz="7200" cap="none" spc="-50">
                <a:latin typeface="Century Schoolbook"/>
                <a:ea typeface="Century Schoolbook"/>
                <a:cs typeface="Century Schoolbook"/>
                <a:sym typeface="Century Schoolbook"/>
              </a:defRPr>
            </a:lvl1pPr>
          </a:lstStyle>
          <a:p>
            <a:r>
              <a:t>Title Text</a:t>
            </a:r>
          </a:p>
        </p:txBody>
      </p:sp>
      <p:sp>
        <p:nvSpPr>
          <p:cNvPr id="849" name="Body Level One…"/>
          <p:cNvSpPr txBox="1">
            <a:spLocks noGrp="1"/>
          </p:cNvSpPr>
          <p:nvPr>
            <p:ph type="body" sz="quarter" idx="1"/>
          </p:nvPr>
        </p:nvSpPr>
        <p:spPr>
          <a:xfrm>
            <a:off x="1261872" y="4800600"/>
            <a:ext cx="9418320" cy="1691640"/>
          </a:xfrm>
          <a:prstGeom prst="rect">
            <a:avLst/>
          </a:prstGeom>
        </p:spPr>
        <p:txBody>
          <a:bodyPr/>
          <a:lstStyle>
            <a:lvl1pPr marL="0" indent="0">
              <a:lnSpc>
                <a:spcPct val="95000"/>
              </a:lnSpc>
              <a:spcBef>
                <a:spcPts val="1400"/>
              </a:spcBef>
              <a:buClrTx/>
              <a:buSzTx/>
              <a:buFontTx/>
              <a:buNone/>
              <a:defRPr sz="2200" spc="9">
                <a:solidFill>
                  <a:srgbClr val="595959"/>
                </a:solidFill>
                <a:latin typeface="Century Schoolbook"/>
                <a:ea typeface="Century Schoolbook"/>
                <a:cs typeface="Century Schoolbook"/>
                <a:sym typeface="Century Schoolbook"/>
              </a:defRPr>
            </a:lvl1pPr>
            <a:lvl2pPr marL="0" indent="457200">
              <a:lnSpc>
                <a:spcPct val="95000"/>
              </a:lnSpc>
              <a:spcBef>
                <a:spcPts val="1400"/>
              </a:spcBef>
              <a:buClrTx/>
              <a:buSzTx/>
              <a:buFontTx/>
              <a:buNone/>
              <a:defRPr sz="2200" spc="9">
                <a:solidFill>
                  <a:srgbClr val="595959"/>
                </a:solidFill>
                <a:latin typeface="Century Schoolbook"/>
                <a:ea typeface="Century Schoolbook"/>
                <a:cs typeface="Century Schoolbook"/>
                <a:sym typeface="Century Schoolbook"/>
              </a:defRPr>
            </a:lvl2pPr>
            <a:lvl3pPr marL="0" indent="914400">
              <a:lnSpc>
                <a:spcPct val="95000"/>
              </a:lnSpc>
              <a:spcBef>
                <a:spcPts val="1400"/>
              </a:spcBef>
              <a:buClrTx/>
              <a:buSzTx/>
              <a:buFontTx/>
              <a:buNone/>
              <a:defRPr sz="2200" spc="9">
                <a:solidFill>
                  <a:srgbClr val="595959"/>
                </a:solidFill>
                <a:latin typeface="Century Schoolbook"/>
                <a:ea typeface="Century Schoolbook"/>
                <a:cs typeface="Century Schoolbook"/>
                <a:sym typeface="Century Schoolbook"/>
              </a:defRPr>
            </a:lvl3pPr>
            <a:lvl4pPr marL="0" indent="1371600">
              <a:lnSpc>
                <a:spcPct val="95000"/>
              </a:lnSpc>
              <a:spcBef>
                <a:spcPts val="1400"/>
              </a:spcBef>
              <a:buClrTx/>
              <a:buSzTx/>
              <a:buFontTx/>
              <a:buNone/>
              <a:defRPr sz="2200" spc="9">
                <a:solidFill>
                  <a:srgbClr val="595959"/>
                </a:solidFill>
                <a:latin typeface="Century Schoolbook"/>
                <a:ea typeface="Century Schoolbook"/>
                <a:cs typeface="Century Schoolbook"/>
                <a:sym typeface="Century Schoolbook"/>
              </a:defRPr>
            </a:lvl4pPr>
            <a:lvl5pPr marL="0" indent="1828800">
              <a:lnSpc>
                <a:spcPct val="95000"/>
              </a:lnSpc>
              <a:spcBef>
                <a:spcPts val="1400"/>
              </a:spcBef>
              <a:buClrTx/>
              <a:buSzTx/>
              <a:buFontTx/>
              <a:buNone/>
              <a:defRPr sz="2200" spc="9">
                <a:solidFill>
                  <a:srgbClr val="595959"/>
                </a:solidFill>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50" name="Rectangle 6"/>
          <p:cNvSpPr/>
          <p:nvPr/>
        </p:nvSpPr>
        <p:spPr>
          <a:xfrm>
            <a:off x="0" y="0"/>
            <a:ext cx="457200" cy="6858000"/>
          </a:xfrm>
          <a:prstGeom prst="rect">
            <a:avLst/>
          </a:prstGeom>
          <a:solidFill>
            <a:srgbClr val="6F6F74"/>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51"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858"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59" name="Title Text"/>
          <p:cNvSpPr txBox="1">
            <a:spLocks noGrp="1"/>
          </p:cNvSpPr>
          <p:nvPr>
            <p:ph type="title"/>
          </p:nvPr>
        </p:nvSpPr>
        <p:spPr>
          <a:xfrm>
            <a:off x="1261872" y="365759"/>
            <a:ext cx="9692641" cy="1325564"/>
          </a:xfrm>
          <a:prstGeom prst="rect">
            <a:avLst/>
          </a:prstGeom>
        </p:spPr>
        <p:txBody>
          <a:bodyPr anchor="b"/>
          <a:lstStyle>
            <a:lvl1pPr>
              <a:defRPr sz="4400" cap="none" spc="-50">
                <a:latin typeface="Century Schoolbook"/>
                <a:ea typeface="Century Schoolbook"/>
                <a:cs typeface="Century Schoolbook"/>
                <a:sym typeface="Century Schoolbook"/>
              </a:defRPr>
            </a:lvl1pPr>
          </a:lstStyle>
          <a:p>
            <a:r>
              <a:t>Title Text</a:t>
            </a:r>
          </a:p>
        </p:txBody>
      </p:sp>
      <p:sp>
        <p:nvSpPr>
          <p:cNvPr id="860" name="Body Level One…"/>
          <p:cNvSpPr txBox="1">
            <a:spLocks noGrp="1"/>
          </p:cNvSpPr>
          <p:nvPr>
            <p:ph type="body" sz="half" idx="1"/>
          </p:nvPr>
        </p:nvSpPr>
        <p:spPr>
          <a:xfrm>
            <a:off x="1261872" y="1828800"/>
            <a:ext cx="4480560" cy="4351338"/>
          </a:xfrm>
          <a:prstGeom prst="rect">
            <a:avLst/>
          </a:prstGeom>
        </p:spPr>
        <p:txBody>
          <a:bodyPr/>
          <a:lstStyle>
            <a:lvl1pPr marL="182879" indent="-182879">
              <a:lnSpc>
                <a:spcPct val="95000"/>
              </a:lnSpc>
              <a:spcBef>
                <a:spcPts val="1400"/>
              </a:spcBef>
              <a:buClr>
                <a:srgbClr val="6F6F74"/>
              </a:buClr>
              <a:buSzPct val="80000"/>
              <a:defRPr sz="1800" spc="10">
                <a:latin typeface="Century Schoolbook"/>
                <a:ea typeface="Century Schoolbook"/>
                <a:cs typeface="Century Schoolbook"/>
                <a:sym typeface="Century Schoolbook"/>
              </a:defRPr>
            </a:lvl1pPr>
            <a:lvl2pPr marL="480059" indent="-205739">
              <a:lnSpc>
                <a:spcPct val="95000"/>
              </a:lnSpc>
              <a:spcBef>
                <a:spcPts val="1400"/>
              </a:spcBef>
              <a:buClr>
                <a:srgbClr val="6F6F74"/>
              </a:buClr>
              <a:buChar char="●"/>
              <a:defRPr sz="1800" spc="10">
                <a:latin typeface="Century Schoolbook"/>
                <a:ea typeface="Century Schoolbook"/>
                <a:cs typeface="Century Schoolbook"/>
                <a:sym typeface="Century Schoolbook"/>
              </a:defRPr>
            </a:lvl2pPr>
            <a:lvl3pPr marL="78377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3pPr>
            <a:lvl4pPr marL="105809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4pPr>
            <a:lvl5pPr marL="1332411" indent="-235131">
              <a:lnSpc>
                <a:spcPct val="95000"/>
              </a:lnSpc>
              <a:spcBef>
                <a:spcPts val="1400"/>
              </a:spcBef>
              <a:buClr>
                <a:srgbClr val="6F6F74"/>
              </a:buClr>
              <a:buChar char="●"/>
              <a:defRPr sz="1800" spc="10">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61"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868"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69" name="Title Text"/>
          <p:cNvSpPr txBox="1">
            <a:spLocks noGrp="1"/>
          </p:cNvSpPr>
          <p:nvPr>
            <p:ph type="title"/>
          </p:nvPr>
        </p:nvSpPr>
        <p:spPr>
          <a:xfrm>
            <a:off x="1261872" y="365759"/>
            <a:ext cx="9692641" cy="1325564"/>
          </a:xfrm>
          <a:prstGeom prst="rect">
            <a:avLst/>
          </a:prstGeom>
        </p:spPr>
        <p:txBody>
          <a:bodyPr anchor="b"/>
          <a:lstStyle>
            <a:lvl1pPr>
              <a:defRPr sz="4400" cap="none" spc="-50">
                <a:latin typeface="Century Schoolbook"/>
                <a:ea typeface="Century Schoolbook"/>
                <a:cs typeface="Century Schoolbook"/>
                <a:sym typeface="Century Schoolbook"/>
              </a:defRPr>
            </a:lvl1pPr>
          </a:lstStyle>
          <a:p>
            <a:r>
              <a:t>Title Text</a:t>
            </a:r>
          </a:p>
        </p:txBody>
      </p:sp>
      <p:sp>
        <p:nvSpPr>
          <p:cNvPr id="870" name="Body Level One…"/>
          <p:cNvSpPr txBox="1">
            <a:spLocks noGrp="1"/>
          </p:cNvSpPr>
          <p:nvPr>
            <p:ph type="body" sz="quarter" idx="1"/>
          </p:nvPr>
        </p:nvSpPr>
        <p:spPr>
          <a:xfrm>
            <a:off x="1261872" y="1713655"/>
            <a:ext cx="4480560" cy="731521"/>
          </a:xfrm>
          <a:prstGeom prst="rect">
            <a:avLst/>
          </a:prstGeom>
        </p:spPr>
        <p:txBody>
          <a:bodyPr anchor="b"/>
          <a:lstStyle>
            <a:lvl1pPr marL="0" indent="0">
              <a:lnSpc>
                <a:spcPct val="95000"/>
              </a:lnSpc>
              <a:spcBef>
                <a:spcPts val="200"/>
              </a:spcBef>
              <a:buClrTx/>
              <a:buSzTx/>
              <a:buFontTx/>
              <a:buNone/>
              <a:defRPr spc="9">
                <a:solidFill>
                  <a:srgbClr val="46464A"/>
                </a:solidFill>
                <a:latin typeface="Century Schoolbook"/>
                <a:ea typeface="Century Schoolbook"/>
                <a:cs typeface="Century Schoolbook"/>
                <a:sym typeface="Century Schoolbook"/>
              </a:defRPr>
            </a:lvl1pPr>
            <a:lvl2pPr marL="0" indent="457200">
              <a:lnSpc>
                <a:spcPct val="95000"/>
              </a:lnSpc>
              <a:spcBef>
                <a:spcPts val="200"/>
              </a:spcBef>
              <a:buClrTx/>
              <a:buSzTx/>
              <a:buFontTx/>
              <a:buNone/>
              <a:defRPr spc="9">
                <a:solidFill>
                  <a:srgbClr val="46464A"/>
                </a:solidFill>
                <a:latin typeface="Century Schoolbook"/>
                <a:ea typeface="Century Schoolbook"/>
                <a:cs typeface="Century Schoolbook"/>
                <a:sym typeface="Century Schoolbook"/>
              </a:defRPr>
            </a:lvl2pPr>
            <a:lvl3pPr marL="0" indent="914400">
              <a:lnSpc>
                <a:spcPct val="95000"/>
              </a:lnSpc>
              <a:spcBef>
                <a:spcPts val="200"/>
              </a:spcBef>
              <a:buClrTx/>
              <a:buSzTx/>
              <a:buFontTx/>
              <a:buNone/>
              <a:defRPr spc="9">
                <a:solidFill>
                  <a:srgbClr val="46464A"/>
                </a:solidFill>
                <a:latin typeface="Century Schoolbook"/>
                <a:ea typeface="Century Schoolbook"/>
                <a:cs typeface="Century Schoolbook"/>
                <a:sym typeface="Century Schoolbook"/>
              </a:defRPr>
            </a:lvl3pPr>
            <a:lvl4pPr marL="0" indent="1371600">
              <a:lnSpc>
                <a:spcPct val="95000"/>
              </a:lnSpc>
              <a:spcBef>
                <a:spcPts val="200"/>
              </a:spcBef>
              <a:buClrTx/>
              <a:buSzTx/>
              <a:buFontTx/>
              <a:buNone/>
              <a:defRPr spc="9">
                <a:solidFill>
                  <a:srgbClr val="46464A"/>
                </a:solidFill>
                <a:latin typeface="Century Schoolbook"/>
                <a:ea typeface="Century Schoolbook"/>
                <a:cs typeface="Century Schoolbook"/>
                <a:sym typeface="Century Schoolbook"/>
              </a:defRPr>
            </a:lvl4pPr>
            <a:lvl5pPr marL="0" indent="1828800">
              <a:lnSpc>
                <a:spcPct val="95000"/>
              </a:lnSpc>
              <a:spcBef>
                <a:spcPts val="200"/>
              </a:spcBef>
              <a:buClrTx/>
              <a:buSzTx/>
              <a:buFontTx/>
              <a:buNone/>
              <a:defRPr spc="9">
                <a:solidFill>
                  <a:srgbClr val="46464A"/>
                </a:solidFill>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71" name="Text Placeholder 4"/>
          <p:cNvSpPr>
            <a:spLocks noGrp="1"/>
          </p:cNvSpPr>
          <p:nvPr>
            <p:ph type="body" sz="quarter" idx="21"/>
          </p:nvPr>
        </p:nvSpPr>
        <p:spPr>
          <a:xfrm>
            <a:off x="6126479" y="1713655"/>
            <a:ext cx="4480561" cy="731521"/>
          </a:xfrm>
          <a:prstGeom prst="rect">
            <a:avLst/>
          </a:prstGeom>
        </p:spPr>
        <p:txBody>
          <a:bodyPr anchor="b"/>
          <a:lstStyle/>
          <a:p>
            <a:pPr marL="0" indent="0">
              <a:lnSpc>
                <a:spcPct val="90000"/>
              </a:lnSpc>
              <a:spcBef>
                <a:spcPts val="2000"/>
              </a:spcBef>
              <a:buClrTx/>
              <a:buSzTx/>
              <a:buFontTx/>
              <a:buNone/>
              <a:defRPr>
                <a:solidFill>
                  <a:srgbClr val="46464A"/>
                </a:solidFill>
                <a:latin typeface="Century Schoolbook"/>
                <a:ea typeface="Century Schoolbook"/>
                <a:cs typeface="Century Schoolbook"/>
                <a:sym typeface="Century Schoolbook"/>
              </a:defRPr>
            </a:pPr>
            <a:endParaRPr/>
          </a:p>
        </p:txBody>
      </p:sp>
      <p:sp>
        <p:nvSpPr>
          <p:cNvPr id="872"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879"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80" name="Title Text"/>
          <p:cNvSpPr txBox="1">
            <a:spLocks noGrp="1"/>
          </p:cNvSpPr>
          <p:nvPr>
            <p:ph type="title"/>
          </p:nvPr>
        </p:nvSpPr>
        <p:spPr>
          <a:xfrm>
            <a:off x="1261872" y="365759"/>
            <a:ext cx="9692641" cy="1325564"/>
          </a:xfrm>
          <a:prstGeom prst="rect">
            <a:avLst/>
          </a:prstGeom>
        </p:spPr>
        <p:txBody>
          <a:bodyPr anchor="b"/>
          <a:lstStyle>
            <a:lvl1pPr>
              <a:defRPr sz="4400" cap="none" spc="-50">
                <a:latin typeface="Century Schoolbook"/>
                <a:ea typeface="Century Schoolbook"/>
                <a:cs typeface="Century Schoolbook"/>
                <a:sym typeface="Century Schoolbook"/>
              </a:defRPr>
            </a:lvl1pPr>
          </a:lstStyle>
          <a:p>
            <a:r>
              <a:t>Title Text</a:t>
            </a:r>
          </a:p>
        </p:txBody>
      </p:sp>
      <p:sp>
        <p:nvSpPr>
          <p:cNvPr id="881"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888"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89"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896"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897" name="Title Text"/>
          <p:cNvSpPr txBox="1">
            <a:spLocks noGrp="1"/>
          </p:cNvSpPr>
          <p:nvPr>
            <p:ph type="title"/>
          </p:nvPr>
        </p:nvSpPr>
        <p:spPr>
          <a:xfrm>
            <a:off x="841247" y="457200"/>
            <a:ext cx="3200401" cy="1600197"/>
          </a:xfrm>
          <a:prstGeom prst="rect">
            <a:avLst/>
          </a:prstGeom>
        </p:spPr>
        <p:txBody>
          <a:bodyPr anchor="b"/>
          <a:lstStyle>
            <a:lvl1pPr>
              <a:defRPr cap="none" spc="-50">
                <a:latin typeface="Century Schoolbook"/>
                <a:ea typeface="Century Schoolbook"/>
                <a:cs typeface="Century Schoolbook"/>
                <a:sym typeface="Century Schoolbook"/>
              </a:defRPr>
            </a:lvl1pPr>
          </a:lstStyle>
          <a:p>
            <a:r>
              <a:t>Title Text</a:t>
            </a:r>
          </a:p>
        </p:txBody>
      </p:sp>
      <p:sp>
        <p:nvSpPr>
          <p:cNvPr id="898" name="Body Level One…"/>
          <p:cNvSpPr txBox="1">
            <a:spLocks noGrp="1"/>
          </p:cNvSpPr>
          <p:nvPr>
            <p:ph type="body" sz="half" idx="1"/>
          </p:nvPr>
        </p:nvSpPr>
        <p:spPr>
          <a:xfrm>
            <a:off x="4504266" y="685800"/>
            <a:ext cx="6079068" cy="5486400"/>
          </a:xfrm>
          <a:prstGeom prst="rect">
            <a:avLst/>
          </a:prstGeom>
        </p:spPr>
        <p:txBody>
          <a:bodyPr/>
          <a:lstStyle>
            <a:lvl1pPr marL="182879" indent="-182879">
              <a:lnSpc>
                <a:spcPct val="95000"/>
              </a:lnSpc>
              <a:spcBef>
                <a:spcPts val="1400"/>
              </a:spcBef>
              <a:buClr>
                <a:srgbClr val="6F6F74"/>
              </a:buClr>
              <a:buSzPct val="80000"/>
              <a:defRPr spc="9">
                <a:latin typeface="Century Schoolbook"/>
                <a:ea typeface="Century Schoolbook"/>
                <a:cs typeface="Century Schoolbook"/>
                <a:sym typeface="Century Schoolbook"/>
              </a:defRPr>
            </a:lvl1pPr>
            <a:lvl2pPr marL="477519" indent="-203199">
              <a:lnSpc>
                <a:spcPct val="95000"/>
              </a:lnSpc>
              <a:spcBef>
                <a:spcPts val="1400"/>
              </a:spcBef>
              <a:buClr>
                <a:srgbClr val="6F6F74"/>
              </a:buClr>
              <a:buChar char="●"/>
              <a:defRPr spc="9">
                <a:latin typeface="Century Schoolbook"/>
                <a:ea typeface="Century Schoolbook"/>
                <a:cs typeface="Century Schoolbook"/>
                <a:sym typeface="Century Schoolbook"/>
              </a:defRPr>
            </a:lvl2pPr>
            <a:lvl3pPr marL="777239" indent="-228600">
              <a:lnSpc>
                <a:spcPct val="95000"/>
              </a:lnSpc>
              <a:spcBef>
                <a:spcPts val="1400"/>
              </a:spcBef>
              <a:buClr>
                <a:srgbClr val="6F6F74"/>
              </a:buClr>
              <a:buChar char="●"/>
              <a:defRPr spc="9">
                <a:latin typeface="Century Schoolbook"/>
                <a:ea typeface="Century Schoolbook"/>
                <a:cs typeface="Century Schoolbook"/>
                <a:sym typeface="Century Schoolbook"/>
              </a:defRPr>
            </a:lvl3pPr>
            <a:lvl4pPr marL="1084217" indent="-261257">
              <a:lnSpc>
                <a:spcPct val="95000"/>
              </a:lnSpc>
              <a:spcBef>
                <a:spcPts val="1400"/>
              </a:spcBef>
              <a:buClr>
                <a:srgbClr val="6F6F74"/>
              </a:buClr>
              <a:buChar char="●"/>
              <a:defRPr spc="9">
                <a:latin typeface="Century Schoolbook"/>
                <a:ea typeface="Century Schoolbook"/>
                <a:cs typeface="Century Schoolbook"/>
                <a:sym typeface="Century Schoolbook"/>
              </a:defRPr>
            </a:lvl4pPr>
            <a:lvl5pPr marL="1358537" indent="-261257">
              <a:lnSpc>
                <a:spcPct val="95000"/>
              </a:lnSpc>
              <a:spcBef>
                <a:spcPts val="1400"/>
              </a:spcBef>
              <a:buClr>
                <a:srgbClr val="6F6F74"/>
              </a:buClr>
              <a:buChar char="●"/>
              <a:defRPr spc="9">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899" name="Text Placeholder 3"/>
          <p:cNvSpPr>
            <a:spLocks noGrp="1"/>
          </p:cNvSpPr>
          <p:nvPr>
            <p:ph type="body" sz="quarter" idx="21"/>
          </p:nvPr>
        </p:nvSpPr>
        <p:spPr>
          <a:xfrm>
            <a:off x="841247" y="2099733"/>
            <a:ext cx="3200401" cy="3810003"/>
          </a:xfrm>
          <a:prstGeom prst="rect">
            <a:avLst/>
          </a:prstGeom>
        </p:spPr>
        <p:txBody>
          <a:bodyPr/>
          <a:lstStyle/>
          <a:p>
            <a:pPr marL="0" indent="0">
              <a:lnSpc>
                <a:spcPct val="114000"/>
              </a:lnSpc>
              <a:spcBef>
                <a:spcPts val="800"/>
              </a:spcBef>
              <a:buClrTx/>
              <a:buSzTx/>
              <a:buFontTx/>
              <a:buNone/>
              <a:defRPr sz="1300">
                <a:latin typeface="Century Schoolbook"/>
                <a:ea typeface="Century Schoolbook"/>
                <a:cs typeface="Century Schoolbook"/>
                <a:sym typeface="Century Schoolbook"/>
              </a:defRPr>
            </a:pPr>
            <a:endParaRPr/>
          </a:p>
        </p:txBody>
      </p:sp>
      <p:sp>
        <p:nvSpPr>
          <p:cNvPr id="900"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907" name="Rectangle 6"/>
          <p:cNvSpPr/>
          <p:nvPr/>
        </p:nvSpPr>
        <p:spPr>
          <a:xfrm>
            <a:off x="11292840" y="0"/>
            <a:ext cx="914401" cy="6858000"/>
          </a:xfrm>
          <a:prstGeom prst="rect">
            <a:avLst/>
          </a:prstGeom>
          <a:solidFill>
            <a:srgbClr val="353538"/>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908" name="Rectangle 7"/>
          <p:cNvSpPr/>
          <p:nvPr/>
        </p:nvSpPr>
        <p:spPr>
          <a:xfrm>
            <a:off x="-1" y="5105400"/>
            <a:ext cx="11292842" cy="1752600"/>
          </a:xfrm>
          <a:prstGeom prst="rect">
            <a:avLst/>
          </a:prstGeom>
          <a:solidFill>
            <a:srgbClr val="000000"/>
          </a:solidFill>
          <a:ln w="12700">
            <a:miter lim="400000"/>
          </a:ln>
        </p:spPr>
        <p:txBody>
          <a:bodyPr lIns="45719" rIns="45719"/>
          <a:lstStyle/>
          <a:p>
            <a:pPr>
              <a:defRPr>
                <a:latin typeface="Century Schoolbook"/>
                <a:ea typeface="Century Schoolbook"/>
                <a:cs typeface="Century Schoolbook"/>
                <a:sym typeface="Century Schoolbook"/>
              </a:defRPr>
            </a:pPr>
            <a:endParaRPr/>
          </a:p>
        </p:txBody>
      </p:sp>
      <p:sp>
        <p:nvSpPr>
          <p:cNvPr id="909" name="Title Text"/>
          <p:cNvSpPr txBox="1">
            <a:spLocks noGrp="1"/>
          </p:cNvSpPr>
          <p:nvPr>
            <p:ph type="title"/>
          </p:nvPr>
        </p:nvSpPr>
        <p:spPr>
          <a:xfrm>
            <a:off x="914400" y="5257800"/>
            <a:ext cx="9982200" cy="914400"/>
          </a:xfrm>
          <a:prstGeom prst="rect">
            <a:avLst/>
          </a:prstGeom>
        </p:spPr>
        <p:txBody>
          <a:bodyPr anchor="b"/>
          <a:lstStyle>
            <a:lvl1pPr>
              <a:defRPr sz="2800" cap="none" spc="-50">
                <a:solidFill>
                  <a:srgbClr val="FFFFFF"/>
                </a:solidFill>
                <a:latin typeface="Century Schoolbook"/>
                <a:ea typeface="Century Schoolbook"/>
                <a:cs typeface="Century Schoolbook"/>
                <a:sym typeface="Century Schoolbook"/>
              </a:defRPr>
            </a:lvl1pPr>
          </a:lstStyle>
          <a:p>
            <a:r>
              <a:t>Title Text</a:t>
            </a:r>
          </a:p>
        </p:txBody>
      </p:sp>
      <p:sp>
        <p:nvSpPr>
          <p:cNvPr id="910" name="Picture Placeholder 2"/>
          <p:cNvSpPr>
            <a:spLocks noGrp="1"/>
          </p:cNvSpPr>
          <p:nvPr>
            <p:ph type="pic" idx="21"/>
          </p:nvPr>
        </p:nvSpPr>
        <p:spPr>
          <a:xfrm>
            <a:off x="0" y="0"/>
            <a:ext cx="11292841" cy="5128923"/>
          </a:xfrm>
          <a:prstGeom prst="rect">
            <a:avLst/>
          </a:prstGeom>
        </p:spPr>
        <p:txBody>
          <a:bodyPr lIns="91439" rIns="91439">
            <a:noAutofit/>
          </a:bodyPr>
          <a:lstStyle/>
          <a:p>
            <a:endParaRPr/>
          </a:p>
        </p:txBody>
      </p:sp>
      <p:sp>
        <p:nvSpPr>
          <p:cNvPr id="911" name="Body Level One…"/>
          <p:cNvSpPr txBox="1">
            <a:spLocks noGrp="1"/>
          </p:cNvSpPr>
          <p:nvPr>
            <p:ph type="body" sz="quarter" idx="1"/>
          </p:nvPr>
        </p:nvSpPr>
        <p:spPr>
          <a:xfrm>
            <a:off x="914400" y="6108589"/>
            <a:ext cx="9982200" cy="597012"/>
          </a:xfrm>
          <a:prstGeom prst="rect">
            <a:avLst/>
          </a:prstGeom>
        </p:spPr>
        <p:txBody>
          <a:bodyPr/>
          <a:lstStyle>
            <a:lvl1pPr marL="0" indent="0">
              <a:lnSpc>
                <a:spcPct val="100000"/>
              </a:lnSpc>
              <a:spcBef>
                <a:spcPts val="800"/>
              </a:spcBef>
              <a:buClrTx/>
              <a:buSzTx/>
              <a:buFontTx/>
              <a:buNone/>
              <a:defRPr sz="1300" spc="10">
                <a:solidFill>
                  <a:srgbClr val="D9D9D9"/>
                </a:solidFill>
                <a:latin typeface="Century Schoolbook"/>
                <a:ea typeface="Century Schoolbook"/>
                <a:cs typeface="Century Schoolbook"/>
                <a:sym typeface="Century Schoolbook"/>
              </a:defRPr>
            </a:lvl1pPr>
            <a:lvl2pPr marL="0" indent="457200">
              <a:lnSpc>
                <a:spcPct val="100000"/>
              </a:lnSpc>
              <a:spcBef>
                <a:spcPts val="800"/>
              </a:spcBef>
              <a:buClrTx/>
              <a:buSzTx/>
              <a:buFontTx/>
              <a:buNone/>
              <a:defRPr sz="1300" spc="10">
                <a:solidFill>
                  <a:srgbClr val="D9D9D9"/>
                </a:solidFill>
                <a:latin typeface="Century Schoolbook"/>
                <a:ea typeface="Century Schoolbook"/>
                <a:cs typeface="Century Schoolbook"/>
                <a:sym typeface="Century Schoolbook"/>
              </a:defRPr>
            </a:lvl2pPr>
            <a:lvl3pPr marL="0" indent="914400">
              <a:lnSpc>
                <a:spcPct val="100000"/>
              </a:lnSpc>
              <a:spcBef>
                <a:spcPts val="800"/>
              </a:spcBef>
              <a:buClrTx/>
              <a:buSzTx/>
              <a:buFontTx/>
              <a:buNone/>
              <a:defRPr sz="1300" spc="10">
                <a:solidFill>
                  <a:srgbClr val="D9D9D9"/>
                </a:solidFill>
                <a:latin typeface="Century Schoolbook"/>
                <a:ea typeface="Century Schoolbook"/>
                <a:cs typeface="Century Schoolbook"/>
                <a:sym typeface="Century Schoolbook"/>
              </a:defRPr>
            </a:lvl3pPr>
            <a:lvl4pPr marL="0" indent="1371600">
              <a:lnSpc>
                <a:spcPct val="100000"/>
              </a:lnSpc>
              <a:spcBef>
                <a:spcPts val="800"/>
              </a:spcBef>
              <a:buClrTx/>
              <a:buSzTx/>
              <a:buFontTx/>
              <a:buNone/>
              <a:defRPr sz="1300" spc="10">
                <a:solidFill>
                  <a:srgbClr val="D9D9D9"/>
                </a:solidFill>
                <a:latin typeface="Century Schoolbook"/>
                <a:ea typeface="Century Schoolbook"/>
                <a:cs typeface="Century Schoolbook"/>
                <a:sym typeface="Century Schoolbook"/>
              </a:defRPr>
            </a:lvl4pPr>
            <a:lvl5pPr marL="0" indent="1828800">
              <a:lnSpc>
                <a:spcPct val="100000"/>
              </a:lnSpc>
              <a:spcBef>
                <a:spcPts val="800"/>
              </a:spcBef>
              <a:buClrTx/>
              <a:buSzTx/>
              <a:buFontTx/>
              <a:buNone/>
              <a:defRPr sz="1300" spc="10">
                <a:solidFill>
                  <a:srgbClr val="D9D9D9"/>
                </a:solidFill>
                <a:latin typeface="Century Schoolbook"/>
                <a:ea typeface="Century Schoolbook"/>
                <a:cs typeface="Century Schoolbook"/>
                <a:sym typeface="Century Schoolbook"/>
              </a:defRPr>
            </a:lvl5pPr>
          </a:lstStyle>
          <a:p>
            <a:r>
              <a:t>Body Level One</a:t>
            </a:r>
          </a:p>
          <a:p>
            <a:pPr lvl="1"/>
            <a:r>
              <a:t>Body Level Two</a:t>
            </a:r>
          </a:p>
          <a:p>
            <a:pPr lvl="2"/>
            <a:r>
              <a:t>Body Level Three</a:t>
            </a:r>
          </a:p>
          <a:p>
            <a:pPr lvl="3"/>
            <a:r>
              <a:t>Body Level Four</a:t>
            </a:r>
          </a:p>
          <a:p>
            <a:pPr lvl="4"/>
            <a:r>
              <a:t>Body Level Five</a:t>
            </a:r>
          </a:p>
        </p:txBody>
      </p:sp>
      <p:sp>
        <p:nvSpPr>
          <p:cNvPr id="912" name="Slide Number"/>
          <p:cNvSpPr txBox="1">
            <a:spLocks noGrp="1"/>
          </p:cNvSpPr>
          <p:nvPr>
            <p:ph type="sldNum" sz="quarter" idx="2"/>
          </p:nvPr>
        </p:nvSpPr>
        <p:spPr>
          <a:xfrm>
            <a:off x="11443697" y="6150292"/>
            <a:ext cx="612687" cy="637541"/>
          </a:xfrm>
          <a:prstGeom prst="rect">
            <a:avLst/>
          </a:prstGeom>
        </p:spPr>
        <p:txBody>
          <a:bodyPr anchor="ctr">
            <a:normAutofit/>
          </a:bodyPr>
          <a:lstStyle>
            <a:lvl1pPr algn="ctr">
              <a:defRPr sz="3600">
                <a:solidFill>
                  <a:srgbClr val="8E8E94"/>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51303B"/>
        </a:solidFill>
        <a:effectLst/>
      </p:bgPr>
    </p:bg>
    <p:spTree>
      <p:nvGrpSpPr>
        <p:cNvPr id="1" name=""/>
        <p:cNvGrpSpPr/>
        <p:nvPr/>
      </p:nvGrpSpPr>
      <p:grpSpPr>
        <a:xfrm>
          <a:off x="0" y="0"/>
          <a:ext cx="0" cy="0"/>
          <a:chOff x="0" y="0"/>
          <a:chExt cx="0" cy="0"/>
        </a:xfrm>
      </p:grpSpPr>
      <p:sp>
        <p:nvSpPr>
          <p:cNvPr id="919" name="Page Number ShapeFreeform 6"/>
          <p:cNvSpPr/>
          <p:nvPr/>
        </p:nvSpPr>
        <p:spPr>
          <a:xfrm>
            <a:off x="11784010" y="1189203"/>
            <a:ext cx="407989" cy="8191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F2F0EF"/>
          </a:solidFill>
          <a:ln w="12700">
            <a:miter lim="400000"/>
          </a:ln>
        </p:spPr>
        <p:txBody>
          <a:bodyPr lIns="45719" rIns="45719"/>
          <a:lstStyle/>
          <a:p>
            <a:pPr>
              <a:defRPr>
                <a:solidFill>
                  <a:srgbClr val="FFFFFF"/>
                </a:solidFill>
                <a:latin typeface="Corbel"/>
                <a:ea typeface="Corbel"/>
                <a:cs typeface="Corbel"/>
                <a:sym typeface="Corbel"/>
              </a:defRPr>
            </a:pPr>
            <a:endParaRPr/>
          </a:p>
        </p:txBody>
      </p:sp>
      <p:sp>
        <p:nvSpPr>
          <p:cNvPr id="920" name="Title Text"/>
          <p:cNvSpPr txBox="1">
            <a:spLocks noGrp="1"/>
          </p:cNvSpPr>
          <p:nvPr>
            <p:ph type="title"/>
          </p:nvPr>
        </p:nvSpPr>
        <p:spPr>
          <a:xfrm>
            <a:off x="1088912" y="1143293"/>
            <a:ext cx="7034364" cy="4268966"/>
          </a:xfrm>
          <a:prstGeom prst="rect">
            <a:avLst/>
          </a:prstGeom>
        </p:spPr>
        <p:txBody>
          <a:bodyPr/>
          <a:lstStyle>
            <a:lvl1pPr>
              <a:lnSpc>
                <a:spcPct val="85000"/>
              </a:lnSpc>
              <a:defRPr sz="7700" i="1">
                <a:solidFill>
                  <a:srgbClr val="F2F0EF"/>
                </a:solidFill>
                <a:latin typeface="Century Schoolbook"/>
                <a:ea typeface="Century Schoolbook"/>
                <a:cs typeface="Century Schoolbook"/>
                <a:sym typeface="Century Schoolbook"/>
              </a:defRPr>
            </a:lvl1pPr>
          </a:lstStyle>
          <a:p>
            <a:r>
              <a:t>Title Text</a:t>
            </a:r>
          </a:p>
        </p:txBody>
      </p:sp>
      <p:sp>
        <p:nvSpPr>
          <p:cNvPr id="921" name="Body Level One…"/>
          <p:cNvSpPr txBox="1">
            <a:spLocks noGrp="1"/>
          </p:cNvSpPr>
          <p:nvPr>
            <p:ph type="body" sz="quarter" idx="1"/>
          </p:nvPr>
        </p:nvSpPr>
        <p:spPr>
          <a:xfrm>
            <a:off x="1088913" y="5537925"/>
            <a:ext cx="7034364" cy="706356"/>
          </a:xfrm>
          <a:prstGeom prst="rect">
            <a:avLst/>
          </a:prstGeom>
        </p:spPr>
        <p:txBody>
          <a:bodyPr/>
          <a:lstStyle>
            <a:lvl1pPr marL="0" indent="0">
              <a:lnSpc>
                <a:spcPct val="114000"/>
              </a:lnSpc>
              <a:spcBef>
                <a:spcPts val="0"/>
              </a:spcBef>
              <a:buClrTx/>
              <a:buSzTx/>
              <a:buFontTx/>
              <a:buNone/>
              <a:defRPr i="1">
                <a:solidFill>
                  <a:srgbClr val="F2F0EF"/>
                </a:solidFill>
                <a:latin typeface="Corbel"/>
                <a:ea typeface="Corbel"/>
                <a:cs typeface="Corbel"/>
                <a:sym typeface="Corbel"/>
              </a:defRPr>
            </a:lvl1pPr>
            <a:lvl2pPr marL="0" indent="457200">
              <a:lnSpc>
                <a:spcPct val="114000"/>
              </a:lnSpc>
              <a:spcBef>
                <a:spcPts val="0"/>
              </a:spcBef>
              <a:buClrTx/>
              <a:buSzTx/>
              <a:buFontTx/>
              <a:buNone/>
              <a:defRPr i="1">
                <a:solidFill>
                  <a:srgbClr val="F2F0EF"/>
                </a:solidFill>
                <a:latin typeface="Corbel"/>
                <a:ea typeface="Corbel"/>
                <a:cs typeface="Corbel"/>
                <a:sym typeface="Corbel"/>
              </a:defRPr>
            </a:lvl2pPr>
            <a:lvl3pPr marL="0" indent="914400">
              <a:lnSpc>
                <a:spcPct val="114000"/>
              </a:lnSpc>
              <a:spcBef>
                <a:spcPts val="0"/>
              </a:spcBef>
              <a:buClrTx/>
              <a:buSzTx/>
              <a:buFontTx/>
              <a:buNone/>
              <a:defRPr i="1">
                <a:solidFill>
                  <a:srgbClr val="F2F0EF"/>
                </a:solidFill>
                <a:latin typeface="Corbel"/>
                <a:ea typeface="Corbel"/>
                <a:cs typeface="Corbel"/>
                <a:sym typeface="Corbel"/>
              </a:defRPr>
            </a:lvl3pPr>
            <a:lvl4pPr marL="0" indent="1371600">
              <a:lnSpc>
                <a:spcPct val="114000"/>
              </a:lnSpc>
              <a:spcBef>
                <a:spcPts val="0"/>
              </a:spcBef>
              <a:buClrTx/>
              <a:buSzTx/>
              <a:buFontTx/>
              <a:buNone/>
              <a:defRPr i="1">
                <a:solidFill>
                  <a:srgbClr val="F2F0EF"/>
                </a:solidFill>
                <a:latin typeface="Corbel"/>
                <a:ea typeface="Corbel"/>
                <a:cs typeface="Corbel"/>
                <a:sym typeface="Corbel"/>
              </a:defRPr>
            </a:lvl4pPr>
            <a:lvl5pPr marL="0" indent="1828800">
              <a:lnSpc>
                <a:spcPct val="114000"/>
              </a:lnSpc>
              <a:spcBef>
                <a:spcPts val="0"/>
              </a:spcBef>
              <a:buClrTx/>
              <a:buSzTx/>
              <a:buFontTx/>
              <a:buNone/>
              <a:defRPr i="1">
                <a:solidFill>
                  <a:srgbClr val="F2F0EF"/>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22" name="Slide Number"/>
          <p:cNvSpPr txBox="1">
            <a:spLocks noGrp="1"/>
          </p:cNvSpPr>
          <p:nvPr>
            <p:ph type="sldNum" sz="quarter" idx="2"/>
          </p:nvPr>
        </p:nvSpPr>
        <p:spPr>
          <a:xfrm>
            <a:off x="11918343" y="1457808"/>
            <a:ext cx="273656" cy="281941"/>
          </a:xfrm>
          <a:prstGeom prst="rect">
            <a:avLst/>
          </a:prstGeom>
        </p:spPr>
        <p:txBody>
          <a:bodyPr anchor="ctr"/>
          <a:lstStyle>
            <a:lvl1pPr>
              <a:defRPr sz="1200" i="1">
                <a:solidFill>
                  <a:srgbClr val="51303B"/>
                </a:solidFill>
                <a:latin typeface="Century Schoolbook"/>
                <a:ea typeface="Century Schoolbook"/>
                <a:cs typeface="Century Schoolbook"/>
                <a:sym typeface="Century Schoolbook"/>
              </a:defRPr>
            </a:lvl1pPr>
          </a:lstStyle>
          <a:p>
            <a:fld id="{86CB4B4D-7CA3-9044-876B-883B54F8677D}" type="slidenum">
              <a:t>‹#›</a:t>
            </a:fld>
            <a:endParaRPr/>
          </a:p>
        </p:txBody>
      </p:sp>
      <p:sp>
        <p:nvSpPr>
          <p:cNvPr id="923" name="Verticle Rule LineStraight Connector 8"/>
          <p:cNvSpPr/>
          <p:nvPr/>
        </p:nvSpPr>
        <p:spPr>
          <a:xfrm flipH="1">
            <a:off x="773854" y="1257300"/>
            <a:ext cx="1" cy="5600701"/>
          </a:xfrm>
          <a:prstGeom prst="line">
            <a:avLst/>
          </a:prstGeom>
          <a:ln w="25400">
            <a:solidFill>
              <a:srgbClr val="F2F0EF"/>
            </a:solidFill>
          </a:ln>
        </p:spPr>
        <p:txBody>
          <a:bodyPr lIns="45719" rIns="45719"/>
          <a:lstStyle/>
          <a:p>
            <a:endParaRPr/>
          </a:p>
        </p:txBody>
      </p:sp>
    </p:spTree>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2F0EF"/>
        </a:solidFill>
        <a:effectLst/>
      </p:bgPr>
    </p:bg>
    <p:spTree>
      <p:nvGrpSpPr>
        <p:cNvPr id="1" name=""/>
        <p:cNvGrpSpPr/>
        <p:nvPr/>
      </p:nvGrpSpPr>
      <p:grpSpPr>
        <a:xfrm>
          <a:off x="0" y="0"/>
          <a:ext cx="0" cy="0"/>
          <a:chOff x="0" y="0"/>
          <a:chExt cx="0" cy="0"/>
        </a:xfrm>
      </p:grpSpPr>
      <p:sp>
        <p:nvSpPr>
          <p:cNvPr id="930"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931"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932"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33" name="Body Level One…"/>
          <p:cNvSpPr txBox="1">
            <a:spLocks noGrp="1"/>
          </p:cNvSpPr>
          <p:nvPr>
            <p:ph type="body" idx="1"/>
          </p:nvPr>
        </p:nvSpPr>
        <p:spPr>
          <a:xfrm>
            <a:off x="5181600" y="569065"/>
            <a:ext cx="6248399" cy="5655157"/>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34"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321E25"/>
        </a:solidFill>
        <a:effectLst/>
      </p:bgPr>
    </p:bg>
    <p:spTree>
      <p:nvGrpSpPr>
        <p:cNvPr id="1" name=""/>
        <p:cNvGrpSpPr/>
        <p:nvPr/>
      </p:nvGrpSpPr>
      <p:grpSpPr>
        <a:xfrm>
          <a:off x="0" y="0"/>
          <a:ext cx="0" cy="0"/>
          <a:chOff x="0" y="0"/>
          <a:chExt cx="0" cy="0"/>
        </a:xfrm>
      </p:grpSpPr>
      <p:sp>
        <p:nvSpPr>
          <p:cNvPr id="941"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42" name="Body Level One…"/>
          <p:cNvSpPr txBox="1">
            <a:spLocks noGrp="1"/>
          </p:cNvSpPr>
          <p:nvPr>
            <p:ph type="body" idx="1"/>
          </p:nvPr>
        </p:nvSpPr>
        <p:spPr>
          <a:xfrm>
            <a:off x="5181600" y="569065"/>
            <a:ext cx="6248399" cy="5655157"/>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43"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89"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90"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91"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92" name="Title Text"/>
          <p:cNvSpPr txBox="1">
            <a:spLocks noGrp="1"/>
          </p:cNvSpPr>
          <p:nvPr>
            <p:ph type="title"/>
          </p:nvPr>
        </p:nvSpPr>
        <p:spPr>
          <a:xfrm>
            <a:off x="1451579" y="804519"/>
            <a:ext cx="9603276" cy="1049236"/>
          </a:xfrm>
          <a:prstGeom prst="rect">
            <a:avLst/>
          </a:prstGeom>
        </p:spPr>
        <p:txBody>
          <a:bodyPr/>
          <a:lstStyle/>
          <a:p>
            <a:r>
              <a:t>Title Text</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94" name="Straight Connector 24"/>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2F0EF"/>
        </a:solidFill>
        <a:effectLst/>
      </p:bgPr>
    </p:bg>
    <p:spTree>
      <p:nvGrpSpPr>
        <p:cNvPr id="1" name=""/>
        <p:cNvGrpSpPr/>
        <p:nvPr/>
      </p:nvGrpSpPr>
      <p:grpSpPr>
        <a:xfrm>
          <a:off x="0" y="0"/>
          <a:ext cx="0" cy="0"/>
          <a:chOff x="0" y="0"/>
          <a:chExt cx="0" cy="0"/>
        </a:xfrm>
      </p:grpSpPr>
      <p:sp>
        <p:nvSpPr>
          <p:cNvPr id="950" name="Page Number ShapeFreeform 6"/>
          <p:cNvSpPr/>
          <p:nvPr/>
        </p:nvSpPr>
        <p:spPr>
          <a:xfrm>
            <a:off x="11784010" y="1393747"/>
            <a:ext cx="407989" cy="8191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951" name="Title Text"/>
          <p:cNvSpPr txBox="1">
            <a:spLocks noGrp="1"/>
          </p:cNvSpPr>
          <p:nvPr>
            <p:ph type="title"/>
          </p:nvPr>
        </p:nvSpPr>
        <p:spPr>
          <a:xfrm>
            <a:off x="1947672" y="2571722"/>
            <a:ext cx="8296656" cy="3286153"/>
          </a:xfrm>
          <a:prstGeom prst="rect">
            <a:avLst/>
          </a:prstGeom>
        </p:spPr>
        <p:txBody>
          <a:bodyPr/>
          <a:lstStyle>
            <a:lvl1pPr algn="r">
              <a:lnSpc>
                <a:spcPct val="85000"/>
              </a:lnSpc>
              <a:defRPr sz="7700" i="1">
                <a:solidFill>
                  <a:srgbClr val="51303B"/>
                </a:solidFill>
                <a:latin typeface="Century Schoolbook"/>
                <a:ea typeface="Century Schoolbook"/>
                <a:cs typeface="Century Schoolbook"/>
                <a:sym typeface="Century Schoolbook"/>
              </a:defRPr>
            </a:lvl1pPr>
          </a:lstStyle>
          <a:p>
            <a:r>
              <a:t>Title Text</a:t>
            </a:r>
          </a:p>
        </p:txBody>
      </p:sp>
      <p:sp>
        <p:nvSpPr>
          <p:cNvPr id="952" name="Body Level One…"/>
          <p:cNvSpPr txBox="1">
            <a:spLocks noGrp="1"/>
          </p:cNvSpPr>
          <p:nvPr>
            <p:ph type="body" sz="quarter" idx="1"/>
          </p:nvPr>
        </p:nvSpPr>
        <p:spPr>
          <a:xfrm>
            <a:off x="1947672" y="1393747"/>
            <a:ext cx="8401431" cy="819151"/>
          </a:xfrm>
          <a:prstGeom prst="rect">
            <a:avLst/>
          </a:prstGeom>
        </p:spPr>
        <p:txBody>
          <a:bodyPr anchor="ctr"/>
          <a:lstStyle>
            <a:lvl1pPr marL="0" indent="0" algn="r">
              <a:lnSpc>
                <a:spcPct val="113000"/>
              </a:lnSpc>
              <a:spcBef>
                <a:spcPts val="0"/>
              </a:spcBef>
              <a:buClrTx/>
              <a:buSzTx/>
              <a:buFontTx/>
              <a:buNone/>
              <a:defRPr i="1">
                <a:solidFill>
                  <a:srgbClr val="51303B"/>
                </a:solidFill>
                <a:latin typeface="Corbel"/>
                <a:ea typeface="Corbel"/>
                <a:cs typeface="Corbel"/>
                <a:sym typeface="Corbel"/>
              </a:defRPr>
            </a:lvl1pPr>
            <a:lvl2pPr marL="0" indent="457200" algn="r">
              <a:lnSpc>
                <a:spcPct val="113000"/>
              </a:lnSpc>
              <a:spcBef>
                <a:spcPts val="0"/>
              </a:spcBef>
              <a:buClrTx/>
              <a:buSzTx/>
              <a:buFontTx/>
              <a:buNone/>
              <a:defRPr i="1">
                <a:solidFill>
                  <a:srgbClr val="51303B"/>
                </a:solidFill>
                <a:latin typeface="Corbel"/>
                <a:ea typeface="Corbel"/>
                <a:cs typeface="Corbel"/>
                <a:sym typeface="Corbel"/>
              </a:defRPr>
            </a:lvl2pPr>
            <a:lvl3pPr marL="0" indent="914400" algn="r">
              <a:lnSpc>
                <a:spcPct val="113000"/>
              </a:lnSpc>
              <a:spcBef>
                <a:spcPts val="0"/>
              </a:spcBef>
              <a:buClrTx/>
              <a:buSzTx/>
              <a:buFontTx/>
              <a:buNone/>
              <a:defRPr i="1">
                <a:solidFill>
                  <a:srgbClr val="51303B"/>
                </a:solidFill>
                <a:latin typeface="Corbel"/>
                <a:ea typeface="Corbel"/>
                <a:cs typeface="Corbel"/>
                <a:sym typeface="Corbel"/>
              </a:defRPr>
            </a:lvl3pPr>
            <a:lvl4pPr marL="0" indent="1371600" algn="r">
              <a:lnSpc>
                <a:spcPct val="113000"/>
              </a:lnSpc>
              <a:spcBef>
                <a:spcPts val="0"/>
              </a:spcBef>
              <a:buClrTx/>
              <a:buSzTx/>
              <a:buFontTx/>
              <a:buNone/>
              <a:defRPr i="1">
                <a:solidFill>
                  <a:srgbClr val="51303B"/>
                </a:solidFill>
                <a:latin typeface="Corbel"/>
                <a:ea typeface="Corbel"/>
                <a:cs typeface="Corbel"/>
                <a:sym typeface="Corbel"/>
              </a:defRPr>
            </a:lvl4pPr>
            <a:lvl5pPr marL="0" indent="1828800" algn="r">
              <a:lnSpc>
                <a:spcPct val="113000"/>
              </a:lnSpc>
              <a:spcBef>
                <a:spcPts val="0"/>
              </a:spcBef>
              <a:buClrTx/>
              <a:buSzTx/>
              <a:buFontTx/>
              <a:buNone/>
              <a:defRPr i="1">
                <a:solidFill>
                  <a:srgbClr val="51303B"/>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xfrm>
            <a:off x="11918343" y="1662352"/>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
        <p:nvSpPr>
          <p:cNvPr id="954" name="Horizontal Rule LineStraight Connector 9"/>
          <p:cNvSpPr/>
          <p:nvPr/>
        </p:nvSpPr>
        <p:spPr>
          <a:xfrm flipH="1" flipV="1">
            <a:off x="0" y="6178167"/>
            <a:ext cx="10244327" cy="1"/>
          </a:xfrm>
          <a:prstGeom prst="line">
            <a:avLst/>
          </a:prstGeom>
          <a:ln w="25400">
            <a:solidFill>
              <a:srgbClr val="51303B"/>
            </a:solidFill>
          </a:ln>
        </p:spPr>
        <p:txBody>
          <a:bodyPr lIns="45719" rIns="45719"/>
          <a:lstStyle/>
          <a:p>
            <a:endParaRPr/>
          </a:p>
        </p:txBody>
      </p:sp>
    </p:spTree>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2F0EF"/>
        </a:solidFill>
        <a:effectLst/>
      </p:bgPr>
    </p:bg>
    <p:spTree>
      <p:nvGrpSpPr>
        <p:cNvPr id="1" name=""/>
        <p:cNvGrpSpPr/>
        <p:nvPr/>
      </p:nvGrpSpPr>
      <p:grpSpPr>
        <a:xfrm>
          <a:off x="0" y="0"/>
          <a:ext cx="0" cy="0"/>
          <a:chOff x="0" y="0"/>
          <a:chExt cx="0" cy="0"/>
        </a:xfrm>
      </p:grpSpPr>
      <p:sp>
        <p:nvSpPr>
          <p:cNvPr id="961"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962"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963"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64" name="Body Level One…"/>
          <p:cNvSpPr txBox="1">
            <a:spLocks noGrp="1"/>
          </p:cNvSpPr>
          <p:nvPr>
            <p:ph type="body" sz="quarter" idx="1"/>
          </p:nvPr>
        </p:nvSpPr>
        <p:spPr>
          <a:xfrm>
            <a:off x="5181600" y="540627"/>
            <a:ext cx="6248400" cy="2488947"/>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65"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Two Content 0">
    <p:bg>
      <p:bgPr>
        <a:solidFill>
          <a:srgbClr val="5F3947"/>
        </a:solidFill>
        <a:effectLst/>
      </p:bgPr>
    </p:bg>
    <p:spTree>
      <p:nvGrpSpPr>
        <p:cNvPr id="1" name=""/>
        <p:cNvGrpSpPr/>
        <p:nvPr/>
      </p:nvGrpSpPr>
      <p:grpSpPr>
        <a:xfrm>
          <a:off x="0" y="0"/>
          <a:ext cx="0" cy="0"/>
          <a:chOff x="0" y="0"/>
          <a:chExt cx="0" cy="0"/>
        </a:xfrm>
      </p:grpSpPr>
      <p:sp>
        <p:nvSpPr>
          <p:cNvPr id="972"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73" name="Body Level One…"/>
          <p:cNvSpPr txBox="1">
            <a:spLocks noGrp="1"/>
          </p:cNvSpPr>
          <p:nvPr>
            <p:ph type="body" sz="quarter" idx="1"/>
          </p:nvPr>
        </p:nvSpPr>
        <p:spPr>
          <a:xfrm>
            <a:off x="5181600" y="540627"/>
            <a:ext cx="6248400" cy="2488947"/>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74"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2F0EF"/>
        </a:solidFill>
        <a:effectLst/>
      </p:bgPr>
    </p:bg>
    <p:spTree>
      <p:nvGrpSpPr>
        <p:cNvPr id="1" name=""/>
        <p:cNvGrpSpPr/>
        <p:nvPr/>
      </p:nvGrpSpPr>
      <p:grpSpPr>
        <a:xfrm>
          <a:off x="0" y="0"/>
          <a:ext cx="0" cy="0"/>
          <a:chOff x="0" y="0"/>
          <a:chExt cx="0" cy="0"/>
        </a:xfrm>
      </p:grpSpPr>
      <p:sp>
        <p:nvSpPr>
          <p:cNvPr id="981"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982"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983" name="Title Text"/>
          <p:cNvSpPr txBox="1">
            <a:spLocks noGrp="1"/>
          </p:cNvSpPr>
          <p:nvPr>
            <p:ph type="title"/>
          </p:nvPr>
        </p:nvSpPr>
        <p:spPr>
          <a:xfrm>
            <a:off x="762000" y="557783"/>
            <a:ext cx="3831336" cy="4956049"/>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84" name="Body Level One…"/>
          <p:cNvSpPr txBox="1">
            <a:spLocks noGrp="1"/>
          </p:cNvSpPr>
          <p:nvPr>
            <p:ph type="body" sz="quarter" idx="1"/>
          </p:nvPr>
        </p:nvSpPr>
        <p:spPr>
          <a:xfrm>
            <a:off x="5181600" y="558065"/>
            <a:ext cx="6245353" cy="914401"/>
          </a:xfrm>
          <a:prstGeom prst="rect">
            <a:avLst/>
          </a:prstGeom>
        </p:spPr>
        <p:txBody>
          <a:bodyPr anchor="b"/>
          <a:lstStyle>
            <a:lvl1pPr marL="0" indent="0">
              <a:lnSpc>
                <a:spcPct val="113000"/>
              </a:lnSpc>
              <a:spcBef>
                <a:spcPts val="0"/>
              </a:spcBef>
              <a:buClrTx/>
              <a:buSzTx/>
              <a:buFontTx/>
              <a:buNone/>
              <a:defRPr sz="2400" i="1">
                <a:solidFill>
                  <a:srgbClr val="262626"/>
                </a:solidFill>
                <a:latin typeface="Corbel"/>
                <a:ea typeface="Corbel"/>
                <a:cs typeface="Corbel"/>
                <a:sym typeface="Corbel"/>
              </a:defRPr>
            </a:lvl1pPr>
            <a:lvl2pPr marL="0" indent="457200">
              <a:lnSpc>
                <a:spcPct val="113000"/>
              </a:lnSpc>
              <a:spcBef>
                <a:spcPts val="0"/>
              </a:spcBef>
              <a:buClrTx/>
              <a:buSzTx/>
              <a:buFontTx/>
              <a:buNone/>
              <a:defRPr sz="2400" i="1">
                <a:solidFill>
                  <a:srgbClr val="262626"/>
                </a:solidFill>
                <a:latin typeface="Corbel"/>
                <a:ea typeface="Corbel"/>
                <a:cs typeface="Corbel"/>
                <a:sym typeface="Corbel"/>
              </a:defRPr>
            </a:lvl2pPr>
            <a:lvl3pPr marL="0" indent="914400">
              <a:lnSpc>
                <a:spcPct val="113000"/>
              </a:lnSpc>
              <a:spcBef>
                <a:spcPts val="0"/>
              </a:spcBef>
              <a:buClrTx/>
              <a:buSzTx/>
              <a:buFontTx/>
              <a:buNone/>
              <a:defRPr sz="2400" i="1">
                <a:solidFill>
                  <a:srgbClr val="262626"/>
                </a:solidFill>
                <a:latin typeface="Corbel"/>
                <a:ea typeface="Corbel"/>
                <a:cs typeface="Corbel"/>
                <a:sym typeface="Corbel"/>
              </a:defRPr>
            </a:lvl3pPr>
            <a:lvl4pPr marL="0" indent="1371600">
              <a:lnSpc>
                <a:spcPct val="113000"/>
              </a:lnSpc>
              <a:spcBef>
                <a:spcPts val="0"/>
              </a:spcBef>
              <a:buClrTx/>
              <a:buSzTx/>
              <a:buFontTx/>
              <a:buNone/>
              <a:defRPr sz="2400" i="1">
                <a:solidFill>
                  <a:srgbClr val="262626"/>
                </a:solidFill>
                <a:latin typeface="Corbel"/>
                <a:ea typeface="Corbel"/>
                <a:cs typeface="Corbel"/>
                <a:sym typeface="Corbel"/>
              </a:defRPr>
            </a:lvl4pPr>
            <a:lvl5pPr marL="0" indent="1828800">
              <a:lnSpc>
                <a:spcPct val="113000"/>
              </a:lnSpc>
              <a:spcBef>
                <a:spcPts val="0"/>
              </a:spcBef>
              <a:buClrTx/>
              <a:buSzTx/>
              <a:buFontTx/>
              <a:buNone/>
              <a:defRPr sz="2400" i="1">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985" name="Text Placeholder 4"/>
          <p:cNvSpPr>
            <a:spLocks noGrp="1"/>
          </p:cNvSpPr>
          <p:nvPr>
            <p:ph type="body" sz="quarter" idx="21"/>
          </p:nvPr>
        </p:nvSpPr>
        <p:spPr>
          <a:xfrm>
            <a:off x="5181600" y="3700826"/>
            <a:ext cx="6248400" cy="914401"/>
          </a:xfrm>
          <a:prstGeom prst="rect">
            <a:avLst/>
          </a:prstGeom>
        </p:spPr>
        <p:txBody>
          <a:bodyPr anchor="b"/>
          <a:lstStyle/>
          <a:p>
            <a:pPr marL="0" indent="0">
              <a:lnSpc>
                <a:spcPct val="112000"/>
              </a:lnSpc>
              <a:spcBef>
                <a:spcPts val="900"/>
              </a:spcBef>
              <a:buClrTx/>
              <a:buSzTx/>
              <a:buFontTx/>
              <a:buNone/>
              <a:defRPr sz="2400" i="1">
                <a:solidFill>
                  <a:srgbClr val="262626"/>
                </a:solidFill>
                <a:latin typeface="Corbel"/>
                <a:ea typeface="Corbel"/>
                <a:cs typeface="Corbel"/>
                <a:sym typeface="Corbel"/>
              </a:defRPr>
            </a:pPr>
            <a:endParaRPr/>
          </a:p>
        </p:txBody>
      </p:sp>
      <p:sp>
        <p:nvSpPr>
          <p:cNvPr id="986"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2F0EF"/>
        </a:solidFill>
        <a:effectLst/>
      </p:bgPr>
    </p:bg>
    <p:spTree>
      <p:nvGrpSpPr>
        <p:cNvPr id="1" name=""/>
        <p:cNvGrpSpPr/>
        <p:nvPr/>
      </p:nvGrpSpPr>
      <p:grpSpPr>
        <a:xfrm>
          <a:off x="0" y="0"/>
          <a:ext cx="0" cy="0"/>
          <a:chOff x="0" y="0"/>
          <a:chExt cx="0" cy="0"/>
        </a:xfrm>
      </p:grpSpPr>
      <p:sp>
        <p:nvSpPr>
          <p:cNvPr id="993"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994"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995"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996"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5F3947"/>
        </a:solidFill>
        <a:effectLst/>
      </p:bgPr>
    </p:bg>
    <p:spTree>
      <p:nvGrpSpPr>
        <p:cNvPr id="1" name=""/>
        <p:cNvGrpSpPr/>
        <p:nvPr/>
      </p:nvGrpSpPr>
      <p:grpSpPr>
        <a:xfrm>
          <a:off x="0" y="0"/>
          <a:ext cx="0" cy="0"/>
          <a:chOff x="0" y="0"/>
          <a:chExt cx="0" cy="0"/>
        </a:xfrm>
      </p:grpSpPr>
      <p:sp>
        <p:nvSpPr>
          <p:cNvPr id="1003" name="Title Text"/>
          <p:cNvSpPr txBox="1">
            <a:spLocks noGrp="1"/>
          </p:cNvSpPr>
          <p:nvPr>
            <p:ph type="title"/>
          </p:nvPr>
        </p:nvSpPr>
        <p:spPr>
          <a:xfrm>
            <a:off x="762000" y="559677"/>
            <a:ext cx="3833906" cy="4952493"/>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1004"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2F0EF"/>
        </a:solidFill>
        <a:effectLst/>
      </p:bgPr>
    </p:bg>
    <p:spTree>
      <p:nvGrpSpPr>
        <p:cNvPr id="1" name=""/>
        <p:cNvGrpSpPr/>
        <p:nvPr/>
      </p:nvGrpSpPr>
      <p:grpSpPr>
        <a:xfrm>
          <a:off x="0" y="0"/>
          <a:ext cx="0" cy="0"/>
          <a:chOff x="0" y="0"/>
          <a:chExt cx="0" cy="0"/>
        </a:xfrm>
      </p:grpSpPr>
      <p:sp>
        <p:nvSpPr>
          <p:cNvPr id="1011"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12"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13"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F2F0EF"/>
        </a:solidFill>
        <a:effectLst/>
      </p:bgPr>
    </p:bg>
    <p:spTree>
      <p:nvGrpSpPr>
        <p:cNvPr id="1" name=""/>
        <p:cNvGrpSpPr/>
        <p:nvPr/>
      </p:nvGrpSpPr>
      <p:grpSpPr>
        <a:xfrm>
          <a:off x="0" y="0"/>
          <a:ext cx="0" cy="0"/>
          <a:chOff x="0" y="0"/>
          <a:chExt cx="0" cy="0"/>
        </a:xfrm>
      </p:grpSpPr>
      <p:sp>
        <p:nvSpPr>
          <p:cNvPr id="1020"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2F0EF"/>
        </a:solidFill>
        <a:effectLst/>
      </p:bgPr>
    </p:bg>
    <p:spTree>
      <p:nvGrpSpPr>
        <p:cNvPr id="1" name=""/>
        <p:cNvGrpSpPr/>
        <p:nvPr/>
      </p:nvGrpSpPr>
      <p:grpSpPr>
        <a:xfrm>
          <a:off x="0" y="0"/>
          <a:ext cx="0" cy="0"/>
          <a:chOff x="0" y="0"/>
          <a:chExt cx="0" cy="0"/>
        </a:xfrm>
      </p:grpSpPr>
      <p:sp>
        <p:nvSpPr>
          <p:cNvPr id="1027"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28"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29" name="Title Text"/>
          <p:cNvSpPr txBox="1">
            <a:spLocks noGrp="1"/>
          </p:cNvSpPr>
          <p:nvPr>
            <p:ph type="title"/>
          </p:nvPr>
        </p:nvSpPr>
        <p:spPr>
          <a:xfrm>
            <a:off x="762000" y="555478"/>
            <a:ext cx="3838777" cy="1921024"/>
          </a:xfrm>
          <a:prstGeom prst="rect">
            <a:avLst/>
          </a:prstGeom>
        </p:spPr>
        <p:txBody>
          <a:bodyPr/>
          <a:lstStyle>
            <a:lvl1pPr algn="r">
              <a:lnSpc>
                <a:spcPct val="93000"/>
              </a:lnSpc>
              <a:defRPr sz="4000" i="1" cap="none">
                <a:solidFill>
                  <a:srgbClr val="51303B"/>
                </a:solidFill>
                <a:latin typeface="Century Schoolbook"/>
                <a:ea typeface="Century Schoolbook"/>
                <a:cs typeface="Century Schoolbook"/>
                <a:sym typeface="Century Schoolbook"/>
              </a:defRPr>
            </a:lvl1pPr>
          </a:lstStyle>
          <a:p>
            <a:r>
              <a:t>Title Text</a:t>
            </a:r>
          </a:p>
        </p:txBody>
      </p:sp>
      <p:sp>
        <p:nvSpPr>
          <p:cNvPr id="1030" name="Body Level One…"/>
          <p:cNvSpPr txBox="1">
            <a:spLocks noGrp="1"/>
          </p:cNvSpPr>
          <p:nvPr>
            <p:ph type="body" idx="1"/>
          </p:nvPr>
        </p:nvSpPr>
        <p:spPr>
          <a:xfrm>
            <a:off x="5181600" y="564147"/>
            <a:ext cx="6248400" cy="5622645"/>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31" name="Text Placeholder 3"/>
          <p:cNvSpPr>
            <a:spLocks noGrp="1"/>
          </p:cNvSpPr>
          <p:nvPr>
            <p:ph type="body" sz="quarter" idx="21"/>
          </p:nvPr>
        </p:nvSpPr>
        <p:spPr>
          <a:xfrm>
            <a:off x="761999" y="2621512"/>
            <a:ext cx="3838778" cy="3239538"/>
          </a:xfrm>
          <a:prstGeom prst="rect">
            <a:avLst/>
          </a:prstGeom>
        </p:spPr>
        <p:txBody>
          <a:bodyPr/>
          <a:lstStyle/>
          <a:p>
            <a:pPr marL="0" indent="0" algn="r">
              <a:lnSpc>
                <a:spcPct val="125000"/>
              </a:lnSpc>
              <a:spcBef>
                <a:spcPts val="900"/>
              </a:spcBef>
              <a:buClrTx/>
              <a:buSzTx/>
              <a:buFontTx/>
              <a:buNone/>
              <a:defRPr sz="1600">
                <a:solidFill>
                  <a:srgbClr val="262626"/>
                </a:solidFill>
                <a:latin typeface="Corbel"/>
                <a:ea typeface="Corbel"/>
                <a:cs typeface="Corbel"/>
                <a:sym typeface="Corbel"/>
              </a:defRPr>
            </a:pPr>
            <a:endParaRPr/>
          </a:p>
        </p:txBody>
      </p:sp>
      <p:sp>
        <p:nvSpPr>
          <p:cNvPr id="1032"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2F0EF"/>
        </a:solidFill>
        <a:effectLst/>
      </p:bgPr>
    </p:bg>
    <p:spTree>
      <p:nvGrpSpPr>
        <p:cNvPr id="1" name=""/>
        <p:cNvGrpSpPr/>
        <p:nvPr/>
      </p:nvGrpSpPr>
      <p:grpSpPr>
        <a:xfrm>
          <a:off x="0" y="0"/>
          <a:ext cx="0" cy="0"/>
          <a:chOff x="0" y="0"/>
          <a:chExt cx="0" cy="0"/>
        </a:xfrm>
      </p:grpSpPr>
      <p:sp>
        <p:nvSpPr>
          <p:cNvPr id="1039"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40"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41" name="Title Text"/>
          <p:cNvSpPr txBox="1">
            <a:spLocks noGrp="1"/>
          </p:cNvSpPr>
          <p:nvPr>
            <p:ph type="title"/>
          </p:nvPr>
        </p:nvSpPr>
        <p:spPr>
          <a:xfrm>
            <a:off x="758951" y="557260"/>
            <a:ext cx="3840481" cy="1919241"/>
          </a:xfrm>
          <a:prstGeom prst="rect">
            <a:avLst/>
          </a:prstGeom>
        </p:spPr>
        <p:txBody>
          <a:bodyPr/>
          <a:lstStyle>
            <a:lvl1pPr algn="r">
              <a:lnSpc>
                <a:spcPct val="93000"/>
              </a:lnSpc>
              <a:defRPr sz="4000" i="1" cap="none">
                <a:solidFill>
                  <a:srgbClr val="51303B"/>
                </a:solidFill>
                <a:latin typeface="Century Schoolbook"/>
                <a:ea typeface="Century Schoolbook"/>
                <a:cs typeface="Century Schoolbook"/>
                <a:sym typeface="Century Schoolbook"/>
              </a:defRPr>
            </a:lvl1pPr>
          </a:lstStyle>
          <a:p>
            <a:r>
              <a:t>Title Text</a:t>
            </a:r>
          </a:p>
        </p:txBody>
      </p:sp>
      <p:sp>
        <p:nvSpPr>
          <p:cNvPr id="1042" name="Picture Placeholder 2"/>
          <p:cNvSpPr>
            <a:spLocks noGrp="1"/>
          </p:cNvSpPr>
          <p:nvPr>
            <p:ph type="pic" idx="21"/>
          </p:nvPr>
        </p:nvSpPr>
        <p:spPr>
          <a:xfrm>
            <a:off x="5257800" y="0"/>
            <a:ext cx="6172200" cy="6858000"/>
          </a:xfrm>
          <a:prstGeom prst="rect">
            <a:avLst/>
          </a:prstGeom>
        </p:spPr>
        <p:txBody>
          <a:bodyPr lIns="91439" rIns="91439">
            <a:noAutofit/>
          </a:bodyPr>
          <a:lstStyle/>
          <a:p>
            <a:endParaRPr/>
          </a:p>
        </p:txBody>
      </p:sp>
      <p:sp>
        <p:nvSpPr>
          <p:cNvPr id="1043" name="Body Level One…"/>
          <p:cNvSpPr txBox="1">
            <a:spLocks noGrp="1"/>
          </p:cNvSpPr>
          <p:nvPr>
            <p:ph type="body" sz="quarter" idx="1"/>
          </p:nvPr>
        </p:nvSpPr>
        <p:spPr>
          <a:xfrm>
            <a:off x="758951" y="2621512"/>
            <a:ext cx="3840481" cy="3236977"/>
          </a:xfrm>
          <a:prstGeom prst="rect">
            <a:avLst/>
          </a:prstGeom>
        </p:spPr>
        <p:txBody>
          <a:bodyPr/>
          <a:lstStyle>
            <a:lvl1pPr marL="0" indent="0" algn="r">
              <a:lnSpc>
                <a:spcPct val="125000"/>
              </a:lnSpc>
              <a:spcBef>
                <a:spcPts val="900"/>
              </a:spcBef>
              <a:buClrTx/>
              <a:buSzTx/>
              <a:buFontTx/>
              <a:buNone/>
              <a:defRPr sz="1600">
                <a:solidFill>
                  <a:srgbClr val="262626"/>
                </a:solidFill>
                <a:latin typeface="Corbel"/>
                <a:ea typeface="Corbel"/>
                <a:cs typeface="Corbel"/>
                <a:sym typeface="Corbel"/>
              </a:defRPr>
            </a:lvl1pPr>
            <a:lvl2pPr marL="0" indent="457200" algn="r">
              <a:lnSpc>
                <a:spcPct val="125000"/>
              </a:lnSpc>
              <a:spcBef>
                <a:spcPts val="900"/>
              </a:spcBef>
              <a:buClrTx/>
              <a:buSzTx/>
              <a:buFontTx/>
              <a:buNone/>
              <a:defRPr sz="1600">
                <a:solidFill>
                  <a:srgbClr val="262626"/>
                </a:solidFill>
                <a:latin typeface="Corbel"/>
                <a:ea typeface="Corbel"/>
                <a:cs typeface="Corbel"/>
                <a:sym typeface="Corbel"/>
              </a:defRPr>
            </a:lvl2pPr>
            <a:lvl3pPr marL="0" indent="914400" algn="r">
              <a:lnSpc>
                <a:spcPct val="125000"/>
              </a:lnSpc>
              <a:spcBef>
                <a:spcPts val="900"/>
              </a:spcBef>
              <a:buClrTx/>
              <a:buSzTx/>
              <a:buFontTx/>
              <a:buNone/>
              <a:defRPr sz="1600">
                <a:solidFill>
                  <a:srgbClr val="262626"/>
                </a:solidFill>
                <a:latin typeface="Corbel"/>
                <a:ea typeface="Corbel"/>
                <a:cs typeface="Corbel"/>
                <a:sym typeface="Corbel"/>
              </a:defRPr>
            </a:lvl3pPr>
            <a:lvl4pPr marL="0" indent="1371600" algn="r">
              <a:lnSpc>
                <a:spcPct val="125000"/>
              </a:lnSpc>
              <a:spcBef>
                <a:spcPts val="900"/>
              </a:spcBef>
              <a:buClrTx/>
              <a:buSzTx/>
              <a:buFontTx/>
              <a:buNone/>
              <a:defRPr sz="1600">
                <a:solidFill>
                  <a:srgbClr val="262626"/>
                </a:solidFill>
                <a:latin typeface="Corbel"/>
                <a:ea typeface="Corbel"/>
                <a:cs typeface="Corbel"/>
                <a:sym typeface="Corbel"/>
              </a:defRPr>
            </a:lvl4pPr>
            <a:lvl5pPr marL="0" indent="1828800" algn="r">
              <a:lnSpc>
                <a:spcPct val="125000"/>
              </a:lnSpc>
              <a:spcBef>
                <a:spcPts val="900"/>
              </a:spcBef>
              <a:buClrTx/>
              <a:buSzTx/>
              <a:buFontTx/>
              <a:buNone/>
              <a:defRPr sz="1600">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44" name="Slide Number"/>
          <p:cNvSpPr txBox="1">
            <a:spLocks noGrp="1"/>
          </p:cNvSpPr>
          <p:nvPr>
            <p:ph type="sldNum" sz="quarter" idx="2"/>
          </p:nvPr>
        </p:nvSpPr>
        <p:spPr>
          <a:xfrm>
            <a:off x="11918343" y="5649184"/>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Text, and Content">
    <p:bg>
      <p:bgPr>
        <a:solidFill>
          <a:srgbClr val="F2F0EF"/>
        </a:solidFill>
        <a:effectLst/>
      </p:bgPr>
    </p:bg>
    <p:spTree>
      <p:nvGrpSpPr>
        <p:cNvPr id="1" name=""/>
        <p:cNvGrpSpPr/>
        <p:nvPr/>
      </p:nvGrpSpPr>
      <p:grpSpPr>
        <a:xfrm>
          <a:off x="0" y="0"/>
          <a:ext cx="0" cy="0"/>
          <a:chOff x="0" y="0"/>
          <a:chExt cx="0" cy="0"/>
        </a:xfrm>
      </p:grpSpPr>
      <p:sp>
        <p:nvSpPr>
          <p:cNvPr id="1051"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52"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53" name="Title Text"/>
          <p:cNvSpPr txBox="1">
            <a:spLocks noGrp="1"/>
          </p:cNvSpPr>
          <p:nvPr>
            <p:ph type="title"/>
          </p:nvPr>
        </p:nvSpPr>
        <p:spPr>
          <a:xfrm>
            <a:off x="609600" y="277813"/>
            <a:ext cx="10972800" cy="1143001"/>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1054" name="Body Level One…"/>
          <p:cNvSpPr txBox="1">
            <a:spLocks noGrp="1"/>
          </p:cNvSpPr>
          <p:nvPr>
            <p:ph type="body" sz="half" idx="1"/>
          </p:nvPr>
        </p:nvSpPr>
        <p:spPr>
          <a:xfrm>
            <a:off x="609600" y="1600200"/>
            <a:ext cx="5384800" cy="4530726"/>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11308744" y="6331267"/>
            <a:ext cx="273657"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solidFill>
          <a:srgbClr val="F2F0EF"/>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09600" y="277813"/>
            <a:ext cx="10972800" cy="1143001"/>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1063" name="Body Level One…"/>
          <p:cNvSpPr txBox="1">
            <a:spLocks noGrp="1"/>
          </p:cNvSpPr>
          <p:nvPr>
            <p:ph type="body" sz="half" idx="1"/>
          </p:nvPr>
        </p:nvSpPr>
        <p:spPr>
          <a:xfrm>
            <a:off x="609600" y="1600200"/>
            <a:ext cx="5384800" cy="4530726"/>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xfrm>
            <a:off x="11308744" y="6331267"/>
            <a:ext cx="273657"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Title, Content and Text">
    <p:bg>
      <p:bgPr>
        <a:solidFill>
          <a:srgbClr val="F2F0EF"/>
        </a:solidFill>
        <a:effectLst/>
      </p:bgPr>
    </p:bg>
    <p:spTree>
      <p:nvGrpSpPr>
        <p:cNvPr id="1" name=""/>
        <p:cNvGrpSpPr/>
        <p:nvPr/>
      </p:nvGrpSpPr>
      <p:grpSpPr>
        <a:xfrm>
          <a:off x="0" y="0"/>
          <a:ext cx="0" cy="0"/>
          <a:chOff x="0" y="0"/>
          <a:chExt cx="0" cy="0"/>
        </a:xfrm>
      </p:grpSpPr>
      <p:sp>
        <p:nvSpPr>
          <p:cNvPr id="1071"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72"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73" name="Title Text"/>
          <p:cNvSpPr txBox="1">
            <a:spLocks noGrp="1"/>
          </p:cNvSpPr>
          <p:nvPr>
            <p:ph type="title"/>
          </p:nvPr>
        </p:nvSpPr>
        <p:spPr>
          <a:xfrm>
            <a:off x="609601" y="244475"/>
            <a:ext cx="11180234" cy="1431926"/>
          </a:xfrm>
          <a:prstGeom prst="rect">
            <a:avLst/>
          </a:prstGeom>
        </p:spPr>
        <p:txBody>
          <a:bodyPr/>
          <a:lstStyle>
            <a:lvl1pPr algn="r">
              <a:defRPr sz="5000" i="1" cap="none">
                <a:solidFill>
                  <a:srgbClr val="51303B"/>
                </a:solidFill>
                <a:latin typeface="Century Schoolbook"/>
                <a:ea typeface="Century Schoolbook"/>
                <a:cs typeface="Century Schoolbook"/>
                <a:sym typeface="Century Schoolbook"/>
              </a:defRPr>
            </a:lvl1pPr>
          </a:lstStyle>
          <a:p>
            <a:r>
              <a:t>Title Text</a:t>
            </a:r>
          </a:p>
        </p:txBody>
      </p:sp>
      <p:sp>
        <p:nvSpPr>
          <p:cNvPr id="1074" name="Body Level One…"/>
          <p:cNvSpPr txBox="1">
            <a:spLocks noGrp="1"/>
          </p:cNvSpPr>
          <p:nvPr>
            <p:ph type="body" sz="half" idx="1"/>
          </p:nvPr>
        </p:nvSpPr>
        <p:spPr>
          <a:xfrm>
            <a:off x="1117600" y="1905000"/>
            <a:ext cx="5236635" cy="4191000"/>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75" name="Text Placeholder 3"/>
          <p:cNvSpPr>
            <a:spLocks noGrp="1"/>
          </p:cNvSpPr>
          <p:nvPr>
            <p:ph type="body" sz="half" idx="21"/>
          </p:nvPr>
        </p:nvSpPr>
        <p:spPr>
          <a:xfrm>
            <a:off x="6557433" y="1905000"/>
            <a:ext cx="5236634" cy="4191000"/>
          </a:xfrm>
          <a:prstGeom prst="rect">
            <a:avLst/>
          </a:prstGeom>
        </p:spPr>
        <p:txBody>
          <a:bodyPr/>
          <a:lstStyle/>
          <a:p>
            <a:pPr marL="283463" indent="-283463">
              <a:lnSpc>
                <a:spcPct val="112000"/>
              </a:lnSpc>
              <a:spcBef>
                <a:spcPts val="900"/>
              </a:spcBef>
              <a:buClrTx/>
              <a:defRPr>
                <a:solidFill>
                  <a:srgbClr val="262626"/>
                </a:solidFill>
                <a:latin typeface="Corbel"/>
                <a:ea typeface="Corbel"/>
                <a:cs typeface="Corbel"/>
                <a:sym typeface="Corbel"/>
              </a:defRPr>
            </a:pPr>
            <a:endParaRPr/>
          </a:p>
        </p:txBody>
      </p:sp>
      <p:sp>
        <p:nvSpPr>
          <p:cNvPr id="1076" name="Slide Number"/>
          <p:cNvSpPr txBox="1">
            <a:spLocks noGrp="1"/>
          </p:cNvSpPr>
          <p:nvPr>
            <p:ph type="sldNum" sz="quarter" idx="2"/>
          </p:nvPr>
        </p:nvSpPr>
        <p:spPr>
          <a:xfrm>
            <a:off x="11511945" y="6342379"/>
            <a:ext cx="273656"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F2F0EF"/>
        </a:solidFill>
        <a:effectLst/>
      </p:bgPr>
    </p:bg>
    <p:spTree>
      <p:nvGrpSpPr>
        <p:cNvPr id="1" name=""/>
        <p:cNvGrpSpPr/>
        <p:nvPr/>
      </p:nvGrpSpPr>
      <p:grpSpPr>
        <a:xfrm>
          <a:off x="0" y="0"/>
          <a:ext cx="0" cy="0"/>
          <a:chOff x="0" y="0"/>
          <a:chExt cx="0" cy="0"/>
        </a:xfrm>
      </p:grpSpPr>
      <p:sp>
        <p:nvSpPr>
          <p:cNvPr id="1083" name="Page Number ShapeFreeform 6"/>
          <p:cNvSpPr/>
          <p:nvPr/>
        </p:nvSpPr>
        <p:spPr>
          <a:xfrm>
            <a:off x="11784010" y="5380580"/>
            <a:ext cx="407989"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20243" y="21582"/>
                </a:lnTo>
                <a:lnTo>
                  <a:pt x="18898" y="21516"/>
                </a:lnTo>
                <a:lnTo>
                  <a:pt x="17578" y="21415"/>
                </a:lnTo>
                <a:lnTo>
                  <a:pt x="16293" y="21271"/>
                </a:lnTo>
                <a:lnTo>
                  <a:pt x="15020" y="21092"/>
                </a:lnTo>
                <a:lnTo>
                  <a:pt x="13808" y="20870"/>
                </a:lnTo>
                <a:lnTo>
                  <a:pt x="12607" y="20619"/>
                </a:lnTo>
                <a:lnTo>
                  <a:pt x="11442" y="20338"/>
                </a:lnTo>
                <a:lnTo>
                  <a:pt x="10326" y="20015"/>
                </a:lnTo>
                <a:lnTo>
                  <a:pt x="9257" y="19668"/>
                </a:lnTo>
                <a:lnTo>
                  <a:pt x="8237" y="19280"/>
                </a:lnTo>
                <a:lnTo>
                  <a:pt x="7252" y="18873"/>
                </a:lnTo>
                <a:lnTo>
                  <a:pt x="6328" y="18437"/>
                </a:lnTo>
                <a:lnTo>
                  <a:pt x="5451" y="17970"/>
                </a:lnTo>
                <a:lnTo>
                  <a:pt x="4635" y="17480"/>
                </a:lnTo>
                <a:lnTo>
                  <a:pt x="3878" y="16971"/>
                </a:lnTo>
                <a:lnTo>
                  <a:pt x="3182" y="16433"/>
                </a:lnTo>
                <a:lnTo>
                  <a:pt x="2533" y="15877"/>
                </a:lnTo>
                <a:lnTo>
                  <a:pt x="1957" y="15303"/>
                </a:lnTo>
                <a:lnTo>
                  <a:pt x="1453" y="14705"/>
                </a:lnTo>
                <a:lnTo>
                  <a:pt x="1021" y="14089"/>
                </a:lnTo>
                <a:lnTo>
                  <a:pt x="660" y="13461"/>
                </a:lnTo>
                <a:lnTo>
                  <a:pt x="384" y="12815"/>
                </a:lnTo>
                <a:lnTo>
                  <a:pt x="168" y="12157"/>
                </a:lnTo>
                <a:lnTo>
                  <a:pt x="48" y="11482"/>
                </a:lnTo>
                <a:lnTo>
                  <a:pt x="0" y="10800"/>
                </a:lnTo>
                <a:lnTo>
                  <a:pt x="48" y="10118"/>
                </a:lnTo>
                <a:lnTo>
                  <a:pt x="168" y="9449"/>
                </a:lnTo>
                <a:lnTo>
                  <a:pt x="384" y="8785"/>
                </a:lnTo>
                <a:lnTo>
                  <a:pt x="660" y="8145"/>
                </a:lnTo>
                <a:lnTo>
                  <a:pt x="1021" y="7511"/>
                </a:lnTo>
                <a:lnTo>
                  <a:pt x="1453" y="6901"/>
                </a:lnTo>
                <a:lnTo>
                  <a:pt x="1957" y="6303"/>
                </a:lnTo>
                <a:lnTo>
                  <a:pt x="2533" y="5729"/>
                </a:lnTo>
                <a:lnTo>
                  <a:pt x="3182" y="5167"/>
                </a:lnTo>
                <a:lnTo>
                  <a:pt x="3878" y="4629"/>
                </a:lnTo>
                <a:lnTo>
                  <a:pt x="4635" y="4120"/>
                </a:lnTo>
                <a:lnTo>
                  <a:pt x="5451" y="3630"/>
                </a:lnTo>
                <a:lnTo>
                  <a:pt x="6328" y="3163"/>
                </a:lnTo>
                <a:lnTo>
                  <a:pt x="7252" y="2727"/>
                </a:lnTo>
                <a:lnTo>
                  <a:pt x="8237" y="2320"/>
                </a:lnTo>
                <a:lnTo>
                  <a:pt x="9257" y="1944"/>
                </a:lnTo>
                <a:lnTo>
                  <a:pt x="10326" y="1591"/>
                </a:lnTo>
                <a:lnTo>
                  <a:pt x="11442" y="1268"/>
                </a:lnTo>
                <a:lnTo>
                  <a:pt x="12607" y="981"/>
                </a:lnTo>
                <a:lnTo>
                  <a:pt x="13808" y="730"/>
                </a:lnTo>
                <a:lnTo>
                  <a:pt x="15020" y="508"/>
                </a:lnTo>
                <a:lnTo>
                  <a:pt x="16293" y="329"/>
                </a:lnTo>
                <a:lnTo>
                  <a:pt x="17578" y="191"/>
                </a:lnTo>
                <a:lnTo>
                  <a:pt x="18898" y="84"/>
                </a:lnTo>
                <a:lnTo>
                  <a:pt x="20243" y="30"/>
                </a:lnTo>
                <a:lnTo>
                  <a:pt x="21600" y="0"/>
                </a:lnTo>
                <a:close/>
              </a:path>
            </a:pathLst>
          </a:custGeom>
          <a:solidFill>
            <a:srgbClr val="51303B"/>
          </a:solidFill>
          <a:ln w="12700">
            <a:miter lim="400000"/>
          </a:ln>
        </p:spPr>
        <p:txBody>
          <a:bodyPr lIns="45719" rIns="45719"/>
          <a:lstStyle/>
          <a:p>
            <a:pPr>
              <a:defRPr>
                <a:latin typeface="Corbel"/>
                <a:ea typeface="Corbel"/>
                <a:cs typeface="Corbel"/>
                <a:sym typeface="Corbel"/>
              </a:defRPr>
            </a:pPr>
            <a:endParaRPr/>
          </a:p>
        </p:txBody>
      </p:sp>
      <p:sp>
        <p:nvSpPr>
          <p:cNvPr id="1084" name="Horizontal Rule LineStraight Connector 9"/>
          <p:cNvSpPr/>
          <p:nvPr/>
        </p:nvSpPr>
        <p:spPr>
          <a:xfrm>
            <a:off x="0" y="6199730"/>
            <a:ext cx="4495801" cy="1"/>
          </a:xfrm>
          <a:prstGeom prst="line">
            <a:avLst/>
          </a:prstGeom>
          <a:ln w="25400">
            <a:solidFill>
              <a:srgbClr val="51303B"/>
            </a:solidFill>
          </a:ln>
        </p:spPr>
        <p:txBody>
          <a:bodyPr lIns="45719" rIns="45719"/>
          <a:lstStyle/>
          <a:p>
            <a:endParaRPr/>
          </a:p>
        </p:txBody>
      </p:sp>
      <p:sp>
        <p:nvSpPr>
          <p:cNvPr id="1085" name="Body Level One…"/>
          <p:cNvSpPr txBox="1">
            <a:spLocks noGrp="1"/>
          </p:cNvSpPr>
          <p:nvPr>
            <p:ph type="body" idx="1"/>
          </p:nvPr>
        </p:nvSpPr>
        <p:spPr>
          <a:xfrm>
            <a:off x="609600" y="277813"/>
            <a:ext cx="10972800" cy="5853113"/>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308744" y="6331267"/>
            <a:ext cx="273657"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Content 0">
    <p:bg>
      <p:bgPr>
        <a:solidFill>
          <a:srgbClr val="F2F0EF"/>
        </a:solidFill>
        <a:effectLst/>
      </p:bgPr>
    </p:bg>
    <p:spTree>
      <p:nvGrpSpPr>
        <p:cNvPr id="1" name=""/>
        <p:cNvGrpSpPr/>
        <p:nvPr/>
      </p:nvGrpSpPr>
      <p:grpSpPr>
        <a:xfrm>
          <a:off x="0" y="0"/>
          <a:ext cx="0" cy="0"/>
          <a:chOff x="0" y="0"/>
          <a:chExt cx="0" cy="0"/>
        </a:xfrm>
      </p:grpSpPr>
      <p:sp>
        <p:nvSpPr>
          <p:cNvPr id="1093" name="Body Level One…"/>
          <p:cNvSpPr txBox="1">
            <a:spLocks noGrp="1"/>
          </p:cNvSpPr>
          <p:nvPr>
            <p:ph type="body" idx="1"/>
          </p:nvPr>
        </p:nvSpPr>
        <p:spPr>
          <a:xfrm>
            <a:off x="609600" y="277813"/>
            <a:ext cx="10972800" cy="5853113"/>
          </a:xfrm>
          <a:prstGeom prst="rect">
            <a:avLst/>
          </a:prstGeom>
        </p:spPr>
        <p:txBody>
          <a:bodyPr/>
          <a:lstStyle>
            <a:lvl1pPr marL="283463" indent="-283463">
              <a:lnSpc>
                <a:spcPct val="112000"/>
              </a:lnSpc>
              <a:spcBef>
                <a:spcPts val="900"/>
              </a:spcBef>
              <a:buClrTx/>
              <a:defRPr>
                <a:solidFill>
                  <a:srgbClr val="262626"/>
                </a:solidFill>
                <a:latin typeface="Corbel"/>
                <a:ea typeface="Corbel"/>
                <a:cs typeface="Corbel"/>
                <a:sym typeface="Corbel"/>
              </a:defRPr>
            </a:lvl1pPr>
            <a:lvl2pPr marL="314959" indent="-314959">
              <a:lnSpc>
                <a:spcPct val="112000"/>
              </a:lnSpc>
              <a:spcBef>
                <a:spcPts val="900"/>
              </a:spcBef>
              <a:buClrTx/>
              <a:buChar char="–"/>
              <a:defRPr>
                <a:solidFill>
                  <a:srgbClr val="262626"/>
                </a:solidFill>
                <a:latin typeface="Corbel"/>
                <a:ea typeface="Corbel"/>
                <a:cs typeface="Corbel"/>
                <a:sym typeface="Corbel"/>
              </a:defRPr>
            </a:lvl2pPr>
            <a:lvl3pPr marL="354329" indent="-354329">
              <a:lnSpc>
                <a:spcPct val="112000"/>
              </a:lnSpc>
              <a:spcBef>
                <a:spcPts val="900"/>
              </a:spcBef>
              <a:buClrTx/>
              <a:defRPr>
                <a:solidFill>
                  <a:srgbClr val="262626"/>
                </a:solidFill>
                <a:latin typeface="Corbel"/>
                <a:ea typeface="Corbel"/>
                <a:cs typeface="Corbel"/>
                <a:sym typeface="Corbel"/>
              </a:defRPr>
            </a:lvl3pPr>
            <a:lvl4pPr marL="404948" indent="-404948">
              <a:lnSpc>
                <a:spcPct val="112000"/>
              </a:lnSpc>
              <a:spcBef>
                <a:spcPts val="900"/>
              </a:spcBef>
              <a:buClrTx/>
              <a:buChar char="–"/>
              <a:defRPr>
                <a:solidFill>
                  <a:srgbClr val="262626"/>
                </a:solidFill>
                <a:latin typeface="Corbel"/>
                <a:ea typeface="Corbel"/>
                <a:cs typeface="Corbel"/>
                <a:sym typeface="Corbel"/>
              </a:defRPr>
            </a:lvl4pPr>
            <a:lvl5pPr marL="404948" indent="-404948">
              <a:lnSpc>
                <a:spcPct val="112000"/>
              </a:lnSpc>
              <a:spcBef>
                <a:spcPts val="900"/>
              </a:spcBef>
              <a:buClrTx/>
              <a:defRPr>
                <a:solidFill>
                  <a:srgbClr val="262626"/>
                </a:solidFill>
                <a:latin typeface="Corbel"/>
                <a:ea typeface="Corbel"/>
                <a:cs typeface="Corbel"/>
                <a:sym typeface="Corbel"/>
              </a:defRPr>
            </a:lvl5pPr>
          </a:lstStyle>
          <a:p>
            <a:r>
              <a:t>Body Level One</a:t>
            </a:r>
          </a:p>
          <a:p>
            <a:pPr lvl="1"/>
            <a:r>
              <a:t>Body Level Two</a:t>
            </a:r>
          </a:p>
          <a:p>
            <a:pPr lvl="2"/>
            <a:r>
              <a:t>Body Level Three</a:t>
            </a:r>
          </a:p>
          <a:p>
            <a:pPr lvl="3"/>
            <a:r>
              <a:t>Body Level Four</a:t>
            </a:r>
          </a:p>
          <a:p>
            <a:pPr lvl="4"/>
            <a:r>
              <a:t>Body Level Five</a:t>
            </a:r>
          </a:p>
        </p:txBody>
      </p:sp>
      <p:sp>
        <p:nvSpPr>
          <p:cNvPr id="1094" name="Slide Number"/>
          <p:cNvSpPr txBox="1">
            <a:spLocks noGrp="1"/>
          </p:cNvSpPr>
          <p:nvPr>
            <p:ph type="sldNum" sz="quarter" idx="2"/>
          </p:nvPr>
        </p:nvSpPr>
        <p:spPr>
          <a:xfrm>
            <a:off x="11308744" y="6331267"/>
            <a:ext cx="273657" cy="281941"/>
          </a:xfrm>
          <a:prstGeom prst="rect">
            <a:avLst/>
          </a:prstGeom>
        </p:spPr>
        <p:txBody>
          <a:bodyPr anchor="ctr"/>
          <a:lstStyle>
            <a:lvl1pPr>
              <a:defRPr sz="1200" i="1">
                <a:solidFill>
                  <a:srgbClr val="F2F0EF"/>
                </a:solidFill>
                <a:latin typeface="Century Schoolbook"/>
                <a:ea typeface="Century Schoolbook"/>
                <a:cs typeface="Century Schoolbook"/>
                <a:sym typeface="Century Schoolbook"/>
              </a:defRPr>
            </a:lvl1pPr>
          </a:lstStyle>
          <a:p>
            <a:fld id="{86CB4B4D-7CA3-9044-876B-883B54F8677D}" type="slidenum">
              <a:t>‹#›</a:t>
            </a:fld>
            <a:endParaRPr/>
          </a:p>
        </p:txBody>
      </p:sp>
    </p:spTree>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101"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02"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03"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04" name="Title Text"/>
          <p:cNvSpPr txBox="1">
            <a:spLocks noGrp="1"/>
          </p:cNvSpPr>
          <p:nvPr>
            <p:ph type="title"/>
          </p:nvPr>
        </p:nvSpPr>
        <p:spPr>
          <a:xfrm>
            <a:off x="2417778" y="802297"/>
            <a:ext cx="8637074" cy="2541432"/>
          </a:xfrm>
          <a:prstGeom prst="rect">
            <a:avLst/>
          </a:prstGeom>
        </p:spPr>
        <p:txBody>
          <a:bodyPr lIns="0" tIns="0" rIns="0" bIns="0" anchor="b"/>
          <a:lstStyle>
            <a:lvl1pPr>
              <a:defRPr sz="6600"/>
            </a:lvl1pPr>
          </a:lstStyle>
          <a:p>
            <a:r>
              <a:t>Title Text</a:t>
            </a:r>
          </a:p>
        </p:txBody>
      </p:sp>
      <p:sp>
        <p:nvSpPr>
          <p:cNvPr id="1105" name="Body Level One…"/>
          <p:cNvSpPr txBox="1">
            <a:spLocks noGrp="1"/>
          </p:cNvSpPr>
          <p:nvPr>
            <p:ph type="body" sz="quarter" idx="1"/>
          </p:nvPr>
        </p:nvSpPr>
        <p:spPr>
          <a:xfrm>
            <a:off x="2417779" y="3531203"/>
            <a:ext cx="8637073" cy="977622"/>
          </a:xfrm>
          <a:prstGeom prst="rect">
            <a:avLst/>
          </a:prstGeom>
        </p:spPr>
        <p:txBody>
          <a:bodyPr lIns="91439" tIns="91439" rIns="91439" bIns="91439"/>
          <a:lstStyle>
            <a:lvl1pPr marL="0" indent="0">
              <a:buClrTx/>
              <a:buSzTx/>
              <a:buFontTx/>
              <a:buNone/>
              <a:defRPr sz="1800" cap="all"/>
            </a:lvl1pPr>
            <a:lvl2pPr marL="0" indent="457200">
              <a:buClrTx/>
              <a:buSzTx/>
              <a:buFontTx/>
              <a:buNone/>
              <a:defRPr sz="1800" cap="all"/>
            </a:lvl2pPr>
            <a:lvl3pPr marL="0" indent="914400">
              <a:buClrTx/>
              <a:buSzTx/>
              <a:buFontTx/>
              <a:buNone/>
              <a:defRPr sz="1800" cap="all"/>
            </a:lvl3pPr>
            <a:lvl4pPr marL="0" indent="1371600">
              <a:buClrTx/>
              <a:buSzTx/>
              <a:buFontTx/>
              <a:buNone/>
              <a:defRPr sz="1800" cap="all"/>
            </a:lvl4pPr>
            <a:lvl5pPr marL="0" indent="1828800">
              <a:buClrTx/>
              <a:buSzTx/>
              <a:buFontTx/>
              <a:buNone/>
              <a:defRPr sz="1800" cap="all"/>
            </a:lvl5pPr>
          </a:lstStyle>
          <a:p>
            <a:r>
              <a:t>Body Level One</a:t>
            </a:r>
          </a:p>
          <a:p>
            <a:pPr lvl="1"/>
            <a:r>
              <a:t>Body Level Two</a:t>
            </a:r>
          </a:p>
          <a:p>
            <a:pPr lvl="2"/>
            <a:r>
              <a:t>Body Level Three</a:t>
            </a:r>
          </a:p>
          <a:p>
            <a:pPr lvl="3"/>
            <a:r>
              <a:t>Body Level Four</a:t>
            </a:r>
          </a:p>
          <a:p>
            <a:pPr lvl="4"/>
            <a:r>
              <a:t>Body Level Five</a:t>
            </a:r>
          </a:p>
        </p:txBody>
      </p:sp>
      <p:sp>
        <p:nvSpPr>
          <p:cNvPr id="1106" name="Slide Number"/>
          <p:cNvSpPr txBox="1">
            <a:spLocks noGrp="1"/>
          </p:cNvSpPr>
          <p:nvPr>
            <p:ph type="sldNum" sz="quarter" idx="2"/>
          </p:nvPr>
        </p:nvSpPr>
        <p:spPr>
          <a:xfrm>
            <a:off x="1749007" y="798972"/>
            <a:ext cx="499676" cy="523241"/>
          </a:xfrm>
          <a:prstGeom prst="rect">
            <a:avLst/>
          </a:prstGeom>
        </p:spPr>
        <p:txBody>
          <a:bodyPr/>
          <a:lstStyle/>
          <a:p>
            <a:fld id="{86CB4B4D-7CA3-9044-876B-883B54F8677D}" type="slidenum">
              <a:t>‹#›</a:t>
            </a:fld>
            <a:endParaRPr/>
          </a:p>
        </p:txBody>
      </p:sp>
      <p:sp>
        <p:nvSpPr>
          <p:cNvPr id="1107" name="Straight Connector 14"/>
          <p:cNvSpPr/>
          <p:nvPr/>
        </p:nvSpPr>
        <p:spPr>
          <a:xfrm>
            <a:off x="2417779" y="3528541"/>
            <a:ext cx="863707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sp>
        <p:nvSpPr>
          <p:cNvPr id="1114"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15"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16"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17" name="Title Text"/>
          <p:cNvSpPr txBox="1">
            <a:spLocks noGrp="1"/>
          </p:cNvSpPr>
          <p:nvPr>
            <p:ph type="title"/>
          </p:nvPr>
        </p:nvSpPr>
        <p:spPr>
          <a:xfrm>
            <a:off x="1451579" y="804519"/>
            <a:ext cx="9603276" cy="1049236"/>
          </a:xfrm>
          <a:prstGeom prst="rect">
            <a:avLst/>
          </a:prstGeom>
        </p:spPr>
        <p:txBody>
          <a:bodyPr/>
          <a:lstStyle/>
          <a:p>
            <a:r>
              <a:t>Title Text</a:t>
            </a:r>
          </a:p>
        </p:txBody>
      </p:sp>
      <p:sp>
        <p:nvSpPr>
          <p:cNvPr id="1118" name="Body Level One…"/>
          <p:cNvSpPr txBox="1">
            <a:spLocks noGrp="1"/>
          </p:cNvSpPr>
          <p:nvPr>
            <p:ph type="body" sz="half" idx="1"/>
          </p:nvPr>
        </p:nvSpPr>
        <p:spPr>
          <a:xfrm>
            <a:off x="1451579" y="2015732"/>
            <a:ext cx="9603276" cy="3450614"/>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1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20" name="Straight Connector 32"/>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and Content 0">
    <p:spTree>
      <p:nvGrpSpPr>
        <p:cNvPr id="1" name=""/>
        <p:cNvGrpSpPr/>
        <p:nvPr/>
      </p:nvGrpSpPr>
      <p:grpSpPr>
        <a:xfrm>
          <a:off x="0" y="0"/>
          <a:ext cx="0" cy="0"/>
          <a:chOff x="0" y="0"/>
          <a:chExt cx="0" cy="0"/>
        </a:xfrm>
      </p:grpSpPr>
      <p:sp>
        <p:nvSpPr>
          <p:cNvPr id="1127" name="Title Text"/>
          <p:cNvSpPr txBox="1">
            <a:spLocks noGrp="1"/>
          </p:cNvSpPr>
          <p:nvPr>
            <p:ph type="title"/>
          </p:nvPr>
        </p:nvSpPr>
        <p:spPr>
          <a:xfrm>
            <a:off x="1451579" y="804519"/>
            <a:ext cx="9603276" cy="1049236"/>
          </a:xfrm>
          <a:prstGeom prst="rect">
            <a:avLst/>
          </a:prstGeom>
        </p:spPr>
        <p:txBody>
          <a:bodyPr/>
          <a:lstStyle/>
          <a:p>
            <a:r>
              <a:t>Title Text</a:t>
            </a:r>
          </a:p>
        </p:txBody>
      </p:sp>
      <p:sp>
        <p:nvSpPr>
          <p:cNvPr id="1128" name="Body Level One…"/>
          <p:cNvSpPr txBox="1">
            <a:spLocks noGrp="1"/>
          </p:cNvSpPr>
          <p:nvPr>
            <p:ph type="body" sz="half" idx="1"/>
          </p:nvPr>
        </p:nvSpPr>
        <p:spPr>
          <a:xfrm>
            <a:off x="1451579" y="2015732"/>
            <a:ext cx="9603276" cy="3450614"/>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1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sp>
        <p:nvSpPr>
          <p:cNvPr id="1136"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37"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38"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39" name="Title Text"/>
          <p:cNvSpPr txBox="1">
            <a:spLocks noGrp="1"/>
          </p:cNvSpPr>
          <p:nvPr>
            <p:ph type="title"/>
          </p:nvPr>
        </p:nvSpPr>
        <p:spPr>
          <a:xfrm>
            <a:off x="1454239" y="1756130"/>
            <a:ext cx="8643154" cy="1887951"/>
          </a:xfrm>
          <a:prstGeom prst="rect">
            <a:avLst/>
          </a:prstGeom>
        </p:spPr>
        <p:txBody>
          <a:bodyPr anchor="b"/>
          <a:lstStyle>
            <a:lvl1pPr>
              <a:defRPr sz="3600"/>
            </a:lvl1pPr>
          </a:lstStyle>
          <a:p>
            <a:r>
              <a:t>Title Text</a:t>
            </a:r>
          </a:p>
        </p:txBody>
      </p:sp>
      <p:sp>
        <p:nvSpPr>
          <p:cNvPr id="1140" name="Body Level One…"/>
          <p:cNvSpPr txBox="1">
            <a:spLocks noGrp="1"/>
          </p:cNvSpPr>
          <p:nvPr>
            <p:ph type="body" sz="quarter" idx="1"/>
          </p:nvPr>
        </p:nvSpPr>
        <p:spPr>
          <a:xfrm>
            <a:off x="1454239" y="3806195"/>
            <a:ext cx="8630447" cy="1012930"/>
          </a:xfrm>
          <a:prstGeom prst="rect">
            <a:avLst/>
          </a:prstGeom>
        </p:spPr>
        <p:txBody>
          <a:bodyPr/>
          <a:lstStyle>
            <a:lvl1pPr marL="0" indent="0">
              <a:buClrTx/>
              <a:buSzTx/>
              <a:buFontTx/>
              <a:buNone/>
              <a:defRPr sz="1800"/>
            </a:lvl1pPr>
            <a:lvl2pPr marL="0" indent="457200">
              <a:buClrTx/>
              <a:buSzTx/>
              <a:buFontTx/>
              <a:buNone/>
              <a:defRPr sz="1800"/>
            </a:lvl2pPr>
            <a:lvl3pPr marL="0" indent="914400">
              <a:buClrTx/>
              <a:buSzTx/>
              <a:buFontTx/>
              <a:buNone/>
              <a:defRPr sz="1800"/>
            </a:lvl3pPr>
            <a:lvl4pPr marL="0" indent="1371600">
              <a:buClrTx/>
              <a:buSzTx/>
              <a:buFontTx/>
              <a:buNone/>
              <a:defRPr sz="1800"/>
            </a:lvl4pPr>
            <a:lvl5pPr marL="0" indent="1828800">
              <a:buClrTx/>
              <a:buSzTx/>
              <a:buFontTx/>
              <a:buNone/>
              <a:defRPr sz="1800"/>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42" name="Straight Connector 14"/>
          <p:cNvSpPr/>
          <p:nvPr/>
        </p:nvSpPr>
        <p:spPr>
          <a:xfrm>
            <a:off x="1454239" y="3804985"/>
            <a:ext cx="8630447"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wo Content">
    <p:spTree>
      <p:nvGrpSpPr>
        <p:cNvPr id="1" name=""/>
        <p:cNvGrpSpPr/>
        <p:nvPr/>
      </p:nvGrpSpPr>
      <p:grpSpPr>
        <a:xfrm>
          <a:off x="0" y="0"/>
          <a:ext cx="0" cy="0"/>
          <a:chOff x="0" y="0"/>
          <a:chExt cx="0" cy="0"/>
        </a:xfrm>
      </p:grpSpPr>
      <p:sp>
        <p:nvSpPr>
          <p:cNvPr id="1149"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50"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51"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52" name="Title Text"/>
          <p:cNvSpPr txBox="1">
            <a:spLocks noGrp="1"/>
          </p:cNvSpPr>
          <p:nvPr>
            <p:ph type="title"/>
          </p:nvPr>
        </p:nvSpPr>
        <p:spPr>
          <a:xfrm>
            <a:off x="1449216" y="804889"/>
            <a:ext cx="9605636" cy="1059306"/>
          </a:xfrm>
          <a:prstGeom prst="rect">
            <a:avLst/>
          </a:prstGeom>
        </p:spPr>
        <p:txBody>
          <a:bodyPr/>
          <a:lstStyle/>
          <a:p>
            <a:r>
              <a:t>Title Text</a:t>
            </a:r>
          </a:p>
        </p:txBody>
      </p:sp>
      <p:sp>
        <p:nvSpPr>
          <p:cNvPr id="1153" name="Body Level One…"/>
          <p:cNvSpPr txBox="1">
            <a:spLocks noGrp="1"/>
          </p:cNvSpPr>
          <p:nvPr>
            <p:ph type="body" sz="quarter" idx="1"/>
          </p:nvPr>
        </p:nvSpPr>
        <p:spPr>
          <a:xfrm>
            <a:off x="1447331" y="2010878"/>
            <a:ext cx="4645153" cy="3448595"/>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55" name="Straight Connector 34"/>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108"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09"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0"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1" name="Title Text"/>
          <p:cNvSpPr txBox="1">
            <a:spLocks noGrp="1"/>
          </p:cNvSpPr>
          <p:nvPr>
            <p:ph type="title"/>
          </p:nvPr>
        </p:nvSpPr>
        <p:spPr>
          <a:xfrm>
            <a:off x="1444671" y="798972"/>
            <a:ext cx="3273100" cy="2247118"/>
          </a:xfrm>
          <a:prstGeom prst="rect">
            <a:avLst/>
          </a:prstGeom>
        </p:spPr>
        <p:txBody>
          <a:bodyPr anchor="b"/>
          <a:lstStyle>
            <a:lvl1pPr>
              <a:defRPr sz="2400"/>
            </a:lvl1pPr>
          </a:lstStyle>
          <a:p>
            <a:r>
              <a:t>Title Text</a:t>
            </a:r>
          </a:p>
        </p:txBody>
      </p:sp>
      <p:sp>
        <p:nvSpPr>
          <p:cNvPr id="112" name="Body Level One…"/>
          <p:cNvSpPr txBox="1">
            <a:spLocks noGrp="1"/>
          </p:cNvSpPr>
          <p:nvPr>
            <p:ph type="body" sz="half" idx="1"/>
          </p:nvPr>
        </p:nvSpPr>
        <p:spPr>
          <a:xfrm>
            <a:off x="5043713" y="798974"/>
            <a:ext cx="6012471" cy="4658827"/>
          </a:xfrm>
          <a:prstGeom prst="rect">
            <a:avLst/>
          </a:prstGeom>
        </p:spPr>
        <p:txBody>
          <a:bodyPr anchor="ctr"/>
          <a:lstStyle/>
          <a:p>
            <a:r>
              <a:t>Body Level One</a:t>
            </a:r>
          </a:p>
          <a:p>
            <a:pPr lvl="1"/>
            <a:r>
              <a:t>Body Level Two</a:t>
            </a:r>
          </a:p>
          <a:p>
            <a:pPr lvl="2"/>
            <a:r>
              <a:t>Body Level Three</a:t>
            </a:r>
          </a:p>
          <a:p>
            <a:pPr lvl="3"/>
            <a:r>
              <a:t>Body Level Four</a:t>
            </a:r>
          </a:p>
          <a:p>
            <a:pPr lvl="4"/>
            <a:r>
              <a:t>Body Level Five</a:t>
            </a:r>
          </a:p>
        </p:txBody>
      </p:sp>
      <p:sp>
        <p:nvSpPr>
          <p:cNvPr id="113" name="Text Placeholder 3"/>
          <p:cNvSpPr>
            <a:spLocks noGrp="1"/>
          </p:cNvSpPr>
          <p:nvPr>
            <p:ph type="body" sz="quarter" idx="21"/>
          </p:nvPr>
        </p:nvSpPr>
        <p:spPr>
          <a:xfrm>
            <a:off x="1444671" y="3205490"/>
            <a:ext cx="3275013" cy="2248182"/>
          </a:xfrm>
          <a:prstGeom prst="rect">
            <a:avLst/>
          </a:prstGeom>
        </p:spPr>
        <p:txBody>
          <a:bodyPr/>
          <a:lstStyle/>
          <a:p>
            <a:pPr marL="0" indent="0">
              <a:buClrTx/>
              <a:buSzTx/>
              <a:buFontTx/>
              <a:buNone/>
              <a:defRPr sz="1600"/>
            </a:pPr>
            <a:endParaRPr/>
          </a:p>
        </p:txBody>
      </p:sp>
      <p:sp>
        <p:nvSpPr>
          <p:cNvPr id="1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5" name="Straight Connector 16"/>
          <p:cNvSpPr/>
          <p:nvPr/>
        </p:nvSpPr>
        <p:spPr>
          <a:xfrm>
            <a:off x="1448280" y="3205490"/>
            <a:ext cx="3269491"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1162"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63"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64"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65" name="Title Text"/>
          <p:cNvSpPr txBox="1">
            <a:spLocks noGrp="1"/>
          </p:cNvSpPr>
          <p:nvPr>
            <p:ph type="title"/>
          </p:nvPr>
        </p:nvSpPr>
        <p:spPr>
          <a:xfrm>
            <a:off x="1447191" y="804162"/>
            <a:ext cx="9607661" cy="1056320"/>
          </a:xfrm>
          <a:prstGeom prst="rect">
            <a:avLst/>
          </a:prstGeom>
        </p:spPr>
        <p:txBody>
          <a:bodyPr/>
          <a:lstStyle/>
          <a:p>
            <a:r>
              <a:t>Title Text</a:t>
            </a:r>
          </a:p>
        </p:txBody>
      </p:sp>
      <p:sp>
        <p:nvSpPr>
          <p:cNvPr id="1166" name="Body Level One…"/>
          <p:cNvSpPr txBox="1">
            <a:spLocks noGrp="1"/>
          </p:cNvSpPr>
          <p:nvPr>
            <p:ph type="body" sz="quarter" idx="1"/>
          </p:nvPr>
        </p:nvSpPr>
        <p:spPr>
          <a:xfrm>
            <a:off x="1447191" y="2019549"/>
            <a:ext cx="4645153" cy="801944"/>
          </a:xfrm>
          <a:prstGeom prst="rect">
            <a:avLst/>
          </a:prstGeom>
        </p:spPr>
        <p:txBody>
          <a:bodyPr anchor="b"/>
          <a:lstStyle>
            <a:lvl1pPr marL="0" indent="0">
              <a:lnSpc>
                <a:spcPct val="100000"/>
              </a:lnSpc>
              <a:buClrTx/>
              <a:buSzTx/>
              <a:buFontTx/>
              <a:buNone/>
              <a:defRPr sz="2200" cap="all">
                <a:solidFill>
                  <a:schemeClr val="accent1"/>
                </a:solidFill>
              </a:defRPr>
            </a:lvl1pPr>
            <a:lvl2pPr marL="0" indent="457200">
              <a:lnSpc>
                <a:spcPct val="100000"/>
              </a:lnSpc>
              <a:buClrTx/>
              <a:buSzTx/>
              <a:buFontTx/>
              <a:buNone/>
              <a:defRPr sz="2200" cap="all">
                <a:solidFill>
                  <a:schemeClr val="accent1"/>
                </a:solidFill>
              </a:defRPr>
            </a:lvl2pPr>
            <a:lvl3pPr marL="0" indent="914400">
              <a:lnSpc>
                <a:spcPct val="100000"/>
              </a:lnSpc>
              <a:buClrTx/>
              <a:buSzTx/>
              <a:buFontTx/>
              <a:buNone/>
              <a:defRPr sz="2200" cap="all">
                <a:solidFill>
                  <a:schemeClr val="accent1"/>
                </a:solidFill>
              </a:defRPr>
            </a:lvl3pPr>
            <a:lvl4pPr marL="0" indent="1371600">
              <a:lnSpc>
                <a:spcPct val="100000"/>
              </a:lnSpc>
              <a:buClrTx/>
              <a:buSzTx/>
              <a:buFontTx/>
              <a:buNone/>
              <a:defRPr sz="2200" cap="all">
                <a:solidFill>
                  <a:schemeClr val="accent1"/>
                </a:solidFill>
              </a:defRPr>
            </a:lvl4pPr>
            <a:lvl5pPr marL="0" indent="1828800">
              <a:lnSpc>
                <a:spcPct val="100000"/>
              </a:lnSpc>
              <a:buClrTx/>
              <a:buSzTx/>
              <a:buFontTx/>
              <a:buNone/>
              <a:defRPr sz="2200" cap="all">
                <a:solidFill>
                  <a:schemeClr val="accent1"/>
                </a:solidFill>
              </a:defRPr>
            </a:lvl5pPr>
          </a:lstStyle>
          <a:p>
            <a:r>
              <a:t>Body Level One</a:t>
            </a:r>
          </a:p>
          <a:p>
            <a:pPr lvl="1"/>
            <a:r>
              <a:t>Body Level Two</a:t>
            </a:r>
          </a:p>
          <a:p>
            <a:pPr lvl="2"/>
            <a:r>
              <a:t>Body Level Three</a:t>
            </a:r>
          </a:p>
          <a:p>
            <a:pPr lvl="3"/>
            <a:r>
              <a:t>Body Level Four</a:t>
            </a:r>
          </a:p>
          <a:p>
            <a:pPr lvl="4"/>
            <a:r>
              <a:t>Body Level Five</a:t>
            </a:r>
          </a:p>
        </p:txBody>
      </p:sp>
      <p:sp>
        <p:nvSpPr>
          <p:cNvPr id="1167" name="Text Placeholder 4"/>
          <p:cNvSpPr>
            <a:spLocks noGrp="1"/>
          </p:cNvSpPr>
          <p:nvPr>
            <p:ph type="body" sz="quarter" idx="21"/>
          </p:nvPr>
        </p:nvSpPr>
        <p:spPr>
          <a:xfrm>
            <a:off x="6412362" y="2023003"/>
            <a:ext cx="4645153" cy="802238"/>
          </a:xfrm>
          <a:prstGeom prst="rect">
            <a:avLst/>
          </a:prstGeom>
        </p:spPr>
        <p:txBody>
          <a:bodyPr anchor="b"/>
          <a:lstStyle/>
          <a:p>
            <a:pPr marL="0" indent="0">
              <a:lnSpc>
                <a:spcPct val="100000"/>
              </a:lnSpc>
              <a:buClrTx/>
              <a:buSzTx/>
              <a:buFontTx/>
              <a:buNone/>
              <a:defRPr sz="2200" cap="all">
                <a:solidFill>
                  <a:schemeClr val="accent1"/>
                </a:solidFill>
              </a:defRPr>
            </a:pPr>
            <a:endParaRPr/>
          </a:p>
        </p:txBody>
      </p:sp>
      <p:sp>
        <p:nvSpPr>
          <p:cNvPr id="11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69" name="Straight Connector 28"/>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sp>
        <p:nvSpPr>
          <p:cNvPr id="1176"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77"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78"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79" name="Title Text"/>
          <p:cNvSpPr txBox="1">
            <a:spLocks noGrp="1"/>
          </p:cNvSpPr>
          <p:nvPr>
            <p:ph type="title"/>
          </p:nvPr>
        </p:nvSpPr>
        <p:spPr>
          <a:xfrm>
            <a:off x="1451579" y="804519"/>
            <a:ext cx="9603276" cy="1049236"/>
          </a:xfrm>
          <a:prstGeom prst="rect">
            <a:avLst/>
          </a:prstGeom>
        </p:spPr>
        <p:txBody>
          <a:bodyPr/>
          <a:lstStyle/>
          <a:p>
            <a:r>
              <a:t>Title Text</a:t>
            </a:r>
          </a:p>
        </p:txBody>
      </p:sp>
      <p:sp>
        <p:nvSpPr>
          <p:cNvPr id="11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181" name="Straight Connector 24"/>
          <p:cNvSpPr/>
          <p:nvPr/>
        </p:nvSpPr>
        <p:spPr>
          <a:xfrm>
            <a:off x="1453895" y="1847088"/>
            <a:ext cx="9607524"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1188"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89"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190"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1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sp>
        <p:nvSpPr>
          <p:cNvPr id="1198"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199"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200"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201" name="Title Text"/>
          <p:cNvSpPr txBox="1">
            <a:spLocks noGrp="1"/>
          </p:cNvSpPr>
          <p:nvPr>
            <p:ph type="title"/>
          </p:nvPr>
        </p:nvSpPr>
        <p:spPr>
          <a:xfrm>
            <a:off x="1444671" y="798972"/>
            <a:ext cx="3273100" cy="2247118"/>
          </a:xfrm>
          <a:prstGeom prst="rect">
            <a:avLst/>
          </a:prstGeom>
        </p:spPr>
        <p:txBody>
          <a:bodyPr anchor="b"/>
          <a:lstStyle>
            <a:lvl1pPr>
              <a:defRPr sz="2400"/>
            </a:lvl1pPr>
          </a:lstStyle>
          <a:p>
            <a:r>
              <a:t>Title Text</a:t>
            </a:r>
          </a:p>
        </p:txBody>
      </p:sp>
      <p:sp>
        <p:nvSpPr>
          <p:cNvPr id="1202" name="Body Level One…"/>
          <p:cNvSpPr txBox="1">
            <a:spLocks noGrp="1"/>
          </p:cNvSpPr>
          <p:nvPr>
            <p:ph type="body" sz="half" idx="1"/>
          </p:nvPr>
        </p:nvSpPr>
        <p:spPr>
          <a:xfrm>
            <a:off x="5043713" y="798974"/>
            <a:ext cx="6012471" cy="4658827"/>
          </a:xfrm>
          <a:prstGeom prst="rect">
            <a:avLst/>
          </a:prstGeom>
        </p:spPr>
        <p:txBody>
          <a:bodyPr anchor="ctr"/>
          <a:lstStyle/>
          <a:p>
            <a:r>
              <a:t>Body Level One</a:t>
            </a:r>
          </a:p>
          <a:p>
            <a:pPr lvl="1"/>
            <a:r>
              <a:t>Body Level Two</a:t>
            </a:r>
          </a:p>
          <a:p>
            <a:pPr lvl="2"/>
            <a:r>
              <a:t>Body Level Three</a:t>
            </a:r>
          </a:p>
          <a:p>
            <a:pPr lvl="3"/>
            <a:r>
              <a:t>Body Level Four</a:t>
            </a:r>
          </a:p>
          <a:p>
            <a:pPr lvl="4"/>
            <a:r>
              <a:t>Body Level Five</a:t>
            </a:r>
          </a:p>
        </p:txBody>
      </p:sp>
      <p:sp>
        <p:nvSpPr>
          <p:cNvPr id="1203" name="Text Placeholder 3"/>
          <p:cNvSpPr>
            <a:spLocks noGrp="1"/>
          </p:cNvSpPr>
          <p:nvPr>
            <p:ph type="body" sz="quarter" idx="21"/>
          </p:nvPr>
        </p:nvSpPr>
        <p:spPr>
          <a:xfrm>
            <a:off x="1444671" y="3205490"/>
            <a:ext cx="3275013" cy="2248182"/>
          </a:xfrm>
          <a:prstGeom prst="rect">
            <a:avLst/>
          </a:prstGeom>
        </p:spPr>
        <p:txBody>
          <a:bodyPr/>
          <a:lstStyle/>
          <a:p>
            <a:pPr marL="0" indent="0">
              <a:buClrTx/>
              <a:buSzTx/>
              <a:buFontTx/>
              <a:buNone/>
              <a:defRPr sz="1600"/>
            </a:pPr>
            <a:endParaRPr/>
          </a:p>
        </p:txBody>
      </p:sp>
      <p:sp>
        <p:nvSpPr>
          <p:cNvPr id="12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205" name="Straight Connector 16"/>
          <p:cNvSpPr/>
          <p:nvPr/>
        </p:nvSpPr>
        <p:spPr>
          <a:xfrm>
            <a:off x="1448280" y="3205490"/>
            <a:ext cx="3269491"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1212"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213"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214"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grpSp>
        <p:nvGrpSpPr>
          <p:cNvPr id="1217" name="Group 7"/>
          <p:cNvGrpSpPr/>
          <p:nvPr/>
        </p:nvGrpSpPr>
        <p:grpSpPr>
          <a:xfrm>
            <a:off x="7477386" y="482170"/>
            <a:ext cx="4074535" cy="5149101"/>
            <a:chOff x="0" y="0"/>
            <a:chExt cx="4074533" cy="5149100"/>
          </a:xfrm>
        </p:grpSpPr>
        <p:sp>
          <p:nvSpPr>
            <p:cNvPr id="1215" name="Rectangle 17"/>
            <p:cNvSpPr/>
            <p:nvPr/>
          </p:nvSpPr>
          <p:spPr>
            <a:xfrm>
              <a:off x="-1" y="0"/>
              <a:ext cx="4074535" cy="5149101"/>
            </a:xfrm>
            <a:prstGeom prst="rect">
              <a:avLst/>
            </a:prstGeom>
            <a:gradFill flip="none" rotWithShape="1">
              <a:gsLst>
                <a:gs pos="0">
                  <a:srgbClr val="000001"/>
                </a:gs>
                <a:gs pos="100000">
                  <a:srgbClr val="191919"/>
                </a:gs>
              </a:gsLst>
              <a:lin ang="5400000" scaled="0"/>
            </a:gradFill>
            <a:ln w="12700" cap="flat">
              <a:noFill/>
              <a:miter lim="400000"/>
            </a:ln>
            <a:effectLst>
              <a:outerShdw blurRad="127000" dist="228600" dir="4740000" rotWithShape="0">
                <a:srgbClr val="000000">
                  <a:alpha val="34000"/>
                </a:srgbClr>
              </a:outerShdw>
            </a:effectLst>
          </p:spPr>
          <p:txBody>
            <a:bodyPr wrap="square" lIns="45719" tIns="45719" rIns="45719" bIns="45719" numCol="1" anchor="t">
              <a:noAutofit/>
            </a:bodyPr>
            <a:lstStyle/>
            <a:p>
              <a:endParaRPr/>
            </a:p>
          </p:txBody>
        </p:sp>
        <p:sp>
          <p:nvSpPr>
            <p:cNvPr id="1216" name="Rectangle 18"/>
            <p:cNvSpPr/>
            <p:nvPr/>
          </p:nvSpPr>
          <p:spPr>
            <a:xfrm>
              <a:off x="313059" y="330336"/>
              <a:ext cx="3450290" cy="4466452"/>
            </a:xfrm>
            <a:prstGeom prst="rect">
              <a:avLst/>
            </a:prstGeom>
            <a:gradFill flip="none" rotWithShape="1">
              <a:gsLst>
                <a:gs pos="0">
                  <a:srgbClr val="DADADA"/>
                </a:gs>
                <a:gs pos="100000">
                  <a:srgbClr val="FFFFFE"/>
                </a:gs>
              </a:gsLst>
              <a:lin ang="16200000" scaled="0"/>
            </a:gradFill>
            <a:ln w="50800" cap="flat">
              <a:solidFill>
                <a:srgbClr val="191919"/>
              </a:solidFill>
              <a:prstDash val="solid"/>
              <a:miter lim="800000"/>
            </a:ln>
            <a:effectLst/>
          </p:spPr>
          <p:txBody>
            <a:bodyPr wrap="square" lIns="45719" tIns="45719" rIns="45719" bIns="45719" numCol="1" anchor="t">
              <a:noAutofit/>
            </a:bodyPr>
            <a:lstStyle/>
            <a:p>
              <a:endParaRPr/>
            </a:p>
          </p:txBody>
        </p:sp>
      </p:grpSp>
      <p:sp>
        <p:nvSpPr>
          <p:cNvPr id="1218" name="Title Text"/>
          <p:cNvSpPr txBox="1">
            <a:spLocks noGrp="1"/>
          </p:cNvSpPr>
          <p:nvPr>
            <p:ph type="title"/>
          </p:nvPr>
        </p:nvSpPr>
        <p:spPr>
          <a:xfrm>
            <a:off x="1451205" y="1129513"/>
            <a:ext cx="5532329" cy="1830585"/>
          </a:xfrm>
          <a:prstGeom prst="rect">
            <a:avLst/>
          </a:prstGeom>
        </p:spPr>
        <p:txBody>
          <a:bodyPr anchor="b"/>
          <a:lstStyle/>
          <a:p>
            <a:r>
              <a:t>Title Text</a:t>
            </a:r>
          </a:p>
        </p:txBody>
      </p:sp>
      <p:sp>
        <p:nvSpPr>
          <p:cNvPr id="1219" name="Picture Placeholder 2"/>
          <p:cNvSpPr>
            <a:spLocks noGrp="1"/>
          </p:cNvSpPr>
          <p:nvPr>
            <p:ph type="pic" sz="quarter" idx="21"/>
          </p:nvPr>
        </p:nvSpPr>
        <p:spPr>
          <a:xfrm>
            <a:off x="8124389" y="1122542"/>
            <a:ext cx="2791172" cy="3866328"/>
          </a:xfrm>
          <a:prstGeom prst="rect">
            <a:avLst/>
          </a:prstGeom>
        </p:spPr>
        <p:txBody>
          <a:bodyPr lIns="91439" rIns="91439">
            <a:noAutofit/>
          </a:bodyPr>
          <a:lstStyle/>
          <a:p>
            <a:endParaRPr/>
          </a:p>
        </p:txBody>
      </p:sp>
      <p:sp>
        <p:nvSpPr>
          <p:cNvPr id="1220" name="Body Level One…"/>
          <p:cNvSpPr txBox="1">
            <a:spLocks noGrp="1"/>
          </p:cNvSpPr>
          <p:nvPr>
            <p:ph type="body" sz="quarter" idx="1"/>
          </p:nvPr>
        </p:nvSpPr>
        <p:spPr>
          <a:xfrm>
            <a:off x="1450329" y="3145992"/>
            <a:ext cx="5524404" cy="2003743"/>
          </a:xfrm>
          <a:prstGeom prst="rect">
            <a:avLst/>
          </a:prstGeom>
        </p:spPr>
        <p:txBody>
          <a:bodyPr/>
          <a:lstStyle>
            <a:lvl1pPr marL="0" indent="0">
              <a:buClrTx/>
              <a:buSzTx/>
              <a:buFontTx/>
              <a:buNone/>
              <a:defRPr sz="1800"/>
            </a:lvl1pPr>
            <a:lvl2pPr marL="0" indent="457200">
              <a:buClrTx/>
              <a:buSzTx/>
              <a:buFontTx/>
              <a:buNone/>
              <a:defRPr sz="1800"/>
            </a:lvl2pPr>
            <a:lvl3pPr marL="0" indent="914400">
              <a:buClrTx/>
              <a:buSzTx/>
              <a:buFontTx/>
              <a:buNone/>
              <a:defRPr sz="1800"/>
            </a:lvl3pPr>
            <a:lvl4pPr marL="0" indent="1371600">
              <a:buClrTx/>
              <a:buSzTx/>
              <a:buFontTx/>
              <a:buNone/>
              <a:defRPr sz="1800"/>
            </a:lvl4pPr>
            <a:lvl5pPr marL="0" indent="1828800">
              <a:buClrTx/>
              <a:buSzTx/>
              <a:buFontTx/>
              <a:buNone/>
              <a:defRPr sz="1800"/>
            </a:lvl5pPr>
          </a:lstStyle>
          <a:p>
            <a:r>
              <a:t>Body Level One</a:t>
            </a:r>
          </a:p>
          <a:p>
            <a:pPr lvl="1"/>
            <a:r>
              <a:t>Body Level Two</a:t>
            </a:r>
          </a:p>
          <a:p>
            <a:pPr lvl="2"/>
            <a:r>
              <a:t>Body Level Three</a:t>
            </a:r>
          </a:p>
          <a:p>
            <a:pPr lvl="3"/>
            <a:r>
              <a:t>Body Level Four</a:t>
            </a:r>
          </a:p>
          <a:p>
            <a:pPr lvl="4"/>
            <a:r>
              <a:t>Body Level Five</a:t>
            </a:r>
          </a:p>
        </p:txBody>
      </p:sp>
      <p:sp>
        <p:nvSpPr>
          <p:cNvPr id="12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
        <p:nvSpPr>
          <p:cNvPr id="1222" name="Straight Connector 30"/>
          <p:cNvSpPr/>
          <p:nvPr/>
        </p:nvSpPr>
        <p:spPr>
          <a:xfrm>
            <a:off x="1447382" y="3143605"/>
            <a:ext cx="5527352" cy="1"/>
          </a:xfrm>
          <a:prstGeom prst="line">
            <a:avLst/>
          </a:prstGeom>
          <a:ln w="31750">
            <a:solidFill>
              <a:schemeClr val="accent1"/>
            </a:solidFill>
          </a:ln>
        </p:spPr>
        <p:txBody>
          <a:bodyPr lIns="45719" rIns="45719"/>
          <a:lstStyle/>
          <a:p>
            <a:endParaRPr/>
          </a:p>
        </p:txBody>
      </p:sp>
    </p:spTree>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1229"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1230" name="Picture 6" descr="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1231"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1232" name="Body Level One…"/>
          <p:cNvSpPr txBox="1">
            <a:spLocks noGrp="1"/>
          </p:cNvSpPr>
          <p:nvPr>
            <p:ph type="body" idx="1"/>
          </p:nvPr>
        </p:nvSpPr>
        <p:spPr>
          <a:xfrm>
            <a:off x="711200" y="473076"/>
            <a:ext cx="10871200" cy="5394326"/>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1243" name="Group 10"/>
          <p:cNvGrpSpPr/>
          <p:nvPr/>
        </p:nvGrpSpPr>
        <p:grpSpPr>
          <a:xfrm>
            <a:off x="508001" y="457200"/>
            <a:ext cx="11197167" cy="5562600"/>
            <a:chOff x="0" y="0"/>
            <a:chExt cx="11197166" cy="5562600"/>
          </a:xfrm>
        </p:grpSpPr>
        <p:sp>
          <p:nvSpPr>
            <p:cNvPr id="1240" name="Rectangle 2"/>
            <p:cNvSpPr/>
            <p:nvPr/>
          </p:nvSpPr>
          <p:spPr>
            <a:xfrm>
              <a:off x="0" y="0"/>
              <a:ext cx="11197167" cy="5562600"/>
            </a:xfrm>
            <a:prstGeom prst="rect">
              <a:avLst/>
            </a:prstGeom>
            <a:solidFill>
              <a:srgbClr val="000000"/>
            </a:solidFill>
            <a:ln w="5080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41" name="Rectangle 8"/>
            <p:cNvSpPr/>
            <p:nvPr/>
          </p:nvSpPr>
          <p:spPr>
            <a:xfrm>
              <a:off x="95250" y="76200"/>
              <a:ext cx="10972801" cy="5410200"/>
            </a:xfrm>
            <a:prstGeom prst="rect">
              <a:avLst/>
            </a:prstGeom>
            <a:no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42" name="Line 9"/>
            <p:cNvSpPr/>
            <p:nvPr/>
          </p:nvSpPr>
          <p:spPr>
            <a:xfrm>
              <a:off x="711200" y="3124200"/>
              <a:ext cx="9753601" cy="0"/>
            </a:xfrm>
            <a:prstGeom prst="line">
              <a:avLst/>
            </a:prstGeom>
            <a:noFill/>
            <a:ln w="19050" cap="flat">
              <a:solidFill>
                <a:srgbClr val="990000"/>
              </a:solidFill>
              <a:prstDash val="solid"/>
              <a:round/>
            </a:ln>
            <a:effectLst/>
          </p:spPr>
          <p:txBody>
            <a:bodyPr wrap="square" lIns="45719" tIns="45719" rIns="45719" bIns="45719" numCol="1" anchor="t">
              <a:noAutofit/>
            </a:bodyPr>
            <a:lstStyle/>
            <a:p>
              <a:endParaRPr/>
            </a:p>
          </p:txBody>
        </p:sp>
      </p:grpSp>
      <p:sp>
        <p:nvSpPr>
          <p:cNvPr id="1244" name="Title Text"/>
          <p:cNvSpPr txBox="1">
            <a:spLocks noGrp="1"/>
          </p:cNvSpPr>
          <p:nvPr>
            <p:ph type="title"/>
          </p:nvPr>
        </p:nvSpPr>
        <p:spPr>
          <a:xfrm>
            <a:off x="1625600" y="838200"/>
            <a:ext cx="9042400" cy="2559050"/>
          </a:xfrm>
          <a:prstGeom prst="rect">
            <a:avLst/>
          </a:prstGeom>
        </p:spPr>
        <p:txBody>
          <a:bodyPr anchor="b"/>
          <a:lstStyle>
            <a:lvl1pPr algn="ctr">
              <a:lnSpc>
                <a:spcPct val="80000"/>
              </a:lnSpc>
              <a:defRPr sz="6200" cap="none">
                <a:solidFill>
                  <a:srgbClr val="FFFFFF"/>
                </a:solidFill>
                <a:latin typeface="Times New Roman"/>
                <a:ea typeface="Times New Roman"/>
                <a:cs typeface="Times New Roman"/>
                <a:sym typeface="Times New Roman"/>
              </a:defRPr>
            </a:lvl1pPr>
          </a:lstStyle>
          <a:p>
            <a:r>
              <a:t>Title Text</a:t>
            </a:r>
          </a:p>
        </p:txBody>
      </p:sp>
      <p:sp>
        <p:nvSpPr>
          <p:cNvPr id="1245" name="Body Level One…"/>
          <p:cNvSpPr txBox="1">
            <a:spLocks noGrp="1"/>
          </p:cNvSpPr>
          <p:nvPr>
            <p:ph type="body" sz="quarter" idx="1"/>
          </p:nvPr>
        </p:nvSpPr>
        <p:spPr>
          <a:xfrm>
            <a:off x="1828800" y="3733800"/>
            <a:ext cx="8534400" cy="1873250"/>
          </a:xfrm>
          <a:prstGeom prst="rect">
            <a:avLst/>
          </a:prstGeom>
        </p:spPr>
        <p:txBody>
          <a:bodyPr/>
          <a:lstStyle>
            <a:lvl1pPr marL="0" indent="0" algn="ctr">
              <a:lnSpc>
                <a:spcPct val="100000"/>
              </a:lnSpc>
              <a:spcBef>
                <a:spcPts val="700"/>
              </a:spcBef>
              <a:buClrTx/>
              <a:buSzTx/>
              <a:buFontTx/>
              <a:buNone/>
              <a:defRPr sz="3000">
                <a:solidFill>
                  <a:srgbClr val="FFFFFF"/>
                </a:solidFill>
                <a:latin typeface="Arial"/>
                <a:ea typeface="Arial"/>
                <a:cs typeface="Arial"/>
                <a:sym typeface="Arial"/>
              </a:defRPr>
            </a:lvl1pPr>
            <a:lvl2pPr marL="786911" indent="-329711" algn="ctr">
              <a:lnSpc>
                <a:spcPct val="100000"/>
              </a:lnSpc>
              <a:spcBef>
                <a:spcPts val="700"/>
              </a:spcBef>
              <a:buClrTx/>
              <a:buSzPct val="65000"/>
              <a:buFontTx/>
              <a:buChar char="■"/>
              <a:defRPr sz="3000">
                <a:solidFill>
                  <a:srgbClr val="FFFFFF"/>
                </a:solidFill>
                <a:latin typeface="Arial"/>
                <a:ea typeface="Arial"/>
                <a:cs typeface="Arial"/>
                <a:sym typeface="Arial"/>
              </a:defRPr>
            </a:lvl2pPr>
            <a:lvl3pPr algn="ctr">
              <a:lnSpc>
                <a:spcPct val="100000"/>
              </a:lnSpc>
              <a:spcBef>
                <a:spcPts val="700"/>
              </a:spcBef>
              <a:buClrTx/>
              <a:buSzPct val="55000"/>
              <a:buFontTx/>
              <a:buChar char="■"/>
              <a:defRPr sz="3000">
                <a:solidFill>
                  <a:srgbClr val="FFFFFF"/>
                </a:solidFill>
                <a:latin typeface="Arial"/>
                <a:ea typeface="Arial"/>
                <a:cs typeface="Arial"/>
                <a:sym typeface="Arial"/>
              </a:defRPr>
            </a:lvl3pPr>
            <a:lvl4pPr marL="1714500" indent="-342900" algn="ctr">
              <a:lnSpc>
                <a:spcPct val="100000"/>
              </a:lnSpc>
              <a:spcBef>
                <a:spcPts val="700"/>
              </a:spcBef>
              <a:buClrTx/>
              <a:buFontTx/>
              <a:buChar char="▪"/>
              <a:defRPr sz="3000">
                <a:solidFill>
                  <a:srgbClr val="FFFFFF"/>
                </a:solidFill>
                <a:latin typeface="Arial"/>
                <a:ea typeface="Arial"/>
                <a:cs typeface="Arial"/>
                <a:sym typeface="Arial"/>
              </a:defRPr>
            </a:lvl4pPr>
            <a:lvl5pPr marL="2171700" indent="-342900" algn="ctr">
              <a:lnSpc>
                <a:spcPct val="100000"/>
              </a:lnSpc>
              <a:spcBef>
                <a:spcPts val="700"/>
              </a:spcBef>
              <a:buClrTx/>
              <a:buSzPct val="85000"/>
              <a:buFontTx/>
              <a:buChar char="▪"/>
              <a:defRPr sz="30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6" name="Slide Number"/>
          <p:cNvSpPr txBox="1">
            <a:spLocks noGrp="1"/>
          </p:cNvSpPr>
          <p:nvPr>
            <p:ph type="sldNum" sz="quarter" idx="2"/>
          </p:nvPr>
        </p:nvSpPr>
        <p:spPr>
          <a:xfrm>
            <a:off x="11345464" y="6488139"/>
            <a:ext cx="245403"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1256" name="Group 28"/>
          <p:cNvGrpSpPr/>
          <p:nvPr/>
        </p:nvGrpSpPr>
        <p:grpSpPr>
          <a:xfrm>
            <a:off x="304800" y="228600"/>
            <a:ext cx="11582400" cy="5943600"/>
            <a:chOff x="0" y="0"/>
            <a:chExt cx="11582400" cy="5943600"/>
          </a:xfrm>
        </p:grpSpPr>
        <p:sp>
          <p:nvSpPr>
            <p:cNvPr id="1253"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54"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55"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257"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258" name="Body Level One…"/>
          <p:cNvSpPr txBox="1">
            <a:spLocks noGrp="1"/>
          </p:cNvSpPr>
          <p:nvPr>
            <p:ph type="body" idx="1"/>
          </p:nvPr>
        </p:nvSpPr>
        <p:spPr>
          <a:xfrm>
            <a:off x="711200" y="1828800"/>
            <a:ext cx="108712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59"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1269" name="Group 28"/>
          <p:cNvGrpSpPr/>
          <p:nvPr/>
        </p:nvGrpSpPr>
        <p:grpSpPr>
          <a:xfrm>
            <a:off x="304800" y="228600"/>
            <a:ext cx="11582400" cy="5943600"/>
            <a:chOff x="0" y="0"/>
            <a:chExt cx="11582400" cy="5943600"/>
          </a:xfrm>
        </p:grpSpPr>
        <p:sp>
          <p:nvSpPr>
            <p:cNvPr id="1266"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67"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68"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270" name="Title Text"/>
          <p:cNvSpPr txBox="1">
            <a:spLocks noGrp="1"/>
          </p:cNvSpPr>
          <p:nvPr>
            <p:ph type="title"/>
          </p:nvPr>
        </p:nvSpPr>
        <p:spPr>
          <a:xfrm>
            <a:off x="831850" y="1709739"/>
            <a:ext cx="10515601" cy="2852737"/>
          </a:xfrm>
          <a:prstGeom prst="rect">
            <a:avLst/>
          </a:prstGeom>
        </p:spPr>
        <p:txBody>
          <a:bodyPr anchor="b"/>
          <a:lstStyle>
            <a:lvl1pPr>
              <a:lnSpc>
                <a:spcPct val="80000"/>
              </a:lnSpc>
              <a:defRPr sz="6000" cap="none">
                <a:solidFill>
                  <a:srgbClr val="FFFFFF"/>
                </a:solidFill>
                <a:latin typeface="Times New Roman"/>
                <a:ea typeface="Times New Roman"/>
                <a:cs typeface="Times New Roman"/>
                <a:sym typeface="Times New Roman"/>
              </a:defRPr>
            </a:lvl1pPr>
          </a:lstStyle>
          <a:p>
            <a:r>
              <a:t>Title Text</a:t>
            </a:r>
          </a:p>
        </p:txBody>
      </p:sp>
      <p:sp>
        <p:nvSpPr>
          <p:cNvPr id="1271" name="Body Level One…"/>
          <p:cNvSpPr txBox="1">
            <a:spLocks noGrp="1"/>
          </p:cNvSpPr>
          <p:nvPr>
            <p:ph type="body" sz="quarter" idx="1"/>
          </p:nvPr>
        </p:nvSpPr>
        <p:spPr>
          <a:xfrm>
            <a:off x="831850" y="4589464"/>
            <a:ext cx="10515601" cy="1500188"/>
          </a:xfrm>
          <a:prstGeom prst="rect">
            <a:avLst/>
          </a:prstGeom>
        </p:spPr>
        <p:txBody>
          <a:bodyPr/>
          <a:lstStyle>
            <a:lvl1pPr marL="0" indent="0">
              <a:lnSpc>
                <a:spcPct val="100000"/>
              </a:lnSpc>
              <a:spcBef>
                <a:spcPts val="500"/>
              </a:spcBef>
              <a:buClrTx/>
              <a:buSzTx/>
              <a:buFontTx/>
              <a:buNone/>
              <a:defRPr sz="2400">
                <a:solidFill>
                  <a:srgbClr val="FFFFFF"/>
                </a:solidFill>
                <a:latin typeface="Arial"/>
                <a:ea typeface="Arial"/>
                <a:cs typeface="Arial"/>
                <a:sym typeface="Arial"/>
              </a:defRPr>
            </a:lvl1pPr>
            <a:lvl2pPr marL="0" indent="457200">
              <a:lnSpc>
                <a:spcPct val="100000"/>
              </a:lnSpc>
              <a:spcBef>
                <a:spcPts val="500"/>
              </a:spcBef>
              <a:buClrTx/>
              <a:buSzTx/>
              <a:buFontTx/>
              <a:buNone/>
              <a:defRPr sz="2400">
                <a:solidFill>
                  <a:srgbClr val="FFFFFF"/>
                </a:solidFill>
                <a:latin typeface="Arial"/>
                <a:ea typeface="Arial"/>
                <a:cs typeface="Arial"/>
                <a:sym typeface="Arial"/>
              </a:defRPr>
            </a:lvl2pPr>
            <a:lvl3pPr marL="0" indent="914400">
              <a:lnSpc>
                <a:spcPct val="100000"/>
              </a:lnSpc>
              <a:spcBef>
                <a:spcPts val="500"/>
              </a:spcBef>
              <a:buClrTx/>
              <a:buSzTx/>
              <a:buFontTx/>
              <a:buNone/>
              <a:defRPr sz="2400">
                <a:solidFill>
                  <a:srgbClr val="FFFFFF"/>
                </a:solidFill>
                <a:latin typeface="Arial"/>
                <a:ea typeface="Arial"/>
                <a:cs typeface="Arial"/>
                <a:sym typeface="Arial"/>
              </a:defRPr>
            </a:lvl3pPr>
            <a:lvl4pPr marL="0" indent="1371600">
              <a:lnSpc>
                <a:spcPct val="100000"/>
              </a:lnSpc>
              <a:spcBef>
                <a:spcPts val="500"/>
              </a:spcBef>
              <a:buClrTx/>
              <a:buSzTx/>
              <a:buFontTx/>
              <a:buNone/>
              <a:defRPr sz="2400">
                <a:solidFill>
                  <a:srgbClr val="FFFFFF"/>
                </a:solidFill>
                <a:latin typeface="Arial"/>
                <a:ea typeface="Arial"/>
                <a:cs typeface="Arial"/>
                <a:sym typeface="Arial"/>
              </a:defRPr>
            </a:lvl4pPr>
            <a:lvl5pPr marL="0" indent="1828800">
              <a:lnSpc>
                <a:spcPct val="100000"/>
              </a:lnSpc>
              <a:spcBef>
                <a:spcPts val="500"/>
              </a:spcBef>
              <a:buClrTx/>
              <a:buSzTx/>
              <a:buFontTx/>
              <a:buNone/>
              <a:defRPr sz="24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72"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1282" name="Group 28"/>
          <p:cNvGrpSpPr/>
          <p:nvPr/>
        </p:nvGrpSpPr>
        <p:grpSpPr>
          <a:xfrm>
            <a:off x="304800" y="228600"/>
            <a:ext cx="11582400" cy="5943600"/>
            <a:chOff x="0" y="0"/>
            <a:chExt cx="11582400" cy="5943600"/>
          </a:xfrm>
        </p:grpSpPr>
        <p:sp>
          <p:nvSpPr>
            <p:cNvPr id="1279" name="Rectangle 2"/>
            <p:cNvSpPr/>
            <p:nvPr/>
          </p:nvSpPr>
          <p:spPr>
            <a:xfrm>
              <a:off x="0" y="0"/>
              <a:ext cx="11582400" cy="5943600"/>
            </a:xfrm>
            <a:prstGeom prst="rect">
              <a:avLst/>
            </a:prstGeom>
            <a:solidFill>
              <a:srgbClr val="000000"/>
            </a:solidFill>
            <a:ln w="44450"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80" name="Rectangle 3"/>
            <p:cNvSpPr/>
            <p:nvPr/>
          </p:nvSpPr>
          <p:spPr>
            <a:xfrm>
              <a:off x="103716" y="77787"/>
              <a:ext cx="11372851" cy="5770563"/>
            </a:xfrm>
            <a:prstGeom prst="rect">
              <a:avLst/>
            </a:prstGeom>
            <a:solidFill>
              <a:srgbClr val="000000"/>
            </a:solidFill>
            <a:ln w="9525" cap="flat">
              <a:solidFill>
                <a:srgbClr val="FFFFFF"/>
              </a:solidFill>
              <a:prstDash val="solid"/>
              <a:miter lim="800000"/>
            </a:ln>
            <a:effectLst/>
          </p:spPr>
          <p:txBody>
            <a:bodyPr wrap="square" lIns="45719" tIns="45719" rIns="45719" bIns="45719" numCol="1" anchor="ctr">
              <a:noAutofit/>
            </a:bodyPr>
            <a:lstStyle/>
            <a:p>
              <a:pPr algn="ctr">
                <a:defRPr sz="2400">
                  <a:solidFill>
                    <a:srgbClr val="FFFFFF"/>
                  </a:solidFill>
                  <a:latin typeface="Times New Roman"/>
                  <a:ea typeface="Times New Roman"/>
                  <a:cs typeface="Times New Roman"/>
                  <a:sym typeface="Times New Roman"/>
                </a:defRPr>
              </a:pPr>
              <a:endParaRPr/>
            </a:p>
          </p:txBody>
        </p:sp>
        <p:sp>
          <p:nvSpPr>
            <p:cNvPr id="1281" name="Line 9"/>
            <p:cNvSpPr/>
            <p:nvPr/>
          </p:nvSpPr>
          <p:spPr>
            <a:xfrm>
              <a:off x="406400" y="1504950"/>
              <a:ext cx="10871201" cy="0"/>
            </a:xfrm>
            <a:prstGeom prst="line">
              <a:avLst/>
            </a:prstGeom>
            <a:noFill/>
            <a:ln w="12700" cap="flat">
              <a:solidFill>
                <a:srgbClr val="990000"/>
              </a:solidFill>
              <a:prstDash val="solid"/>
              <a:round/>
            </a:ln>
            <a:effectLst/>
          </p:spPr>
          <p:txBody>
            <a:bodyPr wrap="square" lIns="45719" tIns="45719" rIns="45719" bIns="45719" numCol="1" anchor="t">
              <a:noAutofit/>
            </a:bodyPr>
            <a:lstStyle/>
            <a:p>
              <a:endParaRPr/>
            </a:p>
          </p:txBody>
        </p:sp>
      </p:grpSp>
      <p:sp>
        <p:nvSpPr>
          <p:cNvPr id="1283" name="Title Text"/>
          <p:cNvSpPr txBox="1">
            <a:spLocks noGrp="1"/>
          </p:cNvSpPr>
          <p:nvPr>
            <p:ph type="title"/>
          </p:nvPr>
        </p:nvSpPr>
        <p:spPr>
          <a:xfrm>
            <a:off x="711200" y="473075"/>
            <a:ext cx="10871200" cy="1143000"/>
          </a:xfrm>
          <a:prstGeom prst="rect">
            <a:avLst/>
          </a:prstGeom>
        </p:spPr>
        <p:txBody>
          <a:bodyPr anchor="b"/>
          <a:lstStyle>
            <a:lvl1pPr>
              <a:lnSpc>
                <a:spcPct val="80000"/>
              </a:lnSpc>
              <a:defRPr sz="4400" cap="none">
                <a:solidFill>
                  <a:srgbClr val="FFFFFF"/>
                </a:solidFill>
                <a:latin typeface="Times New Roman"/>
                <a:ea typeface="Times New Roman"/>
                <a:cs typeface="Times New Roman"/>
                <a:sym typeface="Times New Roman"/>
              </a:defRPr>
            </a:lvl1pPr>
          </a:lstStyle>
          <a:p>
            <a:r>
              <a:t>Title Text</a:t>
            </a:r>
          </a:p>
        </p:txBody>
      </p:sp>
      <p:sp>
        <p:nvSpPr>
          <p:cNvPr id="1284" name="Body Level One…"/>
          <p:cNvSpPr txBox="1">
            <a:spLocks noGrp="1"/>
          </p:cNvSpPr>
          <p:nvPr>
            <p:ph type="body" sz="half" idx="1"/>
          </p:nvPr>
        </p:nvSpPr>
        <p:spPr>
          <a:xfrm>
            <a:off x="711200" y="1828800"/>
            <a:ext cx="5334000" cy="4038600"/>
          </a:xfrm>
          <a:prstGeom prst="rect">
            <a:avLst/>
          </a:prstGeom>
        </p:spPr>
        <p:txBody>
          <a:bodyPr/>
          <a:lstStyle>
            <a:lvl1pPr marL="342900" indent="-342900">
              <a:lnSpc>
                <a:spcPct val="100000"/>
              </a:lnSpc>
              <a:spcBef>
                <a:spcPts val="700"/>
              </a:spcBef>
              <a:buClr>
                <a:srgbClr val="990000"/>
              </a:buClr>
              <a:buSzPct val="75000"/>
              <a:buFontTx/>
              <a:buChar char="■"/>
              <a:defRPr sz="3100">
                <a:solidFill>
                  <a:srgbClr val="FFFFFF"/>
                </a:solidFill>
                <a:latin typeface="Arial"/>
                <a:ea typeface="Arial"/>
                <a:cs typeface="Arial"/>
                <a:sym typeface="Arial"/>
              </a:defRPr>
            </a:lvl1pPr>
            <a:lvl2pPr marL="797901" indent="-340701">
              <a:lnSpc>
                <a:spcPct val="100000"/>
              </a:lnSpc>
              <a:spcBef>
                <a:spcPts val="700"/>
              </a:spcBef>
              <a:buClr>
                <a:srgbClr val="990000"/>
              </a:buClr>
              <a:buSzPct val="65000"/>
              <a:buFontTx/>
              <a:buChar char="■"/>
              <a:defRPr sz="3100">
                <a:solidFill>
                  <a:srgbClr val="FFFFFF"/>
                </a:solidFill>
                <a:latin typeface="Arial"/>
                <a:ea typeface="Arial"/>
                <a:cs typeface="Arial"/>
                <a:sym typeface="Arial"/>
              </a:defRPr>
            </a:lvl2pPr>
            <a:lvl3pPr marL="1209675" indent="-295275">
              <a:lnSpc>
                <a:spcPct val="100000"/>
              </a:lnSpc>
              <a:spcBef>
                <a:spcPts val="700"/>
              </a:spcBef>
              <a:buClr>
                <a:srgbClr val="990000"/>
              </a:buClr>
              <a:buSzPct val="55000"/>
              <a:buFontTx/>
              <a:buChar char="■"/>
              <a:defRPr sz="3100">
                <a:solidFill>
                  <a:srgbClr val="FFFFFF"/>
                </a:solidFill>
                <a:latin typeface="Arial"/>
                <a:ea typeface="Arial"/>
                <a:cs typeface="Arial"/>
                <a:sym typeface="Arial"/>
              </a:defRPr>
            </a:lvl3pPr>
            <a:lvl4pPr marL="1725929" indent="-354329">
              <a:lnSpc>
                <a:spcPct val="100000"/>
              </a:lnSpc>
              <a:spcBef>
                <a:spcPts val="700"/>
              </a:spcBef>
              <a:buClr>
                <a:srgbClr val="990000"/>
              </a:buClr>
              <a:buFontTx/>
              <a:buChar char="▪"/>
              <a:defRPr sz="3100">
                <a:solidFill>
                  <a:srgbClr val="FFFFFF"/>
                </a:solidFill>
                <a:latin typeface="Arial"/>
                <a:ea typeface="Arial"/>
                <a:cs typeface="Arial"/>
                <a:sym typeface="Arial"/>
              </a:defRPr>
            </a:lvl4pPr>
            <a:lvl5pPr marL="2183129" indent="-354329">
              <a:lnSpc>
                <a:spcPct val="100000"/>
              </a:lnSpc>
              <a:spcBef>
                <a:spcPts val="700"/>
              </a:spcBef>
              <a:buClr>
                <a:srgbClr val="990000"/>
              </a:buClr>
              <a:buSzPct val="85000"/>
              <a:buFontTx/>
              <a:buChar char="▪"/>
              <a:defRPr sz="3100">
                <a:solidFill>
                  <a:srgbClr val="FFFFFF"/>
                </a:solid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85" name="Slide Number"/>
          <p:cNvSpPr txBox="1">
            <a:spLocks noGrp="1"/>
          </p:cNvSpPr>
          <p:nvPr>
            <p:ph type="sldNum" sz="quarter" idx="2"/>
          </p:nvPr>
        </p:nvSpPr>
        <p:spPr>
          <a:xfrm>
            <a:off x="11336997" y="6478614"/>
            <a:ext cx="245404" cy="226986"/>
          </a:xfrm>
          <a:prstGeom prst="rect">
            <a:avLst/>
          </a:prstGeom>
        </p:spPr>
        <p:txBody>
          <a:bodyPr anchor="b"/>
          <a:lstStyle>
            <a:lvl1pPr>
              <a:defRPr sz="1000">
                <a:solidFill>
                  <a:srgbClr val="FFFFFF"/>
                </a:solidFill>
                <a:latin typeface="Arial"/>
                <a:ea typeface="Arial"/>
                <a:cs typeface="Arial"/>
                <a:sym typeface="Arial"/>
              </a:defRPr>
            </a:lvl1p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44" Type="http://schemas.openxmlformats.org/officeDocument/2006/relationships/slideLayout" Target="../slideLayouts/slideLayout444.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497" Type="http://schemas.openxmlformats.org/officeDocument/2006/relationships/slideLayout" Target="../slideLayouts/slideLayout497.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24" Type="http://schemas.openxmlformats.org/officeDocument/2006/relationships/slideLayout" Target="../slideLayouts/slideLayout424.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477" Type="http://schemas.openxmlformats.org/officeDocument/2006/relationships/slideLayout" Target="../slideLayouts/slideLayout477.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502" Type="http://schemas.openxmlformats.org/officeDocument/2006/relationships/slideLayout" Target="../slideLayouts/slideLayout502.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446" Type="http://schemas.openxmlformats.org/officeDocument/2006/relationships/slideLayout" Target="../slideLayouts/slideLayout446.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13" Type="http://schemas.openxmlformats.org/officeDocument/2006/relationships/slideLayout" Target="../slideLayouts/slideLayout513.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457" Type="http://schemas.openxmlformats.org/officeDocument/2006/relationships/slideLayout" Target="../slideLayouts/slideLayout457.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359" Type="http://schemas.openxmlformats.org/officeDocument/2006/relationships/slideLayout" Target="../slideLayouts/slideLayout359.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370" Type="http://schemas.openxmlformats.org/officeDocument/2006/relationships/slideLayout" Target="../slideLayouts/slideLayout370.xml"/><Relationship Id="rId426" Type="http://schemas.openxmlformats.org/officeDocument/2006/relationships/slideLayout" Target="../slideLayouts/slideLayout426.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25" Type="http://schemas.openxmlformats.org/officeDocument/2006/relationships/slideLayout" Target="../slideLayouts/slideLayout25.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328" Type="http://schemas.openxmlformats.org/officeDocument/2006/relationships/slideLayout" Target="../slideLayouts/slideLayout328.xml"/><Relationship Id="rId132" Type="http://schemas.openxmlformats.org/officeDocument/2006/relationships/slideLayout" Target="../slideLayouts/slideLayout132.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241" Type="http://schemas.openxmlformats.org/officeDocument/2006/relationships/slideLayout" Target="../slideLayouts/slideLayout241.xml"/><Relationship Id="rId437" Type="http://schemas.openxmlformats.org/officeDocument/2006/relationships/slideLayout" Target="../slideLayouts/slideLayout437.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283" Type="http://schemas.openxmlformats.org/officeDocument/2006/relationships/slideLayout" Target="../slideLayouts/slideLayout283.xml"/><Relationship Id="rId339" Type="http://schemas.openxmlformats.org/officeDocument/2006/relationships/slideLayout" Target="../slideLayouts/slideLayout339.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01" Type="http://schemas.openxmlformats.org/officeDocument/2006/relationships/slideLayout" Target="../slideLayouts/slideLayout101.xml"/><Relationship Id="rId143" Type="http://schemas.openxmlformats.org/officeDocument/2006/relationships/slideLayout" Target="../slideLayouts/slideLayout143.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406" Type="http://schemas.openxmlformats.org/officeDocument/2006/relationships/slideLayout" Target="../slideLayouts/slideLayout406.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392" Type="http://schemas.openxmlformats.org/officeDocument/2006/relationships/slideLayout" Target="../slideLayouts/slideLayout392.xml"/><Relationship Id="rId448" Type="http://schemas.openxmlformats.org/officeDocument/2006/relationships/slideLayout" Target="../slideLayouts/slideLayout448.xml"/><Relationship Id="rId252" Type="http://schemas.openxmlformats.org/officeDocument/2006/relationships/slideLayout" Target="../slideLayouts/slideLayout25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47" Type="http://schemas.openxmlformats.org/officeDocument/2006/relationships/slideLayout" Target="../slideLayouts/slideLayout47.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459" Type="http://schemas.openxmlformats.org/officeDocument/2006/relationships/slideLayout" Target="../slideLayouts/slideLayout459.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63" Type="http://schemas.openxmlformats.org/officeDocument/2006/relationships/slideLayout" Target="../slideLayouts/slideLayout263.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428" Type="http://schemas.openxmlformats.org/officeDocument/2006/relationships/slideLayout" Target="../slideLayouts/slideLayout428.xml"/><Relationship Id="rId232" Type="http://schemas.openxmlformats.org/officeDocument/2006/relationships/slideLayout" Target="../slideLayouts/slideLayout232.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27" Type="http://schemas.openxmlformats.org/officeDocument/2006/relationships/slideLayout" Target="../slideLayouts/slideLayout27.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41" Type="http://schemas.openxmlformats.org/officeDocument/2006/relationships/slideLayout" Target="../slideLayouts/slideLayout341.xml"/><Relationship Id="rId383" Type="http://schemas.openxmlformats.org/officeDocument/2006/relationships/slideLayout" Target="../slideLayouts/slideLayout383.xml"/><Relationship Id="rId439" Type="http://schemas.openxmlformats.org/officeDocument/2006/relationships/slideLayout" Target="../slideLayouts/slideLayout439.xml"/><Relationship Id="rId201" Type="http://schemas.openxmlformats.org/officeDocument/2006/relationships/slideLayout" Target="../slideLayouts/slideLayout201.xml"/><Relationship Id="rId243" Type="http://schemas.openxmlformats.org/officeDocument/2006/relationships/slideLayout" Target="../slideLayouts/slideLayout243.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506" Type="http://schemas.openxmlformats.org/officeDocument/2006/relationships/slideLayout" Target="../slideLayouts/slideLayout506.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492" Type="http://schemas.openxmlformats.org/officeDocument/2006/relationships/slideLayout" Target="../slideLayouts/slideLayout492.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image" Target="../media/image1.jpeg"/><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theme" Target="../theme/theme1.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226" Type="http://schemas.openxmlformats.org/officeDocument/2006/relationships/slideLayout" Target="../slideLayouts/slideLayout226.xml"/><Relationship Id="rId433" Type="http://schemas.openxmlformats.org/officeDocument/2006/relationships/slideLayout" Target="../slideLayouts/slideLayout4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ECEAE7"/>
            </a:gs>
            <a:gs pos="100000">
              <a:srgbClr val="C9C6C0"/>
            </a:gs>
          </a:gsLst>
          <a:path path="circle">
            <a:fillToRect l="50000" t="50000" r="50000" b="50000"/>
          </a:path>
        </a:gradFill>
        <a:effectLst/>
      </p:bgPr>
    </p:bg>
    <p:spTree>
      <p:nvGrpSpPr>
        <p:cNvPr id="1" name=""/>
        <p:cNvGrpSpPr/>
        <p:nvPr/>
      </p:nvGrpSpPr>
      <p:grpSpPr>
        <a:xfrm>
          <a:off x="0" y="0"/>
          <a:ext cx="0" cy="0"/>
          <a:chOff x="0" y="0"/>
          <a:chExt cx="0" cy="0"/>
        </a:xfrm>
      </p:grpSpPr>
      <p:sp>
        <p:nvSpPr>
          <p:cNvPr id="2" name="Rectangle 7"/>
          <p:cNvSpPr/>
          <p:nvPr/>
        </p:nvSpPr>
        <p:spPr>
          <a:xfrm>
            <a:off x="0" y="2019475"/>
            <a:ext cx="12192000" cy="4105941"/>
          </a:xfrm>
          <a:prstGeom prst="rect">
            <a:avLst/>
          </a:prstGeom>
          <a:gradFill>
            <a:gsLst>
              <a:gs pos="0">
                <a:srgbClr val="DFDBD5">
                  <a:alpha val="0"/>
                </a:srgbClr>
              </a:gs>
              <a:gs pos="100000">
                <a:srgbClr val="DFDBD5"/>
              </a:gs>
            </a:gsLst>
            <a:lin ang="5400000"/>
          </a:gradFill>
          <a:ln w="12700">
            <a:miter lim="400000"/>
          </a:ln>
        </p:spPr>
        <p:txBody>
          <a:bodyPr lIns="45719" rIns="45719"/>
          <a:lstStyle/>
          <a:p>
            <a:endParaRPr/>
          </a:p>
        </p:txBody>
      </p:sp>
      <p:pic>
        <p:nvPicPr>
          <p:cNvPr id="3" name="Picture 6" descr="Picture 6"/>
          <p:cNvPicPr>
            <a:picLocks noChangeAspect="1"/>
          </p:cNvPicPr>
          <p:nvPr/>
        </p:nvPicPr>
        <p:blipFill>
          <a:blip r:embed="rId521" cstate="email">
            <a:extLst>
              <a:ext uri="{28A0092B-C50C-407E-A947-70E740481C1C}">
                <a14:useLocalDpi xmlns:a14="http://schemas.microsoft.com/office/drawing/2010/main"/>
              </a:ext>
            </a:extLst>
          </a:blip>
          <a:stretch>
            <a:fillRect/>
          </a:stretch>
        </p:blipFill>
        <p:spPr>
          <a:xfrm>
            <a:off x="0" y="6126479"/>
            <a:ext cx="12192000" cy="731525"/>
          </a:xfrm>
          <a:prstGeom prst="rect">
            <a:avLst/>
          </a:prstGeom>
          <a:ln w="12700">
            <a:miter lim="400000"/>
          </a:ln>
        </p:spPr>
      </p:pic>
      <p:sp>
        <p:nvSpPr>
          <p:cNvPr id="4" name="Straight Connector 9"/>
          <p:cNvSpPr/>
          <p:nvPr/>
        </p:nvSpPr>
        <p:spPr>
          <a:xfrm>
            <a:off x="0" y="6128413"/>
            <a:ext cx="12192001" cy="1"/>
          </a:xfrm>
          <a:prstGeom prst="line">
            <a:avLst/>
          </a:prstGeom>
          <a:ln w="12700">
            <a:solidFill>
              <a:srgbClr val="000001">
                <a:alpha val="20000"/>
              </a:srgbClr>
            </a:solidFill>
          </a:ln>
        </p:spPr>
        <p:txBody>
          <a:bodyPr lIns="45719" rIns="45719"/>
          <a:lstStyle/>
          <a:p>
            <a:endParaRPr/>
          </a:p>
        </p:txBody>
      </p:sp>
      <p:sp>
        <p:nvSpPr>
          <p:cNvPr id="5" name="Slide Number"/>
          <p:cNvSpPr txBox="1">
            <a:spLocks noGrp="1"/>
          </p:cNvSpPr>
          <p:nvPr>
            <p:ph type="sldNum" sz="quarter" idx="2"/>
          </p:nvPr>
        </p:nvSpPr>
        <p:spPr>
          <a:xfrm>
            <a:off x="791403" y="798972"/>
            <a:ext cx="499676" cy="523241"/>
          </a:xfrm>
          <a:prstGeom prst="rect">
            <a:avLst/>
          </a:prstGeom>
          <a:ln w="12700">
            <a:miter lim="400000"/>
          </a:ln>
        </p:spPr>
        <p:txBody>
          <a:bodyPr wrap="none" lIns="45719" rIns="45719">
            <a:spAutoFit/>
          </a:bodyPr>
          <a:lstStyle>
            <a:lvl1pPr algn="r">
              <a:defRPr sz="2800">
                <a:solidFill>
                  <a:schemeClr val="accent1"/>
                </a:solidFill>
              </a:defRPr>
            </a:lvl1pPr>
          </a:lstStyle>
          <a:p>
            <a:fld id="{86CB4B4D-7CA3-9044-876B-883B54F8677D}" type="slidenum">
              <a:t>‹#›</a:t>
            </a:fld>
            <a:endParaRPr/>
          </a:p>
        </p:txBody>
      </p:sp>
      <p:sp>
        <p:nvSpPr>
          <p:cNvPr id="6" name="Title Text"/>
          <p:cNvSpPr txBox="1">
            <a:spLocks noGrp="1"/>
          </p:cNvSpPr>
          <p:nvPr>
            <p:ph type="title"/>
          </p:nvPr>
        </p:nvSpPr>
        <p:spPr>
          <a:xfrm>
            <a:off x="609600" y="274637"/>
            <a:ext cx="10972800" cy="13255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r>
              <a:t>Title Text</a:t>
            </a:r>
          </a:p>
        </p:txBody>
      </p:sp>
      <p:sp>
        <p:nvSpPr>
          <p:cNvPr id="7" name="Body Level One…"/>
          <p:cNvSpPr txBox="1">
            <a:spLocks noGrp="1"/>
          </p:cNvSpPr>
          <p:nvPr>
            <p:ph type="body" idx="1"/>
          </p:nvPr>
        </p:nvSpPr>
        <p:spPr>
          <a:xfrm>
            <a:off x="609600" y="1600200"/>
            <a:ext cx="109728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r>
              <a:t>Body Level One</a:t>
            </a:r>
          </a:p>
          <a:p>
            <a:pPr lvl="1"/>
            <a:r>
              <a:t>Body Level Two</a:t>
            </a:r>
          </a:p>
          <a:p>
            <a:pPr lvl="2"/>
            <a:r>
              <a:t>Body Level Three</a:t>
            </a:r>
          </a:p>
          <a:p>
            <a:pPr lvl="3"/>
            <a:r>
              <a:t>Body Level Four</a:t>
            </a:r>
          </a:p>
          <a:p>
            <a:pPr lvl="4"/>
            <a:r>
              <a:t>Body Level Five</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 id="2147483782" r:id="rId134"/>
    <p:sldLayoutId id="2147483783" r:id="rId135"/>
    <p:sldLayoutId id="2147483784" r:id="rId136"/>
    <p:sldLayoutId id="2147483785" r:id="rId137"/>
    <p:sldLayoutId id="2147483786" r:id="rId138"/>
    <p:sldLayoutId id="2147483787" r:id="rId139"/>
    <p:sldLayoutId id="2147483788" r:id="rId140"/>
    <p:sldLayoutId id="2147483789" r:id="rId141"/>
    <p:sldLayoutId id="2147483790"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3799" r:id="rId151"/>
    <p:sldLayoutId id="2147483800" r:id="rId152"/>
    <p:sldLayoutId id="2147483801" r:id="rId153"/>
    <p:sldLayoutId id="2147483802" r:id="rId154"/>
    <p:sldLayoutId id="2147483803" r:id="rId155"/>
    <p:sldLayoutId id="2147483804" r:id="rId156"/>
    <p:sldLayoutId id="2147483805" r:id="rId157"/>
    <p:sldLayoutId id="2147483806" r:id="rId158"/>
    <p:sldLayoutId id="2147483807" r:id="rId159"/>
    <p:sldLayoutId id="2147483808" r:id="rId160"/>
    <p:sldLayoutId id="2147483809" r:id="rId161"/>
    <p:sldLayoutId id="2147483810" r:id="rId162"/>
    <p:sldLayoutId id="2147483811" r:id="rId163"/>
    <p:sldLayoutId id="2147483812" r:id="rId164"/>
    <p:sldLayoutId id="2147483813" r:id="rId165"/>
    <p:sldLayoutId id="2147483814" r:id="rId166"/>
    <p:sldLayoutId id="2147483815" r:id="rId167"/>
    <p:sldLayoutId id="2147483816" r:id="rId168"/>
    <p:sldLayoutId id="2147483817" r:id="rId169"/>
    <p:sldLayoutId id="2147483818" r:id="rId170"/>
    <p:sldLayoutId id="2147483819" r:id="rId171"/>
    <p:sldLayoutId id="2147483820" r:id="rId172"/>
    <p:sldLayoutId id="2147483821" r:id="rId173"/>
    <p:sldLayoutId id="2147483822" r:id="rId174"/>
    <p:sldLayoutId id="2147483823" r:id="rId175"/>
    <p:sldLayoutId id="2147483824" r:id="rId176"/>
    <p:sldLayoutId id="2147483825" r:id="rId177"/>
    <p:sldLayoutId id="2147483826" r:id="rId178"/>
    <p:sldLayoutId id="2147483827" r:id="rId179"/>
    <p:sldLayoutId id="2147483828" r:id="rId180"/>
    <p:sldLayoutId id="2147483829" r:id="rId181"/>
    <p:sldLayoutId id="2147483830" r:id="rId182"/>
    <p:sldLayoutId id="2147483831" r:id="rId183"/>
    <p:sldLayoutId id="2147483832" r:id="rId184"/>
    <p:sldLayoutId id="2147483833" r:id="rId185"/>
    <p:sldLayoutId id="2147483834" r:id="rId186"/>
    <p:sldLayoutId id="2147483835" r:id="rId187"/>
    <p:sldLayoutId id="2147483836" r:id="rId188"/>
    <p:sldLayoutId id="2147483837" r:id="rId189"/>
    <p:sldLayoutId id="2147483838" r:id="rId190"/>
    <p:sldLayoutId id="2147483839" r:id="rId191"/>
    <p:sldLayoutId id="2147483840" r:id="rId192"/>
    <p:sldLayoutId id="2147483841" r:id="rId193"/>
    <p:sldLayoutId id="2147483842" r:id="rId194"/>
    <p:sldLayoutId id="2147483843" r:id="rId195"/>
    <p:sldLayoutId id="2147483844" r:id="rId196"/>
    <p:sldLayoutId id="2147483845" r:id="rId197"/>
    <p:sldLayoutId id="2147483846"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3868"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 id="2147483921" r:id="rId273"/>
    <p:sldLayoutId id="2147483922" r:id="rId274"/>
    <p:sldLayoutId id="2147483923" r:id="rId275"/>
    <p:sldLayoutId id="2147483924" r:id="rId276"/>
    <p:sldLayoutId id="2147483925" r:id="rId277"/>
    <p:sldLayoutId id="2147483926" r:id="rId278"/>
    <p:sldLayoutId id="2147483927" r:id="rId279"/>
    <p:sldLayoutId id="2147483928" r:id="rId280"/>
    <p:sldLayoutId id="2147483929" r:id="rId281"/>
    <p:sldLayoutId id="2147483930" r:id="rId282"/>
    <p:sldLayoutId id="2147483931" r:id="rId283"/>
    <p:sldLayoutId id="2147483932" r:id="rId284"/>
    <p:sldLayoutId id="2147483933" r:id="rId285"/>
    <p:sldLayoutId id="2147483934" r:id="rId286"/>
    <p:sldLayoutId id="2147483935" r:id="rId287"/>
    <p:sldLayoutId id="2147483936" r:id="rId288"/>
    <p:sldLayoutId id="2147483937" r:id="rId289"/>
    <p:sldLayoutId id="2147483938" r:id="rId290"/>
    <p:sldLayoutId id="2147483939" r:id="rId291"/>
    <p:sldLayoutId id="2147483940" r:id="rId292"/>
    <p:sldLayoutId id="2147483941" r:id="rId293"/>
    <p:sldLayoutId id="2147483942" r:id="rId294"/>
    <p:sldLayoutId id="2147483943" r:id="rId295"/>
    <p:sldLayoutId id="2147483944" r:id="rId296"/>
    <p:sldLayoutId id="2147483945" r:id="rId297"/>
    <p:sldLayoutId id="2147483946" r:id="rId298"/>
    <p:sldLayoutId id="2147483947" r:id="rId299"/>
    <p:sldLayoutId id="2147483948" r:id="rId300"/>
    <p:sldLayoutId id="2147483949" r:id="rId301"/>
    <p:sldLayoutId id="2147483950" r:id="rId302"/>
    <p:sldLayoutId id="2147483951" r:id="rId303"/>
    <p:sldLayoutId id="2147483952" r:id="rId304"/>
    <p:sldLayoutId id="2147483953" r:id="rId305"/>
    <p:sldLayoutId id="2147483954" r:id="rId306"/>
    <p:sldLayoutId id="2147483955" r:id="rId307"/>
    <p:sldLayoutId id="2147483956" r:id="rId308"/>
    <p:sldLayoutId id="2147483957" r:id="rId309"/>
    <p:sldLayoutId id="2147483958" r:id="rId310"/>
    <p:sldLayoutId id="2147483959" r:id="rId311"/>
    <p:sldLayoutId id="2147483960" r:id="rId312"/>
    <p:sldLayoutId id="2147483961" r:id="rId313"/>
    <p:sldLayoutId id="2147483962" r:id="rId314"/>
    <p:sldLayoutId id="2147483963" r:id="rId315"/>
    <p:sldLayoutId id="2147483964" r:id="rId316"/>
    <p:sldLayoutId id="2147483965" r:id="rId317"/>
    <p:sldLayoutId id="2147483966" r:id="rId318"/>
    <p:sldLayoutId id="2147483967" r:id="rId319"/>
    <p:sldLayoutId id="2147483968" r:id="rId320"/>
    <p:sldLayoutId id="2147483969" r:id="rId321"/>
    <p:sldLayoutId id="2147483970" r:id="rId322"/>
    <p:sldLayoutId id="2147483971" r:id="rId323"/>
    <p:sldLayoutId id="2147483972" r:id="rId324"/>
    <p:sldLayoutId id="2147483973" r:id="rId325"/>
    <p:sldLayoutId id="2147483974" r:id="rId326"/>
    <p:sldLayoutId id="2147483975" r:id="rId327"/>
    <p:sldLayoutId id="2147483976" r:id="rId328"/>
    <p:sldLayoutId id="2147483977" r:id="rId329"/>
    <p:sldLayoutId id="2147483978" r:id="rId330"/>
    <p:sldLayoutId id="2147483979" r:id="rId331"/>
    <p:sldLayoutId id="2147483980" r:id="rId332"/>
    <p:sldLayoutId id="2147483981" r:id="rId333"/>
    <p:sldLayoutId id="2147483982" r:id="rId334"/>
    <p:sldLayoutId id="2147483983" r:id="rId335"/>
    <p:sldLayoutId id="2147483984" r:id="rId336"/>
    <p:sldLayoutId id="2147483985" r:id="rId337"/>
    <p:sldLayoutId id="2147483986" r:id="rId338"/>
    <p:sldLayoutId id="2147483987" r:id="rId339"/>
    <p:sldLayoutId id="2147483988" r:id="rId340"/>
    <p:sldLayoutId id="2147483989" r:id="rId341"/>
    <p:sldLayoutId id="2147483990" r:id="rId342"/>
    <p:sldLayoutId id="2147483991" r:id="rId343"/>
    <p:sldLayoutId id="2147483992" r:id="rId344"/>
    <p:sldLayoutId id="2147483993" r:id="rId345"/>
    <p:sldLayoutId id="2147483994" r:id="rId346"/>
    <p:sldLayoutId id="2147483995" r:id="rId347"/>
    <p:sldLayoutId id="2147483996" r:id="rId348"/>
    <p:sldLayoutId id="2147483997" r:id="rId349"/>
    <p:sldLayoutId id="2147483998" r:id="rId350"/>
    <p:sldLayoutId id="2147483999" r:id="rId351"/>
    <p:sldLayoutId id="2147484000" r:id="rId352"/>
    <p:sldLayoutId id="2147484001" r:id="rId353"/>
    <p:sldLayoutId id="2147484002" r:id="rId354"/>
    <p:sldLayoutId id="2147484003" r:id="rId355"/>
    <p:sldLayoutId id="2147484004" r:id="rId356"/>
    <p:sldLayoutId id="2147484005" r:id="rId357"/>
    <p:sldLayoutId id="2147484006" r:id="rId358"/>
    <p:sldLayoutId id="2147484007" r:id="rId359"/>
    <p:sldLayoutId id="2147484008" r:id="rId360"/>
    <p:sldLayoutId id="2147484009" r:id="rId361"/>
    <p:sldLayoutId id="2147484010" r:id="rId362"/>
    <p:sldLayoutId id="2147484011" r:id="rId363"/>
    <p:sldLayoutId id="2147484012" r:id="rId364"/>
    <p:sldLayoutId id="2147484013" r:id="rId365"/>
    <p:sldLayoutId id="2147484014" r:id="rId366"/>
    <p:sldLayoutId id="2147484015" r:id="rId367"/>
    <p:sldLayoutId id="2147484016" r:id="rId368"/>
    <p:sldLayoutId id="2147484017" r:id="rId369"/>
    <p:sldLayoutId id="2147484018" r:id="rId370"/>
    <p:sldLayoutId id="2147484019" r:id="rId371"/>
    <p:sldLayoutId id="2147484020" r:id="rId372"/>
    <p:sldLayoutId id="2147484021" r:id="rId373"/>
    <p:sldLayoutId id="2147484022" r:id="rId374"/>
    <p:sldLayoutId id="2147484023" r:id="rId375"/>
    <p:sldLayoutId id="2147484024" r:id="rId376"/>
    <p:sldLayoutId id="2147484025" r:id="rId377"/>
    <p:sldLayoutId id="2147484026" r:id="rId378"/>
    <p:sldLayoutId id="2147484027" r:id="rId379"/>
    <p:sldLayoutId id="2147484028" r:id="rId380"/>
    <p:sldLayoutId id="2147484029" r:id="rId381"/>
    <p:sldLayoutId id="2147484030" r:id="rId382"/>
    <p:sldLayoutId id="2147484031" r:id="rId383"/>
    <p:sldLayoutId id="2147484032" r:id="rId384"/>
    <p:sldLayoutId id="2147484033" r:id="rId385"/>
    <p:sldLayoutId id="2147484034" r:id="rId386"/>
    <p:sldLayoutId id="2147484035" r:id="rId387"/>
    <p:sldLayoutId id="2147484036" r:id="rId388"/>
    <p:sldLayoutId id="2147484037" r:id="rId389"/>
    <p:sldLayoutId id="2147484038" r:id="rId390"/>
    <p:sldLayoutId id="2147484039" r:id="rId391"/>
    <p:sldLayoutId id="2147484040" r:id="rId392"/>
    <p:sldLayoutId id="2147484041" r:id="rId393"/>
    <p:sldLayoutId id="2147484042" r:id="rId394"/>
    <p:sldLayoutId id="2147484043" r:id="rId395"/>
    <p:sldLayoutId id="2147484044" r:id="rId396"/>
    <p:sldLayoutId id="2147484045" r:id="rId397"/>
    <p:sldLayoutId id="2147484046" r:id="rId398"/>
    <p:sldLayoutId id="2147484047" r:id="rId399"/>
    <p:sldLayoutId id="2147484048" r:id="rId400"/>
    <p:sldLayoutId id="2147484049" r:id="rId401"/>
    <p:sldLayoutId id="2147484050" r:id="rId402"/>
    <p:sldLayoutId id="2147484051" r:id="rId403"/>
    <p:sldLayoutId id="2147484052" r:id="rId404"/>
    <p:sldLayoutId id="2147484053" r:id="rId405"/>
    <p:sldLayoutId id="2147484054" r:id="rId406"/>
    <p:sldLayoutId id="2147484055" r:id="rId407"/>
    <p:sldLayoutId id="2147484056" r:id="rId408"/>
    <p:sldLayoutId id="2147484057" r:id="rId409"/>
    <p:sldLayoutId id="2147484058" r:id="rId410"/>
    <p:sldLayoutId id="2147484059" r:id="rId411"/>
    <p:sldLayoutId id="2147484060" r:id="rId412"/>
    <p:sldLayoutId id="2147484061" r:id="rId413"/>
    <p:sldLayoutId id="2147484062" r:id="rId414"/>
    <p:sldLayoutId id="2147484063" r:id="rId415"/>
    <p:sldLayoutId id="2147484064" r:id="rId416"/>
    <p:sldLayoutId id="2147484065" r:id="rId417"/>
    <p:sldLayoutId id="2147484066" r:id="rId418"/>
    <p:sldLayoutId id="2147484067" r:id="rId419"/>
    <p:sldLayoutId id="2147484068" r:id="rId420"/>
    <p:sldLayoutId id="2147484069" r:id="rId421"/>
    <p:sldLayoutId id="2147484070" r:id="rId422"/>
    <p:sldLayoutId id="2147484071" r:id="rId423"/>
    <p:sldLayoutId id="2147484072" r:id="rId424"/>
    <p:sldLayoutId id="2147484073" r:id="rId425"/>
    <p:sldLayoutId id="2147484074" r:id="rId426"/>
    <p:sldLayoutId id="2147484075" r:id="rId427"/>
    <p:sldLayoutId id="2147484076" r:id="rId428"/>
    <p:sldLayoutId id="2147484077" r:id="rId429"/>
    <p:sldLayoutId id="2147484078" r:id="rId430"/>
    <p:sldLayoutId id="2147484079" r:id="rId431"/>
    <p:sldLayoutId id="2147484080" r:id="rId432"/>
    <p:sldLayoutId id="2147484081" r:id="rId433"/>
    <p:sldLayoutId id="2147484082" r:id="rId434"/>
    <p:sldLayoutId id="2147484083" r:id="rId435"/>
    <p:sldLayoutId id="2147484084" r:id="rId436"/>
    <p:sldLayoutId id="2147484085" r:id="rId437"/>
    <p:sldLayoutId id="2147484086" r:id="rId438"/>
    <p:sldLayoutId id="2147484087" r:id="rId439"/>
    <p:sldLayoutId id="2147484088" r:id="rId440"/>
    <p:sldLayoutId id="2147484089" r:id="rId441"/>
    <p:sldLayoutId id="2147484090" r:id="rId442"/>
    <p:sldLayoutId id="2147484091" r:id="rId443"/>
    <p:sldLayoutId id="2147484092" r:id="rId444"/>
    <p:sldLayoutId id="2147484093" r:id="rId445"/>
    <p:sldLayoutId id="2147484094" r:id="rId446"/>
    <p:sldLayoutId id="2147484095" r:id="rId447"/>
    <p:sldLayoutId id="2147484096" r:id="rId448"/>
    <p:sldLayoutId id="2147484097" r:id="rId449"/>
    <p:sldLayoutId id="2147484098" r:id="rId450"/>
    <p:sldLayoutId id="2147484099" r:id="rId451"/>
    <p:sldLayoutId id="2147484100" r:id="rId452"/>
    <p:sldLayoutId id="2147484101" r:id="rId453"/>
    <p:sldLayoutId id="2147484102" r:id="rId454"/>
    <p:sldLayoutId id="2147484103" r:id="rId455"/>
    <p:sldLayoutId id="2147484104" r:id="rId456"/>
    <p:sldLayoutId id="2147484105" r:id="rId457"/>
    <p:sldLayoutId id="2147484106" r:id="rId458"/>
    <p:sldLayoutId id="2147484107" r:id="rId459"/>
    <p:sldLayoutId id="2147484108" r:id="rId460"/>
    <p:sldLayoutId id="2147484109" r:id="rId461"/>
    <p:sldLayoutId id="2147484110" r:id="rId462"/>
    <p:sldLayoutId id="2147484111" r:id="rId463"/>
    <p:sldLayoutId id="2147484112" r:id="rId464"/>
    <p:sldLayoutId id="2147484113" r:id="rId465"/>
    <p:sldLayoutId id="2147484114" r:id="rId466"/>
    <p:sldLayoutId id="2147484115" r:id="rId467"/>
    <p:sldLayoutId id="2147484116" r:id="rId468"/>
    <p:sldLayoutId id="2147484117" r:id="rId469"/>
    <p:sldLayoutId id="2147484118" r:id="rId470"/>
    <p:sldLayoutId id="2147484119" r:id="rId471"/>
    <p:sldLayoutId id="2147484120" r:id="rId472"/>
    <p:sldLayoutId id="2147484121" r:id="rId473"/>
    <p:sldLayoutId id="2147484122" r:id="rId474"/>
    <p:sldLayoutId id="2147484123" r:id="rId475"/>
    <p:sldLayoutId id="2147484124" r:id="rId476"/>
    <p:sldLayoutId id="2147484125" r:id="rId477"/>
    <p:sldLayoutId id="2147484126" r:id="rId478"/>
    <p:sldLayoutId id="2147484127" r:id="rId479"/>
    <p:sldLayoutId id="2147484128" r:id="rId480"/>
    <p:sldLayoutId id="2147484129" r:id="rId481"/>
    <p:sldLayoutId id="2147484130" r:id="rId482"/>
    <p:sldLayoutId id="2147484131" r:id="rId483"/>
    <p:sldLayoutId id="2147484132" r:id="rId484"/>
    <p:sldLayoutId id="2147484133" r:id="rId485"/>
    <p:sldLayoutId id="2147484134" r:id="rId486"/>
    <p:sldLayoutId id="2147484135" r:id="rId487"/>
    <p:sldLayoutId id="2147484136" r:id="rId488"/>
    <p:sldLayoutId id="2147484137" r:id="rId489"/>
    <p:sldLayoutId id="2147484138" r:id="rId490"/>
    <p:sldLayoutId id="2147484139" r:id="rId491"/>
    <p:sldLayoutId id="2147484140" r:id="rId492"/>
    <p:sldLayoutId id="2147484141" r:id="rId493"/>
    <p:sldLayoutId id="2147484142" r:id="rId494"/>
    <p:sldLayoutId id="2147484143" r:id="rId495"/>
    <p:sldLayoutId id="2147484144" r:id="rId496"/>
    <p:sldLayoutId id="2147484145" r:id="rId497"/>
    <p:sldLayoutId id="2147484146" r:id="rId498"/>
    <p:sldLayoutId id="2147484147" r:id="rId499"/>
    <p:sldLayoutId id="2147484148" r:id="rId500"/>
    <p:sldLayoutId id="2147484149" r:id="rId501"/>
    <p:sldLayoutId id="2147484150" r:id="rId502"/>
    <p:sldLayoutId id="2147484151" r:id="rId503"/>
    <p:sldLayoutId id="2147484152" r:id="rId504"/>
    <p:sldLayoutId id="2147484153" r:id="rId505"/>
    <p:sldLayoutId id="2147484154" r:id="rId506"/>
    <p:sldLayoutId id="2147484155" r:id="rId507"/>
    <p:sldLayoutId id="2147484156" r:id="rId508"/>
    <p:sldLayoutId id="2147484157" r:id="rId509"/>
    <p:sldLayoutId id="2147484158" r:id="rId510"/>
    <p:sldLayoutId id="2147484159" r:id="rId511"/>
    <p:sldLayoutId id="2147484160" r:id="rId512"/>
    <p:sldLayoutId id="2147484161" r:id="rId513"/>
    <p:sldLayoutId id="2147484162" r:id="rId514"/>
    <p:sldLayoutId id="2147484163" r:id="rId515"/>
    <p:sldLayoutId id="2147484164" r:id="rId516"/>
    <p:sldLayoutId id="2147484165" r:id="rId517"/>
    <p:sldLayoutId id="2147484166" r:id="rId518"/>
    <p:sldLayoutId id="2147484167" r:id="rId519"/>
  </p:sldLayoutIdLst>
  <p:transition spd="med"/>
  <p:txStyles>
    <p:titleStyle>
      <a:lvl1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1pPr>
      <a:lvl2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2pPr>
      <a:lvl3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3pPr>
      <a:lvl4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4pPr>
      <a:lvl5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5pPr>
      <a:lvl6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6pPr>
      <a:lvl7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7pPr>
      <a:lvl8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8pPr>
      <a:lvl9pPr marL="0" marR="0" indent="0" algn="l" defTabSz="914400" rtl="0" latinLnBrk="0">
        <a:lnSpc>
          <a:spcPct val="90000"/>
        </a:lnSpc>
        <a:spcBef>
          <a:spcPts val="0"/>
        </a:spcBef>
        <a:spcAft>
          <a:spcPts val="0"/>
        </a:spcAft>
        <a:buClrTx/>
        <a:buSzTx/>
        <a:buFontTx/>
        <a:buNone/>
        <a:tabLst/>
        <a:defRPr sz="3200" b="0" i="0" u="none" strike="noStrike" cap="all" spc="0" baseline="0">
          <a:solidFill>
            <a:srgbClr val="000000"/>
          </a:solidFill>
          <a:uFillTx/>
          <a:latin typeface="Gill Sans MT"/>
          <a:ea typeface="Gill Sans MT"/>
          <a:cs typeface="Gill Sans MT"/>
          <a:sym typeface="Gill Sans MT"/>
        </a:defRPr>
      </a:lvl9pPr>
    </p:titleStyle>
    <p:bodyStyle>
      <a:lvl1pPr marL="228600" marR="0" indent="-2286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1pPr>
      <a:lvl2pPr marL="711200" marR="0" indent="-254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2pPr>
      <a:lvl3pPr marL="1200150" marR="0" indent="-28575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3pPr>
      <a:lvl4pPr marL="1698171" marR="0" indent="-326571"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4pPr>
      <a:lvl5pPr marL="2209800" marR="0" indent="-381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5pPr>
      <a:lvl6pPr marL="2667000" marR="0" indent="-381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6pPr>
      <a:lvl7pPr marL="3124200" marR="0" indent="-381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7pPr>
      <a:lvl8pPr marL="3581400" marR="0" indent="-381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8pPr>
      <a:lvl9pPr marL="4038600" marR="0" indent="-381000" algn="l" defTabSz="914400" rtl="0" latinLnBrk="0">
        <a:lnSpc>
          <a:spcPct val="120000"/>
        </a:lnSpc>
        <a:spcBef>
          <a:spcPts val="1000"/>
        </a:spcBef>
        <a:spcAft>
          <a:spcPts val="0"/>
        </a:spcAft>
        <a:buClr>
          <a:schemeClr val="accent1"/>
        </a:buClr>
        <a:buSzPct val="100000"/>
        <a:buFont typeface="Arial"/>
        <a:buChar char="•"/>
        <a:tabLst/>
        <a:defRPr sz="2000" b="0" i="0" u="none" strike="noStrike" cap="none" spc="0" baseline="0">
          <a:solidFill>
            <a:srgbClr val="000000"/>
          </a:solidFill>
          <a:uFillTx/>
          <a:latin typeface="Gill Sans MT"/>
          <a:ea typeface="Gill Sans MT"/>
          <a:cs typeface="Gill Sans MT"/>
          <a:sym typeface="Gill Sans MT"/>
        </a:defRPr>
      </a:lvl9pPr>
    </p:bodyStyle>
    <p:otherStyle>
      <a:lvl1pPr marL="0" marR="0" indent="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1pPr>
      <a:lvl2pPr marL="0" marR="0" indent="4572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2pPr>
      <a:lvl3pPr marL="0" marR="0" indent="9144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3pPr>
      <a:lvl4pPr marL="0" marR="0" indent="13716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4pPr>
      <a:lvl5pPr marL="0" marR="0" indent="18288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5pPr>
      <a:lvl6pPr marL="0" marR="0" indent="22860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6pPr>
      <a:lvl7pPr marL="0" marR="0" indent="27432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7pPr>
      <a:lvl8pPr marL="0" marR="0" indent="32004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8pPr>
      <a:lvl9pPr marL="0" marR="0" indent="3657600" algn="r" defTabSz="914400" rtl="0" latinLnBrk="0">
        <a:lnSpc>
          <a:spcPct val="100000"/>
        </a:lnSpc>
        <a:spcBef>
          <a:spcPts val="0"/>
        </a:spcBef>
        <a:spcAft>
          <a:spcPts val="0"/>
        </a:spcAft>
        <a:buClrTx/>
        <a:buSzTx/>
        <a:buFontTx/>
        <a:buNone/>
        <a:tabLst/>
        <a:defRPr sz="2800" b="0" i="0" u="none" strike="noStrike" cap="none" spc="0" baseline="0">
          <a:solidFill>
            <a:schemeClr val="tx1"/>
          </a:solidFill>
          <a:uFillTx/>
          <a:latin typeface="+mn-lt"/>
          <a:ea typeface="+mn-ea"/>
          <a:cs typeface="+mn-cs"/>
          <a:sym typeface="Gill Sans MT"/>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www.onlinedoctranslator.com/es/?utm_source=onlinedoctranslator&amp;utm_medium=pptx&amp;utm_campaign=attribution" TargetMode="External"/><Relationship Id="rId2" Type="http://schemas.openxmlformats.org/officeDocument/2006/relationships/image" Target="../media/image18.jpeg"/><Relationship Id="rId1" Type="http://schemas.openxmlformats.org/officeDocument/2006/relationships/slideLayout" Target="../slideLayouts/slideLayout2.xml"/><Relationship Id="rId4" Type="http://schemas.openxmlformats.org/officeDocument/2006/relationships/image" Target="../media/image19.png"/></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6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0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6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14.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410.xml"/></Relationships>
</file>

<file path=ppt/slides/_rels/slide11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403.xml"/></Relationships>
</file>

<file path=ppt/slides/_rels/slide11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400.xml"/></Relationships>
</file>

<file path=ppt/slides/_rels/slide117.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41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12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418.xml"/></Relationships>
</file>

<file path=ppt/slides/_rels/slide1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73.xml"/></Relationships>
</file>

<file path=ppt/slides/_rels/slide130.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62.jpeg"/><Relationship Id="rId1" Type="http://schemas.openxmlformats.org/officeDocument/2006/relationships/slideLayout" Target="../slideLayouts/slideLayout42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2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1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5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1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5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5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1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82.xml"/></Relationships>
</file>

<file path=ppt/slides/_rels/slide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8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1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82.xml"/></Relationships>
</file>

<file path=ppt/slides/_rels/slide1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8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7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68.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69.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77.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454.xml"/></Relationships>
</file>

<file path=ppt/slides/_rels/slide17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44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74.xml"/></Relationships>
</file>

<file path=ppt/slides/_rels/slide1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3.xml"/></Relationships>
</file>

<file path=ppt/slides/_rels/slide1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7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8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212.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508.xml"/></Relationships>
</file>

<file path=ppt/slides/_rels/slide21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8.png"/><Relationship Id="rId1" Type="http://schemas.openxmlformats.org/officeDocument/2006/relationships/slideLayout" Target="../slideLayouts/slideLayout506.xml"/></Relationships>
</file>

<file path=ppt/slides/_rels/slide21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506.xml"/></Relationships>
</file>

<file path=ppt/slides/_rels/slide21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50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21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506.xml"/></Relationships>
</file>

<file path=ppt/slides/_rels/slide21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506.xml"/></Relationships>
</file>

<file path=ppt/slides/_rels/slide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0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5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54.xml"/></Relationships>
</file>

<file path=ppt/slides/_rels/slide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56.xml"/></Relationships>
</file>

<file path=ppt/slides/_rels/slide3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4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hyperlink" Target="http://earlybible.com/images/p46eph1.jpg" TargetMode="External"/><Relationship Id="rId1" Type="http://schemas.openxmlformats.org/officeDocument/2006/relationships/slideLayout" Target="../slideLayouts/slideLayout75.xml"/><Relationship Id="rId4" Type="http://schemas.openxmlformats.org/officeDocument/2006/relationships/image" Target="../media/image35.jpeg"/></Relationships>
</file>

<file path=ppt/slides/_rels/slide35.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58.xml"/></Relationships>
</file>

<file path=ppt/slides/_rels/slide3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08.xml"/></Relationships>
</file>

<file path=ppt/slides/_rels/slide3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0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4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8.xml"/></Relationships>
</file>

<file path=ppt/slides/_rels/slide4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10.xml"/></Relationships>
</file>

<file path=ppt/slides/_rels/slide4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10.xml"/></Relationships>
</file>

<file path=ppt/slides/_rels/slide48.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10.xml"/></Relationships>
</file>

<file path=ppt/slides/_rels/slide4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10.xml"/></Relationships>
</file>

<file path=ppt/slides/_rels/slide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30.xml"/></Relationships>
</file>

<file path=ppt/slides/_rels/slide5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1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84.xml"/></Relationships>
</file>

<file path=ppt/slides/_rels/slide5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8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5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jpeg"/><Relationship Id="rId1" Type="http://schemas.openxmlformats.org/officeDocument/2006/relationships/slideLayout" Target="../slideLayouts/slideLayout251.xml"/></Relationships>
</file>

<file path=ppt/slides/_rels/slide5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4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28.xml"/></Relationships>
</file>

<file path=ppt/slides/_rels/slide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2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4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2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8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31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06.xml"/></Relationships>
</file>

<file path=ppt/slides/_rels/slide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73.xml"/></Relationships>
</file>

<file path=ppt/slides/_rels/slide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0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06.xml"/></Relationships>
</file>

<file path=ppt/slides/_rels/slide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0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37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99.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6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40" name="Picture 2" descr="Picture 2"/>
          <p:cNvPicPr>
            <a:picLocks noChangeAspect="1"/>
          </p:cNvPicPr>
          <p:nvPr/>
        </p:nvPicPr>
        <p:blipFill>
          <a:blip r:embed="rId2"/>
          <a:stretch>
            <a:fillRect/>
          </a:stretch>
        </p:blipFill>
        <p:spPr>
          <a:xfrm>
            <a:off x="882126" y="863600"/>
            <a:ext cx="10427746" cy="3873500"/>
          </a:xfrm>
          <a:prstGeom prst="rect">
            <a:avLst/>
          </a:prstGeom>
          <a:ln w="12700">
            <a:miter lim="400000"/>
          </a:ln>
        </p:spPr>
      </p:pic>
      <p:sp>
        <p:nvSpPr>
          <p:cNvPr id="11841" name="TextBox 3"/>
          <p:cNvSpPr txBox="1"/>
          <p:nvPr/>
        </p:nvSpPr>
        <p:spPr>
          <a:xfrm>
            <a:off x="927846" y="5163403"/>
            <a:ext cx="10336306" cy="13106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4800" b="1">
                <a:solidFill>
                  <a:srgbClr val="F2E3FC"/>
                </a:solidFill>
                <a:effectLst>
                  <a:outerShdw blurRad="38100" dist="38100" dir="2700000" rotWithShape="0">
                    <a:srgbClr val="000000">
                      <a:alpha val="43137"/>
                    </a:srgbClr>
                  </a:outerShdw>
                </a:effectLst>
                <a:latin typeface="Berlin Sans FB Demi"/>
                <a:ea typeface="Berlin Sans FB Demi"/>
                <a:cs typeface="Berlin Sans FB Demi"/>
                <a:sym typeface="Berlin Sans FB Demi"/>
              </a:defRPr>
            </a:pPr>
            <a:r>
              <a:t>-----NUEVO TESTAMENTO-----</a:t>
            </a:r>
          </a:p>
          <a:p>
            <a:pPr algn="ctr" defTabSz="457200">
              <a:defRPr sz="3200" b="1">
                <a:solidFill>
                  <a:srgbClr val="F2E3FC"/>
                </a:solidFill>
                <a:effectLst>
                  <a:outerShdw blurRad="38100" dist="38100" dir="2700000" rotWithShape="0">
                    <a:srgbClr val="000000">
                      <a:alpha val="43137"/>
                    </a:srgbClr>
                  </a:outerShdw>
                </a:effectLst>
                <a:latin typeface="Berlin Sans FB Demi"/>
                <a:ea typeface="Berlin Sans FB Demi"/>
                <a:cs typeface="Berlin Sans FB Demi"/>
                <a:sym typeface="Berlin Sans FB Demi"/>
              </a:defRPr>
            </a:pPr>
            <a:r>
              <a:t>(Semana 2)</a:t>
            </a:r>
          </a:p>
        </p:txBody>
      </p:sp>
      <p:sp>
        <p:nvSpPr>
          <p:cNvPr id="11842" name="ODT_ATTR_LBL_SHAPE"/>
          <p:cNvSpPr txBox="1"/>
          <p:nvPr/>
        </p:nvSpPr>
        <p:spPr>
          <a:xfrm>
            <a:off x="-1" y="-1"/>
            <a:ext cx="3608114" cy="243841"/>
          </a:xfrm>
          <a:prstGeom prst="rect">
            <a:avLst/>
          </a:prstGeom>
          <a:solidFill>
            <a:srgbClr val="FAFAFA"/>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sz="1000">
                <a:solidFill>
                  <a:srgbClr val="0F2B46"/>
                </a:solidFill>
                <a:latin typeface="Roboto"/>
                <a:ea typeface="Roboto"/>
                <a:cs typeface="Roboto"/>
                <a:sym typeface="Roboto"/>
              </a:defRPr>
            </a:pPr>
            <a:r>
              <a:t>Traducido del inglés al español - </a:t>
            </a:r>
            <a:r>
              <a:rPr u="sng">
                <a:solidFill>
                  <a:srgbClr val="FA2B5C"/>
                </a:solidFill>
                <a:uFill>
                  <a:solidFill>
                    <a:srgbClr val="FA2B5C"/>
                  </a:solidFill>
                </a:uFill>
                <a:hlinkClick r:id="rId3"/>
              </a:rPr>
              <a:t>www.onlinedoctranslator.com</a:t>
            </a:r>
          </a:p>
        </p:txBody>
      </p:sp>
      <p:pic>
        <p:nvPicPr>
          <p:cNvPr id="11843" name="ODT_ATTR_LBL_LOGO" descr="ODT_ATTR_LBL_LOGO"/>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36000"/>
            <a:ext cx="316230" cy="179705"/>
          </a:xfrm>
          <a:prstGeom prst="rect">
            <a:avLst/>
          </a:prstGeom>
          <a:ln w="12700">
            <a:miter lim="400000"/>
          </a:ln>
        </p:spPr>
      </p:pic>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1888" name="Title 1"/>
          <p:cNvSpPr txBox="1">
            <a:spLocks noGrp="1"/>
          </p:cNvSpPr>
          <p:nvPr>
            <p:ph type="title"/>
          </p:nvPr>
        </p:nvSpPr>
        <p:spPr>
          <a:xfrm>
            <a:off x="9220199" y="250239"/>
            <a:ext cx="2522222" cy="6471237"/>
          </a:xfrm>
          <a:prstGeom prst="rect">
            <a:avLst/>
          </a:prstGeom>
        </p:spPr>
        <p:txBody>
          <a:bodyPr/>
          <a:lstStyle/>
          <a:p>
            <a:pPr defTabSz="877823">
              <a:defRPr sz="1919">
                <a:solidFill>
                  <a:srgbClr val="FFFF99"/>
                </a:solidFill>
              </a:defRPr>
            </a:pPr>
            <a:r>
              <a:t>Estas ruinas pertenecieron una vez a los 2</a:t>
            </a:r>
            <a:r>
              <a:rPr baseline="29916"/>
              <a:t>ndo </a:t>
            </a:r>
            <a:r>
              <a:t>Templo samaritano en el monte Gerizim. Las excavaciones comenzaron en 1982 y han continuado ininterrumpidamente desde entonces.</a:t>
            </a:r>
            <a:br/>
            <a:br/>
            <a:r>
              <a:t>La primera fase del templo en el monte Gerizim fue erigida en el siglo V.</a:t>
            </a:r>
            <a:r>
              <a:rPr baseline="29916"/>
              <a:t> </a:t>
            </a:r>
            <a:r>
              <a:t>a.C. En el siglo II a. C. se construyó un edificio más grande, pero Juan Hircano de Jerusalén lo demolió a fines del siglo II a.C. Las hostilidades continuaron hasta el tiempo de Jesús.</a:t>
            </a:r>
          </a:p>
        </p:txBody>
      </p:sp>
      <p:pic>
        <p:nvPicPr>
          <p:cNvPr id="11889" name="Picture 4" descr="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28600" y="250239"/>
            <a:ext cx="8778241" cy="5161399"/>
          </a:xfrm>
          <a:prstGeom prst="rect">
            <a:avLst/>
          </a:prstGeom>
          <a:ln w="12700">
            <a:miter lim="400000"/>
          </a:ln>
        </p:spPr>
      </p:pic>
      <p:sp>
        <p:nvSpPr>
          <p:cNvPr id="11890" name="TextBox 4"/>
          <p:cNvSpPr txBox="1"/>
          <p:nvPr/>
        </p:nvSpPr>
        <p:spPr>
          <a:xfrm>
            <a:off x="2240597" y="5435517"/>
            <a:ext cx="6720523" cy="12545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000">
                <a:solidFill>
                  <a:srgbClr val="FFFF99"/>
                </a:solidFill>
                <a:latin typeface="Calibri Light"/>
                <a:ea typeface="Calibri Light"/>
                <a:cs typeface="Calibri Light"/>
                <a:sym typeface="Calibri Light"/>
              </a:defRPr>
            </a:pPr>
            <a:r>
              <a:t>Las excavaciones arqueológicas en el monte Gerizim aún no han descubierto restos del 1</a:t>
            </a:r>
            <a:r>
              <a:rPr baseline="30000"/>
              <a:t>er </a:t>
            </a:r>
            <a:r>
              <a:t>templo, pero inscripciones en arameo así como una campana de oro (apropiada para un sacerdote, cf. Ex. 28:33-35) dan testimonio de su presencia.</a:t>
            </a:r>
          </a:p>
        </p:txBody>
      </p:sp>
      <p:pic>
        <p:nvPicPr>
          <p:cNvPr id="11891" name="Picture 2" descr="Picture 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9580" y="4987564"/>
            <a:ext cx="1664555" cy="1733911"/>
          </a:xfrm>
          <a:prstGeom prst="rect">
            <a:avLst/>
          </a:prstGeom>
          <a:ln w="28575">
            <a:solidFill>
              <a:srgbClr val="000000"/>
            </a:solidFill>
          </a:ln>
        </p:spPr>
      </p:pic>
    </p:spTree>
  </p:cSld>
  <p:clrMapOvr>
    <a:masterClrMapping/>
  </p:clrMapOvr>
  <p:transition spd="med"/>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 name="Title 3"/>
          <p:cNvSpPr txBox="1">
            <a:spLocks noGrp="1"/>
          </p:cNvSpPr>
          <p:nvPr>
            <p:ph type="title"/>
          </p:nvPr>
        </p:nvSpPr>
        <p:spPr>
          <a:xfrm>
            <a:off x="579119" y="540626"/>
            <a:ext cx="3629026" cy="4971545"/>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Pablo, el hombre</a:t>
            </a:r>
          </a:p>
        </p:txBody>
      </p:sp>
      <p:sp>
        <p:nvSpPr>
          <p:cNvPr id="12319" name="Content Placeholder 2"/>
          <p:cNvSpPr txBox="1">
            <a:spLocks noGrp="1"/>
          </p:cNvSpPr>
          <p:nvPr>
            <p:ph type="body" sz="half" idx="1"/>
          </p:nvPr>
        </p:nvSpPr>
        <p:spPr>
          <a:xfrm>
            <a:off x="4629151" y="540626"/>
            <a:ext cx="3162301" cy="6317374"/>
          </a:xfrm>
          <a:prstGeom prst="rect">
            <a:avLst/>
          </a:prstGeom>
        </p:spPr>
        <p:txBody>
          <a:bodyPr/>
          <a:lstStyle/>
          <a:p>
            <a:pPr>
              <a:spcBef>
                <a:spcPts val="0"/>
              </a:spcBef>
              <a:buSzTx/>
              <a:buNone/>
              <a:defRPr sz="2400" b="1">
                <a:solidFill>
                  <a:srgbClr val="C00000"/>
                </a:solidFill>
                <a:latin typeface="Eras Demi ITC"/>
                <a:ea typeface="Eras Demi ITC"/>
                <a:cs typeface="Eras Demi ITC"/>
                <a:sym typeface="Eras Demi ITC"/>
              </a:defRPr>
            </a:pPr>
            <a:r>
              <a:t>Saúl</a:t>
            </a:r>
          </a:p>
          <a:p>
            <a:pPr>
              <a:spcBef>
                <a:spcPts val="0"/>
              </a:spcBef>
              <a:buSzTx/>
              <a:buNone/>
              <a:defRPr sz="2400">
                <a:solidFill>
                  <a:srgbClr val="FF0000"/>
                </a:solidFill>
                <a:latin typeface="Arial Narrow"/>
                <a:ea typeface="Arial Narrow"/>
                <a:cs typeface="Arial Narrow"/>
                <a:sym typeface="Arial Narrow"/>
              </a:defRPr>
            </a:pPr>
            <a:r>
              <a:t>	</a:t>
            </a:r>
            <a:r>
              <a:rPr sz="2000" i="1"/>
              <a:t>Nombre judío</a:t>
            </a:r>
          </a:p>
          <a:p>
            <a:pPr>
              <a:spcBef>
                <a:spcPts val="0"/>
              </a:spcBef>
              <a:buSzTx/>
              <a:buNone/>
              <a:defRPr sz="2400" b="1">
                <a:solidFill>
                  <a:srgbClr val="C00000"/>
                </a:solidFill>
                <a:latin typeface="Eras Demi ITC"/>
                <a:ea typeface="Eras Demi ITC"/>
                <a:cs typeface="Eras Demi ITC"/>
                <a:sym typeface="Eras Demi ITC"/>
              </a:defRPr>
            </a:pPr>
            <a:r>
              <a:t>Pablo</a:t>
            </a:r>
          </a:p>
          <a:p>
            <a:pPr>
              <a:spcBef>
                <a:spcPts val="0"/>
              </a:spcBef>
              <a:buSzTx/>
              <a:buNone/>
              <a:defRPr i="1">
                <a:solidFill>
                  <a:srgbClr val="FF0000"/>
                </a:solidFill>
                <a:latin typeface="Arial Narrow"/>
                <a:ea typeface="Arial Narrow"/>
                <a:cs typeface="Arial Narrow"/>
                <a:sym typeface="Arial Narrow"/>
              </a:defRPr>
            </a:pPr>
            <a:r>
              <a:t>	Nombre romano (cognomen)</a:t>
            </a:r>
          </a:p>
          <a:p>
            <a:pPr>
              <a:lnSpc>
                <a:spcPct val="110000"/>
              </a:lnSpc>
              <a:spcBef>
                <a:spcPts val="0"/>
              </a:spcBef>
              <a:buSzTx/>
              <a:buNone/>
              <a:defRPr sz="2400" b="1">
                <a:solidFill>
                  <a:srgbClr val="C00000"/>
                </a:solidFill>
                <a:latin typeface="Eras Demi ITC"/>
                <a:ea typeface="Eras Demi ITC"/>
                <a:cs typeface="Eras Demi ITC"/>
                <a:sym typeface="Eras Demi ITC"/>
              </a:defRPr>
            </a:pPr>
            <a:r>
              <a:t>Ciudadano romano de Tarso</a:t>
            </a:r>
          </a:p>
          <a:p>
            <a:pPr>
              <a:spcBef>
                <a:spcPts val="0"/>
              </a:spcBef>
              <a:buSzTx/>
              <a:buNone/>
              <a:defRPr sz="2400" i="1">
                <a:solidFill>
                  <a:srgbClr val="FF0000"/>
                </a:solidFill>
                <a:latin typeface="Arial Narrow"/>
                <a:ea typeface="Arial Narrow"/>
                <a:cs typeface="Arial Narrow"/>
                <a:sym typeface="Arial Narrow"/>
              </a:defRPr>
            </a:pPr>
            <a:r>
              <a:t>	</a:t>
            </a:r>
            <a:r>
              <a:rPr sz="2000"/>
              <a:t>Hechos 16:37; 21:39; 22:26-28</a:t>
            </a:r>
          </a:p>
          <a:p>
            <a:pPr>
              <a:spcBef>
                <a:spcPts val="0"/>
              </a:spcBef>
              <a:buSzTx/>
              <a:buNone/>
              <a:defRPr sz="2400" b="1">
                <a:solidFill>
                  <a:srgbClr val="C00000"/>
                </a:solidFill>
                <a:latin typeface="Eras Demi ITC"/>
                <a:ea typeface="Eras Demi ITC"/>
                <a:cs typeface="Eras Demi ITC"/>
                <a:sym typeface="Eras Demi ITC"/>
              </a:defRPr>
            </a:pPr>
            <a:r>
              <a:t>Hebraísta judío</a:t>
            </a:r>
          </a:p>
          <a:p>
            <a:pPr>
              <a:spcBef>
                <a:spcPts val="0"/>
              </a:spcBef>
              <a:buSzTx/>
              <a:buNone/>
              <a:defRPr sz="2400" i="1">
                <a:solidFill>
                  <a:srgbClr val="FF0000"/>
                </a:solidFill>
                <a:latin typeface="Arial Narrow"/>
                <a:ea typeface="Arial Narrow"/>
                <a:cs typeface="Arial Narrow"/>
                <a:sym typeface="Arial Narrow"/>
              </a:defRPr>
            </a:pPr>
            <a:r>
              <a:t>	</a:t>
            </a:r>
            <a:r>
              <a:rPr sz="2000"/>
              <a:t>Hechos 22:2; Filipenses 3:6 (en hebreo)</a:t>
            </a:r>
          </a:p>
        </p:txBody>
      </p:sp>
      <p:sp>
        <p:nvSpPr>
          <p:cNvPr id="12320" name="Content Placeholder 4"/>
          <p:cNvSpPr txBox="1"/>
          <p:nvPr/>
        </p:nvSpPr>
        <p:spPr>
          <a:xfrm>
            <a:off x="8542019" y="540626"/>
            <a:ext cx="3499486" cy="6317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marL="283463" indent="-283463">
              <a:lnSpc>
                <a:spcPct val="112000"/>
              </a:lnSpc>
              <a:defRPr sz="2400" b="1">
                <a:solidFill>
                  <a:srgbClr val="C00000"/>
                </a:solidFill>
                <a:latin typeface="Eras Demi ITC"/>
                <a:ea typeface="Eras Demi ITC"/>
                <a:cs typeface="Eras Demi ITC"/>
                <a:sym typeface="Eras Demi ITC"/>
              </a:defRPr>
            </a:pPr>
            <a:r>
              <a:t>Tribu de Benjamín</a:t>
            </a:r>
            <a:endParaRPr sz="2000">
              <a:solidFill>
                <a:srgbClr val="262626"/>
              </a:solidFill>
              <a:latin typeface="Corbel"/>
              <a:ea typeface="Corbel"/>
              <a:cs typeface="Corbel"/>
              <a:sym typeface="Corbel"/>
            </a:endParaRPr>
          </a:p>
          <a:p>
            <a:pPr marL="283463" indent="-283463">
              <a:lnSpc>
                <a:spcPct val="112000"/>
              </a:lnSpc>
              <a:defRPr sz="2000" i="1">
                <a:solidFill>
                  <a:srgbClr val="FF0000"/>
                </a:solidFill>
                <a:latin typeface="Arial Narrow"/>
                <a:ea typeface="Arial Narrow"/>
                <a:cs typeface="Arial Narrow"/>
                <a:sym typeface="Arial Narrow"/>
              </a:defRPr>
            </a:pPr>
            <a:r>
              <a:t>	Romanos 11:1; Filipenses 3:5</a:t>
            </a:r>
            <a:endParaRPr sz="2400" b="1">
              <a:solidFill>
                <a:srgbClr val="C00000"/>
              </a:solidFill>
              <a:latin typeface="Eras Demi ITC"/>
              <a:ea typeface="Eras Demi ITC"/>
              <a:cs typeface="Eras Demi ITC"/>
              <a:sym typeface="Eras Demi ITC"/>
            </a:endParaRPr>
          </a:p>
          <a:p>
            <a:pPr marL="283463" indent="-283463">
              <a:lnSpc>
                <a:spcPct val="112000"/>
              </a:lnSpc>
              <a:defRPr sz="2400" b="1">
                <a:solidFill>
                  <a:srgbClr val="C00000"/>
                </a:solidFill>
                <a:latin typeface="Eras Demi ITC"/>
                <a:ea typeface="Eras Demi ITC"/>
                <a:cs typeface="Eras Demi ITC"/>
                <a:sym typeface="Eras Demi ITC"/>
              </a:defRPr>
            </a:pPr>
            <a:r>
              <a:t>Fariseo</a:t>
            </a:r>
            <a:endParaRPr sz="2000">
              <a:solidFill>
                <a:srgbClr val="262626"/>
              </a:solidFill>
              <a:latin typeface="Corbel"/>
              <a:ea typeface="Corbel"/>
              <a:cs typeface="Corbel"/>
              <a:sym typeface="Corbel"/>
            </a:endParaRPr>
          </a:p>
          <a:p>
            <a:pPr marL="283463" indent="-283463">
              <a:lnSpc>
                <a:spcPct val="112000"/>
              </a:lnSpc>
              <a:defRPr sz="2000" i="1">
                <a:solidFill>
                  <a:srgbClr val="FF0000"/>
                </a:solidFill>
                <a:latin typeface="Arial Narrow"/>
                <a:ea typeface="Arial Narrow"/>
                <a:cs typeface="Arial Narrow"/>
                <a:sym typeface="Arial Narrow"/>
              </a:defRPr>
            </a:pPr>
            <a:r>
              <a:t>	Hechos 23:6; 26:5</a:t>
            </a:r>
            <a:endParaRPr>
              <a:solidFill>
                <a:srgbClr val="262626"/>
              </a:solidFill>
              <a:latin typeface="Corbel"/>
              <a:ea typeface="Corbel"/>
              <a:cs typeface="Corbel"/>
              <a:sym typeface="Corbel"/>
            </a:endParaRPr>
          </a:p>
          <a:p>
            <a:pPr marL="283463" indent="-283463">
              <a:lnSpc>
                <a:spcPct val="110000"/>
              </a:lnSpc>
              <a:defRPr sz="2400" b="1">
                <a:solidFill>
                  <a:srgbClr val="C00000"/>
                </a:solidFill>
                <a:latin typeface="Eras Demi ITC"/>
                <a:ea typeface="Eras Demi ITC"/>
                <a:cs typeface="Eras Demi ITC"/>
                <a:sym typeface="Eras Demi ITC"/>
              </a:defRPr>
            </a:pPr>
            <a:r>
              <a:t>Discípulo del rabino Gamaliel</a:t>
            </a:r>
            <a:endParaRPr sz="2000">
              <a:solidFill>
                <a:srgbClr val="262626"/>
              </a:solidFill>
              <a:latin typeface="Corbel"/>
              <a:ea typeface="Corbel"/>
              <a:cs typeface="Corbel"/>
              <a:sym typeface="Corbel"/>
            </a:endParaRPr>
          </a:p>
          <a:p>
            <a:pPr marL="283463" indent="-283463">
              <a:lnSpc>
                <a:spcPct val="112000"/>
              </a:lnSpc>
              <a:defRPr sz="2000" i="1">
                <a:solidFill>
                  <a:srgbClr val="FF0000"/>
                </a:solidFill>
                <a:latin typeface="Arial Narrow"/>
                <a:ea typeface="Arial Narrow"/>
                <a:cs typeface="Arial Narrow"/>
                <a:sym typeface="Arial Narrow"/>
              </a:defRPr>
            </a:pPr>
            <a:r>
              <a:t>	Hechos 22:3</a:t>
            </a:r>
            <a:endParaRPr>
              <a:solidFill>
                <a:srgbClr val="262626"/>
              </a:solidFill>
              <a:latin typeface="Corbel"/>
              <a:ea typeface="Corbel"/>
              <a:cs typeface="Corbel"/>
              <a:sym typeface="Corbel"/>
            </a:endParaRPr>
          </a:p>
          <a:p>
            <a:pPr marL="283463" indent="-283463">
              <a:lnSpc>
                <a:spcPct val="112000"/>
              </a:lnSpc>
              <a:defRPr sz="2400" b="1">
                <a:solidFill>
                  <a:srgbClr val="C00000"/>
                </a:solidFill>
                <a:latin typeface="Eras Demi ITC"/>
                <a:ea typeface="Eras Demi ITC"/>
                <a:cs typeface="Eras Demi ITC"/>
                <a:sym typeface="Eras Demi ITC"/>
              </a:defRPr>
            </a:pPr>
            <a:r>
              <a:t>Comercio de fabricantes de tiendas</a:t>
            </a:r>
            <a:endParaRPr sz="2000">
              <a:solidFill>
                <a:srgbClr val="262626"/>
              </a:solidFill>
              <a:latin typeface="Corbel"/>
              <a:ea typeface="Corbel"/>
              <a:cs typeface="Corbel"/>
              <a:sym typeface="Corbel"/>
            </a:endParaRPr>
          </a:p>
          <a:p>
            <a:pPr marL="283463" indent="-283463">
              <a:lnSpc>
                <a:spcPct val="112000"/>
              </a:lnSpc>
              <a:defRPr sz="2000" i="1">
                <a:solidFill>
                  <a:srgbClr val="FF0000"/>
                </a:solidFill>
                <a:latin typeface="Arial Narrow"/>
                <a:ea typeface="Arial Narrow"/>
                <a:cs typeface="Arial Narrow"/>
                <a:sym typeface="Arial Narrow"/>
              </a:defRPr>
            </a:pPr>
            <a:r>
              <a:t>	Hechos 18:3</a:t>
            </a:r>
            <a:endParaRPr>
              <a:solidFill>
                <a:srgbClr val="262626"/>
              </a:solidFill>
              <a:latin typeface="Corbel"/>
              <a:ea typeface="Corbel"/>
              <a:cs typeface="Corbel"/>
              <a:sym typeface="Corbel"/>
            </a:endParaRPr>
          </a:p>
          <a:p>
            <a:pPr marL="283463" indent="-283463">
              <a:lnSpc>
                <a:spcPct val="112000"/>
              </a:lnSpc>
              <a:defRPr sz="2400" b="1">
                <a:solidFill>
                  <a:srgbClr val="C00000"/>
                </a:solidFill>
                <a:latin typeface="Eras Demi ITC"/>
                <a:ea typeface="Eras Demi ITC"/>
                <a:cs typeface="Eras Demi ITC"/>
                <a:sym typeface="Eras Demi ITC"/>
              </a:defRPr>
            </a:pPr>
            <a:r>
              <a:t>Soltero</a:t>
            </a:r>
            <a:endParaRPr sz="2000">
              <a:solidFill>
                <a:srgbClr val="262626"/>
              </a:solidFill>
              <a:latin typeface="Corbel"/>
              <a:ea typeface="Corbel"/>
              <a:cs typeface="Corbel"/>
              <a:sym typeface="Corbel"/>
            </a:endParaRPr>
          </a:p>
          <a:p>
            <a:pPr marL="283463" indent="-283463">
              <a:lnSpc>
                <a:spcPct val="112000"/>
              </a:lnSpc>
              <a:defRPr sz="2000" i="1">
                <a:solidFill>
                  <a:srgbClr val="FF0000"/>
                </a:solidFill>
                <a:latin typeface="Arial Narrow"/>
                <a:ea typeface="Arial Narrow"/>
                <a:cs typeface="Arial Narrow"/>
                <a:sym typeface="Arial Narrow"/>
              </a:defRPr>
            </a:pPr>
            <a:r>
              <a:t>	1 Corintios 7:7a; 9:5</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319">
                                            <p:bg/>
                                          </p:spTgt>
                                        </p:tgtEl>
                                        <p:attrNameLst>
                                          <p:attrName>style.visibility</p:attrName>
                                        </p:attrNameLst>
                                      </p:cBhvr>
                                      <p:to>
                                        <p:strVal val="visible"/>
                                      </p:to>
                                    </p:set>
                                    <p:anim calcmode="lin" valueType="num">
                                      <p:cBhvr>
                                        <p:cTn id="7" dur="500" fill="hold"/>
                                        <p:tgtEl>
                                          <p:spTgt spid="12319">
                                            <p:bg/>
                                          </p:spTgt>
                                        </p:tgtEl>
                                        <p:attrNameLst>
                                          <p:attrName>ppt_x</p:attrName>
                                        </p:attrNameLst>
                                      </p:cBhvr>
                                      <p:tavLst>
                                        <p:tav tm="0">
                                          <p:val>
                                            <p:strVal val="#ppt_x"/>
                                          </p:val>
                                        </p:tav>
                                        <p:tav tm="100000">
                                          <p:val>
                                            <p:strVal val="#ppt_x"/>
                                          </p:val>
                                        </p:tav>
                                      </p:tavLst>
                                    </p:anim>
                                    <p:anim calcmode="lin" valueType="num">
                                      <p:cBhvr>
                                        <p:cTn id="8" dur="500" fill="hold"/>
                                        <p:tgtEl>
                                          <p:spTgt spid="12319">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319">
                                            <p:txEl>
                                              <p:pRg st="0" end="0"/>
                                            </p:txEl>
                                          </p:spTgt>
                                        </p:tgtEl>
                                        <p:attrNameLst>
                                          <p:attrName>style.visibility</p:attrName>
                                        </p:attrNameLst>
                                      </p:cBhvr>
                                      <p:to>
                                        <p:strVal val="visible"/>
                                      </p:to>
                                    </p:set>
                                    <p:anim calcmode="lin" valueType="num">
                                      <p:cBhvr>
                                        <p:cTn id="11" dur="500" fill="hold"/>
                                        <p:tgtEl>
                                          <p:spTgt spid="12319">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3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319">
                                            <p:txEl>
                                              <p:pRg st="1" end="1"/>
                                            </p:txEl>
                                          </p:spTgt>
                                        </p:tgtEl>
                                        <p:attrNameLst>
                                          <p:attrName>style.visibility</p:attrName>
                                        </p:attrNameLst>
                                      </p:cBhvr>
                                      <p:to>
                                        <p:strVal val="visible"/>
                                      </p:to>
                                    </p:set>
                                    <p:anim calcmode="lin" valueType="num">
                                      <p:cBhvr>
                                        <p:cTn id="17" dur="500" fill="hold"/>
                                        <p:tgtEl>
                                          <p:spTgt spid="12319">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3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319">
                                            <p:txEl>
                                              <p:pRg st="2" end="2"/>
                                            </p:txEl>
                                          </p:spTgt>
                                        </p:tgtEl>
                                        <p:attrNameLst>
                                          <p:attrName>style.visibility</p:attrName>
                                        </p:attrNameLst>
                                      </p:cBhvr>
                                      <p:to>
                                        <p:strVal val="visible"/>
                                      </p:to>
                                    </p:set>
                                    <p:anim calcmode="lin" valueType="num">
                                      <p:cBhvr>
                                        <p:cTn id="23" dur="500" fill="hold"/>
                                        <p:tgtEl>
                                          <p:spTgt spid="12319">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3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iterate>
                                    <p:tmAbs val="0"/>
                                  </p:iterate>
                                  <p:childTnLst>
                                    <p:set>
                                      <p:cBhvr>
                                        <p:cTn id="28" fill="hold"/>
                                        <p:tgtEl>
                                          <p:spTgt spid="12319">
                                            <p:txEl>
                                              <p:pRg st="3" end="3"/>
                                            </p:txEl>
                                          </p:spTgt>
                                        </p:tgtEl>
                                        <p:attrNameLst>
                                          <p:attrName>style.visibility</p:attrName>
                                        </p:attrNameLst>
                                      </p:cBhvr>
                                      <p:to>
                                        <p:strVal val="visible"/>
                                      </p:to>
                                    </p:set>
                                    <p:anim calcmode="lin" valueType="num">
                                      <p:cBhvr>
                                        <p:cTn id="29" dur="500" fill="hold"/>
                                        <p:tgtEl>
                                          <p:spTgt spid="12319">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1231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2" nodeType="clickEffect">
                                  <p:stCondLst>
                                    <p:cond delay="0"/>
                                  </p:stCondLst>
                                  <p:iterate>
                                    <p:tmAbs val="0"/>
                                  </p:iterate>
                                  <p:childTnLst>
                                    <p:set>
                                      <p:cBhvr>
                                        <p:cTn id="34" fill="hold"/>
                                        <p:tgtEl>
                                          <p:spTgt spid="12320">
                                            <p:bg/>
                                          </p:spTgt>
                                        </p:tgtEl>
                                        <p:attrNameLst>
                                          <p:attrName>style.visibility</p:attrName>
                                        </p:attrNameLst>
                                      </p:cBhvr>
                                      <p:to>
                                        <p:strVal val="visible"/>
                                      </p:to>
                                    </p:set>
                                    <p:anim calcmode="lin" valueType="num">
                                      <p:cBhvr>
                                        <p:cTn id="35" dur="500" fill="hold"/>
                                        <p:tgtEl>
                                          <p:spTgt spid="12320">
                                            <p:bg/>
                                          </p:spTgt>
                                        </p:tgtEl>
                                        <p:attrNameLst>
                                          <p:attrName>ppt_x</p:attrName>
                                        </p:attrNameLst>
                                      </p:cBhvr>
                                      <p:tavLst>
                                        <p:tav tm="0">
                                          <p:val>
                                            <p:strVal val="#ppt_x"/>
                                          </p:val>
                                        </p:tav>
                                        <p:tav tm="100000">
                                          <p:val>
                                            <p:strVal val="#ppt_x"/>
                                          </p:val>
                                        </p:tav>
                                      </p:tavLst>
                                    </p:anim>
                                    <p:anim calcmode="lin" valueType="num">
                                      <p:cBhvr>
                                        <p:cTn id="36" dur="500" fill="hold"/>
                                        <p:tgtEl>
                                          <p:spTgt spid="12320">
                                            <p:bg/>
                                          </p:spTgt>
                                        </p:tgtEl>
                                        <p:attrNameLst>
                                          <p:attrName>ppt_y</p:attrName>
                                        </p:attrNameLst>
                                      </p:cBhvr>
                                      <p:tavLst>
                                        <p:tav tm="0">
                                          <p:val>
                                            <p:strVal val="1+#ppt_h/2"/>
                                          </p:val>
                                        </p:tav>
                                        <p:tav tm="100000">
                                          <p:val>
                                            <p:strVal val="#ppt_y"/>
                                          </p:val>
                                        </p:tav>
                                      </p:tavLst>
                                    </p:anim>
                                  </p:childTnLst>
                                </p:cTn>
                              </p:par>
                              <p:par>
                                <p:cTn id="37" presetID="2" presetClass="entr" presetSubtype="4" fill="hold" grpId="2" nodeType="withEffect">
                                  <p:stCondLst>
                                    <p:cond delay="0"/>
                                  </p:stCondLst>
                                  <p:iterate>
                                    <p:tmAbs val="0"/>
                                  </p:iterate>
                                  <p:childTnLst>
                                    <p:set>
                                      <p:cBhvr>
                                        <p:cTn id="38" fill="hold"/>
                                        <p:tgtEl>
                                          <p:spTgt spid="12320">
                                            <p:txEl>
                                              <p:pRg st="0" end="0"/>
                                            </p:txEl>
                                          </p:spTgt>
                                        </p:tgtEl>
                                        <p:attrNameLst>
                                          <p:attrName>style.visibility</p:attrName>
                                        </p:attrNameLst>
                                      </p:cBhvr>
                                      <p:to>
                                        <p:strVal val="visible"/>
                                      </p:to>
                                    </p:set>
                                    <p:anim calcmode="lin" valueType="num">
                                      <p:cBhvr>
                                        <p:cTn id="39" dur="500" fill="hold"/>
                                        <p:tgtEl>
                                          <p:spTgt spid="12320">
                                            <p:txEl>
                                              <p:pRg st="0" end="0"/>
                                            </p:txEl>
                                          </p:spTgt>
                                        </p:tgtEl>
                                        <p:attrNameLst>
                                          <p:attrName>ppt_x</p:attrName>
                                        </p:attrNameLst>
                                      </p:cBhvr>
                                      <p:tavLst>
                                        <p:tav tm="0">
                                          <p:val>
                                            <p:strVal val="#ppt_x"/>
                                          </p:val>
                                        </p:tav>
                                        <p:tav tm="100000">
                                          <p:val>
                                            <p:strVal val="#ppt_x"/>
                                          </p:val>
                                        </p:tav>
                                      </p:tavLst>
                                    </p:anim>
                                    <p:anim calcmode="lin" valueType="num">
                                      <p:cBhvr>
                                        <p:cTn id="40" dur="500" fill="hold"/>
                                        <p:tgtEl>
                                          <p:spTgt spid="123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2" nodeType="clickEffect">
                                  <p:stCondLst>
                                    <p:cond delay="0"/>
                                  </p:stCondLst>
                                  <p:iterate>
                                    <p:tmAbs val="0"/>
                                  </p:iterate>
                                  <p:childTnLst>
                                    <p:set>
                                      <p:cBhvr>
                                        <p:cTn id="44" fill="hold"/>
                                        <p:tgtEl>
                                          <p:spTgt spid="12320">
                                            <p:txEl>
                                              <p:pRg st="1" end="1"/>
                                            </p:txEl>
                                          </p:spTgt>
                                        </p:tgtEl>
                                        <p:attrNameLst>
                                          <p:attrName>style.visibility</p:attrName>
                                        </p:attrNameLst>
                                      </p:cBhvr>
                                      <p:to>
                                        <p:strVal val="visible"/>
                                      </p:to>
                                    </p:set>
                                    <p:anim calcmode="lin" valueType="num">
                                      <p:cBhvr>
                                        <p:cTn id="45" dur="500" fill="hold"/>
                                        <p:tgtEl>
                                          <p:spTgt spid="12320">
                                            <p:txEl>
                                              <p:pRg st="1" end="1"/>
                                            </p:txEl>
                                          </p:spTgt>
                                        </p:tgtEl>
                                        <p:attrNameLst>
                                          <p:attrName>ppt_x</p:attrName>
                                        </p:attrNameLst>
                                      </p:cBhvr>
                                      <p:tavLst>
                                        <p:tav tm="0">
                                          <p:val>
                                            <p:strVal val="#ppt_x"/>
                                          </p:val>
                                        </p:tav>
                                        <p:tav tm="100000">
                                          <p:val>
                                            <p:strVal val="#ppt_x"/>
                                          </p:val>
                                        </p:tav>
                                      </p:tavLst>
                                    </p:anim>
                                    <p:anim calcmode="lin" valueType="num">
                                      <p:cBhvr>
                                        <p:cTn id="46" dur="500" fill="hold"/>
                                        <p:tgtEl>
                                          <p:spTgt spid="123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2" nodeType="clickEffect">
                                  <p:stCondLst>
                                    <p:cond delay="0"/>
                                  </p:stCondLst>
                                  <p:iterate>
                                    <p:tmAbs val="0"/>
                                  </p:iterate>
                                  <p:childTnLst>
                                    <p:set>
                                      <p:cBhvr>
                                        <p:cTn id="50" fill="hold"/>
                                        <p:tgtEl>
                                          <p:spTgt spid="12320">
                                            <p:txEl>
                                              <p:pRg st="2" end="2"/>
                                            </p:txEl>
                                          </p:spTgt>
                                        </p:tgtEl>
                                        <p:attrNameLst>
                                          <p:attrName>style.visibility</p:attrName>
                                        </p:attrNameLst>
                                      </p:cBhvr>
                                      <p:to>
                                        <p:strVal val="visible"/>
                                      </p:to>
                                    </p:set>
                                    <p:anim calcmode="lin" valueType="num">
                                      <p:cBhvr>
                                        <p:cTn id="51" dur="500" fill="hold"/>
                                        <p:tgtEl>
                                          <p:spTgt spid="12320">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232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2" nodeType="clickEffect">
                                  <p:stCondLst>
                                    <p:cond delay="0"/>
                                  </p:stCondLst>
                                  <p:iterate>
                                    <p:tmAbs val="0"/>
                                  </p:iterate>
                                  <p:childTnLst>
                                    <p:set>
                                      <p:cBhvr>
                                        <p:cTn id="56" fill="hold"/>
                                        <p:tgtEl>
                                          <p:spTgt spid="12320">
                                            <p:txEl>
                                              <p:pRg st="3" end="3"/>
                                            </p:txEl>
                                          </p:spTgt>
                                        </p:tgtEl>
                                        <p:attrNameLst>
                                          <p:attrName>style.visibility</p:attrName>
                                        </p:attrNameLst>
                                      </p:cBhvr>
                                      <p:to>
                                        <p:strVal val="visible"/>
                                      </p:to>
                                    </p:set>
                                    <p:anim calcmode="lin" valueType="num">
                                      <p:cBhvr>
                                        <p:cTn id="57" dur="500" fill="hold"/>
                                        <p:tgtEl>
                                          <p:spTgt spid="12320">
                                            <p:txEl>
                                              <p:pRg st="3" end="3"/>
                                            </p:txEl>
                                          </p:spTgt>
                                        </p:tgtEl>
                                        <p:attrNameLst>
                                          <p:attrName>ppt_x</p:attrName>
                                        </p:attrNameLst>
                                      </p:cBhvr>
                                      <p:tavLst>
                                        <p:tav tm="0">
                                          <p:val>
                                            <p:strVal val="#ppt_x"/>
                                          </p:val>
                                        </p:tav>
                                        <p:tav tm="100000">
                                          <p:val>
                                            <p:strVal val="#ppt_x"/>
                                          </p:val>
                                        </p:tav>
                                      </p:tavLst>
                                    </p:anim>
                                    <p:anim calcmode="lin" valueType="num">
                                      <p:cBhvr>
                                        <p:cTn id="58" dur="500" fill="hold"/>
                                        <p:tgtEl>
                                          <p:spTgt spid="1232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2" nodeType="clickEffect">
                                  <p:stCondLst>
                                    <p:cond delay="0"/>
                                  </p:stCondLst>
                                  <p:iterate>
                                    <p:tmAbs val="0"/>
                                  </p:iterate>
                                  <p:childTnLst>
                                    <p:set>
                                      <p:cBhvr>
                                        <p:cTn id="62" fill="hold"/>
                                        <p:tgtEl>
                                          <p:spTgt spid="12320">
                                            <p:txEl>
                                              <p:pRg st="4" end="4"/>
                                            </p:txEl>
                                          </p:spTgt>
                                        </p:tgtEl>
                                        <p:attrNameLst>
                                          <p:attrName>style.visibility</p:attrName>
                                        </p:attrNameLst>
                                      </p:cBhvr>
                                      <p:to>
                                        <p:strVal val="visible"/>
                                      </p:to>
                                    </p:set>
                                    <p:anim calcmode="lin" valueType="num">
                                      <p:cBhvr>
                                        <p:cTn id="63" dur="500" fill="hold"/>
                                        <p:tgtEl>
                                          <p:spTgt spid="12320">
                                            <p:txEl>
                                              <p:pRg st="4" end="4"/>
                                            </p:txEl>
                                          </p:spTgt>
                                        </p:tgtEl>
                                        <p:attrNameLst>
                                          <p:attrName>ppt_x</p:attrName>
                                        </p:attrNameLst>
                                      </p:cBhvr>
                                      <p:tavLst>
                                        <p:tav tm="0">
                                          <p:val>
                                            <p:strVal val="#ppt_x"/>
                                          </p:val>
                                        </p:tav>
                                        <p:tav tm="100000">
                                          <p:val>
                                            <p:strVal val="#ppt_x"/>
                                          </p:val>
                                        </p:tav>
                                      </p:tavLst>
                                    </p:anim>
                                    <p:anim calcmode="lin" valueType="num">
                                      <p:cBhvr>
                                        <p:cTn id="64" dur="500" fill="hold"/>
                                        <p:tgtEl>
                                          <p:spTgt spid="1232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1" nodeType="clickEffect">
                                  <p:stCondLst>
                                    <p:cond delay="0"/>
                                  </p:stCondLst>
                                  <p:iterate>
                                    <p:tmAbs val="0"/>
                                  </p:iterate>
                                  <p:childTnLst>
                                    <p:set>
                                      <p:cBhvr>
                                        <p:cTn id="68" fill="hold"/>
                                        <p:tgtEl>
                                          <p:spTgt spid="12319">
                                            <p:txEl>
                                              <p:pRg st="4" end="4"/>
                                            </p:txEl>
                                          </p:spTgt>
                                        </p:tgtEl>
                                        <p:attrNameLst>
                                          <p:attrName>style.visibility</p:attrName>
                                        </p:attrNameLst>
                                      </p:cBhvr>
                                      <p:to>
                                        <p:strVal val="visible"/>
                                      </p:to>
                                    </p:set>
                                    <p:anim calcmode="lin" valueType="num">
                                      <p:cBhvr>
                                        <p:cTn id="69" dur="500" fill="hold"/>
                                        <p:tgtEl>
                                          <p:spTgt spid="12319">
                                            <p:txEl>
                                              <p:pRg st="4" end="4"/>
                                            </p:txEl>
                                          </p:spTgt>
                                        </p:tgtEl>
                                        <p:attrNameLst>
                                          <p:attrName>ppt_x</p:attrName>
                                        </p:attrNameLst>
                                      </p:cBhvr>
                                      <p:tavLst>
                                        <p:tav tm="0">
                                          <p:val>
                                            <p:strVal val="#ppt_x"/>
                                          </p:val>
                                        </p:tav>
                                        <p:tav tm="100000">
                                          <p:val>
                                            <p:strVal val="#ppt_x"/>
                                          </p:val>
                                        </p:tav>
                                      </p:tavLst>
                                    </p:anim>
                                    <p:anim calcmode="lin" valueType="num">
                                      <p:cBhvr>
                                        <p:cTn id="70" dur="500" fill="hold"/>
                                        <p:tgtEl>
                                          <p:spTgt spid="1231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1" nodeType="clickEffect">
                                  <p:stCondLst>
                                    <p:cond delay="0"/>
                                  </p:stCondLst>
                                  <p:iterate>
                                    <p:tmAbs val="0"/>
                                  </p:iterate>
                                  <p:childTnLst>
                                    <p:set>
                                      <p:cBhvr>
                                        <p:cTn id="74" fill="hold"/>
                                        <p:tgtEl>
                                          <p:spTgt spid="12319">
                                            <p:txEl>
                                              <p:pRg st="5" end="5"/>
                                            </p:txEl>
                                          </p:spTgt>
                                        </p:tgtEl>
                                        <p:attrNameLst>
                                          <p:attrName>style.visibility</p:attrName>
                                        </p:attrNameLst>
                                      </p:cBhvr>
                                      <p:to>
                                        <p:strVal val="visible"/>
                                      </p:to>
                                    </p:set>
                                    <p:anim calcmode="lin" valueType="num">
                                      <p:cBhvr>
                                        <p:cTn id="75" dur="500" fill="hold"/>
                                        <p:tgtEl>
                                          <p:spTgt spid="12319">
                                            <p:txEl>
                                              <p:pRg st="5" end="5"/>
                                            </p:txEl>
                                          </p:spTgt>
                                        </p:tgtEl>
                                        <p:attrNameLst>
                                          <p:attrName>ppt_x</p:attrName>
                                        </p:attrNameLst>
                                      </p:cBhvr>
                                      <p:tavLst>
                                        <p:tav tm="0">
                                          <p:val>
                                            <p:strVal val="#ppt_x"/>
                                          </p:val>
                                        </p:tav>
                                        <p:tav tm="100000">
                                          <p:val>
                                            <p:strVal val="#ppt_x"/>
                                          </p:val>
                                        </p:tav>
                                      </p:tavLst>
                                    </p:anim>
                                    <p:anim calcmode="lin" valueType="num">
                                      <p:cBhvr>
                                        <p:cTn id="76" dur="500" fill="hold"/>
                                        <p:tgtEl>
                                          <p:spTgt spid="1231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1" nodeType="clickEffect">
                                  <p:stCondLst>
                                    <p:cond delay="0"/>
                                  </p:stCondLst>
                                  <p:iterate>
                                    <p:tmAbs val="0"/>
                                  </p:iterate>
                                  <p:childTnLst>
                                    <p:set>
                                      <p:cBhvr>
                                        <p:cTn id="80" fill="hold"/>
                                        <p:tgtEl>
                                          <p:spTgt spid="12319">
                                            <p:txEl>
                                              <p:pRg st="6" end="6"/>
                                            </p:txEl>
                                          </p:spTgt>
                                        </p:tgtEl>
                                        <p:attrNameLst>
                                          <p:attrName>style.visibility</p:attrName>
                                        </p:attrNameLst>
                                      </p:cBhvr>
                                      <p:to>
                                        <p:strVal val="visible"/>
                                      </p:to>
                                    </p:set>
                                    <p:anim calcmode="lin" valueType="num">
                                      <p:cBhvr>
                                        <p:cTn id="81" dur="500" fill="hold"/>
                                        <p:tgtEl>
                                          <p:spTgt spid="12319">
                                            <p:txEl>
                                              <p:pRg st="6" end="6"/>
                                            </p:txEl>
                                          </p:spTgt>
                                        </p:tgtEl>
                                        <p:attrNameLst>
                                          <p:attrName>ppt_x</p:attrName>
                                        </p:attrNameLst>
                                      </p:cBhvr>
                                      <p:tavLst>
                                        <p:tav tm="0">
                                          <p:val>
                                            <p:strVal val="#ppt_x"/>
                                          </p:val>
                                        </p:tav>
                                        <p:tav tm="100000">
                                          <p:val>
                                            <p:strVal val="#ppt_x"/>
                                          </p:val>
                                        </p:tav>
                                      </p:tavLst>
                                    </p:anim>
                                    <p:anim calcmode="lin" valueType="num">
                                      <p:cBhvr>
                                        <p:cTn id="82" dur="500" fill="hold"/>
                                        <p:tgtEl>
                                          <p:spTgt spid="1231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1" nodeType="clickEffect">
                                  <p:stCondLst>
                                    <p:cond delay="0"/>
                                  </p:stCondLst>
                                  <p:iterate>
                                    <p:tmAbs val="0"/>
                                  </p:iterate>
                                  <p:childTnLst>
                                    <p:set>
                                      <p:cBhvr>
                                        <p:cTn id="86" fill="hold"/>
                                        <p:tgtEl>
                                          <p:spTgt spid="12319">
                                            <p:txEl>
                                              <p:pRg st="7" end="7"/>
                                            </p:txEl>
                                          </p:spTgt>
                                        </p:tgtEl>
                                        <p:attrNameLst>
                                          <p:attrName>style.visibility</p:attrName>
                                        </p:attrNameLst>
                                      </p:cBhvr>
                                      <p:to>
                                        <p:strVal val="visible"/>
                                      </p:to>
                                    </p:set>
                                    <p:anim calcmode="lin" valueType="num">
                                      <p:cBhvr>
                                        <p:cTn id="87" dur="500" fill="hold"/>
                                        <p:tgtEl>
                                          <p:spTgt spid="12319">
                                            <p:txEl>
                                              <p:pRg st="7" end="7"/>
                                            </p:txEl>
                                          </p:spTgt>
                                        </p:tgtEl>
                                        <p:attrNameLst>
                                          <p:attrName>ppt_x</p:attrName>
                                        </p:attrNameLst>
                                      </p:cBhvr>
                                      <p:tavLst>
                                        <p:tav tm="0">
                                          <p:val>
                                            <p:strVal val="#ppt_x"/>
                                          </p:val>
                                        </p:tav>
                                        <p:tav tm="100000">
                                          <p:val>
                                            <p:strVal val="#ppt_x"/>
                                          </p:val>
                                        </p:tav>
                                      </p:tavLst>
                                    </p:anim>
                                    <p:anim calcmode="lin" valueType="num">
                                      <p:cBhvr>
                                        <p:cTn id="88" dur="500" fill="hold"/>
                                        <p:tgtEl>
                                          <p:spTgt spid="12319">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2" nodeType="clickEffect">
                                  <p:stCondLst>
                                    <p:cond delay="0"/>
                                  </p:stCondLst>
                                  <p:iterate>
                                    <p:tmAbs val="0"/>
                                  </p:iterate>
                                  <p:childTnLst>
                                    <p:set>
                                      <p:cBhvr>
                                        <p:cTn id="92" fill="hold"/>
                                        <p:tgtEl>
                                          <p:spTgt spid="12320">
                                            <p:txEl>
                                              <p:pRg st="5" end="5"/>
                                            </p:txEl>
                                          </p:spTgt>
                                        </p:tgtEl>
                                        <p:attrNameLst>
                                          <p:attrName>style.visibility</p:attrName>
                                        </p:attrNameLst>
                                      </p:cBhvr>
                                      <p:to>
                                        <p:strVal val="visible"/>
                                      </p:to>
                                    </p:set>
                                    <p:anim calcmode="lin" valueType="num">
                                      <p:cBhvr>
                                        <p:cTn id="93" dur="500" fill="hold"/>
                                        <p:tgtEl>
                                          <p:spTgt spid="12320">
                                            <p:txEl>
                                              <p:pRg st="5" end="5"/>
                                            </p:txEl>
                                          </p:spTgt>
                                        </p:tgtEl>
                                        <p:attrNameLst>
                                          <p:attrName>ppt_x</p:attrName>
                                        </p:attrNameLst>
                                      </p:cBhvr>
                                      <p:tavLst>
                                        <p:tav tm="0">
                                          <p:val>
                                            <p:strVal val="#ppt_x"/>
                                          </p:val>
                                        </p:tav>
                                        <p:tav tm="100000">
                                          <p:val>
                                            <p:strVal val="#ppt_x"/>
                                          </p:val>
                                        </p:tav>
                                      </p:tavLst>
                                    </p:anim>
                                    <p:anim calcmode="lin" valueType="num">
                                      <p:cBhvr>
                                        <p:cTn id="94" dur="500" fill="hold"/>
                                        <p:tgtEl>
                                          <p:spTgt spid="1232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2" nodeType="clickEffect">
                                  <p:stCondLst>
                                    <p:cond delay="0"/>
                                  </p:stCondLst>
                                  <p:iterate>
                                    <p:tmAbs val="0"/>
                                  </p:iterate>
                                  <p:childTnLst>
                                    <p:set>
                                      <p:cBhvr>
                                        <p:cTn id="98" fill="hold"/>
                                        <p:tgtEl>
                                          <p:spTgt spid="12320">
                                            <p:txEl>
                                              <p:pRg st="6" end="6"/>
                                            </p:txEl>
                                          </p:spTgt>
                                        </p:tgtEl>
                                        <p:attrNameLst>
                                          <p:attrName>style.visibility</p:attrName>
                                        </p:attrNameLst>
                                      </p:cBhvr>
                                      <p:to>
                                        <p:strVal val="visible"/>
                                      </p:to>
                                    </p:set>
                                    <p:anim calcmode="lin" valueType="num">
                                      <p:cBhvr>
                                        <p:cTn id="99" dur="500" fill="hold"/>
                                        <p:tgtEl>
                                          <p:spTgt spid="12320">
                                            <p:txEl>
                                              <p:pRg st="6" end="6"/>
                                            </p:txEl>
                                          </p:spTgt>
                                        </p:tgtEl>
                                        <p:attrNameLst>
                                          <p:attrName>ppt_x</p:attrName>
                                        </p:attrNameLst>
                                      </p:cBhvr>
                                      <p:tavLst>
                                        <p:tav tm="0">
                                          <p:val>
                                            <p:strVal val="#ppt_x"/>
                                          </p:val>
                                        </p:tav>
                                        <p:tav tm="100000">
                                          <p:val>
                                            <p:strVal val="#ppt_x"/>
                                          </p:val>
                                        </p:tav>
                                      </p:tavLst>
                                    </p:anim>
                                    <p:anim calcmode="lin" valueType="num">
                                      <p:cBhvr>
                                        <p:cTn id="100" dur="500" fill="hold"/>
                                        <p:tgtEl>
                                          <p:spTgt spid="12320">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2" nodeType="clickEffect">
                                  <p:stCondLst>
                                    <p:cond delay="0"/>
                                  </p:stCondLst>
                                  <p:iterate>
                                    <p:tmAbs val="0"/>
                                  </p:iterate>
                                  <p:childTnLst>
                                    <p:set>
                                      <p:cBhvr>
                                        <p:cTn id="104" fill="hold"/>
                                        <p:tgtEl>
                                          <p:spTgt spid="12320">
                                            <p:txEl>
                                              <p:pRg st="7" end="7"/>
                                            </p:txEl>
                                          </p:spTgt>
                                        </p:tgtEl>
                                        <p:attrNameLst>
                                          <p:attrName>style.visibility</p:attrName>
                                        </p:attrNameLst>
                                      </p:cBhvr>
                                      <p:to>
                                        <p:strVal val="visible"/>
                                      </p:to>
                                    </p:set>
                                    <p:anim calcmode="lin" valueType="num">
                                      <p:cBhvr>
                                        <p:cTn id="105" dur="500" fill="hold"/>
                                        <p:tgtEl>
                                          <p:spTgt spid="12320">
                                            <p:txEl>
                                              <p:pRg st="7" end="7"/>
                                            </p:txEl>
                                          </p:spTgt>
                                        </p:tgtEl>
                                        <p:attrNameLst>
                                          <p:attrName>ppt_x</p:attrName>
                                        </p:attrNameLst>
                                      </p:cBhvr>
                                      <p:tavLst>
                                        <p:tav tm="0">
                                          <p:val>
                                            <p:strVal val="#ppt_x"/>
                                          </p:val>
                                        </p:tav>
                                        <p:tav tm="100000">
                                          <p:val>
                                            <p:strVal val="#ppt_x"/>
                                          </p:val>
                                        </p:tav>
                                      </p:tavLst>
                                    </p:anim>
                                    <p:anim calcmode="lin" valueType="num">
                                      <p:cBhvr>
                                        <p:cTn id="106" dur="500" fill="hold"/>
                                        <p:tgtEl>
                                          <p:spTgt spid="12320">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2" nodeType="clickEffect">
                                  <p:stCondLst>
                                    <p:cond delay="0"/>
                                  </p:stCondLst>
                                  <p:iterate>
                                    <p:tmAbs val="0"/>
                                  </p:iterate>
                                  <p:childTnLst>
                                    <p:set>
                                      <p:cBhvr>
                                        <p:cTn id="110" fill="hold"/>
                                        <p:tgtEl>
                                          <p:spTgt spid="12320">
                                            <p:txEl>
                                              <p:pRg st="8" end="8"/>
                                            </p:txEl>
                                          </p:spTgt>
                                        </p:tgtEl>
                                        <p:attrNameLst>
                                          <p:attrName>style.visibility</p:attrName>
                                        </p:attrNameLst>
                                      </p:cBhvr>
                                      <p:to>
                                        <p:strVal val="visible"/>
                                      </p:to>
                                    </p:set>
                                    <p:anim calcmode="lin" valueType="num">
                                      <p:cBhvr>
                                        <p:cTn id="111" dur="500" fill="hold"/>
                                        <p:tgtEl>
                                          <p:spTgt spid="12320">
                                            <p:txEl>
                                              <p:pRg st="8" end="8"/>
                                            </p:txEl>
                                          </p:spTgt>
                                        </p:tgtEl>
                                        <p:attrNameLst>
                                          <p:attrName>ppt_x</p:attrName>
                                        </p:attrNameLst>
                                      </p:cBhvr>
                                      <p:tavLst>
                                        <p:tav tm="0">
                                          <p:val>
                                            <p:strVal val="#ppt_x"/>
                                          </p:val>
                                        </p:tav>
                                        <p:tav tm="100000">
                                          <p:val>
                                            <p:strVal val="#ppt_x"/>
                                          </p:val>
                                        </p:tav>
                                      </p:tavLst>
                                    </p:anim>
                                    <p:anim calcmode="lin" valueType="num">
                                      <p:cBhvr>
                                        <p:cTn id="112" dur="500" fill="hold"/>
                                        <p:tgtEl>
                                          <p:spTgt spid="12320">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2" nodeType="clickEffect">
                                  <p:stCondLst>
                                    <p:cond delay="0"/>
                                  </p:stCondLst>
                                  <p:iterate>
                                    <p:tmAbs val="0"/>
                                  </p:iterate>
                                  <p:childTnLst>
                                    <p:set>
                                      <p:cBhvr>
                                        <p:cTn id="116" fill="hold"/>
                                        <p:tgtEl>
                                          <p:spTgt spid="12320">
                                            <p:txEl>
                                              <p:pRg st="9" end="9"/>
                                            </p:txEl>
                                          </p:spTgt>
                                        </p:tgtEl>
                                        <p:attrNameLst>
                                          <p:attrName>style.visibility</p:attrName>
                                        </p:attrNameLst>
                                      </p:cBhvr>
                                      <p:to>
                                        <p:strVal val="visible"/>
                                      </p:to>
                                    </p:set>
                                    <p:anim calcmode="lin" valueType="num">
                                      <p:cBhvr>
                                        <p:cTn id="117" dur="500" fill="hold"/>
                                        <p:tgtEl>
                                          <p:spTgt spid="12320">
                                            <p:txEl>
                                              <p:pRg st="9" end="9"/>
                                            </p:txEl>
                                          </p:spTgt>
                                        </p:tgtEl>
                                        <p:attrNameLst>
                                          <p:attrName>ppt_x</p:attrName>
                                        </p:attrNameLst>
                                      </p:cBhvr>
                                      <p:tavLst>
                                        <p:tav tm="0">
                                          <p:val>
                                            <p:strVal val="#ppt_x"/>
                                          </p:val>
                                        </p:tav>
                                        <p:tav tm="100000">
                                          <p:val>
                                            <p:strVal val="#ppt_x"/>
                                          </p:val>
                                        </p:tav>
                                      </p:tavLst>
                                    </p:anim>
                                    <p:anim calcmode="lin" valueType="num">
                                      <p:cBhvr>
                                        <p:cTn id="118" dur="500" fill="hold"/>
                                        <p:tgtEl>
                                          <p:spTgt spid="12320">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19" grpId="1" build="p" animBg="1" advAuto="0"/>
      <p:bldP spid="12320" grpId="2" build="p" animBg="1" advAuto="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2" name="Title 1"/>
          <p:cNvSpPr txBox="1">
            <a:spLocks noGrp="1"/>
          </p:cNvSpPr>
          <p:nvPr>
            <p:ph type="title"/>
          </p:nvPr>
        </p:nvSpPr>
        <p:spPr>
          <a:xfrm>
            <a:off x="487679" y="569065"/>
            <a:ext cx="3627122" cy="4943106"/>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Saúl es bautizado como cristiano</a:t>
            </a:r>
          </a:p>
        </p:txBody>
      </p:sp>
      <p:sp>
        <p:nvSpPr>
          <p:cNvPr id="12323" name="Content Placeholder 2"/>
          <p:cNvSpPr txBox="1">
            <a:spLocks noGrp="1"/>
          </p:cNvSpPr>
          <p:nvPr>
            <p:ph type="body" idx="1"/>
          </p:nvPr>
        </p:nvSpPr>
        <p:spPr>
          <a:xfrm>
            <a:off x="4581525" y="133350"/>
            <a:ext cx="7202486" cy="6724650"/>
          </a:xfrm>
          <a:prstGeom prst="rect">
            <a:avLst/>
          </a:prstGeom>
        </p:spPr>
        <p:txBody>
          <a:bodyPr/>
          <a:lstStyle/>
          <a:p>
            <a:pPr marL="0" indent="0">
              <a:buSzTx/>
              <a:buNone/>
              <a:defRPr sz="2400" b="1">
                <a:solidFill>
                  <a:srgbClr val="FF0000"/>
                </a:solidFill>
                <a:effectLst>
                  <a:outerShdw blurRad="38100" dist="38100" dir="2700000" rotWithShape="0">
                    <a:srgbClr val="000000">
                      <a:alpha val="43137"/>
                    </a:srgbClr>
                  </a:outerShdw>
                </a:effectLst>
                <a:latin typeface="+mj-lt"/>
                <a:ea typeface="+mj-ea"/>
                <a:cs typeface="+mj-cs"/>
                <a:sym typeface="Calibri"/>
              </a:defRPr>
            </a:pPr>
            <a:r>
              <a:t>Su mayor sorpresa fue cuando, a su pregunta: “¿Quién eres, Señor?”, la respuesta fue una voz celestial que le dijo: “¡Yo soy Jesús!” (Hch 9, 22).</a:t>
            </a:r>
          </a:p>
          <a:p>
            <a:pPr>
              <a:defRPr i="1"/>
            </a:pPr>
            <a:r>
              <a:t>Más tarde, Saulo contaría que había sido elegido como testigo de Jesús ante los gentiles para que fueran perdonados e incluidos en el pueblo santo de Dios (cf. Hch 26,15-18).</a:t>
            </a:r>
          </a:p>
          <a:p>
            <a:pPr>
              <a:defRPr i="1"/>
            </a:pPr>
            <a:r>
              <a:t>Fue llevado ciego a Damasco, donde finalmente fue sanado y bautizado por un Ananías reacio.</a:t>
            </a:r>
          </a:p>
          <a:p>
            <a:pPr>
              <a:defRPr i="1"/>
            </a:pPr>
            <a:r>
              <a:t>A Ananías, Dios le reveló que Saulo sería un instrumento de profundo sufrimiento y de ayuda a los gentiles.</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23">
                                            <p:bg/>
                                          </p:spTgt>
                                        </p:tgtEl>
                                        <p:attrNameLst>
                                          <p:attrName>style.visibility</p:attrName>
                                        </p:attrNameLst>
                                      </p:cBhvr>
                                      <p:to>
                                        <p:strVal val="visible"/>
                                      </p:to>
                                    </p:set>
                                    <p:anim calcmode="lin" valueType="num">
                                      <p:cBhvr>
                                        <p:cTn id="7" dur="500" fill="hold"/>
                                        <p:tgtEl>
                                          <p:spTgt spid="12323">
                                            <p:bg/>
                                          </p:spTgt>
                                        </p:tgtEl>
                                        <p:attrNameLst>
                                          <p:attrName>ppt_w</p:attrName>
                                        </p:attrNameLst>
                                      </p:cBhvr>
                                      <p:tavLst>
                                        <p:tav tm="0">
                                          <p:val>
                                            <p:fltVal val="0"/>
                                          </p:val>
                                        </p:tav>
                                        <p:tav tm="100000">
                                          <p:val>
                                            <p:strVal val="#ppt_w"/>
                                          </p:val>
                                        </p:tav>
                                      </p:tavLst>
                                    </p:anim>
                                    <p:anim calcmode="lin" valueType="num">
                                      <p:cBhvr>
                                        <p:cTn id="8" dur="500" fill="hold"/>
                                        <p:tgtEl>
                                          <p:spTgt spid="1232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23">
                                            <p:txEl>
                                              <p:pRg st="0" end="0"/>
                                            </p:txEl>
                                          </p:spTgt>
                                        </p:tgtEl>
                                        <p:attrNameLst>
                                          <p:attrName>style.visibility</p:attrName>
                                        </p:attrNameLst>
                                      </p:cBhvr>
                                      <p:to>
                                        <p:strVal val="visible"/>
                                      </p:to>
                                    </p:set>
                                    <p:anim calcmode="lin" valueType="num">
                                      <p:cBhvr>
                                        <p:cTn id="11" dur="500" fill="hold"/>
                                        <p:tgtEl>
                                          <p:spTgt spid="1232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2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23">
                                            <p:txEl>
                                              <p:pRg st="1" end="1"/>
                                            </p:txEl>
                                          </p:spTgt>
                                        </p:tgtEl>
                                        <p:attrNameLst>
                                          <p:attrName>style.visibility</p:attrName>
                                        </p:attrNameLst>
                                      </p:cBhvr>
                                      <p:to>
                                        <p:strVal val="visible"/>
                                      </p:to>
                                    </p:set>
                                    <p:anim calcmode="lin" valueType="num">
                                      <p:cBhvr>
                                        <p:cTn id="17" dur="500" fill="hold"/>
                                        <p:tgtEl>
                                          <p:spTgt spid="1232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2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23">
                                            <p:txEl>
                                              <p:pRg st="2" end="2"/>
                                            </p:txEl>
                                          </p:spTgt>
                                        </p:tgtEl>
                                        <p:attrNameLst>
                                          <p:attrName>style.visibility</p:attrName>
                                        </p:attrNameLst>
                                      </p:cBhvr>
                                      <p:to>
                                        <p:strVal val="visible"/>
                                      </p:to>
                                    </p:set>
                                    <p:anim calcmode="lin" valueType="num">
                                      <p:cBhvr>
                                        <p:cTn id="23" dur="500" fill="hold"/>
                                        <p:tgtEl>
                                          <p:spTgt spid="1232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2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23">
                                            <p:txEl>
                                              <p:pRg st="3" end="3"/>
                                            </p:txEl>
                                          </p:spTgt>
                                        </p:tgtEl>
                                        <p:attrNameLst>
                                          <p:attrName>style.visibility</p:attrName>
                                        </p:attrNameLst>
                                      </p:cBhvr>
                                      <p:to>
                                        <p:strVal val="visible"/>
                                      </p:to>
                                    </p:set>
                                    <p:anim calcmode="lin" valueType="num">
                                      <p:cBhvr>
                                        <p:cTn id="29" dur="500" fill="hold"/>
                                        <p:tgtEl>
                                          <p:spTgt spid="1232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23">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3" grpId="1" build="p" animBg="1" advAuto="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5" name="Title 1"/>
          <p:cNvSpPr txBox="1">
            <a:spLocks noGrp="1"/>
          </p:cNvSpPr>
          <p:nvPr>
            <p:ph type="title"/>
          </p:nvPr>
        </p:nvSpPr>
        <p:spPr>
          <a:xfrm>
            <a:off x="219075" y="559678"/>
            <a:ext cx="4152901" cy="4952492"/>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El inquisidor convertido en evangelista</a:t>
            </a:r>
          </a:p>
        </p:txBody>
      </p:sp>
      <p:sp>
        <p:nvSpPr>
          <p:cNvPr id="12326" name="Content Placeholder 2"/>
          <p:cNvSpPr txBox="1">
            <a:spLocks noGrp="1"/>
          </p:cNvSpPr>
          <p:nvPr>
            <p:ph type="body" idx="1"/>
          </p:nvPr>
        </p:nvSpPr>
        <p:spPr>
          <a:xfrm>
            <a:off x="4648198" y="114300"/>
            <a:ext cx="7135812" cy="6743700"/>
          </a:xfrm>
          <a:prstGeom prst="rect">
            <a:avLst/>
          </a:prstGeom>
        </p:spPr>
        <p:txBody>
          <a:bodyPr/>
          <a:lstStyle/>
          <a:p>
            <a:pPr marL="0" indent="0">
              <a:buSzTx/>
              <a:buNone/>
              <a:defRPr sz="2400" b="1">
                <a:solidFill>
                  <a:srgbClr val="FF0000"/>
                </a:solidFill>
                <a:effectLst>
                  <a:outerShdw blurRad="38100" dist="38100" dir="2700000" rotWithShape="0">
                    <a:srgbClr val="000000">
                      <a:alpha val="43137"/>
                    </a:srgbClr>
                  </a:outerShdw>
                </a:effectLst>
                <a:latin typeface="+mj-lt"/>
                <a:ea typeface="+mj-ea"/>
                <a:cs typeface="+mj-cs"/>
                <a:sym typeface="Calibri"/>
              </a:defRPr>
            </a:pPr>
            <a:r>
              <a:t>El recién convertido Saulo visitaba las sinagogas de Damasco, no para entregar documentos de extradición a los cristianos, sino para predicar a Jesús como el Cristo.</a:t>
            </a:r>
          </a:p>
          <a:p>
            <a:pPr>
              <a:defRPr sz="2400" i="1"/>
            </a:pPr>
            <a:r>
              <a:t>Olas de conmoción, sorpresa y sospecha se filtraron por toda la comunidad judía.</a:t>
            </a:r>
          </a:p>
          <a:p>
            <a:pPr>
              <a:defRPr sz="2400" i="1"/>
            </a:pPr>
            <a:r>
              <a:t>Finalmente, algunos judíos decidieron que debía ser silenciado mediante la muerte, pero los cristianos deslizaron secretamente a Pablo sobre el muro de la ciudad en una canasta, un evento al que Pablo se referiría más tarde como una ironía del galardón romano a los soldados que primero lograron cruzar el muro.</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26">
                                            <p:bg/>
                                          </p:spTgt>
                                        </p:tgtEl>
                                        <p:attrNameLst>
                                          <p:attrName>style.visibility</p:attrName>
                                        </p:attrNameLst>
                                      </p:cBhvr>
                                      <p:to>
                                        <p:strVal val="visible"/>
                                      </p:to>
                                    </p:set>
                                    <p:anim calcmode="lin" valueType="num">
                                      <p:cBhvr>
                                        <p:cTn id="7" dur="500" fill="hold"/>
                                        <p:tgtEl>
                                          <p:spTgt spid="12326">
                                            <p:bg/>
                                          </p:spTgt>
                                        </p:tgtEl>
                                        <p:attrNameLst>
                                          <p:attrName>ppt_w</p:attrName>
                                        </p:attrNameLst>
                                      </p:cBhvr>
                                      <p:tavLst>
                                        <p:tav tm="0">
                                          <p:val>
                                            <p:fltVal val="0"/>
                                          </p:val>
                                        </p:tav>
                                        <p:tav tm="100000">
                                          <p:val>
                                            <p:strVal val="#ppt_w"/>
                                          </p:val>
                                        </p:tav>
                                      </p:tavLst>
                                    </p:anim>
                                    <p:anim calcmode="lin" valueType="num">
                                      <p:cBhvr>
                                        <p:cTn id="8" dur="500" fill="hold"/>
                                        <p:tgtEl>
                                          <p:spTgt spid="1232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26">
                                            <p:txEl>
                                              <p:pRg st="0" end="0"/>
                                            </p:txEl>
                                          </p:spTgt>
                                        </p:tgtEl>
                                        <p:attrNameLst>
                                          <p:attrName>style.visibility</p:attrName>
                                        </p:attrNameLst>
                                      </p:cBhvr>
                                      <p:to>
                                        <p:strVal val="visible"/>
                                      </p:to>
                                    </p:set>
                                    <p:anim calcmode="lin" valueType="num">
                                      <p:cBhvr>
                                        <p:cTn id="11" dur="500" fill="hold"/>
                                        <p:tgtEl>
                                          <p:spTgt spid="1232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2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26">
                                            <p:txEl>
                                              <p:pRg st="1" end="1"/>
                                            </p:txEl>
                                          </p:spTgt>
                                        </p:tgtEl>
                                        <p:attrNameLst>
                                          <p:attrName>style.visibility</p:attrName>
                                        </p:attrNameLst>
                                      </p:cBhvr>
                                      <p:to>
                                        <p:strVal val="visible"/>
                                      </p:to>
                                    </p:set>
                                    <p:anim calcmode="lin" valueType="num">
                                      <p:cBhvr>
                                        <p:cTn id="17" dur="500" fill="hold"/>
                                        <p:tgtEl>
                                          <p:spTgt spid="1232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2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26">
                                            <p:txEl>
                                              <p:pRg st="2" end="2"/>
                                            </p:txEl>
                                          </p:spTgt>
                                        </p:tgtEl>
                                        <p:attrNameLst>
                                          <p:attrName>style.visibility</p:attrName>
                                        </p:attrNameLst>
                                      </p:cBhvr>
                                      <p:to>
                                        <p:strVal val="visible"/>
                                      </p:to>
                                    </p:set>
                                    <p:anim calcmode="lin" valueType="num">
                                      <p:cBhvr>
                                        <p:cTn id="23" dur="500" fill="hold"/>
                                        <p:tgtEl>
                                          <p:spTgt spid="1232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26">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6" grpId="1" build="p" animBg="1" advAuto="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 name="Title 1"/>
          <p:cNvSpPr txBox="1">
            <a:spLocks noGrp="1"/>
          </p:cNvSpPr>
          <p:nvPr>
            <p:ph type="title"/>
          </p:nvPr>
        </p:nvSpPr>
        <p:spPr>
          <a:xfrm>
            <a:off x="15240" y="529198"/>
            <a:ext cx="3833906" cy="4952492"/>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Saúl en Arabia y Jerusalén</a:t>
            </a:r>
          </a:p>
        </p:txBody>
      </p:sp>
      <p:sp>
        <p:nvSpPr>
          <p:cNvPr id="12329" name="Content Placeholder 2"/>
          <p:cNvSpPr txBox="1">
            <a:spLocks noGrp="1"/>
          </p:cNvSpPr>
          <p:nvPr>
            <p:ph type="body" idx="1"/>
          </p:nvPr>
        </p:nvSpPr>
        <p:spPr>
          <a:xfrm>
            <a:off x="4511040" y="142875"/>
            <a:ext cx="7272972" cy="6715125"/>
          </a:xfrm>
          <a:prstGeom prst="rect">
            <a:avLst/>
          </a:prstGeom>
        </p:spPr>
        <p:txBody>
          <a:bodyPr/>
          <a:lstStyle/>
          <a:p>
            <a:pPr marL="0" indent="0">
              <a:buSzTx/>
              <a:buNone/>
              <a:defRPr sz="2600" b="1">
                <a:solidFill>
                  <a:srgbClr val="FF0000"/>
                </a:solidFill>
                <a:effectLst>
                  <a:outerShdw blurRad="38100" dist="38100" dir="2700000" rotWithShape="0">
                    <a:srgbClr val="000000">
                      <a:alpha val="43137"/>
                    </a:srgbClr>
                  </a:outerShdw>
                </a:effectLst>
                <a:latin typeface="+mj-lt"/>
                <a:ea typeface="+mj-ea"/>
                <a:cs typeface="+mj-cs"/>
                <a:sym typeface="Calibri"/>
              </a:defRPr>
            </a:pPr>
            <a:r>
              <a:t>En su carta a los Gálatas, Saulo (Pablo) añade detalles que Lucas omite.</a:t>
            </a:r>
          </a:p>
          <a:p>
            <a:pPr>
              <a:lnSpc>
                <a:spcPct val="100000"/>
              </a:lnSpc>
              <a:defRPr sz="2200" i="1"/>
            </a:pPr>
            <a:r>
              <a:t>Después de su conversión, inmediatamente fue a Arabia, el reino Nabateo gobernado por Aretas IV (9 a. C. – 40 d. C.). Se supone que este interludio duró unos tres años (Gálatas 1:18a).</a:t>
            </a:r>
          </a:p>
          <a:p>
            <a:pPr>
              <a:lnSpc>
                <a:spcPct val="100000"/>
              </a:lnSpc>
              <a:defRPr sz="2200" i="1"/>
            </a:pPr>
            <a:r>
              <a:t>El viaje a Jerusalén que Lucas describe en Hechos 9:26 habría sido posterior a la estancia en Arabia. En Jerusalén, Bernabé le presentó a Pedro y a Santiago (Gálatas 1:18b-19).</a:t>
            </a:r>
          </a:p>
          <a:p>
            <a:pPr>
              <a:lnSpc>
                <a:spcPct val="100000"/>
              </a:lnSpc>
              <a:defRPr sz="2200" i="1"/>
            </a:pPr>
            <a:r>
              <a:t>En Jerusalén no vio a ninguno de los otros apóstoles (Gálatas 1:19). Los demás cristianos se mostraron reacios a aceptarlo.</a:t>
            </a:r>
          </a:p>
          <a:p>
            <a:pPr>
              <a:lnSpc>
                <a:spcPct val="100000"/>
              </a:lnSpc>
              <a:defRPr sz="2200" i="1"/>
            </a:pPr>
            <a:r>
              <a:t>Durante esta estadía, Saulo debatió con los judíos helenísticos, quienes ahora estaban tan enojados que intentaron matarlo, pero nuevamente los cristianos lo sacaron de la ciudad y lo enviaron a su casa en Tarso.</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29">
                                            <p:bg/>
                                          </p:spTgt>
                                        </p:tgtEl>
                                        <p:attrNameLst>
                                          <p:attrName>style.visibility</p:attrName>
                                        </p:attrNameLst>
                                      </p:cBhvr>
                                      <p:to>
                                        <p:strVal val="visible"/>
                                      </p:to>
                                    </p:set>
                                    <p:anim calcmode="lin" valueType="num">
                                      <p:cBhvr>
                                        <p:cTn id="7" dur="500" fill="hold"/>
                                        <p:tgtEl>
                                          <p:spTgt spid="12329">
                                            <p:bg/>
                                          </p:spTgt>
                                        </p:tgtEl>
                                        <p:attrNameLst>
                                          <p:attrName>ppt_w</p:attrName>
                                        </p:attrNameLst>
                                      </p:cBhvr>
                                      <p:tavLst>
                                        <p:tav tm="0">
                                          <p:val>
                                            <p:fltVal val="0"/>
                                          </p:val>
                                        </p:tav>
                                        <p:tav tm="100000">
                                          <p:val>
                                            <p:strVal val="#ppt_w"/>
                                          </p:val>
                                        </p:tav>
                                      </p:tavLst>
                                    </p:anim>
                                    <p:anim calcmode="lin" valueType="num">
                                      <p:cBhvr>
                                        <p:cTn id="8" dur="500" fill="hold"/>
                                        <p:tgtEl>
                                          <p:spTgt spid="1232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29">
                                            <p:txEl>
                                              <p:pRg st="0" end="0"/>
                                            </p:txEl>
                                          </p:spTgt>
                                        </p:tgtEl>
                                        <p:attrNameLst>
                                          <p:attrName>style.visibility</p:attrName>
                                        </p:attrNameLst>
                                      </p:cBhvr>
                                      <p:to>
                                        <p:strVal val="visible"/>
                                      </p:to>
                                    </p:set>
                                    <p:anim calcmode="lin" valueType="num">
                                      <p:cBhvr>
                                        <p:cTn id="11" dur="500" fill="hold"/>
                                        <p:tgtEl>
                                          <p:spTgt spid="1232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2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29">
                                            <p:txEl>
                                              <p:pRg st="1" end="1"/>
                                            </p:txEl>
                                          </p:spTgt>
                                        </p:tgtEl>
                                        <p:attrNameLst>
                                          <p:attrName>style.visibility</p:attrName>
                                        </p:attrNameLst>
                                      </p:cBhvr>
                                      <p:to>
                                        <p:strVal val="visible"/>
                                      </p:to>
                                    </p:set>
                                    <p:anim calcmode="lin" valueType="num">
                                      <p:cBhvr>
                                        <p:cTn id="17" dur="500" fill="hold"/>
                                        <p:tgtEl>
                                          <p:spTgt spid="1232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2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29">
                                            <p:txEl>
                                              <p:pRg st="2" end="2"/>
                                            </p:txEl>
                                          </p:spTgt>
                                        </p:tgtEl>
                                        <p:attrNameLst>
                                          <p:attrName>style.visibility</p:attrName>
                                        </p:attrNameLst>
                                      </p:cBhvr>
                                      <p:to>
                                        <p:strVal val="visible"/>
                                      </p:to>
                                    </p:set>
                                    <p:anim calcmode="lin" valueType="num">
                                      <p:cBhvr>
                                        <p:cTn id="23" dur="500" fill="hold"/>
                                        <p:tgtEl>
                                          <p:spTgt spid="1232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2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29">
                                            <p:txEl>
                                              <p:pRg st="3" end="3"/>
                                            </p:txEl>
                                          </p:spTgt>
                                        </p:tgtEl>
                                        <p:attrNameLst>
                                          <p:attrName>style.visibility</p:attrName>
                                        </p:attrNameLst>
                                      </p:cBhvr>
                                      <p:to>
                                        <p:strVal val="visible"/>
                                      </p:to>
                                    </p:set>
                                    <p:anim calcmode="lin" valueType="num">
                                      <p:cBhvr>
                                        <p:cTn id="29" dur="500" fill="hold"/>
                                        <p:tgtEl>
                                          <p:spTgt spid="1232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2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329">
                                            <p:txEl>
                                              <p:pRg st="4" end="4"/>
                                            </p:txEl>
                                          </p:spTgt>
                                        </p:tgtEl>
                                        <p:attrNameLst>
                                          <p:attrName>style.visibility</p:attrName>
                                        </p:attrNameLst>
                                      </p:cBhvr>
                                      <p:to>
                                        <p:strVal val="visible"/>
                                      </p:to>
                                    </p:set>
                                    <p:anim calcmode="lin" valueType="num">
                                      <p:cBhvr>
                                        <p:cTn id="35" dur="500" fill="hold"/>
                                        <p:tgtEl>
                                          <p:spTgt spid="12329">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329">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29" grpId="1" build="p" animBg="1" advAuto="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1" name="Title 5"/>
          <p:cNvSpPr txBox="1">
            <a:spLocks noGrp="1"/>
          </p:cNvSpPr>
          <p:nvPr>
            <p:ph type="title"/>
          </p:nvPr>
        </p:nvSpPr>
        <p:spPr>
          <a:xfrm>
            <a:off x="323850" y="559678"/>
            <a:ext cx="4105275" cy="4952492"/>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Bernabé lleva a Saulo a Antioquía</a:t>
            </a:r>
          </a:p>
        </p:txBody>
      </p:sp>
      <p:sp>
        <p:nvSpPr>
          <p:cNvPr id="12332" name="Content Placeholder 6"/>
          <p:cNvSpPr txBox="1">
            <a:spLocks noGrp="1"/>
          </p:cNvSpPr>
          <p:nvPr>
            <p:ph type="body" idx="1"/>
          </p:nvPr>
        </p:nvSpPr>
        <p:spPr>
          <a:xfrm>
            <a:off x="4667250" y="569066"/>
            <a:ext cx="6762747" cy="6288934"/>
          </a:xfrm>
          <a:prstGeom prst="rect">
            <a:avLst/>
          </a:prstGeom>
        </p:spPr>
        <p:txBody>
          <a:bodyPr/>
          <a:lstStyle/>
          <a:p>
            <a:pPr marL="0" indent="0">
              <a:buSzTx/>
              <a:buNone/>
              <a:defRPr sz="2400" b="1">
                <a:solidFill>
                  <a:srgbClr val="FF0000"/>
                </a:solidFill>
                <a:effectLst>
                  <a:outerShdw blurRad="38100" dist="38100" dir="2700000" rotWithShape="0">
                    <a:srgbClr val="000000">
                      <a:alpha val="43137"/>
                    </a:srgbClr>
                  </a:outerShdw>
                </a:effectLst>
                <a:latin typeface="+mj-lt"/>
                <a:ea typeface="+mj-ea"/>
                <a:cs typeface="+mj-cs"/>
                <a:sym typeface="Calibri"/>
              </a:defRPr>
            </a:pPr>
            <a:r>
              <a:t>Bernabé, conociendo la habilidad de Pablo para debatir con los judíos helenísticos, lo consideró un candidato ideal para acercarse a los griegos.</a:t>
            </a:r>
          </a:p>
          <a:p>
            <a:pPr>
              <a:defRPr i="1"/>
            </a:pPr>
            <a:r>
              <a:t>Viajando a Tarso, Cilicia, encontró a Pablo y lo llevó a Antioquía, Siria.</a:t>
            </a:r>
          </a:p>
          <a:p>
            <a:pPr>
              <a:defRPr i="1"/>
            </a:pPr>
            <a:r>
              <a:t>Aquí, a los creyentes se les llamó por primera vez con el término latino “cristianos”, aunque antes se les conocía simplemente como “seguidores del Camino” (Hch. 9:2; cf. 19:9, 23; 22:4; 24:14, 22).</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32">
                                            <p:bg/>
                                          </p:spTgt>
                                        </p:tgtEl>
                                        <p:attrNameLst>
                                          <p:attrName>style.visibility</p:attrName>
                                        </p:attrNameLst>
                                      </p:cBhvr>
                                      <p:to>
                                        <p:strVal val="visible"/>
                                      </p:to>
                                    </p:set>
                                    <p:anim calcmode="lin" valueType="num">
                                      <p:cBhvr>
                                        <p:cTn id="7" dur="500" fill="hold"/>
                                        <p:tgtEl>
                                          <p:spTgt spid="12332">
                                            <p:bg/>
                                          </p:spTgt>
                                        </p:tgtEl>
                                        <p:attrNameLst>
                                          <p:attrName>ppt_w</p:attrName>
                                        </p:attrNameLst>
                                      </p:cBhvr>
                                      <p:tavLst>
                                        <p:tav tm="0">
                                          <p:val>
                                            <p:fltVal val="0"/>
                                          </p:val>
                                        </p:tav>
                                        <p:tav tm="100000">
                                          <p:val>
                                            <p:strVal val="#ppt_w"/>
                                          </p:val>
                                        </p:tav>
                                      </p:tavLst>
                                    </p:anim>
                                    <p:anim calcmode="lin" valueType="num">
                                      <p:cBhvr>
                                        <p:cTn id="8" dur="500" fill="hold"/>
                                        <p:tgtEl>
                                          <p:spTgt spid="1233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32">
                                            <p:txEl>
                                              <p:pRg st="0" end="0"/>
                                            </p:txEl>
                                          </p:spTgt>
                                        </p:tgtEl>
                                        <p:attrNameLst>
                                          <p:attrName>style.visibility</p:attrName>
                                        </p:attrNameLst>
                                      </p:cBhvr>
                                      <p:to>
                                        <p:strVal val="visible"/>
                                      </p:to>
                                    </p:set>
                                    <p:anim calcmode="lin" valueType="num">
                                      <p:cBhvr>
                                        <p:cTn id="11" dur="500" fill="hold"/>
                                        <p:tgtEl>
                                          <p:spTgt spid="1233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3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32">
                                            <p:txEl>
                                              <p:pRg st="1" end="1"/>
                                            </p:txEl>
                                          </p:spTgt>
                                        </p:tgtEl>
                                        <p:attrNameLst>
                                          <p:attrName>style.visibility</p:attrName>
                                        </p:attrNameLst>
                                      </p:cBhvr>
                                      <p:to>
                                        <p:strVal val="visible"/>
                                      </p:to>
                                    </p:set>
                                    <p:anim calcmode="lin" valueType="num">
                                      <p:cBhvr>
                                        <p:cTn id="17" dur="500" fill="hold"/>
                                        <p:tgtEl>
                                          <p:spTgt spid="1233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3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32">
                                            <p:txEl>
                                              <p:pRg st="2" end="2"/>
                                            </p:txEl>
                                          </p:spTgt>
                                        </p:tgtEl>
                                        <p:attrNameLst>
                                          <p:attrName>style.visibility</p:attrName>
                                        </p:attrNameLst>
                                      </p:cBhvr>
                                      <p:to>
                                        <p:strVal val="visible"/>
                                      </p:to>
                                    </p:set>
                                    <p:anim calcmode="lin" valueType="num">
                                      <p:cBhvr>
                                        <p:cTn id="23" dur="500" fill="hold"/>
                                        <p:tgtEl>
                                          <p:spTgt spid="1233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32">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32" grpId="1" build="p" animBg="1" advAuto="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4" name="Rectangle 4"/>
          <p:cNvSpPr txBox="1">
            <a:spLocks noGrp="1"/>
          </p:cNvSpPr>
          <p:nvPr>
            <p:ph type="title"/>
          </p:nvPr>
        </p:nvSpPr>
        <p:spPr>
          <a:xfrm>
            <a:off x="497304" y="5935579"/>
            <a:ext cx="11197392" cy="922423"/>
          </a:xfrm>
          <a:prstGeom prst="rect">
            <a:avLst/>
          </a:prstGeom>
        </p:spPr>
        <p:txBody>
          <a:bodyPr/>
          <a:lstStyle>
            <a:lvl1pPr algn="ctr">
              <a:defRPr sz="2400">
                <a:solidFill>
                  <a:srgbClr val="FFFF00"/>
                </a:solidFill>
              </a:defRPr>
            </a:lvl1pPr>
          </a:lstStyle>
          <a:p>
            <a:r>
              <a:t>La Puerta de Cleopatra en Tarso es la única de las tres puertas romanas que han sobrevivido a los siglos en la ciudad natal de Saúl.</a:t>
            </a:r>
          </a:p>
        </p:txBody>
      </p:sp>
      <p:pic>
        <p:nvPicPr>
          <p:cNvPr id="12335" name="Picture 6" descr="Picture 6"/>
          <p:cNvPicPr>
            <a:picLocks noChangeAspect="1"/>
          </p:cNvPicPr>
          <p:nvPr/>
        </p:nvPicPr>
        <p:blipFill>
          <a:blip r:embed="rId2"/>
          <a:stretch>
            <a:fillRect/>
          </a:stretch>
        </p:blipFill>
        <p:spPr>
          <a:xfrm>
            <a:off x="1283369" y="24373"/>
            <a:ext cx="9604669" cy="5911206"/>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5F3947"/>
        </a:solidFill>
        <a:effectLst/>
      </p:bgPr>
    </p:bg>
    <p:spTree>
      <p:nvGrpSpPr>
        <p:cNvPr id="1" name=""/>
        <p:cNvGrpSpPr/>
        <p:nvPr/>
      </p:nvGrpSpPr>
      <p:grpSpPr>
        <a:xfrm>
          <a:off x="0" y="0"/>
          <a:ext cx="0" cy="0"/>
          <a:chOff x="0" y="0"/>
          <a:chExt cx="0" cy="0"/>
        </a:xfrm>
      </p:grpSpPr>
      <p:sp>
        <p:nvSpPr>
          <p:cNvPr id="12337" name="Rectangle 2"/>
          <p:cNvSpPr txBox="1">
            <a:spLocks noGrp="1"/>
          </p:cNvSpPr>
          <p:nvPr>
            <p:ph type="title"/>
          </p:nvPr>
        </p:nvSpPr>
        <p:spPr>
          <a:xfrm>
            <a:off x="751608" y="228600"/>
            <a:ext cx="10688784" cy="1082086"/>
          </a:xfrm>
          <a:prstGeom prst="rect">
            <a:avLst/>
          </a:prstGeom>
        </p:spPr>
        <p:txBody>
          <a:bodyPr/>
          <a:lstStyle>
            <a:lvl1pPr algn="ctr">
              <a:defRPr sz="3600">
                <a:solidFill>
                  <a:srgbClr val="FFC000"/>
                </a:solidFill>
              </a:defRPr>
            </a:lvl1pPr>
          </a:lstStyle>
          <a:p>
            <a:r>
              <a:t>Solo descripción física de la antigüedad</a:t>
            </a:r>
          </a:p>
        </p:txBody>
      </p:sp>
      <p:sp>
        <p:nvSpPr>
          <p:cNvPr id="12338" name="Rectangle 3"/>
          <p:cNvSpPr txBox="1">
            <a:spLocks noGrp="1"/>
          </p:cNvSpPr>
          <p:nvPr>
            <p:ph type="body" idx="1"/>
          </p:nvPr>
        </p:nvSpPr>
        <p:spPr>
          <a:xfrm>
            <a:off x="466725" y="1009650"/>
            <a:ext cx="10973666" cy="5619750"/>
          </a:xfrm>
          <a:prstGeom prst="rect">
            <a:avLst/>
          </a:prstGeom>
        </p:spPr>
        <p:txBody>
          <a:bodyPr/>
          <a:lstStyle/>
          <a:p>
            <a:pPr marL="249448" indent="-249448" defTabSz="804672">
              <a:spcBef>
                <a:spcPts val="0"/>
              </a:spcBef>
              <a:buSzTx/>
              <a:buNone/>
              <a:defRPr sz="3520">
                <a:latin typeface="Freestyle Script"/>
                <a:ea typeface="Freestyle Script"/>
                <a:cs typeface="Freestyle Script"/>
                <a:sym typeface="Freestyle Script"/>
              </a:defRPr>
            </a:pPr>
            <a:r>
              <a:t>		</a:t>
            </a:r>
            <a:r>
              <a:rPr>
                <a:solidFill>
                  <a:srgbClr val="FFFF00"/>
                </a:solidFill>
              </a:rPr>
              <a:t>"</a:t>
            </a:r>
            <a:r>
              <a:rPr sz="3872">
                <a:solidFill>
                  <a:srgbClr val="FFFF00"/>
                </a:solidFill>
              </a:rPr>
              <a:t>Y el (Onesíforo) vio venir a Pablo, un hombre pequeño de estatura, calvo, de piernas arqueadas, de complexión fuerte [es decir, saludable], de cejas unidas, de nariz más bien larga, lleno de gracia. Porque unas veces parecía un hombre, y otras tenía el aspecto de un ángel”.</a:t>
            </a:r>
            <a:endParaRPr sz="2112">
              <a:solidFill>
                <a:srgbClr val="FFFF00"/>
              </a:solidFill>
            </a:endParaRPr>
          </a:p>
          <a:p>
            <a:pPr marL="249448" indent="-249448" defTabSz="804672">
              <a:spcBef>
                <a:spcPts val="700"/>
              </a:spcBef>
              <a:buSzTx/>
              <a:buNone/>
              <a:defRPr sz="2112" i="1">
                <a:solidFill>
                  <a:srgbClr val="FFFF00"/>
                </a:solidFill>
                <a:latin typeface="Arial Narrow"/>
                <a:ea typeface="Arial Narrow"/>
                <a:cs typeface="Arial Narrow"/>
                <a:sym typeface="Arial Narrow"/>
              </a:defRPr>
            </a:pPr>
            <a:r>
              <a:t>Hechos de Pablo y Tecla </a:t>
            </a:r>
            <a:r>
              <a:rPr i="0"/>
              <a:t>(c. 160-180 d. C.)</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0" name="Title 1"/>
          <p:cNvSpPr txBox="1">
            <a:spLocks noGrp="1"/>
          </p:cNvSpPr>
          <p:nvPr>
            <p:ph type="title"/>
          </p:nvPr>
        </p:nvSpPr>
        <p:spPr>
          <a:xfrm>
            <a:off x="508000" y="67580"/>
            <a:ext cx="11074400" cy="764723"/>
          </a:xfrm>
          <a:prstGeom prst="rect">
            <a:avLst/>
          </a:prstGeom>
        </p:spPr>
        <p:txBody>
          <a:bodyPr/>
          <a:lstStyle>
            <a:lvl1pPr algn="ctr">
              <a:defRPr sz="4000">
                <a:solidFill>
                  <a:srgbClr val="C00000"/>
                </a:solidFill>
              </a:defRPr>
            </a:lvl1pPr>
          </a:lstStyle>
          <a:p>
            <a:r>
              <a:t>Cronología de la vida cristiana de Pablo</a:t>
            </a:r>
          </a:p>
        </p:txBody>
      </p:sp>
      <p:sp>
        <p:nvSpPr>
          <p:cNvPr id="12341" name="Text Placeholder 2"/>
          <p:cNvSpPr txBox="1">
            <a:spLocks noGrp="1"/>
          </p:cNvSpPr>
          <p:nvPr>
            <p:ph type="body" idx="1"/>
          </p:nvPr>
        </p:nvSpPr>
        <p:spPr>
          <a:xfrm>
            <a:off x="188685" y="832301"/>
            <a:ext cx="5805716" cy="5868539"/>
          </a:xfrm>
          <a:prstGeom prst="rect">
            <a:avLst/>
          </a:prstGeom>
        </p:spPr>
        <p:txBody>
          <a:bodyPr/>
          <a:lstStyle/>
          <a:p>
            <a:pPr marL="0" indent="0">
              <a:lnSpc>
                <a:spcPct val="100799"/>
              </a:lnSpc>
              <a:buSzTx/>
              <a:buNone/>
              <a:defRPr sz="2200">
                <a:solidFill>
                  <a:srgbClr val="00B050"/>
                </a:solidFill>
              </a:defRPr>
            </a:pPr>
            <a:r>
              <a:t>Eventos 		Historia Romana</a:t>
            </a:r>
            <a:endParaRPr sz="1800"/>
          </a:p>
          <a:p>
            <a:pPr marL="0" indent="0">
              <a:lnSpc>
                <a:spcPct val="100799"/>
              </a:lnSpc>
              <a:buSzTx/>
              <a:buNone/>
              <a:defRPr sz="1800">
                <a:latin typeface="Arial Narrow"/>
                <a:ea typeface="Arial Narrow"/>
                <a:cs typeface="Arial Narrow"/>
                <a:sym typeface="Arial Narrow"/>
              </a:defRPr>
            </a:pPr>
            <a:r>
              <a:t>¿Conversión 33? 		14-37 César Tiberio</a:t>
            </a:r>
          </a:p>
          <a:p>
            <a:pPr marL="0" indent="0">
              <a:lnSpc>
                <a:spcPct val="90000"/>
              </a:lnSpc>
              <a:buSzTx/>
              <a:buNone/>
              <a:defRPr sz="1800">
                <a:latin typeface="Arial Narrow"/>
                <a:ea typeface="Arial Narrow"/>
                <a:cs typeface="Arial Narrow"/>
                <a:sym typeface="Arial Narrow"/>
              </a:defRPr>
            </a:pPr>
            <a:r>
              <a:t>Misión de socorro a</a:t>
            </a:r>
          </a:p>
          <a:p>
            <a:pPr marL="0" indent="0">
              <a:lnSpc>
                <a:spcPct val="90000"/>
              </a:lnSpc>
              <a:spcBef>
                <a:spcPts val="0"/>
              </a:spcBef>
              <a:buSzTx/>
              <a:buNone/>
              <a:defRPr sz="1800">
                <a:latin typeface="Arial Narrow"/>
                <a:ea typeface="Arial Narrow"/>
                <a:cs typeface="Arial Narrow"/>
                <a:sym typeface="Arial Narrow"/>
              </a:defRPr>
            </a:pPr>
            <a:r>
              <a:t>Jerusalén 35?</a:t>
            </a:r>
          </a:p>
          <a:p>
            <a:pPr marL="0" indent="0">
              <a:lnSpc>
                <a:spcPct val="100799"/>
              </a:lnSpc>
              <a:buSzTx/>
              <a:buNone/>
              <a:defRPr sz="1800">
                <a:latin typeface="Arial Narrow"/>
                <a:ea typeface="Arial Narrow"/>
                <a:cs typeface="Arial Narrow"/>
                <a:sym typeface="Arial Narrow"/>
              </a:defRPr>
            </a:pPr>
            <a:r>
              <a:t>En Cilicia y Siria 35-46 	37-41 César Calígula</a:t>
            </a:r>
          </a:p>
          <a:p>
            <a:pPr marL="0" indent="0">
              <a:lnSpc>
                <a:spcPct val="100799"/>
              </a:lnSpc>
              <a:buSzTx/>
              <a:buNone/>
              <a:defRPr sz="1800">
                <a:latin typeface="Arial Narrow"/>
                <a:ea typeface="Arial Narrow"/>
                <a:cs typeface="Arial Narrow"/>
                <a:sym typeface="Arial Narrow"/>
              </a:defRPr>
            </a:pPr>
            <a:r>
              <a:t>2</a:t>
            </a:r>
            <a:r>
              <a:rPr baseline="30000"/>
              <a:t>nda </a:t>
            </a:r>
            <a:r>
              <a:t>Visita a Jerusalén 	46 41-54 César Claudio</a:t>
            </a:r>
          </a:p>
          <a:p>
            <a:pPr marL="0" indent="0">
              <a:lnSpc>
                <a:spcPct val="100799"/>
              </a:lnSpc>
              <a:buSzTx/>
              <a:buNone/>
              <a:defRPr sz="1800">
                <a:latin typeface="Arial Narrow"/>
                <a:ea typeface="Arial Narrow"/>
                <a:cs typeface="Arial Narrow"/>
                <a:sym typeface="Arial Narrow"/>
              </a:defRPr>
            </a:pPr>
            <a:r>
              <a:t>1</a:t>
            </a:r>
            <a:r>
              <a:rPr baseline="30000"/>
              <a:t>era </a:t>
            </a:r>
            <a:r>
              <a:t>Gira de misiones 47-48</a:t>
            </a:r>
          </a:p>
          <a:p>
            <a:pPr marL="0" indent="0">
              <a:lnSpc>
                <a:spcPct val="100799"/>
              </a:lnSpc>
              <a:buSzTx/>
              <a:buNone/>
              <a:defRPr sz="1800">
                <a:latin typeface="Arial Narrow"/>
                <a:ea typeface="Arial Narrow"/>
                <a:cs typeface="Arial Narrow"/>
                <a:sym typeface="Arial Narrow"/>
              </a:defRPr>
            </a:pPr>
            <a:r>
              <a:t>¿Carta 48 de Gálatas?</a:t>
            </a:r>
          </a:p>
          <a:p>
            <a:pPr marL="0" indent="0">
              <a:lnSpc>
                <a:spcPct val="100799"/>
              </a:lnSpc>
              <a:buSzTx/>
              <a:buNone/>
              <a:defRPr sz="1800">
                <a:latin typeface="Arial Narrow"/>
                <a:ea typeface="Arial Narrow"/>
                <a:cs typeface="Arial Narrow"/>
                <a:sym typeface="Arial Narrow"/>
              </a:defRPr>
            </a:pPr>
            <a:r>
              <a:t>Concilio de Jerusalén 49 	49 Judíos expulsados ​​de Roma</a:t>
            </a:r>
          </a:p>
          <a:p>
            <a:pPr marL="0" indent="0">
              <a:lnSpc>
                <a:spcPct val="100799"/>
              </a:lnSpc>
              <a:buSzTx/>
              <a:buNone/>
              <a:defRPr sz="1800">
                <a:latin typeface="Arial Narrow"/>
                <a:ea typeface="Arial Narrow"/>
                <a:cs typeface="Arial Narrow"/>
                <a:sym typeface="Arial Narrow"/>
              </a:defRPr>
            </a:pPr>
            <a:r>
              <a:t>2</a:t>
            </a:r>
            <a:r>
              <a:rPr baseline="30000"/>
              <a:t>nda </a:t>
            </a:r>
            <a:r>
              <a:t>Gira de misiones 49-52</a:t>
            </a:r>
          </a:p>
          <a:p>
            <a:pPr marL="0" indent="0">
              <a:lnSpc>
                <a:spcPct val="100799"/>
              </a:lnSpc>
              <a:buSzTx/>
              <a:buNone/>
              <a:defRPr sz="1800">
                <a:latin typeface="Arial Narrow"/>
                <a:ea typeface="Arial Narrow"/>
                <a:cs typeface="Arial Narrow"/>
                <a:sym typeface="Arial Narrow"/>
              </a:defRPr>
            </a:pPr>
            <a:r>
              <a:t>1 y 2 Tesalonicenses 50</a:t>
            </a:r>
          </a:p>
          <a:p>
            <a:pPr marL="0" indent="0">
              <a:lnSpc>
                <a:spcPct val="100799"/>
              </a:lnSpc>
              <a:buSzTx/>
              <a:buNone/>
              <a:defRPr sz="1800">
                <a:latin typeface="Arial Narrow"/>
                <a:ea typeface="Arial Narrow"/>
                <a:cs typeface="Arial Narrow"/>
                <a:sym typeface="Arial Narrow"/>
              </a:defRPr>
            </a:pPr>
            <a:r>
              <a:t>En Corinto 50-52 		51-52 Galión, procónsul de Acaya</a:t>
            </a:r>
          </a:p>
          <a:p>
            <a:pPr marL="0" indent="0">
              <a:lnSpc>
                <a:spcPct val="100799"/>
              </a:lnSpc>
              <a:buSzTx/>
              <a:buNone/>
              <a:defRPr sz="1800">
                <a:latin typeface="Arial Narrow"/>
                <a:ea typeface="Arial Narrow"/>
                <a:cs typeface="Arial Narrow"/>
                <a:sym typeface="Arial Narrow"/>
              </a:defRPr>
            </a:pPr>
            <a:r>
              <a:t>3</a:t>
            </a:r>
            <a:r>
              <a:rPr baseline="30000"/>
              <a:t>ra </a:t>
            </a:r>
            <a:r>
              <a:t>Visita a Jerusalén 52 	52-59 Félix, procónsul de Judea</a:t>
            </a:r>
          </a:p>
          <a:p>
            <a:pPr marL="0" indent="0">
              <a:lnSpc>
                <a:spcPct val="100799"/>
              </a:lnSpc>
              <a:buSzTx/>
              <a:buNone/>
              <a:defRPr sz="1800">
                <a:latin typeface="Arial Narrow"/>
                <a:ea typeface="Arial Narrow"/>
                <a:cs typeface="Arial Narrow"/>
                <a:sym typeface="Arial Narrow"/>
              </a:defRPr>
            </a:pPr>
            <a:r>
              <a:t>3</a:t>
            </a:r>
            <a:r>
              <a:rPr baseline="30000"/>
              <a:t>ra </a:t>
            </a:r>
            <a:r>
              <a:t>Gira de misiones 52-57</a:t>
            </a:r>
          </a:p>
        </p:txBody>
      </p:sp>
      <p:sp>
        <p:nvSpPr>
          <p:cNvPr id="12342" name="Content Placeholder 3"/>
          <p:cNvSpPr txBox="1"/>
          <p:nvPr/>
        </p:nvSpPr>
        <p:spPr>
          <a:xfrm>
            <a:off x="5924006" y="832302"/>
            <a:ext cx="6222275" cy="59581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a:lnSpc>
                <a:spcPct val="100799"/>
              </a:lnSpc>
              <a:spcBef>
                <a:spcPts val="900"/>
              </a:spcBef>
              <a:defRPr sz="2200">
                <a:solidFill>
                  <a:srgbClr val="00B050"/>
                </a:solidFill>
                <a:latin typeface="Corbel"/>
                <a:ea typeface="Corbel"/>
                <a:cs typeface="Corbel"/>
                <a:sym typeface="Corbel"/>
              </a:defRPr>
            </a:pPr>
            <a:r>
              <a:t>Eventos 		Historia Romana</a:t>
            </a:r>
            <a:endParaRPr>
              <a:solidFill>
                <a:srgbClr val="262626"/>
              </a:solidFill>
            </a:endParaRPr>
          </a:p>
          <a:p>
            <a:pPr>
              <a:lnSpc>
                <a:spcPct val="100799"/>
              </a:lnSpc>
              <a:spcBef>
                <a:spcPts val="900"/>
              </a:spcBef>
              <a:defRPr>
                <a:solidFill>
                  <a:srgbClr val="262626"/>
                </a:solidFill>
                <a:latin typeface="Arial Narrow"/>
                <a:ea typeface="Arial Narrow"/>
                <a:cs typeface="Arial Narrow"/>
                <a:sym typeface="Arial Narrow"/>
              </a:defRPr>
            </a:pPr>
            <a:r>
              <a:t>En Éfeso 52-55 		54-68 César Nerón</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En Macedonia y Acaya 55-57</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1 y 2 Corintios 55-56</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Carta romana 57</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4</a:t>
            </a:r>
            <a:r>
              <a:rPr baseline="30000"/>
              <a:t>ta </a:t>
            </a:r>
            <a:r>
              <a:t>Visita a Jerusalén 57</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Cesarea</a:t>
            </a: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Encarcelamiento 57-59 	59-62 Festo, procurador de Judea</a:t>
            </a:r>
            <a:endParaRPr>
              <a:latin typeface="Corbel"/>
              <a:ea typeface="Corbel"/>
              <a:cs typeface="Corbel"/>
              <a:sym typeface="Corbel"/>
            </a:endParaRPr>
          </a:p>
          <a:p>
            <a:pPr>
              <a:lnSpc>
                <a:spcPct val="90000"/>
              </a:lnSpc>
              <a:defRPr sz="800">
                <a:solidFill>
                  <a:srgbClr val="262626"/>
                </a:solidFill>
                <a:latin typeface="Arial Narrow"/>
                <a:ea typeface="Arial Narrow"/>
                <a:cs typeface="Arial Narrow"/>
                <a:sym typeface="Arial Narrow"/>
              </a:defRPr>
            </a:pP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Viaje a Roma 59-60</a:t>
            </a:r>
            <a:endParaRPr>
              <a:latin typeface="Corbel"/>
              <a:ea typeface="Corbel"/>
              <a:cs typeface="Corbel"/>
              <a:sym typeface="Corbel"/>
            </a:endParaRPr>
          </a:p>
          <a:p>
            <a:pPr>
              <a:lnSpc>
                <a:spcPct val="90000"/>
              </a:lnSpc>
              <a:defRPr sz="800">
                <a:solidFill>
                  <a:srgbClr val="262626"/>
                </a:solidFill>
                <a:latin typeface="Arial Narrow"/>
                <a:ea typeface="Arial Narrow"/>
                <a:cs typeface="Arial Narrow"/>
                <a:sym typeface="Arial Narrow"/>
              </a:defRPr>
            </a:pP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Arresto domiciliario, Roma 60-62</a:t>
            </a:r>
            <a:endParaRPr>
              <a:latin typeface="Corbel"/>
              <a:ea typeface="Corbel"/>
              <a:cs typeface="Corbel"/>
              <a:sym typeface="Corbel"/>
            </a:endParaRPr>
          </a:p>
          <a:p>
            <a:pPr>
              <a:lnSpc>
                <a:spcPct val="100799"/>
              </a:lnSpc>
              <a:spcBef>
                <a:spcPts val="900"/>
              </a:spcBef>
              <a:defRPr>
                <a:solidFill>
                  <a:srgbClr val="262626"/>
                </a:solidFill>
                <a:latin typeface="Arial Narrow"/>
                <a:ea typeface="Arial Narrow"/>
                <a:cs typeface="Arial Narrow"/>
                <a:sym typeface="Arial Narrow"/>
              </a:defRPr>
            </a:pPr>
            <a:r>
              <a:t>Efesios, Filipenses,</a:t>
            </a: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Colosenses, Filemón 60-62?</a:t>
            </a:r>
            <a:endParaRPr>
              <a:latin typeface="Corbel"/>
              <a:ea typeface="Corbel"/>
              <a:cs typeface="Corbel"/>
              <a:sym typeface="Corbel"/>
            </a:endParaRPr>
          </a:p>
          <a:p>
            <a:pPr>
              <a:lnSpc>
                <a:spcPct val="90000"/>
              </a:lnSpc>
              <a:defRPr sz="800">
                <a:solidFill>
                  <a:srgbClr val="262626"/>
                </a:solidFill>
                <a:latin typeface="Arial Narrow"/>
                <a:ea typeface="Arial Narrow"/>
                <a:cs typeface="Arial Narrow"/>
                <a:sym typeface="Arial Narrow"/>
              </a:defRPr>
            </a:pP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¿Viaje a España? 62-64 	64 Gran incendio en Roma</a:t>
            </a:r>
            <a:endParaRPr>
              <a:latin typeface="Corbel"/>
              <a:ea typeface="Corbel"/>
              <a:cs typeface="Corbel"/>
              <a:sym typeface="Corbel"/>
            </a:endParaRPr>
          </a:p>
          <a:p>
            <a:pPr>
              <a:lnSpc>
                <a:spcPct val="90000"/>
              </a:lnSpc>
              <a:defRPr sz="900">
                <a:solidFill>
                  <a:srgbClr val="262626"/>
                </a:solidFill>
                <a:latin typeface="Arial Narrow"/>
                <a:ea typeface="Arial Narrow"/>
                <a:cs typeface="Arial Narrow"/>
                <a:sym typeface="Arial Narrow"/>
              </a:defRPr>
            </a:pP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Tito, 1 y 2 Timoteo ?</a:t>
            </a:r>
            <a:endParaRPr>
              <a:latin typeface="Corbel"/>
              <a:ea typeface="Corbel"/>
              <a:cs typeface="Corbel"/>
              <a:sym typeface="Corbel"/>
            </a:endParaRPr>
          </a:p>
          <a:p>
            <a:pPr>
              <a:lnSpc>
                <a:spcPct val="90000"/>
              </a:lnSpc>
              <a:defRPr sz="800">
                <a:solidFill>
                  <a:srgbClr val="262626"/>
                </a:solidFill>
                <a:latin typeface="Arial Narrow"/>
                <a:ea typeface="Arial Narrow"/>
                <a:cs typeface="Arial Narrow"/>
                <a:sym typeface="Arial Narrow"/>
              </a:defRPr>
            </a:pPr>
            <a:endParaRPr>
              <a:latin typeface="Corbel"/>
              <a:ea typeface="Corbel"/>
              <a:cs typeface="Corbel"/>
              <a:sym typeface="Corbel"/>
            </a:endParaRPr>
          </a:p>
          <a:p>
            <a:pPr>
              <a:lnSpc>
                <a:spcPct val="90000"/>
              </a:lnSpc>
              <a:defRPr>
                <a:solidFill>
                  <a:srgbClr val="262626"/>
                </a:solidFill>
                <a:latin typeface="Arial Narrow"/>
                <a:ea typeface="Arial Narrow"/>
                <a:cs typeface="Arial Narrow"/>
                <a:sym typeface="Arial Narrow"/>
              </a:defRPr>
            </a:pPr>
            <a:r>
              <a:t>La ejecución de Pablo 65?</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5F3947"/>
        </a:solidFill>
        <a:effectLst/>
      </p:bgPr>
    </p:bg>
    <p:spTree>
      <p:nvGrpSpPr>
        <p:cNvPr id="1" name=""/>
        <p:cNvGrpSpPr/>
        <p:nvPr/>
      </p:nvGrpSpPr>
      <p:grpSpPr>
        <a:xfrm>
          <a:off x="0" y="0"/>
          <a:ext cx="0" cy="0"/>
          <a:chOff x="0" y="0"/>
          <a:chExt cx="0" cy="0"/>
        </a:xfrm>
      </p:grpSpPr>
      <p:sp>
        <p:nvSpPr>
          <p:cNvPr id="12344" name="Rectangle 2"/>
          <p:cNvSpPr txBox="1">
            <a:spLocks noGrp="1"/>
          </p:cNvSpPr>
          <p:nvPr>
            <p:ph type="title"/>
          </p:nvPr>
        </p:nvSpPr>
        <p:spPr>
          <a:xfrm>
            <a:off x="272716" y="16042"/>
            <a:ext cx="9833810" cy="1335507"/>
          </a:xfrm>
          <a:prstGeom prst="rect">
            <a:avLst/>
          </a:prstGeom>
        </p:spPr>
        <p:txBody>
          <a:bodyPr/>
          <a:lstStyle/>
          <a:p>
            <a:pPr algn="l" defTabSz="832104">
              <a:defRPr sz="4914" i="0">
                <a:solidFill>
                  <a:srgbClr val="FFC000"/>
                </a:solidFill>
                <a:effectLst>
                  <a:outerShdw blurRad="34671" dist="34671" dir="2700000" rotWithShape="0">
                    <a:srgbClr val="000000"/>
                  </a:outerShdw>
                </a:effectLst>
                <a:latin typeface="Freestyle Script"/>
                <a:ea typeface="Freestyle Script"/>
                <a:cs typeface="Freestyle Script"/>
                <a:sym typeface="Freestyle Script"/>
              </a:defRPr>
            </a:pPr>
            <a:r>
              <a:t>Viajes del 1</a:t>
            </a:r>
            <a:r>
              <a:rPr baseline="29802"/>
              <a:t>er </a:t>
            </a:r>
            <a:r>
              <a:t>siglo por tierra y por mar</a:t>
            </a:r>
            <a:br/>
            <a:r>
              <a:rPr sz="2184" b="1">
                <a:latin typeface="Eras Demi ITC"/>
                <a:ea typeface="Eras Demi ITC"/>
                <a:cs typeface="Eras Demi ITC"/>
                <a:sym typeface="Eras Demi ITC"/>
              </a:rPr>
              <a:t>La Ruta de Pablo 2</a:t>
            </a:r>
            <a:r>
              <a:rPr sz="2184" b="1" baseline="29802">
                <a:latin typeface="Eras Demi ITC"/>
                <a:ea typeface="Eras Demi ITC"/>
                <a:cs typeface="Eras Demi ITC"/>
                <a:sym typeface="Eras Demi ITC"/>
              </a:rPr>
              <a:t>nda </a:t>
            </a:r>
            <a:r>
              <a:rPr sz="2184" b="1">
                <a:latin typeface="Eras Demi ITC"/>
                <a:ea typeface="Eras Demi ITC"/>
                <a:cs typeface="Eras Demi ITC"/>
                <a:sym typeface="Eras Demi ITC"/>
              </a:rPr>
              <a:t>Gira Misionera (2 Corintios 11:23-27)</a:t>
            </a:r>
          </a:p>
        </p:txBody>
      </p:sp>
      <p:sp>
        <p:nvSpPr>
          <p:cNvPr id="12345" name="Rectangle 3"/>
          <p:cNvSpPr txBox="1">
            <a:spLocks noGrp="1"/>
          </p:cNvSpPr>
          <p:nvPr>
            <p:ph type="body" idx="1"/>
          </p:nvPr>
        </p:nvSpPr>
        <p:spPr>
          <a:xfrm>
            <a:off x="1283369" y="1415715"/>
            <a:ext cx="10700086" cy="5289884"/>
          </a:xfrm>
          <a:prstGeom prst="rect">
            <a:avLst/>
          </a:prstGeom>
        </p:spPr>
        <p:txBody>
          <a:bodyPr/>
          <a:lstStyle/>
          <a:p>
            <a:pPr>
              <a:lnSpc>
                <a:spcPct val="100799"/>
              </a:lnSpc>
              <a:spcBef>
                <a:spcPts val="800"/>
              </a:spcBef>
              <a:buSzTx/>
              <a:buNone/>
              <a:defRPr sz="2200" b="1">
                <a:solidFill>
                  <a:srgbClr val="FFFF99"/>
                </a:solidFill>
                <a:latin typeface="Arial Narrow"/>
                <a:ea typeface="Arial Narrow"/>
                <a:cs typeface="Arial Narrow"/>
                <a:sym typeface="Arial Narrow"/>
              </a:defRPr>
            </a:pPr>
            <a:r>
              <a:t>De Jerusalén a Antioquía (Hch. 15:30) 		= 603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Antioquía a Cilicia (Hch. 15:41) 			= 225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Cilicia a Frigia y Galacia (Hechos 16:6) 	= 797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Frigia y Galacia a Troas (Hechos 16:8) 		= 805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Troas a Neápolis(Hch. 16:11) 			= 225 kms 	por mar</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Neápolis a Filipos (Hch. 16:12) 			= 24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Filipos a Tesalónica (Hechos 17:1) 		= 137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Tesalónica a Berea (Hch. 17:10) 		= 72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Berea a Atenas (Hch. 17:15) 			= 499 kms 	por mar</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Atenas a Corinto (Hch. 18:1) 			= 80 kms 	por tierra</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Corinto a Éfeso (Hch. 18:18-19) 			= 402 kms 	por mar</a:t>
            </a:r>
            <a:endParaRPr sz="1800"/>
          </a:p>
          <a:p>
            <a:pPr>
              <a:lnSpc>
                <a:spcPct val="100799"/>
              </a:lnSpc>
              <a:spcBef>
                <a:spcPts val="800"/>
              </a:spcBef>
              <a:buSzTx/>
              <a:buNone/>
              <a:defRPr sz="2200" b="1">
                <a:solidFill>
                  <a:srgbClr val="FFFF99"/>
                </a:solidFill>
                <a:latin typeface="Arial Narrow"/>
                <a:ea typeface="Arial Narrow"/>
                <a:cs typeface="Arial Narrow"/>
                <a:sym typeface="Arial Narrow"/>
              </a:defRPr>
            </a:pPr>
            <a:r>
              <a:t>De Éfeso a Cesarea y Antioquía (Hch. 18:22) 	= 998 kms 	Por mar y tierra</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345">
                                            <p:bg/>
                                          </p:spTgt>
                                        </p:tgtEl>
                                        <p:attrNameLst>
                                          <p:attrName>style.visibility</p:attrName>
                                        </p:attrNameLst>
                                      </p:cBhvr>
                                      <p:to>
                                        <p:strVal val="visible"/>
                                      </p:to>
                                    </p:set>
                                    <p:anim calcmode="lin" valueType="num">
                                      <p:cBhvr>
                                        <p:cTn id="7" dur="500" fill="hold"/>
                                        <p:tgtEl>
                                          <p:spTgt spid="12345">
                                            <p:bg/>
                                          </p:spTgt>
                                        </p:tgtEl>
                                        <p:attrNameLst>
                                          <p:attrName>ppt_x</p:attrName>
                                        </p:attrNameLst>
                                      </p:cBhvr>
                                      <p:tavLst>
                                        <p:tav tm="0">
                                          <p:val>
                                            <p:strVal val="#ppt_x"/>
                                          </p:val>
                                        </p:tav>
                                        <p:tav tm="100000">
                                          <p:val>
                                            <p:strVal val="#ppt_x"/>
                                          </p:val>
                                        </p:tav>
                                      </p:tavLst>
                                    </p:anim>
                                    <p:anim calcmode="lin" valueType="num">
                                      <p:cBhvr>
                                        <p:cTn id="8" dur="500" fill="hold"/>
                                        <p:tgtEl>
                                          <p:spTgt spid="12345">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345">
                                            <p:txEl>
                                              <p:pRg st="0" end="0"/>
                                            </p:txEl>
                                          </p:spTgt>
                                        </p:tgtEl>
                                        <p:attrNameLst>
                                          <p:attrName>style.visibility</p:attrName>
                                        </p:attrNameLst>
                                      </p:cBhvr>
                                      <p:to>
                                        <p:strVal val="visible"/>
                                      </p:to>
                                    </p:set>
                                    <p:anim calcmode="lin" valueType="num">
                                      <p:cBhvr>
                                        <p:cTn id="11" dur="500" fill="hold"/>
                                        <p:tgtEl>
                                          <p:spTgt spid="12345">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345">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1" nodeType="afterEffect">
                                  <p:stCondLst>
                                    <p:cond delay="0"/>
                                  </p:stCondLst>
                                  <p:iterate>
                                    <p:tmAbs val="0"/>
                                  </p:iterate>
                                  <p:childTnLst>
                                    <p:set>
                                      <p:cBhvr>
                                        <p:cTn id="15" fill="hold"/>
                                        <p:tgtEl>
                                          <p:spTgt spid="12345">
                                            <p:txEl>
                                              <p:pRg st="1" end="1"/>
                                            </p:txEl>
                                          </p:spTgt>
                                        </p:tgtEl>
                                        <p:attrNameLst>
                                          <p:attrName>style.visibility</p:attrName>
                                        </p:attrNameLst>
                                      </p:cBhvr>
                                      <p:to>
                                        <p:strVal val="visible"/>
                                      </p:to>
                                    </p:set>
                                    <p:anim calcmode="lin" valueType="num">
                                      <p:cBhvr>
                                        <p:cTn id="16" dur="500" fill="hold"/>
                                        <p:tgtEl>
                                          <p:spTgt spid="12345">
                                            <p:txEl>
                                              <p:pRg st="1" end="1"/>
                                            </p:txEl>
                                          </p:spTgt>
                                        </p:tgtEl>
                                        <p:attrNameLst>
                                          <p:attrName>ppt_x</p:attrName>
                                        </p:attrNameLst>
                                      </p:cBhvr>
                                      <p:tavLst>
                                        <p:tav tm="0">
                                          <p:val>
                                            <p:strVal val="#ppt_x"/>
                                          </p:val>
                                        </p:tav>
                                        <p:tav tm="100000">
                                          <p:val>
                                            <p:strVal val="#ppt_x"/>
                                          </p:val>
                                        </p:tav>
                                      </p:tavLst>
                                    </p:anim>
                                    <p:anim calcmode="lin" valueType="num">
                                      <p:cBhvr>
                                        <p:cTn id="17" dur="500" fill="hold"/>
                                        <p:tgtEl>
                                          <p:spTgt spid="12345">
                                            <p:txEl>
                                              <p:pRg st="1" end="1"/>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grpId="1" nodeType="afterEffect">
                                  <p:stCondLst>
                                    <p:cond delay="0"/>
                                  </p:stCondLst>
                                  <p:iterate>
                                    <p:tmAbs val="0"/>
                                  </p:iterate>
                                  <p:childTnLst>
                                    <p:set>
                                      <p:cBhvr>
                                        <p:cTn id="20" fill="hold"/>
                                        <p:tgtEl>
                                          <p:spTgt spid="12345">
                                            <p:txEl>
                                              <p:pRg st="2" end="2"/>
                                            </p:txEl>
                                          </p:spTgt>
                                        </p:tgtEl>
                                        <p:attrNameLst>
                                          <p:attrName>style.visibility</p:attrName>
                                        </p:attrNameLst>
                                      </p:cBhvr>
                                      <p:to>
                                        <p:strVal val="visible"/>
                                      </p:to>
                                    </p:set>
                                    <p:anim calcmode="lin" valueType="num">
                                      <p:cBhvr>
                                        <p:cTn id="21" dur="500" fill="hold"/>
                                        <p:tgtEl>
                                          <p:spTgt spid="12345">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2345">
                                            <p:txEl>
                                              <p:pRg st="2" end="2"/>
                                            </p:txEl>
                                          </p:spTgt>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1" nodeType="afterEffect">
                                  <p:stCondLst>
                                    <p:cond delay="0"/>
                                  </p:stCondLst>
                                  <p:iterate>
                                    <p:tmAbs val="0"/>
                                  </p:iterate>
                                  <p:childTnLst>
                                    <p:set>
                                      <p:cBhvr>
                                        <p:cTn id="25" fill="hold"/>
                                        <p:tgtEl>
                                          <p:spTgt spid="12345">
                                            <p:txEl>
                                              <p:pRg st="3" end="3"/>
                                            </p:txEl>
                                          </p:spTgt>
                                        </p:tgtEl>
                                        <p:attrNameLst>
                                          <p:attrName>style.visibility</p:attrName>
                                        </p:attrNameLst>
                                      </p:cBhvr>
                                      <p:to>
                                        <p:strVal val="visible"/>
                                      </p:to>
                                    </p:set>
                                    <p:anim calcmode="lin" valueType="num">
                                      <p:cBhvr>
                                        <p:cTn id="26" dur="500" fill="hold"/>
                                        <p:tgtEl>
                                          <p:spTgt spid="12345">
                                            <p:txEl>
                                              <p:pRg st="3" end="3"/>
                                            </p:txEl>
                                          </p:spTgt>
                                        </p:tgtEl>
                                        <p:attrNameLst>
                                          <p:attrName>ppt_x</p:attrName>
                                        </p:attrNameLst>
                                      </p:cBhvr>
                                      <p:tavLst>
                                        <p:tav tm="0">
                                          <p:val>
                                            <p:strVal val="#ppt_x"/>
                                          </p:val>
                                        </p:tav>
                                        <p:tav tm="100000">
                                          <p:val>
                                            <p:strVal val="#ppt_x"/>
                                          </p:val>
                                        </p:tav>
                                      </p:tavLst>
                                    </p:anim>
                                    <p:anim calcmode="lin" valueType="num">
                                      <p:cBhvr>
                                        <p:cTn id="27" dur="500" fill="hold"/>
                                        <p:tgtEl>
                                          <p:spTgt spid="12345">
                                            <p:txEl>
                                              <p:pRg st="3" end="3"/>
                                            </p:txEl>
                                          </p:spTgt>
                                        </p:tgtEl>
                                        <p:attrNameLst>
                                          <p:attrName>ppt_y</p:attrName>
                                        </p:attrNameLst>
                                      </p:cBhvr>
                                      <p:tavLst>
                                        <p:tav tm="0">
                                          <p:val>
                                            <p:strVal val="1+#ppt_h/2"/>
                                          </p:val>
                                        </p:tav>
                                        <p:tav tm="100000">
                                          <p:val>
                                            <p:strVal val="#ppt_y"/>
                                          </p:val>
                                        </p:tav>
                                      </p:tavLst>
                                    </p:anim>
                                  </p:childTnLst>
                                </p:cTn>
                              </p:par>
                            </p:childTnLst>
                          </p:cTn>
                        </p:par>
                        <p:par>
                          <p:cTn id="28" fill="hold">
                            <p:stCondLst>
                              <p:cond delay="2000"/>
                            </p:stCondLst>
                            <p:childTnLst>
                              <p:par>
                                <p:cTn id="29" presetID="2" presetClass="entr" presetSubtype="4" fill="hold" grpId="1" nodeType="afterEffect">
                                  <p:stCondLst>
                                    <p:cond delay="0"/>
                                  </p:stCondLst>
                                  <p:iterate>
                                    <p:tmAbs val="0"/>
                                  </p:iterate>
                                  <p:childTnLst>
                                    <p:set>
                                      <p:cBhvr>
                                        <p:cTn id="30" fill="hold"/>
                                        <p:tgtEl>
                                          <p:spTgt spid="12345">
                                            <p:txEl>
                                              <p:pRg st="4" end="4"/>
                                            </p:txEl>
                                          </p:spTgt>
                                        </p:tgtEl>
                                        <p:attrNameLst>
                                          <p:attrName>style.visibility</p:attrName>
                                        </p:attrNameLst>
                                      </p:cBhvr>
                                      <p:to>
                                        <p:strVal val="visible"/>
                                      </p:to>
                                    </p:set>
                                    <p:anim calcmode="lin" valueType="num">
                                      <p:cBhvr>
                                        <p:cTn id="31" dur="500" fill="hold"/>
                                        <p:tgtEl>
                                          <p:spTgt spid="12345">
                                            <p:txEl>
                                              <p:pRg st="4" end="4"/>
                                            </p:txEl>
                                          </p:spTgt>
                                        </p:tgtEl>
                                        <p:attrNameLst>
                                          <p:attrName>ppt_x</p:attrName>
                                        </p:attrNameLst>
                                      </p:cBhvr>
                                      <p:tavLst>
                                        <p:tav tm="0">
                                          <p:val>
                                            <p:strVal val="#ppt_x"/>
                                          </p:val>
                                        </p:tav>
                                        <p:tav tm="100000">
                                          <p:val>
                                            <p:strVal val="#ppt_x"/>
                                          </p:val>
                                        </p:tav>
                                      </p:tavLst>
                                    </p:anim>
                                    <p:anim calcmode="lin" valueType="num">
                                      <p:cBhvr>
                                        <p:cTn id="32" dur="500" fill="hold"/>
                                        <p:tgtEl>
                                          <p:spTgt spid="12345">
                                            <p:txEl>
                                              <p:pRg st="4" end="4"/>
                                            </p:txEl>
                                          </p:spTgt>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2" presetClass="entr" presetSubtype="4" fill="hold" grpId="1" nodeType="afterEffect">
                                  <p:stCondLst>
                                    <p:cond delay="0"/>
                                  </p:stCondLst>
                                  <p:iterate>
                                    <p:tmAbs val="0"/>
                                  </p:iterate>
                                  <p:childTnLst>
                                    <p:set>
                                      <p:cBhvr>
                                        <p:cTn id="35" fill="hold"/>
                                        <p:tgtEl>
                                          <p:spTgt spid="12345">
                                            <p:txEl>
                                              <p:pRg st="5" end="5"/>
                                            </p:txEl>
                                          </p:spTgt>
                                        </p:tgtEl>
                                        <p:attrNameLst>
                                          <p:attrName>style.visibility</p:attrName>
                                        </p:attrNameLst>
                                      </p:cBhvr>
                                      <p:to>
                                        <p:strVal val="visible"/>
                                      </p:to>
                                    </p:set>
                                    <p:anim calcmode="lin" valueType="num">
                                      <p:cBhvr>
                                        <p:cTn id="36" dur="500" fill="hold"/>
                                        <p:tgtEl>
                                          <p:spTgt spid="12345">
                                            <p:txEl>
                                              <p:pRg st="5" end="5"/>
                                            </p:txEl>
                                          </p:spTgt>
                                        </p:tgtEl>
                                        <p:attrNameLst>
                                          <p:attrName>ppt_x</p:attrName>
                                        </p:attrNameLst>
                                      </p:cBhvr>
                                      <p:tavLst>
                                        <p:tav tm="0">
                                          <p:val>
                                            <p:strVal val="#ppt_x"/>
                                          </p:val>
                                        </p:tav>
                                        <p:tav tm="100000">
                                          <p:val>
                                            <p:strVal val="#ppt_x"/>
                                          </p:val>
                                        </p:tav>
                                      </p:tavLst>
                                    </p:anim>
                                    <p:anim calcmode="lin" valueType="num">
                                      <p:cBhvr>
                                        <p:cTn id="37" dur="500" fill="hold"/>
                                        <p:tgtEl>
                                          <p:spTgt spid="12345">
                                            <p:txEl>
                                              <p:pRg st="5" end="5"/>
                                            </p:txEl>
                                          </p:spTgt>
                                        </p:tgtEl>
                                        <p:attrNameLst>
                                          <p:attrName>ppt_y</p:attrName>
                                        </p:attrNameLst>
                                      </p:cBhvr>
                                      <p:tavLst>
                                        <p:tav tm="0">
                                          <p:val>
                                            <p:strVal val="1+#ppt_h/2"/>
                                          </p:val>
                                        </p:tav>
                                        <p:tav tm="100000">
                                          <p:val>
                                            <p:strVal val="#ppt_y"/>
                                          </p:val>
                                        </p:tav>
                                      </p:tavLst>
                                    </p:anim>
                                  </p:childTnLst>
                                </p:cTn>
                              </p:par>
                            </p:childTnLst>
                          </p:cTn>
                        </p:par>
                        <p:par>
                          <p:cTn id="38" fill="hold">
                            <p:stCondLst>
                              <p:cond delay="3000"/>
                            </p:stCondLst>
                            <p:childTnLst>
                              <p:par>
                                <p:cTn id="39" presetID="2" presetClass="entr" presetSubtype="4" fill="hold" grpId="1" nodeType="afterEffect">
                                  <p:stCondLst>
                                    <p:cond delay="0"/>
                                  </p:stCondLst>
                                  <p:iterate>
                                    <p:tmAbs val="0"/>
                                  </p:iterate>
                                  <p:childTnLst>
                                    <p:set>
                                      <p:cBhvr>
                                        <p:cTn id="40" fill="hold"/>
                                        <p:tgtEl>
                                          <p:spTgt spid="12345">
                                            <p:txEl>
                                              <p:pRg st="6" end="6"/>
                                            </p:txEl>
                                          </p:spTgt>
                                        </p:tgtEl>
                                        <p:attrNameLst>
                                          <p:attrName>style.visibility</p:attrName>
                                        </p:attrNameLst>
                                      </p:cBhvr>
                                      <p:to>
                                        <p:strVal val="visible"/>
                                      </p:to>
                                    </p:set>
                                    <p:anim calcmode="lin" valueType="num">
                                      <p:cBhvr>
                                        <p:cTn id="41" dur="500" fill="hold"/>
                                        <p:tgtEl>
                                          <p:spTgt spid="12345">
                                            <p:txEl>
                                              <p:pRg st="6" end="6"/>
                                            </p:txEl>
                                          </p:spTgt>
                                        </p:tgtEl>
                                        <p:attrNameLst>
                                          <p:attrName>ppt_x</p:attrName>
                                        </p:attrNameLst>
                                      </p:cBhvr>
                                      <p:tavLst>
                                        <p:tav tm="0">
                                          <p:val>
                                            <p:strVal val="#ppt_x"/>
                                          </p:val>
                                        </p:tav>
                                        <p:tav tm="100000">
                                          <p:val>
                                            <p:strVal val="#ppt_x"/>
                                          </p:val>
                                        </p:tav>
                                      </p:tavLst>
                                    </p:anim>
                                    <p:anim calcmode="lin" valueType="num">
                                      <p:cBhvr>
                                        <p:cTn id="42" dur="500" fill="hold"/>
                                        <p:tgtEl>
                                          <p:spTgt spid="12345">
                                            <p:txEl>
                                              <p:pRg st="6" end="6"/>
                                            </p:txEl>
                                          </p:spTgt>
                                        </p:tgtEl>
                                        <p:attrNameLst>
                                          <p:attrName>ppt_y</p:attrName>
                                        </p:attrNameLst>
                                      </p:cBhvr>
                                      <p:tavLst>
                                        <p:tav tm="0">
                                          <p:val>
                                            <p:strVal val="1+#ppt_h/2"/>
                                          </p:val>
                                        </p:tav>
                                        <p:tav tm="100000">
                                          <p:val>
                                            <p:strVal val="#ppt_y"/>
                                          </p:val>
                                        </p:tav>
                                      </p:tavLst>
                                    </p:anim>
                                  </p:childTnLst>
                                </p:cTn>
                              </p:par>
                            </p:childTnLst>
                          </p:cTn>
                        </p:par>
                        <p:par>
                          <p:cTn id="43" fill="hold">
                            <p:stCondLst>
                              <p:cond delay="3500"/>
                            </p:stCondLst>
                            <p:childTnLst>
                              <p:par>
                                <p:cTn id="44" presetID="2" presetClass="entr" presetSubtype="4" fill="hold" grpId="1" nodeType="afterEffect">
                                  <p:stCondLst>
                                    <p:cond delay="0"/>
                                  </p:stCondLst>
                                  <p:iterate>
                                    <p:tmAbs val="0"/>
                                  </p:iterate>
                                  <p:childTnLst>
                                    <p:set>
                                      <p:cBhvr>
                                        <p:cTn id="45" fill="hold"/>
                                        <p:tgtEl>
                                          <p:spTgt spid="12345">
                                            <p:txEl>
                                              <p:pRg st="7" end="7"/>
                                            </p:txEl>
                                          </p:spTgt>
                                        </p:tgtEl>
                                        <p:attrNameLst>
                                          <p:attrName>style.visibility</p:attrName>
                                        </p:attrNameLst>
                                      </p:cBhvr>
                                      <p:to>
                                        <p:strVal val="visible"/>
                                      </p:to>
                                    </p:set>
                                    <p:anim calcmode="lin" valueType="num">
                                      <p:cBhvr>
                                        <p:cTn id="46" dur="500" fill="hold"/>
                                        <p:tgtEl>
                                          <p:spTgt spid="1234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2345">
                                            <p:txEl>
                                              <p:pRg st="7" end="7"/>
                                            </p:txEl>
                                          </p:spTgt>
                                        </p:tgtEl>
                                        <p:attrNameLst>
                                          <p:attrName>ppt_y</p:attrName>
                                        </p:attrNameLst>
                                      </p:cBhvr>
                                      <p:tavLst>
                                        <p:tav tm="0">
                                          <p:val>
                                            <p:strVal val="1+#ppt_h/2"/>
                                          </p:val>
                                        </p:tav>
                                        <p:tav tm="100000">
                                          <p:val>
                                            <p:strVal val="#ppt_y"/>
                                          </p:val>
                                        </p:tav>
                                      </p:tavLst>
                                    </p:anim>
                                  </p:childTnLst>
                                </p:cTn>
                              </p:par>
                            </p:childTnLst>
                          </p:cTn>
                        </p:par>
                        <p:par>
                          <p:cTn id="48" fill="hold">
                            <p:stCondLst>
                              <p:cond delay="4000"/>
                            </p:stCondLst>
                            <p:childTnLst>
                              <p:par>
                                <p:cTn id="49" presetID="2" presetClass="entr" presetSubtype="4" fill="hold" grpId="1" nodeType="afterEffect">
                                  <p:stCondLst>
                                    <p:cond delay="0"/>
                                  </p:stCondLst>
                                  <p:iterate>
                                    <p:tmAbs val="0"/>
                                  </p:iterate>
                                  <p:childTnLst>
                                    <p:set>
                                      <p:cBhvr>
                                        <p:cTn id="50" fill="hold"/>
                                        <p:tgtEl>
                                          <p:spTgt spid="12345">
                                            <p:txEl>
                                              <p:pRg st="8" end="8"/>
                                            </p:txEl>
                                          </p:spTgt>
                                        </p:tgtEl>
                                        <p:attrNameLst>
                                          <p:attrName>style.visibility</p:attrName>
                                        </p:attrNameLst>
                                      </p:cBhvr>
                                      <p:to>
                                        <p:strVal val="visible"/>
                                      </p:to>
                                    </p:set>
                                    <p:anim calcmode="lin" valueType="num">
                                      <p:cBhvr>
                                        <p:cTn id="51" dur="500" fill="hold"/>
                                        <p:tgtEl>
                                          <p:spTgt spid="12345">
                                            <p:txEl>
                                              <p:pRg st="8" end="8"/>
                                            </p:txEl>
                                          </p:spTgt>
                                        </p:tgtEl>
                                        <p:attrNameLst>
                                          <p:attrName>ppt_x</p:attrName>
                                        </p:attrNameLst>
                                      </p:cBhvr>
                                      <p:tavLst>
                                        <p:tav tm="0">
                                          <p:val>
                                            <p:strVal val="#ppt_x"/>
                                          </p:val>
                                        </p:tav>
                                        <p:tav tm="100000">
                                          <p:val>
                                            <p:strVal val="#ppt_x"/>
                                          </p:val>
                                        </p:tav>
                                      </p:tavLst>
                                    </p:anim>
                                    <p:anim calcmode="lin" valueType="num">
                                      <p:cBhvr>
                                        <p:cTn id="52" dur="500" fill="hold"/>
                                        <p:tgtEl>
                                          <p:spTgt spid="12345">
                                            <p:txEl>
                                              <p:pRg st="8" end="8"/>
                                            </p:txEl>
                                          </p:spTgt>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2" presetClass="entr" presetSubtype="4" fill="hold" grpId="1" nodeType="afterEffect">
                                  <p:stCondLst>
                                    <p:cond delay="0"/>
                                  </p:stCondLst>
                                  <p:iterate>
                                    <p:tmAbs val="0"/>
                                  </p:iterate>
                                  <p:childTnLst>
                                    <p:set>
                                      <p:cBhvr>
                                        <p:cTn id="55" fill="hold"/>
                                        <p:tgtEl>
                                          <p:spTgt spid="12345">
                                            <p:txEl>
                                              <p:pRg st="9" end="9"/>
                                            </p:txEl>
                                          </p:spTgt>
                                        </p:tgtEl>
                                        <p:attrNameLst>
                                          <p:attrName>style.visibility</p:attrName>
                                        </p:attrNameLst>
                                      </p:cBhvr>
                                      <p:to>
                                        <p:strVal val="visible"/>
                                      </p:to>
                                    </p:set>
                                    <p:anim calcmode="lin" valueType="num">
                                      <p:cBhvr>
                                        <p:cTn id="56" dur="500" fill="hold"/>
                                        <p:tgtEl>
                                          <p:spTgt spid="12345">
                                            <p:txEl>
                                              <p:pRg st="9" end="9"/>
                                            </p:txEl>
                                          </p:spTgt>
                                        </p:tgtEl>
                                        <p:attrNameLst>
                                          <p:attrName>ppt_x</p:attrName>
                                        </p:attrNameLst>
                                      </p:cBhvr>
                                      <p:tavLst>
                                        <p:tav tm="0">
                                          <p:val>
                                            <p:strVal val="#ppt_x"/>
                                          </p:val>
                                        </p:tav>
                                        <p:tav tm="100000">
                                          <p:val>
                                            <p:strVal val="#ppt_x"/>
                                          </p:val>
                                        </p:tav>
                                      </p:tavLst>
                                    </p:anim>
                                    <p:anim calcmode="lin" valueType="num">
                                      <p:cBhvr>
                                        <p:cTn id="57" dur="500" fill="hold"/>
                                        <p:tgtEl>
                                          <p:spTgt spid="12345">
                                            <p:txEl>
                                              <p:pRg st="9" end="9"/>
                                            </p:txEl>
                                          </p:spTgt>
                                        </p:tgtEl>
                                        <p:attrNameLst>
                                          <p:attrName>ppt_y</p:attrName>
                                        </p:attrNameLst>
                                      </p:cBhvr>
                                      <p:tavLst>
                                        <p:tav tm="0">
                                          <p:val>
                                            <p:strVal val="1+#ppt_h/2"/>
                                          </p:val>
                                        </p:tav>
                                        <p:tav tm="100000">
                                          <p:val>
                                            <p:strVal val="#ppt_y"/>
                                          </p:val>
                                        </p:tav>
                                      </p:tavLst>
                                    </p:anim>
                                  </p:childTnLst>
                                </p:cTn>
                              </p:par>
                            </p:childTnLst>
                          </p:cTn>
                        </p:par>
                        <p:par>
                          <p:cTn id="58" fill="hold">
                            <p:stCondLst>
                              <p:cond delay="5000"/>
                            </p:stCondLst>
                            <p:childTnLst>
                              <p:par>
                                <p:cTn id="59" presetID="2" presetClass="entr" presetSubtype="4" fill="hold" grpId="1" nodeType="afterEffect">
                                  <p:stCondLst>
                                    <p:cond delay="0"/>
                                  </p:stCondLst>
                                  <p:iterate>
                                    <p:tmAbs val="0"/>
                                  </p:iterate>
                                  <p:childTnLst>
                                    <p:set>
                                      <p:cBhvr>
                                        <p:cTn id="60" fill="hold"/>
                                        <p:tgtEl>
                                          <p:spTgt spid="12345">
                                            <p:txEl>
                                              <p:pRg st="10" end="10"/>
                                            </p:txEl>
                                          </p:spTgt>
                                        </p:tgtEl>
                                        <p:attrNameLst>
                                          <p:attrName>style.visibility</p:attrName>
                                        </p:attrNameLst>
                                      </p:cBhvr>
                                      <p:to>
                                        <p:strVal val="visible"/>
                                      </p:to>
                                    </p:set>
                                    <p:anim calcmode="lin" valueType="num">
                                      <p:cBhvr>
                                        <p:cTn id="61" dur="500" fill="hold"/>
                                        <p:tgtEl>
                                          <p:spTgt spid="12345">
                                            <p:txEl>
                                              <p:pRg st="10" end="10"/>
                                            </p:txEl>
                                          </p:spTgt>
                                        </p:tgtEl>
                                        <p:attrNameLst>
                                          <p:attrName>ppt_x</p:attrName>
                                        </p:attrNameLst>
                                      </p:cBhvr>
                                      <p:tavLst>
                                        <p:tav tm="0">
                                          <p:val>
                                            <p:strVal val="#ppt_x"/>
                                          </p:val>
                                        </p:tav>
                                        <p:tav tm="100000">
                                          <p:val>
                                            <p:strVal val="#ppt_x"/>
                                          </p:val>
                                        </p:tav>
                                      </p:tavLst>
                                    </p:anim>
                                    <p:anim calcmode="lin" valueType="num">
                                      <p:cBhvr>
                                        <p:cTn id="62" dur="500" fill="hold"/>
                                        <p:tgtEl>
                                          <p:spTgt spid="12345">
                                            <p:txEl>
                                              <p:pRg st="10" end="10"/>
                                            </p:txEl>
                                          </p:spTgt>
                                        </p:tgtEl>
                                        <p:attrNameLst>
                                          <p:attrName>ppt_y</p:attrName>
                                        </p:attrNameLst>
                                      </p:cBhvr>
                                      <p:tavLst>
                                        <p:tav tm="0">
                                          <p:val>
                                            <p:strVal val="1+#ppt_h/2"/>
                                          </p:val>
                                        </p:tav>
                                        <p:tav tm="100000">
                                          <p:val>
                                            <p:strVal val="#ppt_y"/>
                                          </p:val>
                                        </p:tav>
                                      </p:tavLst>
                                    </p:anim>
                                  </p:childTnLst>
                                </p:cTn>
                              </p:par>
                            </p:childTnLst>
                          </p:cTn>
                        </p:par>
                        <p:par>
                          <p:cTn id="63" fill="hold">
                            <p:stCondLst>
                              <p:cond delay="5500"/>
                            </p:stCondLst>
                            <p:childTnLst>
                              <p:par>
                                <p:cTn id="64" presetID="2" presetClass="entr" presetSubtype="4" fill="hold" grpId="1" nodeType="afterEffect">
                                  <p:stCondLst>
                                    <p:cond delay="0"/>
                                  </p:stCondLst>
                                  <p:iterate>
                                    <p:tmAbs val="0"/>
                                  </p:iterate>
                                  <p:childTnLst>
                                    <p:set>
                                      <p:cBhvr>
                                        <p:cTn id="65" fill="hold"/>
                                        <p:tgtEl>
                                          <p:spTgt spid="12345">
                                            <p:txEl>
                                              <p:pRg st="11" end="11"/>
                                            </p:txEl>
                                          </p:spTgt>
                                        </p:tgtEl>
                                        <p:attrNameLst>
                                          <p:attrName>style.visibility</p:attrName>
                                        </p:attrNameLst>
                                      </p:cBhvr>
                                      <p:to>
                                        <p:strVal val="visible"/>
                                      </p:to>
                                    </p:set>
                                    <p:anim calcmode="lin" valueType="num">
                                      <p:cBhvr>
                                        <p:cTn id="66" dur="500" fill="hold"/>
                                        <p:tgtEl>
                                          <p:spTgt spid="12345">
                                            <p:txEl>
                                              <p:pRg st="11" end="11"/>
                                            </p:txEl>
                                          </p:spTgt>
                                        </p:tgtEl>
                                        <p:attrNameLst>
                                          <p:attrName>ppt_x</p:attrName>
                                        </p:attrNameLst>
                                      </p:cBhvr>
                                      <p:tavLst>
                                        <p:tav tm="0">
                                          <p:val>
                                            <p:strVal val="#ppt_x"/>
                                          </p:val>
                                        </p:tav>
                                        <p:tav tm="100000">
                                          <p:val>
                                            <p:strVal val="#ppt_x"/>
                                          </p:val>
                                        </p:tav>
                                      </p:tavLst>
                                    </p:anim>
                                    <p:anim calcmode="lin" valueType="num">
                                      <p:cBhvr>
                                        <p:cTn id="67" dur="500" fill="hold"/>
                                        <p:tgtEl>
                                          <p:spTgt spid="12345">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45" grpId="1" build="p" animBg="1" advAuto="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2347" name="Rectangle 2"/>
          <p:cNvSpPr txBox="1">
            <a:spLocks noGrp="1"/>
          </p:cNvSpPr>
          <p:nvPr>
            <p:ph type="title"/>
          </p:nvPr>
        </p:nvSpPr>
        <p:spPr>
          <a:xfrm>
            <a:off x="577515" y="276725"/>
            <a:ext cx="10988844" cy="1856875"/>
          </a:xfrm>
          <a:prstGeom prst="rect">
            <a:avLst/>
          </a:prstGeom>
        </p:spPr>
        <p:txBody>
          <a:bodyPr/>
          <a:lstStyle/>
          <a:p>
            <a:pPr algn="ctr">
              <a:defRPr sz="5400">
                <a:solidFill>
                  <a:srgbClr val="FFC000"/>
                </a:solidFill>
                <a:effectLst>
                  <a:outerShdw blurRad="38100" dist="38100" dir="2700000" rotWithShape="0">
                    <a:srgbClr val="000000"/>
                  </a:outerShdw>
                </a:effectLst>
                <a:latin typeface="Impact"/>
                <a:ea typeface="Impact"/>
                <a:cs typeface="Impact"/>
                <a:sym typeface="Impact"/>
              </a:defRPr>
            </a:pPr>
            <a:r>
              <a:t>LAS TRECE CARTAS DE PABLO</a:t>
            </a:r>
            <a:br/>
            <a:r>
              <a:rPr sz="2400" b="1">
                <a:solidFill>
                  <a:srgbClr val="FFFF99"/>
                </a:solidFill>
                <a:latin typeface="+mj-lt"/>
                <a:ea typeface="+mj-ea"/>
                <a:cs typeface="+mj-cs"/>
                <a:sym typeface="Calibri"/>
              </a:rPr>
              <a:t>Aunque Lucas no describe la escritura de las cartas de Pablo, se puede establecer una cronología razonable a partir de referencias internas en las propias cartas.</a:t>
            </a:r>
          </a:p>
        </p:txBody>
      </p:sp>
      <p:sp>
        <p:nvSpPr>
          <p:cNvPr id="12348" name="Rectangle 3"/>
          <p:cNvSpPr txBox="1">
            <a:spLocks noGrp="1"/>
          </p:cNvSpPr>
          <p:nvPr>
            <p:ph type="body" sz="quarter" idx="1"/>
          </p:nvPr>
        </p:nvSpPr>
        <p:spPr>
          <a:xfrm>
            <a:off x="1861477" y="2133600"/>
            <a:ext cx="3927476" cy="4191000"/>
          </a:xfrm>
          <a:prstGeom prst="rect">
            <a:avLst/>
          </a:prstGeom>
        </p:spPr>
        <p:txBody>
          <a:bodyPr>
            <a:normAutofit lnSpcReduction="10000"/>
          </a:bodyPr>
          <a:lstStyle/>
          <a:p>
            <a:pPr>
              <a:buSzTx/>
              <a:buNone/>
              <a:defRPr b="1">
                <a:solidFill>
                  <a:srgbClr val="FFC000"/>
                </a:solidFill>
                <a:effectLst>
                  <a:outerShdw blurRad="38100" dist="38100" dir="2700000" rotWithShape="0">
                    <a:srgbClr val="000000"/>
                  </a:outerShdw>
                </a:effectLst>
              </a:defRPr>
            </a:pPr>
            <a:r>
              <a:t>CARTAS DE LA 2</a:t>
            </a:r>
            <a:r>
              <a:rPr baseline="30000"/>
              <a:t>nda </a:t>
            </a:r>
            <a:r>
              <a:t>GIRA</a:t>
            </a:r>
          </a:p>
          <a:p>
            <a:pPr>
              <a:buSzTx/>
              <a:buNone/>
              <a:defRPr sz="2400" i="1">
                <a:solidFill>
                  <a:srgbClr val="FFFFFF"/>
                </a:solidFill>
                <a:latin typeface="Arial Narrow"/>
                <a:ea typeface="Arial Narrow"/>
                <a:cs typeface="Arial Narrow"/>
                <a:sym typeface="Arial Narrow"/>
              </a:defRPr>
            </a:pPr>
            <a:r>
              <a:t>	Gálatas (la fecha se debate entre 2</a:t>
            </a:r>
            <a:r>
              <a:rPr baseline="30000"/>
              <a:t>ndo </a:t>
            </a:r>
            <a:r>
              <a:t>y 3</a:t>
            </a:r>
            <a:r>
              <a:rPr baseline="30000"/>
              <a:t>er </a:t>
            </a:r>
            <a:r>
              <a:t>recorrido)</a:t>
            </a:r>
          </a:p>
          <a:p>
            <a:pPr>
              <a:buSzTx/>
              <a:buNone/>
              <a:defRPr sz="2400" i="1">
                <a:solidFill>
                  <a:srgbClr val="FFFFFF"/>
                </a:solidFill>
                <a:latin typeface="Arial Narrow"/>
                <a:ea typeface="Arial Narrow"/>
                <a:cs typeface="Arial Narrow"/>
                <a:sym typeface="Arial Narrow"/>
              </a:defRPr>
            </a:pPr>
            <a:r>
              <a:t>	1 Tesalonicenses</a:t>
            </a:r>
          </a:p>
          <a:p>
            <a:pPr>
              <a:buSzTx/>
              <a:buNone/>
              <a:defRPr sz="2400" i="1">
                <a:solidFill>
                  <a:srgbClr val="FFFFFF"/>
                </a:solidFill>
                <a:latin typeface="Arial Narrow"/>
                <a:ea typeface="Arial Narrow"/>
                <a:cs typeface="Arial Narrow"/>
                <a:sym typeface="Arial Narrow"/>
              </a:defRPr>
            </a:pPr>
            <a:r>
              <a:t>	2 Tesalonicenses</a:t>
            </a:r>
          </a:p>
          <a:p>
            <a:pPr>
              <a:buSzTx/>
              <a:buNone/>
              <a:defRPr sz="800" i="1">
                <a:latin typeface="Arial Narrow"/>
                <a:ea typeface="Arial Narrow"/>
                <a:cs typeface="Arial Narrow"/>
                <a:sym typeface="Arial Narrow"/>
              </a:defRPr>
            </a:pPr>
            <a:endParaRPr/>
          </a:p>
          <a:p>
            <a:pPr>
              <a:buSzTx/>
              <a:buNone/>
              <a:defRPr b="1">
                <a:solidFill>
                  <a:srgbClr val="FFC000"/>
                </a:solidFill>
                <a:effectLst>
                  <a:outerShdw blurRad="38100" dist="38100" dir="2700000" rotWithShape="0">
                    <a:srgbClr val="000000"/>
                  </a:outerShdw>
                </a:effectLst>
              </a:defRPr>
            </a:pPr>
            <a:r>
              <a:t>CARTAS DE LA 3</a:t>
            </a:r>
            <a:r>
              <a:rPr baseline="30000"/>
              <a:t>ra </a:t>
            </a:r>
            <a:r>
              <a:t>GIRA</a:t>
            </a:r>
          </a:p>
          <a:p>
            <a:pPr>
              <a:buSzTx/>
              <a:buNone/>
              <a:defRPr sz="2400" i="1">
                <a:solidFill>
                  <a:srgbClr val="FFFFFF"/>
                </a:solidFill>
                <a:latin typeface="Arial Narrow"/>
                <a:ea typeface="Arial Narrow"/>
                <a:cs typeface="Arial Narrow"/>
                <a:sym typeface="Arial Narrow"/>
              </a:defRPr>
            </a:pPr>
            <a:r>
              <a:t>	1 Corintios</a:t>
            </a:r>
          </a:p>
          <a:p>
            <a:pPr>
              <a:buSzTx/>
              <a:buNone/>
              <a:defRPr sz="2400" i="1">
                <a:solidFill>
                  <a:srgbClr val="FFFFFF"/>
                </a:solidFill>
                <a:latin typeface="Arial Narrow"/>
                <a:ea typeface="Arial Narrow"/>
                <a:cs typeface="Arial Narrow"/>
                <a:sym typeface="Arial Narrow"/>
              </a:defRPr>
            </a:pPr>
            <a:r>
              <a:t>	2 Corintios</a:t>
            </a:r>
          </a:p>
          <a:p>
            <a:pPr>
              <a:buSzTx/>
              <a:buNone/>
              <a:defRPr sz="2400" i="1">
                <a:solidFill>
                  <a:srgbClr val="FFFFFF"/>
                </a:solidFill>
                <a:latin typeface="Arial Narrow"/>
                <a:ea typeface="Arial Narrow"/>
                <a:cs typeface="Arial Narrow"/>
                <a:sym typeface="Arial Narrow"/>
              </a:defRPr>
            </a:pPr>
            <a:r>
              <a:t>	Romanos</a:t>
            </a:r>
          </a:p>
        </p:txBody>
      </p:sp>
      <p:sp>
        <p:nvSpPr>
          <p:cNvPr id="12349" name="Rectangle 4"/>
          <p:cNvSpPr txBox="1"/>
          <p:nvPr/>
        </p:nvSpPr>
        <p:spPr>
          <a:xfrm>
            <a:off x="6952709" y="2133600"/>
            <a:ext cx="4175761" cy="4572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marL="228600" indent="-228600">
              <a:lnSpc>
                <a:spcPct val="90000"/>
              </a:lnSpc>
              <a:spcBef>
                <a:spcPts val="1000"/>
              </a:spcBef>
              <a:defRPr sz="2800" b="1">
                <a:solidFill>
                  <a:srgbClr val="FFC000"/>
                </a:solidFill>
                <a:effectLst>
                  <a:outerShdw blurRad="38100" dist="38100" dir="2700000" rotWithShape="0">
                    <a:srgbClr val="000000"/>
                  </a:outerShdw>
                </a:effectLst>
                <a:latin typeface="+mj-lt"/>
                <a:ea typeface="+mj-ea"/>
                <a:cs typeface="+mj-cs"/>
                <a:sym typeface="Calibri"/>
              </a:defRPr>
            </a:pPr>
            <a:r>
              <a:rPr dirty="0"/>
              <a:t>CARTAS DE LA PRISIÓN</a:t>
            </a: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a:t>
            </a:r>
            <a:r>
              <a:rPr dirty="0" err="1"/>
              <a:t>Colosenses</a:t>
            </a:r>
            <a:endParaRPr sz="2800" dirty="0">
              <a:latin typeface="+mj-lt"/>
              <a:ea typeface="+mj-ea"/>
              <a:cs typeface="+mj-cs"/>
              <a:sym typeface="Calibri"/>
            </a:endParaRP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a:t>
            </a:r>
            <a:r>
              <a:rPr dirty="0" err="1"/>
              <a:t>Filemón</a:t>
            </a:r>
            <a:endParaRPr sz="2800" dirty="0">
              <a:latin typeface="+mj-lt"/>
              <a:ea typeface="+mj-ea"/>
              <a:cs typeface="+mj-cs"/>
              <a:sym typeface="Calibri"/>
            </a:endParaRP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a:t>
            </a:r>
            <a:r>
              <a:rPr dirty="0" err="1"/>
              <a:t>Efesios</a:t>
            </a:r>
            <a:endParaRPr sz="2800" dirty="0">
              <a:latin typeface="+mj-lt"/>
              <a:ea typeface="+mj-ea"/>
              <a:cs typeface="+mj-cs"/>
              <a:sym typeface="Calibri"/>
            </a:endParaRP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a:t>
            </a:r>
            <a:r>
              <a:rPr dirty="0" err="1"/>
              <a:t>Filipenses</a:t>
            </a:r>
            <a:endParaRPr sz="2800" dirty="0">
              <a:latin typeface="+mj-lt"/>
              <a:ea typeface="+mj-ea"/>
              <a:cs typeface="+mj-cs"/>
              <a:sym typeface="Calibri"/>
            </a:endParaRPr>
          </a:p>
          <a:p>
            <a:pPr marL="228600" indent="-228600">
              <a:lnSpc>
                <a:spcPct val="90000"/>
              </a:lnSpc>
              <a:spcBef>
                <a:spcPts val="1000"/>
              </a:spcBef>
              <a:defRPr sz="800" i="1">
                <a:latin typeface="Arial Narrow"/>
                <a:ea typeface="Arial Narrow"/>
                <a:cs typeface="Arial Narrow"/>
                <a:sym typeface="Arial Narrow"/>
              </a:defRPr>
            </a:pPr>
            <a:endParaRPr sz="800" dirty="0">
              <a:latin typeface="+mj-lt"/>
              <a:ea typeface="+mj-ea"/>
              <a:cs typeface="+mj-cs"/>
              <a:sym typeface="Calibri"/>
            </a:endParaRPr>
          </a:p>
          <a:p>
            <a:pPr marL="228600" indent="-228600">
              <a:lnSpc>
                <a:spcPct val="90000"/>
              </a:lnSpc>
              <a:spcBef>
                <a:spcPts val="1000"/>
              </a:spcBef>
              <a:defRPr sz="2800" b="1">
                <a:solidFill>
                  <a:srgbClr val="FFC000"/>
                </a:solidFill>
                <a:effectLst>
                  <a:outerShdw blurRad="38100" dist="38100" dir="2700000" rotWithShape="0">
                    <a:srgbClr val="000000"/>
                  </a:outerShdw>
                </a:effectLst>
                <a:latin typeface="+mj-lt"/>
                <a:ea typeface="+mj-ea"/>
                <a:cs typeface="+mj-cs"/>
                <a:sym typeface="Calibri"/>
              </a:defRPr>
            </a:pPr>
            <a:r>
              <a:rPr dirty="0"/>
              <a:t>CARTAS PASTORALES</a:t>
            </a:r>
          </a:p>
          <a:p>
            <a:pPr marL="228600" indent="-228600">
              <a:lnSpc>
                <a:spcPct val="90000"/>
              </a:lnSpc>
              <a:spcBef>
                <a:spcPts val="1000"/>
              </a:spcBef>
              <a:defRPr sz="2400" i="1">
                <a:latin typeface="Arial Narrow"/>
                <a:ea typeface="Arial Narrow"/>
                <a:cs typeface="Arial Narrow"/>
                <a:sym typeface="Arial Narrow"/>
              </a:defRPr>
            </a:pPr>
            <a:r>
              <a:rPr dirty="0"/>
              <a:t>	</a:t>
            </a:r>
            <a:r>
              <a:rPr dirty="0">
                <a:solidFill>
                  <a:srgbClr val="FFFFFF"/>
                </a:solidFill>
              </a:rPr>
              <a:t>1 Timoteo</a:t>
            </a:r>
            <a:endParaRPr sz="2800" dirty="0">
              <a:latin typeface="+mj-lt"/>
              <a:ea typeface="+mj-ea"/>
              <a:cs typeface="+mj-cs"/>
              <a:sym typeface="Calibri"/>
            </a:endParaRP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2 Timoteo</a:t>
            </a:r>
            <a:endParaRPr sz="2800" dirty="0">
              <a:latin typeface="+mj-lt"/>
              <a:ea typeface="+mj-ea"/>
              <a:cs typeface="+mj-cs"/>
              <a:sym typeface="Calibri"/>
            </a:endParaRPr>
          </a:p>
          <a:p>
            <a:pPr marL="228600" indent="-228600">
              <a:lnSpc>
                <a:spcPct val="90000"/>
              </a:lnSpc>
              <a:spcBef>
                <a:spcPts val="1000"/>
              </a:spcBef>
              <a:defRPr sz="2400" i="1">
                <a:solidFill>
                  <a:srgbClr val="FFFFFF"/>
                </a:solidFill>
                <a:latin typeface="Arial Narrow"/>
                <a:ea typeface="Arial Narrow"/>
                <a:cs typeface="Arial Narrow"/>
                <a:sym typeface="Arial Narrow"/>
              </a:defRPr>
            </a:pPr>
            <a:r>
              <a:rPr dirty="0"/>
              <a:t>	Tito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2347"/>
                                        </p:tgtEl>
                                        <p:attrNameLst>
                                          <p:attrName>style.visibility</p:attrName>
                                        </p:attrNameLst>
                                      </p:cBhvr>
                                      <p:to>
                                        <p:strVal val="visible"/>
                                      </p:to>
                                    </p:set>
                                    <p:animEffect transition="in" filter="fade">
                                      <p:cBhvr>
                                        <p:cTn id="7" dur="500"/>
                                        <p:tgtEl>
                                          <p:spTgt spid="12347"/>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2" nodeType="clickEffect">
                                  <p:stCondLst>
                                    <p:cond delay="0"/>
                                  </p:stCondLst>
                                  <p:iterate>
                                    <p:tmAbs val="0"/>
                                  </p:iterate>
                                  <p:childTnLst>
                                    <p:set>
                                      <p:cBhvr>
                                        <p:cTn id="11" fill="hold"/>
                                        <p:tgtEl>
                                          <p:spTgt spid="12348">
                                            <p:bg/>
                                          </p:spTgt>
                                        </p:tgtEl>
                                        <p:attrNameLst>
                                          <p:attrName>style.visibility</p:attrName>
                                        </p:attrNameLst>
                                      </p:cBhvr>
                                      <p:to>
                                        <p:strVal val="visible"/>
                                      </p:to>
                                    </p:set>
                                    <p:anim calcmode="lin" valueType="num">
                                      <p:cBhvr>
                                        <p:cTn id="12" dur="500" fill="hold"/>
                                        <p:tgtEl>
                                          <p:spTgt spid="12348">
                                            <p:bg/>
                                          </p:spTgt>
                                        </p:tgtEl>
                                        <p:attrNameLst>
                                          <p:attrName>ppt_w</p:attrName>
                                        </p:attrNameLst>
                                      </p:cBhvr>
                                      <p:tavLst>
                                        <p:tav tm="0">
                                          <p:val>
                                            <p:fltVal val="0"/>
                                          </p:val>
                                        </p:tav>
                                        <p:tav tm="100000">
                                          <p:val>
                                            <p:strVal val="#ppt_w"/>
                                          </p:val>
                                        </p:tav>
                                      </p:tavLst>
                                    </p:anim>
                                    <p:anim calcmode="lin" valueType="num">
                                      <p:cBhvr>
                                        <p:cTn id="13" dur="500" fill="hold"/>
                                        <p:tgtEl>
                                          <p:spTgt spid="12348">
                                            <p:bg/>
                                          </p:spTgt>
                                        </p:tgtEl>
                                        <p:attrNameLst>
                                          <p:attrName>ppt_h</p:attrName>
                                        </p:attrNameLst>
                                      </p:cBhvr>
                                      <p:tavLst>
                                        <p:tav tm="0">
                                          <p:val>
                                            <p:fltVal val="0"/>
                                          </p:val>
                                        </p:tav>
                                        <p:tav tm="100000">
                                          <p:val>
                                            <p:strVal val="#ppt_h"/>
                                          </p:val>
                                        </p:tav>
                                      </p:tavLst>
                                    </p:anim>
                                  </p:childTnLst>
                                </p:cTn>
                              </p:par>
                              <p:par>
                                <p:cTn id="14" presetID="23" presetClass="entr" presetSubtype="16" fill="hold" grpId="2" nodeType="withEffect">
                                  <p:stCondLst>
                                    <p:cond delay="0"/>
                                  </p:stCondLst>
                                  <p:iterate>
                                    <p:tmAbs val="0"/>
                                  </p:iterate>
                                  <p:childTnLst>
                                    <p:set>
                                      <p:cBhvr>
                                        <p:cTn id="15" fill="hold"/>
                                        <p:tgtEl>
                                          <p:spTgt spid="12348">
                                            <p:txEl>
                                              <p:pRg st="0" end="0"/>
                                            </p:txEl>
                                          </p:spTgt>
                                        </p:tgtEl>
                                        <p:attrNameLst>
                                          <p:attrName>style.visibility</p:attrName>
                                        </p:attrNameLst>
                                      </p:cBhvr>
                                      <p:to>
                                        <p:strVal val="visible"/>
                                      </p:to>
                                    </p:set>
                                    <p:anim calcmode="lin" valueType="num">
                                      <p:cBhvr>
                                        <p:cTn id="16" dur="500" fill="hold"/>
                                        <p:tgtEl>
                                          <p:spTgt spid="12348">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234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2" nodeType="clickEffect">
                                  <p:stCondLst>
                                    <p:cond delay="0"/>
                                  </p:stCondLst>
                                  <p:iterate>
                                    <p:tmAbs val="0"/>
                                  </p:iterate>
                                  <p:childTnLst>
                                    <p:set>
                                      <p:cBhvr>
                                        <p:cTn id="21" fill="hold"/>
                                        <p:tgtEl>
                                          <p:spTgt spid="12348">
                                            <p:txEl>
                                              <p:pRg st="1" end="1"/>
                                            </p:txEl>
                                          </p:spTgt>
                                        </p:tgtEl>
                                        <p:attrNameLst>
                                          <p:attrName>style.visibility</p:attrName>
                                        </p:attrNameLst>
                                      </p:cBhvr>
                                      <p:to>
                                        <p:strVal val="visible"/>
                                      </p:to>
                                    </p:set>
                                    <p:anim calcmode="lin" valueType="num">
                                      <p:cBhvr>
                                        <p:cTn id="22" dur="500" fill="hold"/>
                                        <p:tgtEl>
                                          <p:spTgt spid="12348">
                                            <p:txEl>
                                              <p:pRg st="1" end="1"/>
                                            </p:txEl>
                                          </p:spTgt>
                                        </p:tgtEl>
                                        <p:attrNameLst>
                                          <p:attrName>ppt_w</p:attrName>
                                        </p:attrNameLst>
                                      </p:cBhvr>
                                      <p:tavLst>
                                        <p:tav tm="0">
                                          <p:val>
                                            <p:fltVal val="0"/>
                                          </p:val>
                                        </p:tav>
                                        <p:tav tm="100000">
                                          <p:val>
                                            <p:strVal val="#ppt_w"/>
                                          </p:val>
                                        </p:tav>
                                      </p:tavLst>
                                    </p:anim>
                                    <p:anim calcmode="lin" valueType="num">
                                      <p:cBhvr>
                                        <p:cTn id="23" dur="500" fill="hold"/>
                                        <p:tgtEl>
                                          <p:spTgt spid="1234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grpId="3" nodeType="clickEffect">
                                  <p:stCondLst>
                                    <p:cond delay="0"/>
                                  </p:stCondLst>
                                  <p:iterate>
                                    <p:tmAbs val="0"/>
                                  </p:iterate>
                                  <p:childTnLst>
                                    <p:set>
                                      <p:cBhvr>
                                        <p:cTn id="27" fill="hold"/>
                                        <p:tgtEl>
                                          <p:spTgt spid="12349">
                                            <p:bg/>
                                          </p:spTgt>
                                        </p:tgtEl>
                                        <p:attrNameLst>
                                          <p:attrName>style.visibility</p:attrName>
                                        </p:attrNameLst>
                                      </p:cBhvr>
                                      <p:to>
                                        <p:strVal val="visible"/>
                                      </p:to>
                                    </p:set>
                                    <p:anim calcmode="lin" valueType="num">
                                      <p:cBhvr>
                                        <p:cTn id="28" dur="500" fill="hold"/>
                                        <p:tgtEl>
                                          <p:spTgt spid="12349">
                                            <p:bg/>
                                          </p:spTgt>
                                        </p:tgtEl>
                                        <p:attrNameLst>
                                          <p:attrName>ppt_w</p:attrName>
                                        </p:attrNameLst>
                                      </p:cBhvr>
                                      <p:tavLst>
                                        <p:tav tm="0">
                                          <p:val>
                                            <p:fltVal val="0"/>
                                          </p:val>
                                        </p:tav>
                                        <p:tav tm="100000">
                                          <p:val>
                                            <p:strVal val="#ppt_w"/>
                                          </p:val>
                                        </p:tav>
                                      </p:tavLst>
                                    </p:anim>
                                    <p:anim calcmode="lin" valueType="num">
                                      <p:cBhvr>
                                        <p:cTn id="29" dur="500" fill="hold"/>
                                        <p:tgtEl>
                                          <p:spTgt spid="12349">
                                            <p:bg/>
                                          </p:spTgt>
                                        </p:tgtEl>
                                        <p:attrNameLst>
                                          <p:attrName>ppt_h</p:attrName>
                                        </p:attrNameLst>
                                      </p:cBhvr>
                                      <p:tavLst>
                                        <p:tav tm="0">
                                          <p:val>
                                            <p:fltVal val="0"/>
                                          </p:val>
                                        </p:tav>
                                        <p:tav tm="100000">
                                          <p:val>
                                            <p:strVal val="#ppt_h"/>
                                          </p:val>
                                        </p:tav>
                                      </p:tavLst>
                                    </p:anim>
                                  </p:childTnLst>
                                </p:cTn>
                              </p:par>
                              <p:par>
                                <p:cTn id="30" presetID="23" presetClass="entr" presetSubtype="16" fill="hold" grpId="3" nodeType="withEffect">
                                  <p:stCondLst>
                                    <p:cond delay="0"/>
                                  </p:stCondLst>
                                  <p:iterate>
                                    <p:tmAbs val="0"/>
                                  </p:iterate>
                                  <p:childTnLst>
                                    <p:set>
                                      <p:cBhvr>
                                        <p:cTn id="31" fill="hold"/>
                                        <p:tgtEl>
                                          <p:spTgt spid="12349">
                                            <p:txEl>
                                              <p:pRg st="0" end="0"/>
                                            </p:txEl>
                                          </p:spTgt>
                                        </p:tgtEl>
                                        <p:attrNameLst>
                                          <p:attrName>style.visibility</p:attrName>
                                        </p:attrNameLst>
                                      </p:cBhvr>
                                      <p:to>
                                        <p:strVal val="visible"/>
                                      </p:to>
                                    </p:set>
                                    <p:anim calcmode="lin" valueType="num">
                                      <p:cBhvr>
                                        <p:cTn id="32" dur="500" fill="hold"/>
                                        <p:tgtEl>
                                          <p:spTgt spid="12349">
                                            <p:txEl>
                                              <p:pRg st="0" end="0"/>
                                            </p:txEl>
                                          </p:spTgt>
                                        </p:tgtEl>
                                        <p:attrNameLst>
                                          <p:attrName>ppt_w</p:attrName>
                                        </p:attrNameLst>
                                      </p:cBhvr>
                                      <p:tavLst>
                                        <p:tav tm="0">
                                          <p:val>
                                            <p:fltVal val="0"/>
                                          </p:val>
                                        </p:tav>
                                        <p:tav tm="100000">
                                          <p:val>
                                            <p:strVal val="#ppt_w"/>
                                          </p:val>
                                        </p:tav>
                                      </p:tavLst>
                                    </p:anim>
                                    <p:anim calcmode="lin" valueType="num">
                                      <p:cBhvr>
                                        <p:cTn id="33" dur="500" fill="hold"/>
                                        <p:tgtEl>
                                          <p:spTgt spid="1234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16" fill="hold" grpId="3" nodeType="clickEffect">
                                  <p:stCondLst>
                                    <p:cond delay="0"/>
                                  </p:stCondLst>
                                  <p:iterate>
                                    <p:tmAbs val="0"/>
                                  </p:iterate>
                                  <p:childTnLst>
                                    <p:set>
                                      <p:cBhvr>
                                        <p:cTn id="37" fill="hold"/>
                                        <p:tgtEl>
                                          <p:spTgt spid="12349">
                                            <p:txEl>
                                              <p:pRg st="1" end="1"/>
                                            </p:txEl>
                                          </p:spTgt>
                                        </p:tgtEl>
                                        <p:attrNameLst>
                                          <p:attrName>style.visibility</p:attrName>
                                        </p:attrNameLst>
                                      </p:cBhvr>
                                      <p:to>
                                        <p:strVal val="visible"/>
                                      </p:to>
                                    </p:set>
                                    <p:anim calcmode="lin" valueType="num">
                                      <p:cBhvr>
                                        <p:cTn id="38" dur="500" fill="hold"/>
                                        <p:tgtEl>
                                          <p:spTgt spid="12349">
                                            <p:txEl>
                                              <p:pRg st="1" end="1"/>
                                            </p:txEl>
                                          </p:spTgt>
                                        </p:tgtEl>
                                        <p:attrNameLst>
                                          <p:attrName>ppt_w</p:attrName>
                                        </p:attrNameLst>
                                      </p:cBhvr>
                                      <p:tavLst>
                                        <p:tav tm="0">
                                          <p:val>
                                            <p:fltVal val="0"/>
                                          </p:val>
                                        </p:tav>
                                        <p:tav tm="100000">
                                          <p:val>
                                            <p:strVal val="#ppt_w"/>
                                          </p:val>
                                        </p:tav>
                                      </p:tavLst>
                                    </p:anim>
                                    <p:anim calcmode="lin" valueType="num">
                                      <p:cBhvr>
                                        <p:cTn id="39" dur="500" fill="hold"/>
                                        <p:tgtEl>
                                          <p:spTgt spid="1234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23" presetClass="entr" presetSubtype="16" fill="hold" grpId="2" nodeType="clickEffect">
                                  <p:stCondLst>
                                    <p:cond delay="0"/>
                                  </p:stCondLst>
                                  <p:iterate>
                                    <p:tmAbs val="0"/>
                                  </p:iterate>
                                  <p:childTnLst>
                                    <p:set>
                                      <p:cBhvr>
                                        <p:cTn id="43" fill="hold"/>
                                        <p:tgtEl>
                                          <p:spTgt spid="12348">
                                            <p:txEl>
                                              <p:pRg st="2" end="2"/>
                                            </p:txEl>
                                          </p:spTgt>
                                        </p:tgtEl>
                                        <p:attrNameLst>
                                          <p:attrName>style.visibility</p:attrName>
                                        </p:attrNameLst>
                                      </p:cBhvr>
                                      <p:to>
                                        <p:strVal val="visible"/>
                                      </p:to>
                                    </p:set>
                                    <p:anim calcmode="lin" valueType="num">
                                      <p:cBhvr>
                                        <p:cTn id="44" dur="500" fill="hold"/>
                                        <p:tgtEl>
                                          <p:spTgt spid="12348">
                                            <p:txEl>
                                              <p:pRg st="2" end="2"/>
                                            </p:txEl>
                                          </p:spTgt>
                                        </p:tgtEl>
                                        <p:attrNameLst>
                                          <p:attrName>ppt_w</p:attrName>
                                        </p:attrNameLst>
                                      </p:cBhvr>
                                      <p:tavLst>
                                        <p:tav tm="0">
                                          <p:val>
                                            <p:fltVal val="0"/>
                                          </p:val>
                                        </p:tav>
                                        <p:tav tm="100000">
                                          <p:val>
                                            <p:strVal val="#ppt_w"/>
                                          </p:val>
                                        </p:tav>
                                      </p:tavLst>
                                    </p:anim>
                                    <p:anim calcmode="lin" valueType="num">
                                      <p:cBhvr>
                                        <p:cTn id="45" dur="500" fill="hold"/>
                                        <p:tgtEl>
                                          <p:spTgt spid="1234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2" nodeType="clickEffect">
                                  <p:stCondLst>
                                    <p:cond delay="0"/>
                                  </p:stCondLst>
                                  <p:iterate>
                                    <p:tmAbs val="0"/>
                                  </p:iterate>
                                  <p:childTnLst>
                                    <p:set>
                                      <p:cBhvr>
                                        <p:cTn id="49" fill="hold"/>
                                        <p:tgtEl>
                                          <p:spTgt spid="12348">
                                            <p:txEl>
                                              <p:pRg st="3" end="3"/>
                                            </p:txEl>
                                          </p:spTgt>
                                        </p:tgtEl>
                                        <p:attrNameLst>
                                          <p:attrName>style.visibility</p:attrName>
                                        </p:attrNameLst>
                                      </p:cBhvr>
                                      <p:to>
                                        <p:strVal val="visible"/>
                                      </p:to>
                                    </p:set>
                                    <p:anim calcmode="lin" valueType="num">
                                      <p:cBhvr>
                                        <p:cTn id="50" dur="500" fill="hold"/>
                                        <p:tgtEl>
                                          <p:spTgt spid="12348">
                                            <p:txEl>
                                              <p:pRg st="3" end="3"/>
                                            </p:txEl>
                                          </p:spTgt>
                                        </p:tgtEl>
                                        <p:attrNameLst>
                                          <p:attrName>ppt_w</p:attrName>
                                        </p:attrNameLst>
                                      </p:cBhvr>
                                      <p:tavLst>
                                        <p:tav tm="0">
                                          <p:val>
                                            <p:fltVal val="0"/>
                                          </p:val>
                                        </p:tav>
                                        <p:tav tm="100000">
                                          <p:val>
                                            <p:strVal val="#ppt_w"/>
                                          </p:val>
                                        </p:tav>
                                      </p:tavLst>
                                    </p:anim>
                                    <p:anim calcmode="lin" valueType="num">
                                      <p:cBhvr>
                                        <p:cTn id="51" dur="500" fill="hold"/>
                                        <p:tgtEl>
                                          <p:spTgt spid="12348">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23" presetClass="entr" presetSubtype="16" fill="hold" grpId="2" nodeType="clickEffect">
                                  <p:stCondLst>
                                    <p:cond delay="0"/>
                                  </p:stCondLst>
                                  <p:iterate>
                                    <p:tmAbs val="0"/>
                                  </p:iterate>
                                  <p:childTnLst>
                                    <p:set>
                                      <p:cBhvr>
                                        <p:cTn id="55" fill="hold"/>
                                        <p:tgtEl>
                                          <p:spTgt spid="12348">
                                            <p:txEl>
                                              <p:pRg st="4" end="4"/>
                                            </p:txEl>
                                          </p:spTgt>
                                        </p:tgtEl>
                                        <p:attrNameLst>
                                          <p:attrName>style.visibility</p:attrName>
                                        </p:attrNameLst>
                                      </p:cBhvr>
                                      <p:to>
                                        <p:strVal val="visible"/>
                                      </p:to>
                                    </p:set>
                                    <p:anim calcmode="lin" valueType="num">
                                      <p:cBhvr>
                                        <p:cTn id="56" dur="500" fill="hold"/>
                                        <p:tgtEl>
                                          <p:spTgt spid="12348">
                                            <p:txEl>
                                              <p:pRg st="4" end="4"/>
                                            </p:txEl>
                                          </p:spTgt>
                                        </p:tgtEl>
                                        <p:attrNameLst>
                                          <p:attrName>ppt_w</p:attrName>
                                        </p:attrNameLst>
                                      </p:cBhvr>
                                      <p:tavLst>
                                        <p:tav tm="0">
                                          <p:val>
                                            <p:fltVal val="0"/>
                                          </p:val>
                                        </p:tav>
                                        <p:tav tm="100000">
                                          <p:val>
                                            <p:strVal val="#ppt_w"/>
                                          </p:val>
                                        </p:tav>
                                      </p:tavLst>
                                    </p:anim>
                                    <p:anim calcmode="lin" valueType="num">
                                      <p:cBhvr>
                                        <p:cTn id="57" dur="500" fill="hold"/>
                                        <p:tgtEl>
                                          <p:spTgt spid="12348">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23" presetClass="entr" presetSubtype="16" fill="hold" grpId="2" nodeType="clickEffect">
                                  <p:stCondLst>
                                    <p:cond delay="0"/>
                                  </p:stCondLst>
                                  <p:iterate>
                                    <p:tmAbs val="0"/>
                                  </p:iterate>
                                  <p:childTnLst>
                                    <p:set>
                                      <p:cBhvr>
                                        <p:cTn id="61" fill="hold"/>
                                        <p:tgtEl>
                                          <p:spTgt spid="12348">
                                            <p:txEl>
                                              <p:pRg st="5" end="5"/>
                                            </p:txEl>
                                          </p:spTgt>
                                        </p:tgtEl>
                                        <p:attrNameLst>
                                          <p:attrName>style.visibility</p:attrName>
                                        </p:attrNameLst>
                                      </p:cBhvr>
                                      <p:to>
                                        <p:strVal val="visible"/>
                                      </p:to>
                                    </p:set>
                                    <p:anim calcmode="lin" valueType="num">
                                      <p:cBhvr>
                                        <p:cTn id="62" dur="500" fill="hold"/>
                                        <p:tgtEl>
                                          <p:spTgt spid="12348">
                                            <p:txEl>
                                              <p:pRg st="5" end="5"/>
                                            </p:txEl>
                                          </p:spTgt>
                                        </p:tgtEl>
                                        <p:attrNameLst>
                                          <p:attrName>ppt_w</p:attrName>
                                        </p:attrNameLst>
                                      </p:cBhvr>
                                      <p:tavLst>
                                        <p:tav tm="0">
                                          <p:val>
                                            <p:fltVal val="0"/>
                                          </p:val>
                                        </p:tav>
                                        <p:tav tm="100000">
                                          <p:val>
                                            <p:strVal val="#ppt_w"/>
                                          </p:val>
                                        </p:tav>
                                      </p:tavLst>
                                    </p:anim>
                                    <p:anim calcmode="lin" valueType="num">
                                      <p:cBhvr>
                                        <p:cTn id="63" dur="500" fill="hold"/>
                                        <p:tgtEl>
                                          <p:spTgt spid="12348">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64" fill="hold">
                      <p:stCondLst>
                        <p:cond delay="indefinite"/>
                      </p:stCondLst>
                      <p:childTnLst>
                        <p:par>
                          <p:cTn id="65" fill="hold">
                            <p:stCondLst>
                              <p:cond delay="0"/>
                            </p:stCondLst>
                            <p:childTnLst>
                              <p:par>
                                <p:cTn id="66" presetID="23" presetClass="entr" presetSubtype="16" fill="hold" grpId="2" nodeType="clickEffect">
                                  <p:stCondLst>
                                    <p:cond delay="0"/>
                                  </p:stCondLst>
                                  <p:iterate>
                                    <p:tmAbs val="0"/>
                                  </p:iterate>
                                  <p:childTnLst>
                                    <p:set>
                                      <p:cBhvr>
                                        <p:cTn id="67" fill="hold"/>
                                        <p:tgtEl>
                                          <p:spTgt spid="12348">
                                            <p:txEl>
                                              <p:pRg st="6" end="6"/>
                                            </p:txEl>
                                          </p:spTgt>
                                        </p:tgtEl>
                                        <p:attrNameLst>
                                          <p:attrName>style.visibility</p:attrName>
                                        </p:attrNameLst>
                                      </p:cBhvr>
                                      <p:to>
                                        <p:strVal val="visible"/>
                                      </p:to>
                                    </p:set>
                                    <p:anim calcmode="lin" valueType="num">
                                      <p:cBhvr>
                                        <p:cTn id="68" dur="500" fill="hold"/>
                                        <p:tgtEl>
                                          <p:spTgt spid="12348">
                                            <p:txEl>
                                              <p:pRg st="6" end="6"/>
                                            </p:txEl>
                                          </p:spTgt>
                                        </p:tgtEl>
                                        <p:attrNameLst>
                                          <p:attrName>ppt_w</p:attrName>
                                        </p:attrNameLst>
                                      </p:cBhvr>
                                      <p:tavLst>
                                        <p:tav tm="0">
                                          <p:val>
                                            <p:fltVal val="0"/>
                                          </p:val>
                                        </p:tav>
                                        <p:tav tm="100000">
                                          <p:val>
                                            <p:strVal val="#ppt_w"/>
                                          </p:val>
                                        </p:tav>
                                      </p:tavLst>
                                    </p:anim>
                                    <p:anim calcmode="lin" valueType="num">
                                      <p:cBhvr>
                                        <p:cTn id="69" dur="500" fill="hold"/>
                                        <p:tgtEl>
                                          <p:spTgt spid="12348">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23" presetClass="entr" presetSubtype="16" fill="hold" grpId="2" nodeType="clickEffect">
                                  <p:stCondLst>
                                    <p:cond delay="0"/>
                                  </p:stCondLst>
                                  <p:iterate>
                                    <p:tmAbs val="0"/>
                                  </p:iterate>
                                  <p:childTnLst>
                                    <p:set>
                                      <p:cBhvr>
                                        <p:cTn id="73" fill="hold"/>
                                        <p:tgtEl>
                                          <p:spTgt spid="12348">
                                            <p:txEl>
                                              <p:pRg st="7" end="7"/>
                                            </p:txEl>
                                          </p:spTgt>
                                        </p:tgtEl>
                                        <p:attrNameLst>
                                          <p:attrName>style.visibility</p:attrName>
                                        </p:attrNameLst>
                                      </p:cBhvr>
                                      <p:to>
                                        <p:strVal val="visible"/>
                                      </p:to>
                                    </p:set>
                                    <p:anim calcmode="lin" valueType="num">
                                      <p:cBhvr>
                                        <p:cTn id="74" dur="500" fill="hold"/>
                                        <p:tgtEl>
                                          <p:spTgt spid="12348">
                                            <p:txEl>
                                              <p:pRg st="7" end="7"/>
                                            </p:txEl>
                                          </p:spTgt>
                                        </p:tgtEl>
                                        <p:attrNameLst>
                                          <p:attrName>ppt_w</p:attrName>
                                        </p:attrNameLst>
                                      </p:cBhvr>
                                      <p:tavLst>
                                        <p:tav tm="0">
                                          <p:val>
                                            <p:fltVal val="0"/>
                                          </p:val>
                                        </p:tav>
                                        <p:tav tm="100000">
                                          <p:val>
                                            <p:strVal val="#ppt_w"/>
                                          </p:val>
                                        </p:tav>
                                      </p:tavLst>
                                    </p:anim>
                                    <p:anim calcmode="lin" valueType="num">
                                      <p:cBhvr>
                                        <p:cTn id="75" dur="500" fill="hold"/>
                                        <p:tgtEl>
                                          <p:spTgt spid="12348">
                                            <p:txEl>
                                              <p:pRg st="7" end="7"/>
                                            </p:txEl>
                                          </p:spTgt>
                                        </p:tgtEl>
                                        <p:attrNameLst>
                                          <p:attrName>ppt_h</p:attrName>
                                        </p:attrNameLst>
                                      </p:cBhvr>
                                      <p:tavLst>
                                        <p:tav tm="0">
                                          <p:val>
                                            <p:fltVal val="0"/>
                                          </p:val>
                                        </p:tav>
                                        <p:tav tm="100000">
                                          <p:val>
                                            <p:strVal val="#ppt_h"/>
                                          </p:val>
                                        </p:tav>
                                      </p:tavLst>
                                    </p:anim>
                                  </p:childTnLst>
                                </p:cTn>
                              </p:par>
                            </p:childTnLst>
                          </p:cTn>
                        </p:par>
                      </p:childTnLst>
                    </p:cTn>
                  </p:par>
                  <p:par>
                    <p:cTn id="76" fill="hold">
                      <p:stCondLst>
                        <p:cond delay="indefinite"/>
                      </p:stCondLst>
                      <p:childTnLst>
                        <p:par>
                          <p:cTn id="77" fill="hold">
                            <p:stCondLst>
                              <p:cond delay="0"/>
                            </p:stCondLst>
                            <p:childTnLst>
                              <p:par>
                                <p:cTn id="78" presetID="23" presetClass="entr" presetSubtype="16" fill="hold" grpId="2" nodeType="clickEffect">
                                  <p:stCondLst>
                                    <p:cond delay="0"/>
                                  </p:stCondLst>
                                  <p:iterate>
                                    <p:tmAbs val="0"/>
                                  </p:iterate>
                                  <p:childTnLst>
                                    <p:set>
                                      <p:cBhvr>
                                        <p:cTn id="79" fill="hold"/>
                                        <p:tgtEl>
                                          <p:spTgt spid="12348">
                                            <p:txEl>
                                              <p:pRg st="8" end="8"/>
                                            </p:txEl>
                                          </p:spTgt>
                                        </p:tgtEl>
                                        <p:attrNameLst>
                                          <p:attrName>style.visibility</p:attrName>
                                        </p:attrNameLst>
                                      </p:cBhvr>
                                      <p:to>
                                        <p:strVal val="visible"/>
                                      </p:to>
                                    </p:set>
                                    <p:anim calcmode="lin" valueType="num">
                                      <p:cBhvr>
                                        <p:cTn id="80" dur="500" fill="hold"/>
                                        <p:tgtEl>
                                          <p:spTgt spid="12348">
                                            <p:txEl>
                                              <p:pRg st="8" end="8"/>
                                            </p:txEl>
                                          </p:spTgt>
                                        </p:tgtEl>
                                        <p:attrNameLst>
                                          <p:attrName>ppt_w</p:attrName>
                                        </p:attrNameLst>
                                      </p:cBhvr>
                                      <p:tavLst>
                                        <p:tav tm="0">
                                          <p:val>
                                            <p:fltVal val="0"/>
                                          </p:val>
                                        </p:tav>
                                        <p:tav tm="100000">
                                          <p:val>
                                            <p:strVal val="#ppt_w"/>
                                          </p:val>
                                        </p:tav>
                                      </p:tavLst>
                                    </p:anim>
                                    <p:anim calcmode="lin" valueType="num">
                                      <p:cBhvr>
                                        <p:cTn id="81" dur="500" fill="hold"/>
                                        <p:tgtEl>
                                          <p:spTgt spid="12348">
                                            <p:txEl>
                                              <p:pRg st="8" end="8"/>
                                            </p:txEl>
                                          </p:spTgt>
                                        </p:tgtEl>
                                        <p:attrNameLst>
                                          <p:attrName>ppt_h</p:attrName>
                                        </p:attrNameLst>
                                      </p:cBhvr>
                                      <p:tavLst>
                                        <p:tav tm="0">
                                          <p:val>
                                            <p:fltVal val="0"/>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23" presetClass="entr" presetSubtype="16" fill="hold" grpId="3" nodeType="clickEffect">
                                  <p:stCondLst>
                                    <p:cond delay="0"/>
                                  </p:stCondLst>
                                  <p:iterate>
                                    <p:tmAbs val="0"/>
                                  </p:iterate>
                                  <p:childTnLst>
                                    <p:set>
                                      <p:cBhvr>
                                        <p:cTn id="85" fill="hold"/>
                                        <p:tgtEl>
                                          <p:spTgt spid="12349">
                                            <p:txEl>
                                              <p:pRg st="2" end="2"/>
                                            </p:txEl>
                                          </p:spTgt>
                                        </p:tgtEl>
                                        <p:attrNameLst>
                                          <p:attrName>style.visibility</p:attrName>
                                        </p:attrNameLst>
                                      </p:cBhvr>
                                      <p:to>
                                        <p:strVal val="visible"/>
                                      </p:to>
                                    </p:set>
                                    <p:anim calcmode="lin" valueType="num">
                                      <p:cBhvr>
                                        <p:cTn id="86" dur="500" fill="hold"/>
                                        <p:tgtEl>
                                          <p:spTgt spid="12349">
                                            <p:txEl>
                                              <p:pRg st="2" end="2"/>
                                            </p:txEl>
                                          </p:spTgt>
                                        </p:tgtEl>
                                        <p:attrNameLst>
                                          <p:attrName>ppt_w</p:attrName>
                                        </p:attrNameLst>
                                      </p:cBhvr>
                                      <p:tavLst>
                                        <p:tav tm="0">
                                          <p:val>
                                            <p:fltVal val="0"/>
                                          </p:val>
                                        </p:tav>
                                        <p:tav tm="100000">
                                          <p:val>
                                            <p:strVal val="#ppt_w"/>
                                          </p:val>
                                        </p:tav>
                                      </p:tavLst>
                                    </p:anim>
                                    <p:anim calcmode="lin" valueType="num">
                                      <p:cBhvr>
                                        <p:cTn id="87" dur="500" fill="hold"/>
                                        <p:tgtEl>
                                          <p:spTgt spid="1234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88" fill="hold">
                      <p:stCondLst>
                        <p:cond delay="indefinite"/>
                      </p:stCondLst>
                      <p:childTnLst>
                        <p:par>
                          <p:cTn id="89" fill="hold">
                            <p:stCondLst>
                              <p:cond delay="0"/>
                            </p:stCondLst>
                            <p:childTnLst>
                              <p:par>
                                <p:cTn id="90" presetID="23" presetClass="entr" presetSubtype="16" fill="hold" grpId="3" nodeType="clickEffect">
                                  <p:stCondLst>
                                    <p:cond delay="0"/>
                                  </p:stCondLst>
                                  <p:iterate>
                                    <p:tmAbs val="0"/>
                                  </p:iterate>
                                  <p:childTnLst>
                                    <p:set>
                                      <p:cBhvr>
                                        <p:cTn id="91" fill="hold"/>
                                        <p:tgtEl>
                                          <p:spTgt spid="12349">
                                            <p:txEl>
                                              <p:pRg st="3" end="3"/>
                                            </p:txEl>
                                          </p:spTgt>
                                        </p:tgtEl>
                                        <p:attrNameLst>
                                          <p:attrName>style.visibility</p:attrName>
                                        </p:attrNameLst>
                                      </p:cBhvr>
                                      <p:to>
                                        <p:strVal val="visible"/>
                                      </p:to>
                                    </p:set>
                                    <p:anim calcmode="lin" valueType="num">
                                      <p:cBhvr>
                                        <p:cTn id="92" dur="500" fill="hold"/>
                                        <p:tgtEl>
                                          <p:spTgt spid="12349">
                                            <p:txEl>
                                              <p:pRg st="3" end="3"/>
                                            </p:txEl>
                                          </p:spTgt>
                                        </p:tgtEl>
                                        <p:attrNameLst>
                                          <p:attrName>ppt_w</p:attrName>
                                        </p:attrNameLst>
                                      </p:cBhvr>
                                      <p:tavLst>
                                        <p:tav tm="0">
                                          <p:val>
                                            <p:fltVal val="0"/>
                                          </p:val>
                                        </p:tav>
                                        <p:tav tm="100000">
                                          <p:val>
                                            <p:strVal val="#ppt_w"/>
                                          </p:val>
                                        </p:tav>
                                      </p:tavLst>
                                    </p:anim>
                                    <p:anim calcmode="lin" valueType="num">
                                      <p:cBhvr>
                                        <p:cTn id="93" dur="500" fill="hold"/>
                                        <p:tgtEl>
                                          <p:spTgt spid="1234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23" presetClass="entr" presetSubtype="16" fill="hold" grpId="3" nodeType="clickEffect">
                                  <p:stCondLst>
                                    <p:cond delay="0"/>
                                  </p:stCondLst>
                                  <p:iterate>
                                    <p:tmAbs val="0"/>
                                  </p:iterate>
                                  <p:childTnLst>
                                    <p:set>
                                      <p:cBhvr>
                                        <p:cTn id="97" fill="hold"/>
                                        <p:tgtEl>
                                          <p:spTgt spid="12349">
                                            <p:txEl>
                                              <p:pRg st="4" end="4"/>
                                            </p:txEl>
                                          </p:spTgt>
                                        </p:tgtEl>
                                        <p:attrNameLst>
                                          <p:attrName>style.visibility</p:attrName>
                                        </p:attrNameLst>
                                      </p:cBhvr>
                                      <p:to>
                                        <p:strVal val="visible"/>
                                      </p:to>
                                    </p:set>
                                    <p:anim calcmode="lin" valueType="num">
                                      <p:cBhvr>
                                        <p:cTn id="98" dur="500" fill="hold"/>
                                        <p:tgtEl>
                                          <p:spTgt spid="12349">
                                            <p:txEl>
                                              <p:pRg st="4" end="4"/>
                                            </p:txEl>
                                          </p:spTgt>
                                        </p:tgtEl>
                                        <p:attrNameLst>
                                          <p:attrName>ppt_w</p:attrName>
                                        </p:attrNameLst>
                                      </p:cBhvr>
                                      <p:tavLst>
                                        <p:tav tm="0">
                                          <p:val>
                                            <p:fltVal val="0"/>
                                          </p:val>
                                        </p:tav>
                                        <p:tav tm="100000">
                                          <p:val>
                                            <p:strVal val="#ppt_w"/>
                                          </p:val>
                                        </p:tav>
                                      </p:tavLst>
                                    </p:anim>
                                    <p:anim calcmode="lin" valueType="num">
                                      <p:cBhvr>
                                        <p:cTn id="99" dur="500" fill="hold"/>
                                        <p:tgtEl>
                                          <p:spTgt spid="12349">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100" fill="hold">
                      <p:stCondLst>
                        <p:cond delay="indefinite"/>
                      </p:stCondLst>
                      <p:childTnLst>
                        <p:par>
                          <p:cTn id="101" fill="hold">
                            <p:stCondLst>
                              <p:cond delay="0"/>
                            </p:stCondLst>
                            <p:childTnLst>
                              <p:par>
                                <p:cTn id="102" presetID="23" presetClass="entr" presetSubtype="16" fill="hold" grpId="3" nodeType="clickEffect">
                                  <p:stCondLst>
                                    <p:cond delay="0"/>
                                  </p:stCondLst>
                                  <p:iterate>
                                    <p:tmAbs val="0"/>
                                  </p:iterate>
                                  <p:childTnLst>
                                    <p:set>
                                      <p:cBhvr>
                                        <p:cTn id="103" fill="hold"/>
                                        <p:tgtEl>
                                          <p:spTgt spid="12349">
                                            <p:txEl>
                                              <p:pRg st="5" end="5"/>
                                            </p:txEl>
                                          </p:spTgt>
                                        </p:tgtEl>
                                        <p:attrNameLst>
                                          <p:attrName>style.visibility</p:attrName>
                                        </p:attrNameLst>
                                      </p:cBhvr>
                                      <p:to>
                                        <p:strVal val="visible"/>
                                      </p:to>
                                    </p:set>
                                    <p:anim calcmode="lin" valueType="num">
                                      <p:cBhvr>
                                        <p:cTn id="104" dur="500" fill="hold"/>
                                        <p:tgtEl>
                                          <p:spTgt spid="12349">
                                            <p:txEl>
                                              <p:pRg st="5" end="5"/>
                                            </p:txEl>
                                          </p:spTgt>
                                        </p:tgtEl>
                                        <p:attrNameLst>
                                          <p:attrName>ppt_w</p:attrName>
                                        </p:attrNameLst>
                                      </p:cBhvr>
                                      <p:tavLst>
                                        <p:tav tm="0">
                                          <p:val>
                                            <p:fltVal val="0"/>
                                          </p:val>
                                        </p:tav>
                                        <p:tav tm="100000">
                                          <p:val>
                                            <p:strVal val="#ppt_w"/>
                                          </p:val>
                                        </p:tav>
                                      </p:tavLst>
                                    </p:anim>
                                    <p:anim calcmode="lin" valueType="num">
                                      <p:cBhvr>
                                        <p:cTn id="105" dur="500" fill="hold"/>
                                        <p:tgtEl>
                                          <p:spTgt spid="12349">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106" fill="hold">
                      <p:stCondLst>
                        <p:cond delay="indefinite"/>
                      </p:stCondLst>
                      <p:childTnLst>
                        <p:par>
                          <p:cTn id="107" fill="hold">
                            <p:stCondLst>
                              <p:cond delay="0"/>
                            </p:stCondLst>
                            <p:childTnLst>
                              <p:par>
                                <p:cTn id="108" presetID="23" presetClass="entr" presetSubtype="16" fill="hold" grpId="3" nodeType="clickEffect">
                                  <p:stCondLst>
                                    <p:cond delay="0"/>
                                  </p:stCondLst>
                                  <p:iterate>
                                    <p:tmAbs val="0"/>
                                  </p:iterate>
                                  <p:childTnLst>
                                    <p:set>
                                      <p:cBhvr>
                                        <p:cTn id="109" fill="hold"/>
                                        <p:tgtEl>
                                          <p:spTgt spid="12349">
                                            <p:txEl>
                                              <p:pRg st="6" end="6"/>
                                            </p:txEl>
                                          </p:spTgt>
                                        </p:tgtEl>
                                        <p:attrNameLst>
                                          <p:attrName>style.visibility</p:attrName>
                                        </p:attrNameLst>
                                      </p:cBhvr>
                                      <p:to>
                                        <p:strVal val="visible"/>
                                      </p:to>
                                    </p:set>
                                    <p:anim calcmode="lin" valueType="num">
                                      <p:cBhvr>
                                        <p:cTn id="110" dur="500" fill="hold"/>
                                        <p:tgtEl>
                                          <p:spTgt spid="12349">
                                            <p:txEl>
                                              <p:pRg st="6" end="6"/>
                                            </p:txEl>
                                          </p:spTgt>
                                        </p:tgtEl>
                                        <p:attrNameLst>
                                          <p:attrName>ppt_w</p:attrName>
                                        </p:attrNameLst>
                                      </p:cBhvr>
                                      <p:tavLst>
                                        <p:tav tm="0">
                                          <p:val>
                                            <p:fltVal val="0"/>
                                          </p:val>
                                        </p:tav>
                                        <p:tav tm="100000">
                                          <p:val>
                                            <p:strVal val="#ppt_w"/>
                                          </p:val>
                                        </p:tav>
                                      </p:tavLst>
                                    </p:anim>
                                    <p:anim calcmode="lin" valueType="num">
                                      <p:cBhvr>
                                        <p:cTn id="111" dur="500" fill="hold"/>
                                        <p:tgtEl>
                                          <p:spTgt spid="12349">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112" fill="hold">
                      <p:stCondLst>
                        <p:cond delay="indefinite"/>
                      </p:stCondLst>
                      <p:childTnLst>
                        <p:par>
                          <p:cTn id="113" fill="hold">
                            <p:stCondLst>
                              <p:cond delay="0"/>
                            </p:stCondLst>
                            <p:childTnLst>
                              <p:par>
                                <p:cTn id="114" presetID="23" presetClass="entr" presetSubtype="16" fill="hold" grpId="3" nodeType="clickEffect">
                                  <p:stCondLst>
                                    <p:cond delay="0"/>
                                  </p:stCondLst>
                                  <p:iterate>
                                    <p:tmAbs val="0"/>
                                  </p:iterate>
                                  <p:childTnLst>
                                    <p:set>
                                      <p:cBhvr>
                                        <p:cTn id="115" fill="hold"/>
                                        <p:tgtEl>
                                          <p:spTgt spid="12349">
                                            <p:txEl>
                                              <p:pRg st="7" end="7"/>
                                            </p:txEl>
                                          </p:spTgt>
                                        </p:tgtEl>
                                        <p:attrNameLst>
                                          <p:attrName>style.visibility</p:attrName>
                                        </p:attrNameLst>
                                      </p:cBhvr>
                                      <p:to>
                                        <p:strVal val="visible"/>
                                      </p:to>
                                    </p:set>
                                    <p:anim calcmode="lin" valueType="num">
                                      <p:cBhvr>
                                        <p:cTn id="116" dur="500" fill="hold"/>
                                        <p:tgtEl>
                                          <p:spTgt spid="12349">
                                            <p:txEl>
                                              <p:pRg st="7" end="7"/>
                                            </p:txEl>
                                          </p:spTgt>
                                        </p:tgtEl>
                                        <p:attrNameLst>
                                          <p:attrName>ppt_w</p:attrName>
                                        </p:attrNameLst>
                                      </p:cBhvr>
                                      <p:tavLst>
                                        <p:tav tm="0">
                                          <p:val>
                                            <p:fltVal val="0"/>
                                          </p:val>
                                        </p:tav>
                                        <p:tav tm="100000">
                                          <p:val>
                                            <p:strVal val="#ppt_w"/>
                                          </p:val>
                                        </p:tav>
                                      </p:tavLst>
                                    </p:anim>
                                    <p:anim calcmode="lin" valueType="num">
                                      <p:cBhvr>
                                        <p:cTn id="117" dur="500" fill="hold"/>
                                        <p:tgtEl>
                                          <p:spTgt spid="12349">
                                            <p:txEl>
                                              <p:pRg st="7" end="7"/>
                                            </p:txEl>
                                          </p:spTgt>
                                        </p:tgtEl>
                                        <p:attrNameLst>
                                          <p:attrName>ppt_h</p:attrName>
                                        </p:attrNameLst>
                                      </p:cBhvr>
                                      <p:tavLst>
                                        <p:tav tm="0">
                                          <p:val>
                                            <p:fltVal val="0"/>
                                          </p:val>
                                        </p:tav>
                                        <p:tav tm="100000">
                                          <p:val>
                                            <p:strVal val="#ppt_h"/>
                                          </p:val>
                                        </p:tav>
                                      </p:tavLst>
                                    </p:anim>
                                  </p:childTnLst>
                                </p:cTn>
                              </p:par>
                            </p:childTnLst>
                          </p:cTn>
                        </p:par>
                      </p:childTnLst>
                    </p:cTn>
                  </p:par>
                  <p:par>
                    <p:cTn id="118" fill="hold">
                      <p:stCondLst>
                        <p:cond delay="indefinite"/>
                      </p:stCondLst>
                      <p:childTnLst>
                        <p:par>
                          <p:cTn id="119" fill="hold">
                            <p:stCondLst>
                              <p:cond delay="0"/>
                            </p:stCondLst>
                            <p:childTnLst>
                              <p:par>
                                <p:cTn id="120" presetID="23" presetClass="entr" presetSubtype="16" fill="hold" grpId="3" nodeType="clickEffect">
                                  <p:stCondLst>
                                    <p:cond delay="0"/>
                                  </p:stCondLst>
                                  <p:iterate>
                                    <p:tmAbs val="0"/>
                                  </p:iterate>
                                  <p:childTnLst>
                                    <p:set>
                                      <p:cBhvr>
                                        <p:cTn id="121" fill="hold"/>
                                        <p:tgtEl>
                                          <p:spTgt spid="12349">
                                            <p:txEl>
                                              <p:pRg st="8" end="8"/>
                                            </p:txEl>
                                          </p:spTgt>
                                        </p:tgtEl>
                                        <p:attrNameLst>
                                          <p:attrName>style.visibility</p:attrName>
                                        </p:attrNameLst>
                                      </p:cBhvr>
                                      <p:to>
                                        <p:strVal val="visible"/>
                                      </p:to>
                                    </p:set>
                                    <p:anim calcmode="lin" valueType="num">
                                      <p:cBhvr>
                                        <p:cTn id="122" dur="500" fill="hold"/>
                                        <p:tgtEl>
                                          <p:spTgt spid="12349">
                                            <p:txEl>
                                              <p:pRg st="8" end="8"/>
                                            </p:txEl>
                                          </p:spTgt>
                                        </p:tgtEl>
                                        <p:attrNameLst>
                                          <p:attrName>ppt_w</p:attrName>
                                        </p:attrNameLst>
                                      </p:cBhvr>
                                      <p:tavLst>
                                        <p:tav tm="0">
                                          <p:val>
                                            <p:fltVal val="0"/>
                                          </p:val>
                                        </p:tav>
                                        <p:tav tm="100000">
                                          <p:val>
                                            <p:strVal val="#ppt_w"/>
                                          </p:val>
                                        </p:tav>
                                      </p:tavLst>
                                    </p:anim>
                                    <p:anim calcmode="lin" valueType="num">
                                      <p:cBhvr>
                                        <p:cTn id="123" dur="500" fill="hold"/>
                                        <p:tgtEl>
                                          <p:spTgt spid="12349">
                                            <p:txEl>
                                              <p:pRg st="8" end="8"/>
                                            </p:txEl>
                                          </p:spTgt>
                                        </p:tgtEl>
                                        <p:attrNameLst>
                                          <p:attrName>ppt_h</p:attrName>
                                        </p:attrNameLst>
                                      </p:cBhvr>
                                      <p:tavLst>
                                        <p:tav tm="0">
                                          <p:val>
                                            <p:fltVal val="0"/>
                                          </p:val>
                                        </p:tav>
                                        <p:tav tm="100000">
                                          <p:val>
                                            <p:strVal val="#ppt_h"/>
                                          </p:val>
                                        </p:tav>
                                      </p:tavLst>
                                    </p:anim>
                                  </p:childTnLst>
                                </p:cTn>
                              </p:par>
                            </p:childTnLst>
                          </p:cTn>
                        </p:par>
                      </p:childTnLst>
                    </p:cTn>
                  </p:par>
                  <p:par>
                    <p:cTn id="124" fill="hold">
                      <p:stCondLst>
                        <p:cond delay="indefinite"/>
                      </p:stCondLst>
                      <p:childTnLst>
                        <p:par>
                          <p:cTn id="125" fill="hold">
                            <p:stCondLst>
                              <p:cond delay="0"/>
                            </p:stCondLst>
                            <p:childTnLst>
                              <p:par>
                                <p:cTn id="126" presetID="23" presetClass="entr" presetSubtype="16" fill="hold" grpId="3" nodeType="clickEffect">
                                  <p:stCondLst>
                                    <p:cond delay="0"/>
                                  </p:stCondLst>
                                  <p:iterate>
                                    <p:tmAbs val="0"/>
                                  </p:iterate>
                                  <p:childTnLst>
                                    <p:set>
                                      <p:cBhvr>
                                        <p:cTn id="127" fill="hold"/>
                                        <p:tgtEl>
                                          <p:spTgt spid="12349">
                                            <p:txEl>
                                              <p:pRg st="9" end="9"/>
                                            </p:txEl>
                                          </p:spTgt>
                                        </p:tgtEl>
                                        <p:attrNameLst>
                                          <p:attrName>style.visibility</p:attrName>
                                        </p:attrNameLst>
                                      </p:cBhvr>
                                      <p:to>
                                        <p:strVal val="visible"/>
                                      </p:to>
                                    </p:set>
                                    <p:anim calcmode="lin" valueType="num">
                                      <p:cBhvr>
                                        <p:cTn id="128" dur="500" fill="hold"/>
                                        <p:tgtEl>
                                          <p:spTgt spid="12349">
                                            <p:txEl>
                                              <p:pRg st="9" end="9"/>
                                            </p:txEl>
                                          </p:spTgt>
                                        </p:tgtEl>
                                        <p:attrNameLst>
                                          <p:attrName>ppt_w</p:attrName>
                                        </p:attrNameLst>
                                      </p:cBhvr>
                                      <p:tavLst>
                                        <p:tav tm="0">
                                          <p:val>
                                            <p:fltVal val="0"/>
                                          </p:val>
                                        </p:tav>
                                        <p:tav tm="100000">
                                          <p:val>
                                            <p:strVal val="#ppt_w"/>
                                          </p:val>
                                        </p:tav>
                                      </p:tavLst>
                                    </p:anim>
                                    <p:anim calcmode="lin" valueType="num">
                                      <p:cBhvr>
                                        <p:cTn id="129" dur="500" fill="hold"/>
                                        <p:tgtEl>
                                          <p:spTgt spid="12349">
                                            <p:txEl>
                                              <p:pRg st="9" end="9"/>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47" grpId="1" animBg="1" advAuto="0"/>
      <p:bldP spid="12348" grpId="2" build="p" animBg="1" advAuto="0"/>
      <p:bldP spid="12349" grpId="3" build="p"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893"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fariseos</a:t>
            </a:r>
          </a:p>
        </p:txBody>
      </p:sp>
      <p:sp>
        <p:nvSpPr>
          <p:cNvPr id="11894" name="Content Placeholder 2"/>
          <p:cNvSpPr txBox="1">
            <a:spLocks noGrp="1"/>
          </p:cNvSpPr>
          <p:nvPr>
            <p:ph type="body" idx="1"/>
          </p:nvPr>
        </p:nvSpPr>
        <p:spPr>
          <a:xfrm>
            <a:off x="1097279" y="2011681"/>
            <a:ext cx="1054608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Aunque el origen de los fariseos es un tanto oscuro, parece que surgieron poco después de la revuelta de los Macabeos.</a:t>
            </a:r>
          </a:p>
          <a:p>
            <a:pPr marL="914400" indent="-457200">
              <a:spcBef>
                <a:spcPts val="0"/>
              </a:spcBef>
              <a:buFontTx/>
              <a:buChar char="▪"/>
              <a:defRPr sz="2000" i="1"/>
            </a:pPr>
            <a:r>
              <a:t>En particular, los fariseos se diferenciaron de los saduceos.</a:t>
            </a:r>
          </a:p>
          <a:p>
            <a:pPr marL="914400" indent="-457200">
              <a:spcBef>
                <a:spcPts val="0"/>
              </a:spcBef>
              <a:buFontTx/>
              <a:buChar char="▪"/>
              <a:defRPr sz="2000" i="1"/>
            </a:pPr>
            <a:r>
              <a:t>Sostuvieron la creencia de que había dos tipos de Torá dada por Moisés: la </a:t>
            </a:r>
            <a:r>
              <a:rPr u="sng"/>
              <a:t>Torá escrita</a:t>
            </a:r>
            <a:r>
              <a:t> y la </a:t>
            </a:r>
            <a:r>
              <a:rPr u="sng"/>
              <a:t>Torá oral</a:t>
            </a:r>
            <a:r>
              <a:t>.</a:t>
            </a:r>
          </a:p>
          <a:p>
            <a:pPr marL="914400" indent="-457200">
              <a:spcBef>
                <a:spcPts val="0"/>
              </a:spcBef>
              <a:buFontTx/>
              <a:buChar char="▪"/>
              <a:defRPr sz="2000" i="1"/>
            </a:pPr>
            <a:r>
              <a:t>Creían en el destino, en la resurrección de los muertos, en los ángeles y en el mundo espiritual (Hechos 23:8).</a:t>
            </a:r>
          </a:p>
          <a:p>
            <a:pPr marL="914400" indent="-457200">
              <a:spcBef>
                <a:spcPts val="0"/>
              </a:spcBef>
              <a:buFontTx/>
              <a:buChar char="▪"/>
              <a:defRPr sz="2000" i="1"/>
            </a:pPr>
            <a:r>
              <a:t>Se destacaban por su escrupulosa observancia de las leyes de pureza: rezaban tres veces al día y ayunaban dos veces por semana.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894">
                                            <p:bg/>
                                          </p:spTgt>
                                        </p:tgtEl>
                                        <p:attrNameLst>
                                          <p:attrName>style.visibility</p:attrName>
                                        </p:attrNameLst>
                                      </p:cBhvr>
                                      <p:to>
                                        <p:strVal val="visible"/>
                                      </p:to>
                                    </p:set>
                                    <p:anim calcmode="lin" valueType="num">
                                      <p:cBhvr>
                                        <p:cTn id="7" dur="500" fill="hold"/>
                                        <p:tgtEl>
                                          <p:spTgt spid="11894">
                                            <p:bg/>
                                          </p:spTgt>
                                        </p:tgtEl>
                                        <p:attrNameLst>
                                          <p:attrName>ppt_w</p:attrName>
                                        </p:attrNameLst>
                                      </p:cBhvr>
                                      <p:tavLst>
                                        <p:tav tm="0">
                                          <p:val>
                                            <p:fltVal val="0"/>
                                          </p:val>
                                        </p:tav>
                                        <p:tav tm="100000">
                                          <p:val>
                                            <p:strVal val="#ppt_w"/>
                                          </p:val>
                                        </p:tav>
                                      </p:tavLst>
                                    </p:anim>
                                    <p:anim calcmode="lin" valueType="num">
                                      <p:cBhvr>
                                        <p:cTn id="8" dur="500" fill="hold"/>
                                        <p:tgtEl>
                                          <p:spTgt spid="1189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894">
                                            <p:txEl>
                                              <p:pRg st="0" end="0"/>
                                            </p:txEl>
                                          </p:spTgt>
                                        </p:tgtEl>
                                        <p:attrNameLst>
                                          <p:attrName>style.visibility</p:attrName>
                                        </p:attrNameLst>
                                      </p:cBhvr>
                                      <p:to>
                                        <p:strVal val="visible"/>
                                      </p:to>
                                    </p:set>
                                    <p:anim calcmode="lin" valueType="num">
                                      <p:cBhvr>
                                        <p:cTn id="11" dur="500" fill="hold"/>
                                        <p:tgtEl>
                                          <p:spTgt spid="1189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89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894">
                                            <p:txEl>
                                              <p:pRg st="1" end="1"/>
                                            </p:txEl>
                                          </p:spTgt>
                                        </p:tgtEl>
                                        <p:attrNameLst>
                                          <p:attrName>style.visibility</p:attrName>
                                        </p:attrNameLst>
                                      </p:cBhvr>
                                      <p:to>
                                        <p:strVal val="visible"/>
                                      </p:to>
                                    </p:set>
                                    <p:anim calcmode="lin" valueType="num">
                                      <p:cBhvr>
                                        <p:cTn id="17" dur="500" fill="hold"/>
                                        <p:tgtEl>
                                          <p:spTgt spid="1189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89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894">
                                            <p:txEl>
                                              <p:pRg st="2" end="2"/>
                                            </p:txEl>
                                          </p:spTgt>
                                        </p:tgtEl>
                                        <p:attrNameLst>
                                          <p:attrName>style.visibility</p:attrName>
                                        </p:attrNameLst>
                                      </p:cBhvr>
                                      <p:to>
                                        <p:strVal val="visible"/>
                                      </p:to>
                                    </p:set>
                                    <p:anim calcmode="lin" valueType="num">
                                      <p:cBhvr>
                                        <p:cTn id="23" dur="500" fill="hold"/>
                                        <p:tgtEl>
                                          <p:spTgt spid="1189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89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894">
                                            <p:txEl>
                                              <p:pRg st="3" end="3"/>
                                            </p:txEl>
                                          </p:spTgt>
                                        </p:tgtEl>
                                        <p:attrNameLst>
                                          <p:attrName>style.visibility</p:attrName>
                                        </p:attrNameLst>
                                      </p:cBhvr>
                                      <p:to>
                                        <p:strVal val="visible"/>
                                      </p:to>
                                    </p:set>
                                    <p:anim calcmode="lin" valueType="num">
                                      <p:cBhvr>
                                        <p:cTn id="29" dur="500" fill="hold"/>
                                        <p:tgtEl>
                                          <p:spTgt spid="11894">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894">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1894">
                                            <p:txEl>
                                              <p:pRg st="4" end="4"/>
                                            </p:txEl>
                                          </p:spTgt>
                                        </p:tgtEl>
                                        <p:attrNameLst>
                                          <p:attrName>style.visibility</p:attrName>
                                        </p:attrNameLst>
                                      </p:cBhvr>
                                      <p:to>
                                        <p:strVal val="visible"/>
                                      </p:to>
                                    </p:set>
                                    <p:anim calcmode="lin" valueType="num">
                                      <p:cBhvr>
                                        <p:cTn id="35" dur="500" fill="hold"/>
                                        <p:tgtEl>
                                          <p:spTgt spid="11894">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1894">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4" grpId="1" build="p" animBg="1" advAuto="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1" name="Rectangle 2"/>
          <p:cNvSpPr txBox="1">
            <a:spLocks noGrp="1"/>
          </p:cNvSpPr>
          <p:nvPr>
            <p:ph type="title"/>
          </p:nvPr>
        </p:nvSpPr>
        <p:spPr>
          <a:xfrm>
            <a:off x="304800" y="559678"/>
            <a:ext cx="4124325"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Las cartas de Pablo</a:t>
            </a:r>
          </a:p>
        </p:txBody>
      </p:sp>
      <p:sp>
        <p:nvSpPr>
          <p:cNvPr id="12352" name="Rectangle 3"/>
          <p:cNvSpPr txBox="1">
            <a:spLocks noGrp="1"/>
          </p:cNvSpPr>
          <p:nvPr>
            <p:ph type="body" idx="1"/>
          </p:nvPr>
        </p:nvSpPr>
        <p:spPr>
          <a:xfrm>
            <a:off x="4638675" y="569066"/>
            <a:ext cx="6791322" cy="5655156"/>
          </a:xfrm>
          <a:prstGeom prst="rect">
            <a:avLst/>
          </a:prstGeom>
        </p:spPr>
        <p:txBody>
          <a:bodyPr/>
          <a:lstStyle/>
          <a:p>
            <a:pPr>
              <a:lnSpc>
                <a:spcPct val="90000"/>
              </a:lnSpc>
              <a:buSzTx/>
              <a:buNone/>
              <a:defRPr sz="2400">
                <a:solidFill>
                  <a:srgbClr val="FF0000"/>
                </a:solidFill>
                <a:effectLst>
                  <a:outerShdw blurRad="38100" dist="38100" dir="2700000" rotWithShape="0">
                    <a:srgbClr val="000000">
                      <a:alpha val="43137"/>
                    </a:srgbClr>
                  </a:outerShdw>
                </a:effectLst>
              </a:defRPr>
            </a:pPr>
            <a:r>
              <a:t>Pablo claramente consideraba que sus cartas tenían autoridad en las iglesias.</a:t>
            </a:r>
          </a:p>
          <a:p>
            <a:pPr>
              <a:lnSpc>
                <a:spcPct val="90000"/>
              </a:lnSpc>
              <a:defRPr i="1">
                <a:solidFill>
                  <a:srgbClr val="000000"/>
                </a:solidFill>
              </a:defRPr>
            </a:pPr>
            <a:r>
              <a:t>Él instruyó a las iglesias no sólo a leerlas, sino también a compartirlas con otras congregaciones (Col. 4:16).</a:t>
            </a:r>
          </a:p>
          <a:p>
            <a:pPr>
              <a:lnSpc>
                <a:spcPct val="90000"/>
              </a:lnSpc>
              <a:defRPr i="1">
                <a:solidFill>
                  <a:srgbClr val="000000"/>
                </a:solidFill>
              </a:defRPr>
            </a:pPr>
            <a:r>
              <a:t>Eran una manera de extender su presencia cuando no podía estar allí personalmente (1 Cor. 5:3-4; 2 Cor. 10:10-11).</a:t>
            </a:r>
          </a:p>
          <a:p>
            <a:pPr>
              <a:lnSpc>
                <a:spcPct val="90000"/>
              </a:lnSpc>
              <a:defRPr i="1">
                <a:solidFill>
                  <a:srgbClr val="000000"/>
                </a:solidFill>
              </a:defRPr>
            </a:pPr>
            <a:r>
              <a:t>Su firma personal al final autentificó el contenido de las cartas (1 Cor. 16:21; Gál. 6:11; Col. 4:18; 2 Tes. 3:17).</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52">
                                            <p:bg/>
                                          </p:spTgt>
                                        </p:tgtEl>
                                        <p:attrNameLst>
                                          <p:attrName>style.visibility</p:attrName>
                                        </p:attrNameLst>
                                      </p:cBhvr>
                                      <p:to>
                                        <p:strVal val="visible"/>
                                      </p:to>
                                    </p:set>
                                    <p:anim calcmode="lin" valueType="num">
                                      <p:cBhvr>
                                        <p:cTn id="7" dur="500" fill="hold"/>
                                        <p:tgtEl>
                                          <p:spTgt spid="12352">
                                            <p:bg/>
                                          </p:spTgt>
                                        </p:tgtEl>
                                        <p:attrNameLst>
                                          <p:attrName>ppt_w</p:attrName>
                                        </p:attrNameLst>
                                      </p:cBhvr>
                                      <p:tavLst>
                                        <p:tav tm="0">
                                          <p:val>
                                            <p:fltVal val="0"/>
                                          </p:val>
                                        </p:tav>
                                        <p:tav tm="100000">
                                          <p:val>
                                            <p:strVal val="#ppt_w"/>
                                          </p:val>
                                        </p:tav>
                                      </p:tavLst>
                                    </p:anim>
                                    <p:anim calcmode="lin" valueType="num">
                                      <p:cBhvr>
                                        <p:cTn id="8" dur="500" fill="hold"/>
                                        <p:tgtEl>
                                          <p:spTgt spid="1235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52">
                                            <p:txEl>
                                              <p:pRg st="0" end="0"/>
                                            </p:txEl>
                                          </p:spTgt>
                                        </p:tgtEl>
                                        <p:attrNameLst>
                                          <p:attrName>style.visibility</p:attrName>
                                        </p:attrNameLst>
                                      </p:cBhvr>
                                      <p:to>
                                        <p:strVal val="visible"/>
                                      </p:to>
                                    </p:set>
                                    <p:anim calcmode="lin" valueType="num">
                                      <p:cBhvr>
                                        <p:cTn id="11" dur="500" fill="hold"/>
                                        <p:tgtEl>
                                          <p:spTgt spid="1235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5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52">
                                            <p:txEl>
                                              <p:pRg st="1" end="1"/>
                                            </p:txEl>
                                          </p:spTgt>
                                        </p:tgtEl>
                                        <p:attrNameLst>
                                          <p:attrName>style.visibility</p:attrName>
                                        </p:attrNameLst>
                                      </p:cBhvr>
                                      <p:to>
                                        <p:strVal val="visible"/>
                                      </p:to>
                                    </p:set>
                                    <p:anim calcmode="lin" valueType="num">
                                      <p:cBhvr>
                                        <p:cTn id="17" dur="500" fill="hold"/>
                                        <p:tgtEl>
                                          <p:spTgt spid="1235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5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52">
                                            <p:txEl>
                                              <p:pRg st="2" end="2"/>
                                            </p:txEl>
                                          </p:spTgt>
                                        </p:tgtEl>
                                        <p:attrNameLst>
                                          <p:attrName>style.visibility</p:attrName>
                                        </p:attrNameLst>
                                      </p:cBhvr>
                                      <p:to>
                                        <p:strVal val="visible"/>
                                      </p:to>
                                    </p:set>
                                    <p:anim calcmode="lin" valueType="num">
                                      <p:cBhvr>
                                        <p:cTn id="23" dur="500" fill="hold"/>
                                        <p:tgtEl>
                                          <p:spTgt spid="1235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5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52">
                                            <p:txEl>
                                              <p:pRg st="3" end="3"/>
                                            </p:txEl>
                                          </p:spTgt>
                                        </p:tgtEl>
                                        <p:attrNameLst>
                                          <p:attrName>style.visibility</p:attrName>
                                        </p:attrNameLst>
                                      </p:cBhvr>
                                      <p:to>
                                        <p:strVal val="visible"/>
                                      </p:to>
                                    </p:set>
                                    <p:anim calcmode="lin" valueType="num">
                                      <p:cBhvr>
                                        <p:cTn id="29" dur="500" fill="hold"/>
                                        <p:tgtEl>
                                          <p:spTgt spid="12352">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52">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2" grpId="1" build="p"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4"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Pedro</a:t>
            </a:r>
          </a:p>
        </p:txBody>
      </p:sp>
      <p:sp>
        <p:nvSpPr>
          <p:cNvPr id="12355" name="Slide Number Placeholder 1"/>
          <p:cNvSpPr txBox="1">
            <a:spLocks noGrp="1"/>
          </p:cNvSpPr>
          <p:nvPr>
            <p:ph type="sldNum" sz="quarter" idx="2"/>
          </p:nvPr>
        </p:nvSpPr>
        <p:spPr>
          <a:xfrm>
            <a:off x="8737600" y="6248400"/>
            <a:ext cx="29718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t>111</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354">
                                            <p:bg/>
                                          </p:spTgt>
                                        </p:tgtEl>
                                        <p:attrNameLst>
                                          <p:attrName>style.visibility</p:attrName>
                                        </p:attrNameLst>
                                      </p:cBhvr>
                                      <p:to>
                                        <p:strVal val="visible"/>
                                      </p:to>
                                    </p:set>
                                    <p:anim calcmode="lin" valueType="num">
                                      <p:cBhvr>
                                        <p:cTn id="7" dur="500" fill="hold"/>
                                        <p:tgtEl>
                                          <p:spTgt spid="12354">
                                            <p:bg/>
                                          </p:spTgt>
                                        </p:tgtEl>
                                        <p:attrNameLst>
                                          <p:attrName>ppt_x</p:attrName>
                                        </p:attrNameLst>
                                      </p:cBhvr>
                                      <p:tavLst>
                                        <p:tav tm="0">
                                          <p:val>
                                            <p:strVal val="0-#ppt_w/2"/>
                                          </p:val>
                                        </p:tav>
                                        <p:tav tm="100000">
                                          <p:val>
                                            <p:strVal val="#ppt_x"/>
                                          </p:val>
                                        </p:tav>
                                      </p:tavLst>
                                    </p:anim>
                                    <p:anim calcmode="lin" valueType="num">
                                      <p:cBhvr>
                                        <p:cTn id="8" dur="500" fill="hold"/>
                                        <p:tgtEl>
                                          <p:spTgt spid="12354">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354">
                                            <p:txEl>
                                              <p:pRg st="0" end="0"/>
                                            </p:txEl>
                                          </p:spTgt>
                                        </p:tgtEl>
                                        <p:attrNameLst>
                                          <p:attrName>style.visibility</p:attrName>
                                        </p:attrNameLst>
                                      </p:cBhvr>
                                      <p:to>
                                        <p:strVal val="visible"/>
                                      </p:to>
                                    </p:set>
                                    <p:anim calcmode="lin" valueType="num">
                                      <p:cBhvr>
                                        <p:cTn id="11" dur="500" fill="hold"/>
                                        <p:tgtEl>
                                          <p:spTgt spid="12354">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35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4" grpId="1" build="p" animBg="1" advAuto="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7" name="Title 1"/>
          <p:cNvSpPr txBox="1">
            <a:spLocks noGrp="1"/>
          </p:cNvSpPr>
          <p:nvPr>
            <p:ph type="title"/>
          </p:nvPr>
        </p:nvSpPr>
        <p:spPr>
          <a:xfrm>
            <a:off x="657224" y="255605"/>
            <a:ext cx="7958333" cy="1077231"/>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LOS CUATRO NOMBRES</a:t>
            </a:r>
          </a:p>
        </p:txBody>
      </p:sp>
      <p:sp>
        <p:nvSpPr>
          <p:cNvPr id="12358" name="Content Placeholder 2"/>
          <p:cNvSpPr txBox="1">
            <a:spLocks noGrp="1"/>
          </p:cNvSpPr>
          <p:nvPr>
            <p:ph type="body" idx="1"/>
          </p:nvPr>
        </p:nvSpPr>
        <p:spPr>
          <a:xfrm>
            <a:off x="657224" y="1075420"/>
            <a:ext cx="10322491" cy="4705351"/>
          </a:xfrm>
          <a:prstGeom prst="rect">
            <a:avLst/>
          </a:prstGeom>
        </p:spPr>
        <p:txBody>
          <a:bodyPr/>
          <a:lstStyle/>
          <a:p>
            <a:pPr marL="0" indent="0">
              <a:buSzTx/>
              <a:buFont typeface="Wingdings"/>
              <a:buNone/>
              <a:defRPr sz="2400" b="1">
                <a:solidFill>
                  <a:srgbClr val="FFC000"/>
                </a:solidFill>
              </a:defRPr>
            </a:pPr>
            <a:r>
              <a:t>El NT utiliza cuatro nombres para Pedro:</a:t>
            </a:r>
          </a:p>
          <a:p>
            <a:pPr>
              <a:lnSpc>
                <a:spcPct val="100000"/>
              </a:lnSpc>
              <a:defRPr b="1">
                <a:solidFill>
                  <a:srgbClr val="EEC486"/>
                </a:solidFill>
              </a:defRPr>
            </a:pPr>
            <a:r>
              <a:t>Simeón(Simeón): </a:t>
            </a:r>
            <a:r>
              <a:rPr b="0" i="1">
                <a:solidFill>
                  <a:srgbClr val="FFFFFF"/>
                </a:solidFill>
              </a:rPr>
              <a:t>Su nombre hebreo (Hch. 15:14; 2 P. 1:1)</a:t>
            </a:r>
          </a:p>
          <a:p>
            <a:pPr>
              <a:lnSpc>
                <a:spcPct val="100000"/>
              </a:lnSpc>
              <a:defRPr b="1">
                <a:solidFill>
                  <a:srgbClr val="EEC486"/>
                </a:solidFill>
              </a:defRPr>
            </a:pPr>
            <a:r>
              <a:t>Simón: </a:t>
            </a:r>
            <a:r>
              <a:rPr b="0" i="1">
                <a:solidFill>
                  <a:srgbClr val="FFFFFF"/>
                </a:solidFill>
              </a:rPr>
              <a:t>Forma griega de su nombre hebreo</a:t>
            </a:r>
          </a:p>
          <a:p>
            <a:pPr>
              <a:lnSpc>
                <a:spcPct val="100000"/>
              </a:lnSpc>
              <a:defRPr b="1">
                <a:solidFill>
                  <a:srgbClr val="EEC486"/>
                </a:solidFill>
              </a:defRPr>
            </a:pPr>
            <a:r>
              <a:t>Cefas: </a:t>
            </a:r>
            <a:r>
              <a:rPr b="0" i="1">
                <a:solidFill>
                  <a:srgbClr val="FFFFFF"/>
                </a:solidFill>
              </a:rPr>
              <a:t>Apodo arameo que significa “roca” (Jn. 1:42)</a:t>
            </a:r>
          </a:p>
          <a:p>
            <a:pPr>
              <a:lnSpc>
                <a:spcPct val="100000"/>
              </a:lnSpc>
              <a:defRPr b="1">
                <a:solidFill>
                  <a:srgbClr val="EEC486"/>
                </a:solidFill>
              </a:defRPr>
            </a:pPr>
            <a:r>
              <a:t>Pedro: </a:t>
            </a:r>
            <a:r>
              <a:rPr b="0" i="1">
                <a:solidFill>
                  <a:srgbClr val="FFFFFF"/>
                </a:solidFill>
              </a:rPr>
              <a:t>Forma griega para Cefas</a:t>
            </a:r>
            <a:endParaRPr i="1"/>
          </a:p>
          <a:p>
            <a:pPr marL="0" indent="0">
              <a:buSzTx/>
              <a:buFont typeface="Wingdings"/>
              <a:buNone/>
            </a:pPr>
            <a:r>
              <a:t>El nombre de su padre era Juan, de ahí la extensión aramea Simón bar-Juan (Mt. 16:17).</a:t>
            </a:r>
          </a:p>
          <a:p>
            <a:pPr marL="0" indent="0">
              <a:buSzTx/>
              <a:buFont typeface="Wingdings"/>
              <a:buNone/>
            </a:pPr>
            <a:r>
              <a:t>Puesto que Galilea era un entorno bilingüe, no sería raro que él (y su hermano Andrés) tuvieran nombres griegos.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58">
                                            <p:bg/>
                                          </p:spTgt>
                                        </p:tgtEl>
                                        <p:attrNameLst>
                                          <p:attrName>style.visibility</p:attrName>
                                        </p:attrNameLst>
                                      </p:cBhvr>
                                      <p:to>
                                        <p:strVal val="visible"/>
                                      </p:to>
                                    </p:set>
                                    <p:anim calcmode="lin" valueType="num">
                                      <p:cBhvr>
                                        <p:cTn id="7" dur="500" fill="hold"/>
                                        <p:tgtEl>
                                          <p:spTgt spid="12358">
                                            <p:bg/>
                                          </p:spTgt>
                                        </p:tgtEl>
                                        <p:attrNameLst>
                                          <p:attrName>ppt_w</p:attrName>
                                        </p:attrNameLst>
                                      </p:cBhvr>
                                      <p:tavLst>
                                        <p:tav tm="0">
                                          <p:val>
                                            <p:fltVal val="0"/>
                                          </p:val>
                                        </p:tav>
                                        <p:tav tm="100000">
                                          <p:val>
                                            <p:strVal val="#ppt_w"/>
                                          </p:val>
                                        </p:tav>
                                      </p:tavLst>
                                    </p:anim>
                                    <p:anim calcmode="lin" valueType="num">
                                      <p:cBhvr>
                                        <p:cTn id="8" dur="500" fill="hold"/>
                                        <p:tgtEl>
                                          <p:spTgt spid="1235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58">
                                            <p:txEl>
                                              <p:pRg st="0" end="0"/>
                                            </p:txEl>
                                          </p:spTgt>
                                        </p:tgtEl>
                                        <p:attrNameLst>
                                          <p:attrName>style.visibility</p:attrName>
                                        </p:attrNameLst>
                                      </p:cBhvr>
                                      <p:to>
                                        <p:strVal val="visible"/>
                                      </p:to>
                                    </p:set>
                                    <p:anim calcmode="lin" valueType="num">
                                      <p:cBhvr>
                                        <p:cTn id="11" dur="500" fill="hold"/>
                                        <p:tgtEl>
                                          <p:spTgt spid="1235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5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58">
                                            <p:txEl>
                                              <p:pRg st="1" end="1"/>
                                            </p:txEl>
                                          </p:spTgt>
                                        </p:tgtEl>
                                        <p:attrNameLst>
                                          <p:attrName>style.visibility</p:attrName>
                                        </p:attrNameLst>
                                      </p:cBhvr>
                                      <p:to>
                                        <p:strVal val="visible"/>
                                      </p:to>
                                    </p:set>
                                    <p:anim calcmode="lin" valueType="num">
                                      <p:cBhvr>
                                        <p:cTn id="17" dur="500" fill="hold"/>
                                        <p:tgtEl>
                                          <p:spTgt spid="1235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5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58">
                                            <p:txEl>
                                              <p:pRg st="2" end="2"/>
                                            </p:txEl>
                                          </p:spTgt>
                                        </p:tgtEl>
                                        <p:attrNameLst>
                                          <p:attrName>style.visibility</p:attrName>
                                        </p:attrNameLst>
                                      </p:cBhvr>
                                      <p:to>
                                        <p:strVal val="visible"/>
                                      </p:to>
                                    </p:set>
                                    <p:anim calcmode="lin" valueType="num">
                                      <p:cBhvr>
                                        <p:cTn id="23" dur="500" fill="hold"/>
                                        <p:tgtEl>
                                          <p:spTgt spid="1235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5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58">
                                            <p:txEl>
                                              <p:pRg st="3" end="3"/>
                                            </p:txEl>
                                          </p:spTgt>
                                        </p:tgtEl>
                                        <p:attrNameLst>
                                          <p:attrName>style.visibility</p:attrName>
                                        </p:attrNameLst>
                                      </p:cBhvr>
                                      <p:to>
                                        <p:strVal val="visible"/>
                                      </p:to>
                                    </p:set>
                                    <p:anim calcmode="lin" valueType="num">
                                      <p:cBhvr>
                                        <p:cTn id="29" dur="500" fill="hold"/>
                                        <p:tgtEl>
                                          <p:spTgt spid="12358">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58">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358">
                                            <p:txEl>
                                              <p:pRg st="4" end="4"/>
                                            </p:txEl>
                                          </p:spTgt>
                                        </p:tgtEl>
                                        <p:attrNameLst>
                                          <p:attrName>style.visibility</p:attrName>
                                        </p:attrNameLst>
                                      </p:cBhvr>
                                      <p:to>
                                        <p:strVal val="visible"/>
                                      </p:to>
                                    </p:set>
                                    <p:anim calcmode="lin" valueType="num">
                                      <p:cBhvr>
                                        <p:cTn id="35" dur="500" fill="hold"/>
                                        <p:tgtEl>
                                          <p:spTgt spid="12358">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358">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1" nodeType="clickEffect">
                                  <p:stCondLst>
                                    <p:cond delay="0"/>
                                  </p:stCondLst>
                                  <p:iterate>
                                    <p:tmAbs val="0"/>
                                  </p:iterate>
                                  <p:childTnLst>
                                    <p:set>
                                      <p:cBhvr>
                                        <p:cTn id="40" fill="hold"/>
                                        <p:tgtEl>
                                          <p:spTgt spid="12358">
                                            <p:txEl>
                                              <p:pRg st="5" end="5"/>
                                            </p:txEl>
                                          </p:spTgt>
                                        </p:tgtEl>
                                        <p:attrNameLst>
                                          <p:attrName>style.visibility</p:attrName>
                                        </p:attrNameLst>
                                      </p:cBhvr>
                                      <p:to>
                                        <p:strVal val="visible"/>
                                      </p:to>
                                    </p:set>
                                    <p:anim calcmode="lin" valueType="num">
                                      <p:cBhvr>
                                        <p:cTn id="41" dur="500" fill="hold"/>
                                        <p:tgtEl>
                                          <p:spTgt spid="12358">
                                            <p:txEl>
                                              <p:pRg st="5" end="5"/>
                                            </p:txEl>
                                          </p:spTgt>
                                        </p:tgtEl>
                                        <p:attrNameLst>
                                          <p:attrName>ppt_w</p:attrName>
                                        </p:attrNameLst>
                                      </p:cBhvr>
                                      <p:tavLst>
                                        <p:tav tm="0">
                                          <p:val>
                                            <p:fltVal val="0"/>
                                          </p:val>
                                        </p:tav>
                                        <p:tav tm="100000">
                                          <p:val>
                                            <p:strVal val="#ppt_w"/>
                                          </p:val>
                                        </p:tav>
                                      </p:tavLst>
                                    </p:anim>
                                    <p:anim calcmode="lin" valueType="num">
                                      <p:cBhvr>
                                        <p:cTn id="42" dur="500" fill="hold"/>
                                        <p:tgtEl>
                                          <p:spTgt spid="12358">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1" nodeType="clickEffect">
                                  <p:stCondLst>
                                    <p:cond delay="0"/>
                                  </p:stCondLst>
                                  <p:iterate>
                                    <p:tmAbs val="0"/>
                                  </p:iterate>
                                  <p:childTnLst>
                                    <p:set>
                                      <p:cBhvr>
                                        <p:cTn id="46" fill="hold"/>
                                        <p:tgtEl>
                                          <p:spTgt spid="12358">
                                            <p:txEl>
                                              <p:pRg st="6" end="6"/>
                                            </p:txEl>
                                          </p:spTgt>
                                        </p:tgtEl>
                                        <p:attrNameLst>
                                          <p:attrName>style.visibility</p:attrName>
                                        </p:attrNameLst>
                                      </p:cBhvr>
                                      <p:to>
                                        <p:strVal val="visible"/>
                                      </p:to>
                                    </p:set>
                                    <p:anim calcmode="lin" valueType="num">
                                      <p:cBhvr>
                                        <p:cTn id="47" dur="500" fill="hold"/>
                                        <p:tgtEl>
                                          <p:spTgt spid="12358">
                                            <p:txEl>
                                              <p:pRg st="6" end="6"/>
                                            </p:txEl>
                                          </p:spTgt>
                                        </p:tgtEl>
                                        <p:attrNameLst>
                                          <p:attrName>ppt_w</p:attrName>
                                        </p:attrNameLst>
                                      </p:cBhvr>
                                      <p:tavLst>
                                        <p:tav tm="0">
                                          <p:val>
                                            <p:fltVal val="0"/>
                                          </p:val>
                                        </p:tav>
                                        <p:tav tm="100000">
                                          <p:val>
                                            <p:strVal val="#ppt_w"/>
                                          </p:val>
                                        </p:tav>
                                      </p:tavLst>
                                    </p:anim>
                                    <p:anim calcmode="lin" valueType="num">
                                      <p:cBhvr>
                                        <p:cTn id="48" dur="500" fill="hold"/>
                                        <p:tgtEl>
                                          <p:spTgt spid="12358">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8" grpId="1" build="p" animBg="1" advAuto="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60" name="Title 1"/>
          <p:cNvSpPr txBox="1">
            <a:spLocks noGrp="1"/>
          </p:cNvSpPr>
          <p:nvPr>
            <p:ph type="title"/>
          </p:nvPr>
        </p:nvSpPr>
        <p:spPr>
          <a:xfrm>
            <a:off x="542925" y="554424"/>
            <a:ext cx="7958333" cy="1077230"/>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Los primeros años de vida de Pedro</a:t>
            </a:r>
          </a:p>
        </p:txBody>
      </p:sp>
      <p:sp>
        <p:nvSpPr>
          <p:cNvPr id="12361" name="Content Placeholder 2"/>
          <p:cNvSpPr txBox="1">
            <a:spLocks noGrp="1"/>
          </p:cNvSpPr>
          <p:nvPr>
            <p:ph type="body" idx="1"/>
          </p:nvPr>
        </p:nvSpPr>
        <p:spPr>
          <a:xfrm>
            <a:off x="542925" y="1276349"/>
            <a:ext cx="10429876" cy="3838575"/>
          </a:xfrm>
          <a:prstGeom prst="rect">
            <a:avLst/>
          </a:prstGeom>
        </p:spPr>
        <p:txBody>
          <a:bodyPr/>
          <a:lstStyle/>
          <a:p>
            <a:pPr marL="0" indent="0">
              <a:lnSpc>
                <a:spcPct val="100000"/>
              </a:lnSpc>
              <a:buSzTx/>
              <a:buFont typeface="Wingdings"/>
              <a:buNone/>
              <a:defRPr sz="2400" b="1">
                <a:solidFill>
                  <a:srgbClr val="FFC000"/>
                </a:solidFill>
              </a:defRPr>
            </a:pPr>
            <a:r>
              <a:t>Su hogar original estaba en Betsaida, Galilea, un pueblo en la orilla norte del lago (Jn. 1:44):</a:t>
            </a:r>
          </a:p>
          <a:p>
            <a:pPr>
              <a:lnSpc>
                <a:spcPct val="100000"/>
              </a:lnSpc>
              <a:defRPr i="1"/>
            </a:pPr>
            <a:r>
              <a:t>En algún momento, trasladó a su familia a Capernaúm (Mr. 1:21, 29).</a:t>
            </a:r>
          </a:p>
          <a:p>
            <a:pPr>
              <a:lnSpc>
                <a:spcPct val="100000"/>
              </a:lnSpc>
              <a:defRPr i="1"/>
            </a:pPr>
            <a:r>
              <a:t>Estaba casado (Mc 1,30; cf. 1 Co 9,5).</a:t>
            </a:r>
          </a:p>
          <a:p>
            <a:pPr>
              <a:lnSpc>
                <a:spcPct val="100000"/>
              </a:lnSpc>
              <a:defRPr i="1"/>
            </a:pPr>
            <a:r>
              <a:t>Él y su hermano Andrés tenían un negocio de pesca junto con Santiago y Juan (Mr. 1:16, 29).</a:t>
            </a:r>
          </a:p>
          <a:p>
            <a:pPr>
              <a:lnSpc>
                <a:spcPct val="100000"/>
              </a:lnSpc>
              <a:defRPr i="1"/>
            </a:pPr>
            <a:r>
              <a:t>Aunque no hay una descripción física de él, puede haber sido excepcionalmente fuerte (Jn. 21:6-11).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61">
                                            <p:bg/>
                                          </p:spTgt>
                                        </p:tgtEl>
                                        <p:attrNameLst>
                                          <p:attrName>style.visibility</p:attrName>
                                        </p:attrNameLst>
                                      </p:cBhvr>
                                      <p:to>
                                        <p:strVal val="visible"/>
                                      </p:to>
                                    </p:set>
                                    <p:anim calcmode="lin" valueType="num">
                                      <p:cBhvr>
                                        <p:cTn id="7" dur="500" fill="hold"/>
                                        <p:tgtEl>
                                          <p:spTgt spid="12361">
                                            <p:bg/>
                                          </p:spTgt>
                                        </p:tgtEl>
                                        <p:attrNameLst>
                                          <p:attrName>ppt_w</p:attrName>
                                        </p:attrNameLst>
                                      </p:cBhvr>
                                      <p:tavLst>
                                        <p:tav tm="0">
                                          <p:val>
                                            <p:fltVal val="0"/>
                                          </p:val>
                                        </p:tav>
                                        <p:tav tm="100000">
                                          <p:val>
                                            <p:strVal val="#ppt_w"/>
                                          </p:val>
                                        </p:tav>
                                      </p:tavLst>
                                    </p:anim>
                                    <p:anim calcmode="lin" valueType="num">
                                      <p:cBhvr>
                                        <p:cTn id="8" dur="500" fill="hold"/>
                                        <p:tgtEl>
                                          <p:spTgt spid="1236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61">
                                            <p:txEl>
                                              <p:pRg st="0" end="0"/>
                                            </p:txEl>
                                          </p:spTgt>
                                        </p:tgtEl>
                                        <p:attrNameLst>
                                          <p:attrName>style.visibility</p:attrName>
                                        </p:attrNameLst>
                                      </p:cBhvr>
                                      <p:to>
                                        <p:strVal val="visible"/>
                                      </p:to>
                                    </p:set>
                                    <p:anim calcmode="lin" valueType="num">
                                      <p:cBhvr>
                                        <p:cTn id="11" dur="500" fill="hold"/>
                                        <p:tgtEl>
                                          <p:spTgt spid="1236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6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61">
                                            <p:txEl>
                                              <p:pRg st="1" end="1"/>
                                            </p:txEl>
                                          </p:spTgt>
                                        </p:tgtEl>
                                        <p:attrNameLst>
                                          <p:attrName>style.visibility</p:attrName>
                                        </p:attrNameLst>
                                      </p:cBhvr>
                                      <p:to>
                                        <p:strVal val="visible"/>
                                      </p:to>
                                    </p:set>
                                    <p:anim calcmode="lin" valueType="num">
                                      <p:cBhvr>
                                        <p:cTn id="17" dur="500" fill="hold"/>
                                        <p:tgtEl>
                                          <p:spTgt spid="1236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6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61">
                                            <p:txEl>
                                              <p:pRg st="2" end="2"/>
                                            </p:txEl>
                                          </p:spTgt>
                                        </p:tgtEl>
                                        <p:attrNameLst>
                                          <p:attrName>style.visibility</p:attrName>
                                        </p:attrNameLst>
                                      </p:cBhvr>
                                      <p:to>
                                        <p:strVal val="visible"/>
                                      </p:to>
                                    </p:set>
                                    <p:anim calcmode="lin" valueType="num">
                                      <p:cBhvr>
                                        <p:cTn id="23" dur="500" fill="hold"/>
                                        <p:tgtEl>
                                          <p:spTgt spid="1236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6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61">
                                            <p:txEl>
                                              <p:pRg st="3" end="3"/>
                                            </p:txEl>
                                          </p:spTgt>
                                        </p:tgtEl>
                                        <p:attrNameLst>
                                          <p:attrName>style.visibility</p:attrName>
                                        </p:attrNameLst>
                                      </p:cBhvr>
                                      <p:to>
                                        <p:strVal val="visible"/>
                                      </p:to>
                                    </p:set>
                                    <p:anim calcmode="lin" valueType="num">
                                      <p:cBhvr>
                                        <p:cTn id="29" dur="500" fill="hold"/>
                                        <p:tgtEl>
                                          <p:spTgt spid="12361">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61">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361">
                                            <p:txEl>
                                              <p:pRg st="4" end="4"/>
                                            </p:txEl>
                                          </p:spTgt>
                                        </p:tgtEl>
                                        <p:attrNameLst>
                                          <p:attrName>style.visibility</p:attrName>
                                        </p:attrNameLst>
                                      </p:cBhvr>
                                      <p:to>
                                        <p:strVal val="visible"/>
                                      </p:to>
                                    </p:set>
                                    <p:anim calcmode="lin" valueType="num">
                                      <p:cBhvr>
                                        <p:cTn id="35" dur="500" fill="hold"/>
                                        <p:tgtEl>
                                          <p:spTgt spid="1236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361">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1" grpId="1" build="p" animBg="1" advAuto="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63" name="Slide Number Placeholder 6"/>
          <p:cNvSpPr txBox="1">
            <a:spLocks noGrp="1"/>
          </p:cNvSpPr>
          <p:nvPr>
            <p:ph type="sldNum" sz="quarter" idx="2"/>
          </p:nvPr>
        </p:nvSpPr>
        <p:spPr>
          <a:xfrm>
            <a:off x="8737600" y="6436583"/>
            <a:ext cx="347102"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114</a:t>
            </a:fld>
            <a:endParaRPr/>
          </a:p>
        </p:txBody>
      </p:sp>
      <p:sp>
        <p:nvSpPr>
          <p:cNvPr id="12364" name="Rectangle 7"/>
          <p:cNvSpPr txBox="1">
            <a:spLocks noGrp="1"/>
          </p:cNvSpPr>
          <p:nvPr>
            <p:ph type="body" sz="half" idx="1"/>
          </p:nvPr>
        </p:nvSpPr>
        <p:spPr>
          <a:xfrm>
            <a:off x="6400800" y="304800"/>
            <a:ext cx="4267200" cy="6096000"/>
          </a:xfrm>
          <a:prstGeom prst="rect">
            <a:avLst/>
          </a:prstGeom>
        </p:spPr>
        <p:txBody>
          <a:bodyPr/>
          <a:lstStyle/>
          <a:p>
            <a:pPr>
              <a:lnSpc>
                <a:spcPct val="80000"/>
              </a:lnSpc>
              <a:spcBef>
                <a:spcPts val="400"/>
              </a:spcBef>
              <a:buSzTx/>
              <a:buNone/>
              <a:defRPr sz="2000"/>
            </a:pPr>
            <a:r>
              <a:t>Las excavaciones en Capernaúm incluyen una sinagoga parcialmente restaurada, probablemente construida sobre la sinagoga más antigua que estaba allí en la época de Jesús.</a:t>
            </a:r>
          </a:p>
          <a:p>
            <a:pPr>
              <a:lnSpc>
                <a:spcPct val="80000"/>
              </a:lnSpc>
              <a:spcBef>
                <a:spcPts val="400"/>
              </a:spcBef>
              <a:buSzTx/>
              <a:buNone/>
              <a:defRPr sz="2000"/>
            </a:pPr>
            <a:r>
              <a:t>Justo delante de la sinagoga y debajo de los antiguos restos de una iglesia, los arqueólogos han descubierto una estructura doméstica del siglo I, y muchos creen que esta fue la casa de Simón Pedro, donde una de las habitaciones fue incorporada a una iglesia doméstica.</a:t>
            </a:r>
          </a:p>
          <a:p>
            <a:pPr>
              <a:lnSpc>
                <a:spcPct val="80000"/>
              </a:lnSpc>
              <a:buSzTx/>
              <a:buNone/>
              <a:defRPr sz="2000"/>
            </a:pPr>
            <a:endParaRPr/>
          </a:p>
          <a:p>
            <a:pPr>
              <a:lnSpc>
                <a:spcPct val="80000"/>
              </a:lnSpc>
              <a:spcBef>
                <a:spcPts val="400"/>
              </a:spcBef>
              <a:buSzTx/>
              <a:buNone/>
              <a:defRPr sz="2000"/>
            </a:pPr>
            <a:r>
              <a:t>En las paredes cuidadosamente revestidas hay grafitis (más de 100 en griego, latín, arameo, siríaco y hebreo) que inscriben frases como: “Señor Jesucristo, ayuda a tu siervo…” y “Señor, ten piedad”.</a:t>
            </a:r>
          </a:p>
        </p:txBody>
      </p:sp>
      <p:pic>
        <p:nvPicPr>
          <p:cNvPr id="12365" name="Picture 10" descr="Picture 10"/>
          <p:cNvPicPr>
            <a:picLocks noChangeAspect="1"/>
          </p:cNvPicPr>
          <p:nvPr/>
        </p:nvPicPr>
        <p:blipFill>
          <a:blip r:embed="rId2"/>
          <a:stretch>
            <a:fillRect/>
          </a:stretch>
        </p:blipFill>
        <p:spPr>
          <a:xfrm>
            <a:off x="1524000" y="0"/>
            <a:ext cx="4572000" cy="6858000"/>
          </a:xfrm>
          <a:prstGeom prst="rect">
            <a:avLst/>
          </a:prstGeom>
          <a:ln w="12700">
            <a:miter lim="400000"/>
          </a:ln>
        </p:spPr>
      </p:pic>
      <p:sp>
        <p:nvSpPr>
          <p:cNvPr id="12366" name="Line 11"/>
          <p:cNvSpPr/>
          <p:nvPr/>
        </p:nvSpPr>
        <p:spPr>
          <a:xfrm flipH="1">
            <a:off x="5029199" y="457199"/>
            <a:ext cx="1371601" cy="2057402"/>
          </a:xfrm>
          <a:prstGeom prst="line">
            <a:avLst/>
          </a:prstGeom>
          <a:ln w="38100">
            <a:solidFill>
              <a:srgbClr val="FFFFFF"/>
            </a:solidFill>
            <a:tailEnd type="triangle"/>
          </a:ln>
        </p:spPr>
        <p:txBody>
          <a:bodyPr lIns="45719" rIns="45719"/>
          <a:lstStyle/>
          <a:p>
            <a:endParaRPr/>
          </a:p>
        </p:txBody>
      </p:sp>
      <p:sp>
        <p:nvSpPr>
          <p:cNvPr id="12367" name="Line 12"/>
          <p:cNvSpPr/>
          <p:nvPr/>
        </p:nvSpPr>
        <p:spPr>
          <a:xfrm flipH="1">
            <a:off x="2743199" y="1752600"/>
            <a:ext cx="3657601" cy="2895601"/>
          </a:xfrm>
          <a:prstGeom prst="line">
            <a:avLst/>
          </a:prstGeom>
          <a:ln w="38100">
            <a:solidFill>
              <a:srgbClr val="FFFFFF"/>
            </a:solidFill>
            <a:tailEnd type="triangle"/>
          </a:ln>
        </p:spPr>
        <p:txBody>
          <a:bodyPr lIns="45719" rIns="45719"/>
          <a:lstStyle/>
          <a:p>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66"/>
                                        </p:tgtEl>
                                        <p:attrNameLst>
                                          <p:attrName>style.visibility</p:attrName>
                                        </p:attrNameLst>
                                      </p:cBhvr>
                                      <p:to>
                                        <p:strVal val="visible"/>
                                      </p:to>
                                    </p:set>
                                    <p:anim calcmode="lin" valueType="num">
                                      <p:cBhvr>
                                        <p:cTn id="7" dur="500" fill="hold"/>
                                        <p:tgtEl>
                                          <p:spTgt spid="12366"/>
                                        </p:tgtEl>
                                        <p:attrNameLst>
                                          <p:attrName>ppt_w</p:attrName>
                                        </p:attrNameLst>
                                      </p:cBhvr>
                                      <p:tavLst>
                                        <p:tav tm="0">
                                          <p:val>
                                            <p:fltVal val="0"/>
                                          </p:val>
                                        </p:tav>
                                        <p:tav tm="100000">
                                          <p:val>
                                            <p:strVal val="#ppt_w"/>
                                          </p:val>
                                        </p:tav>
                                      </p:tavLst>
                                    </p:anim>
                                    <p:anim calcmode="lin" valueType="num">
                                      <p:cBhvr>
                                        <p:cTn id="8" dur="500" fill="hold"/>
                                        <p:tgtEl>
                                          <p:spTgt spid="123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2" nodeType="clickEffect">
                                  <p:stCondLst>
                                    <p:cond delay="0"/>
                                  </p:stCondLst>
                                  <p:iterate>
                                    <p:tmAbs val="0"/>
                                  </p:iterate>
                                  <p:childTnLst>
                                    <p:set>
                                      <p:cBhvr>
                                        <p:cTn id="12" fill="hold"/>
                                        <p:tgtEl>
                                          <p:spTgt spid="12367"/>
                                        </p:tgtEl>
                                        <p:attrNameLst>
                                          <p:attrName>style.visibility</p:attrName>
                                        </p:attrNameLst>
                                      </p:cBhvr>
                                      <p:to>
                                        <p:strVal val="visible"/>
                                      </p:to>
                                    </p:set>
                                    <p:anim calcmode="lin" valueType="num">
                                      <p:cBhvr>
                                        <p:cTn id="13" dur="500" fill="hold"/>
                                        <p:tgtEl>
                                          <p:spTgt spid="12367"/>
                                        </p:tgtEl>
                                        <p:attrNameLst>
                                          <p:attrName>ppt_w</p:attrName>
                                        </p:attrNameLst>
                                      </p:cBhvr>
                                      <p:tavLst>
                                        <p:tav tm="0">
                                          <p:val>
                                            <p:fltVal val="0"/>
                                          </p:val>
                                        </p:tav>
                                        <p:tav tm="100000">
                                          <p:val>
                                            <p:strVal val="#ppt_w"/>
                                          </p:val>
                                        </p:tav>
                                      </p:tavLst>
                                    </p:anim>
                                    <p:anim calcmode="lin" valueType="num">
                                      <p:cBhvr>
                                        <p:cTn id="14" dur="500" fill="hold"/>
                                        <p:tgtEl>
                                          <p:spTgt spid="1236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12364">
                                            <p:bg/>
                                          </p:spTgt>
                                        </p:tgtEl>
                                        <p:attrNameLst>
                                          <p:attrName>style.visibility</p:attrName>
                                        </p:attrNameLst>
                                      </p:cBhvr>
                                      <p:to>
                                        <p:strVal val="visible"/>
                                      </p:to>
                                    </p:set>
                                    <p:anim calcmode="lin" valueType="num">
                                      <p:cBhvr>
                                        <p:cTn id="19" dur="500" fill="hold"/>
                                        <p:tgtEl>
                                          <p:spTgt spid="12364">
                                            <p:bg/>
                                          </p:spTgt>
                                        </p:tgtEl>
                                        <p:attrNameLst>
                                          <p:attrName>ppt_w</p:attrName>
                                        </p:attrNameLst>
                                      </p:cBhvr>
                                      <p:tavLst>
                                        <p:tav tm="0">
                                          <p:val>
                                            <p:fltVal val="0"/>
                                          </p:val>
                                        </p:tav>
                                        <p:tav tm="100000">
                                          <p:val>
                                            <p:strVal val="#ppt_w"/>
                                          </p:val>
                                        </p:tav>
                                      </p:tavLst>
                                    </p:anim>
                                    <p:anim calcmode="lin" valueType="num">
                                      <p:cBhvr>
                                        <p:cTn id="20" dur="500" fill="hold"/>
                                        <p:tgtEl>
                                          <p:spTgt spid="12364">
                                            <p:bg/>
                                          </p:spTgt>
                                        </p:tgtEl>
                                        <p:attrNameLst>
                                          <p:attrName>ppt_h</p:attrName>
                                        </p:attrNameLst>
                                      </p:cBhvr>
                                      <p:tavLst>
                                        <p:tav tm="0">
                                          <p:val>
                                            <p:fltVal val="0"/>
                                          </p:val>
                                        </p:tav>
                                        <p:tav tm="100000">
                                          <p:val>
                                            <p:strVal val="#ppt_h"/>
                                          </p:val>
                                        </p:tav>
                                      </p:tavLst>
                                    </p:anim>
                                  </p:childTnLst>
                                </p:cTn>
                              </p:par>
                              <p:par>
                                <p:cTn id="21" presetID="23" presetClass="entr" presetSubtype="16" fill="hold" grpId="3" nodeType="withEffect">
                                  <p:stCondLst>
                                    <p:cond delay="0"/>
                                  </p:stCondLst>
                                  <p:iterate>
                                    <p:tmAbs val="0"/>
                                  </p:iterate>
                                  <p:childTnLst>
                                    <p:set>
                                      <p:cBhvr>
                                        <p:cTn id="22" fill="hold"/>
                                        <p:tgtEl>
                                          <p:spTgt spid="12364">
                                            <p:txEl>
                                              <p:pRg st="0" end="0"/>
                                            </p:txEl>
                                          </p:spTgt>
                                        </p:tgtEl>
                                        <p:attrNameLst>
                                          <p:attrName>style.visibility</p:attrName>
                                        </p:attrNameLst>
                                      </p:cBhvr>
                                      <p:to>
                                        <p:strVal val="visible"/>
                                      </p:to>
                                    </p:set>
                                    <p:anim calcmode="lin" valueType="num">
                                      <p:cBhvr>
                                        <p:cTn id="23" dur="500" fill="hold"/>
                                        <p:tgtEl>
                                          <p:spTgt spid="12364">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2364">
                                            <p:txEl>
                                              <p:pRg st="0" end="0"/>
                                            </p:txEl>
                                          </p:spTgt>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23" presetClass="entr" presetSubtype="16" fill="hold" grpId="3" nodeType="afterEffect">
                                  <p:stCondLst>
                                    <p:cond delay="0"/>
                                  </p:stCondLst>
                                  <p:iterate>
                                    <p:tmAbs val="0"/>
                                  </p:iterate>
                                  <p:childTnLst>
                                    <p:set>
                                      <p:cBhvr>
                                        <p:cTn id="27" fill="hold"/>
                                        <p:tgtEl>
                                          <p:spTgt spid="12364">
                                            <p:txEl>
                                              <p:pRg st="1" end="1"/>
                                            </p:txEl>
                                          </p:spTgt>
                                        </p:tgtEl>
                                        <p:attrNameLst>
                                          <p:attrName>style.visibility</p:attrName>
                                        </p:attrNameLst>
                                      </p:cBhvr>
                                      <p:to>
                                        <p:strVal val="visible"/>
                                      </p:to>
                                    </p:set>
                                    <p:anim calcmode="lin" valueType="num">
                                      <p:cBhvr>
                                        <p:cTn id="28" dur="500" fill="hold"/>
                                        <p:tgtEl>
                                          <p:spTgt spid="12364">
                                            <p:txEl>
                                              <p:pRg st="1" end="1"/>
                                            </p:txEl>
                                          </p:spTgt>
                                        </p:tgtEl>
                                        <p:attrNameLst>
                                          <p:attrName>ppt_w</p:attrName>
                                        </p:attrNameLst>
                                      </p:cBhvr>
                                      <p:tavLst>
                                        <p:tav tm="0">
                                          <p:val>
                                            <p:fltVal val="0"/>
                                          </p:val>
                                        </p:tav>
                                        <p:tav tm="100000">
                                          <p:val>
                                            <p:strVal val="#ppt_w"/>
                                          </p:val>
                                        </p:tav>
                                      </p:tavLst>
                                    </p:anim>
                                    <p:anim calcmode="lin" valueType="num">
                                      <p:cBhvr>
                                        <p:cTn id="29" dur="500" fill="hold"/>
                                        <p:tgtEl>
                                          <p:spTgt spid="12364">
                                            <p:txEl>
                                              <p:pRg st="1" end="1"/>
                                            </p:txEl>
                                          </p:spTgt>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grpId="3" nodeType="afterEffect">
                                  <p:stCondLst>
                                    <p:cond delay="0"/>
                                  </p:stCondLst>
                                  <p:iterate>
                                    <p:tmAbs val="0"/>
                                  </p:iterate>
                                  <p:childTnLst>
                                    <p:set>
                                      <p:cBhvr>
                                        <p:cTn id="32" fill="hold"/>
                                        <p:tgtEl>
                                          <p:spTgt spid="12364">
                                            <p:txEl>
                                              <p:pRg st="2" end="2"/>
                                            </p:txEl>
                                          </p:spTgt>
                                        </p:tgtEl>
                                        <p:attrNameLst>
                                          <p:attrName>style.visibility</p:attrName>
                                        </p:attrNameLst>
                                      </p:cBhvr>
                                      <p:to>
                                        <p:strVal val="visible"/>
                                      </p:to>
                                    </p:set>
                                    <p:anim calcmode="lin" valueType="num">
                                      <p:cBhvr>
                                        <p:cTn id="33" dur="500" fill="hold"/>
                                        <p:tgtEl>
                                          <p:spTgt spid="12364">
                                            <p:txEl>
                                              <p:pRg st="2" end="2"/>
                                            </p:txEl>
                                          </p:spTgt>
                                        </p:tgtEl>
                                        <p:attrNameLst>
                                          <p:attrName>ppt_w</p:attrName>
                                        </p:attrNameLst>
                                      </p:cBhvr>
                                      <p:tavLst>
                                        <p:tav tm="0">
                                          <p:val>
                                            <p:fltVal val="0"/>
                                          </p:val>
                                        </p:tav>
                                        <p:tav tm="100000">
                                          <p:val>
                                            <p:strVal val="#ppt_w"/>
                                          </p:val>
                                        </p:tav>
                                      </p:tavLst>
                                    </p:anim>
                                    <p:anim calcmode="lin" valueType="num">
                                      <p:cBhvr>
                                        <p:cTn id="34" dur="500" fill="hold"/>
                                        <p:tgtEl>
                                          <p:spTgt spid="12364">
                                            <p:txEl>
                                              <p:pRg st="2" end="2"/>
                                            </p:txEl>
                                          </p:spTgt>
                                        </p:tgtEl>
                                        <p:attrNameLst>
                                          <p:attrName>ppt_h</p:attrName>
                                        </p:attrNameLst>
                                      </p:cBhvr>
                                      <p:tavLst>
                                        <p:tav tm="0">
                                          <p:val>
                                            <p:fltVal val="0"/>
                                          </p:val>
                                        </p:tav>
                                        <p:tav tm="100000">
                                          <p:val>
                                            <p:strVal val="#ppt_h"/>
                                          </p:val>
                                        </p:tav>
                                      </p:tavLst>
                                    </p:anim>
                                  </p:childTnLst>
                                </p:cTn>
                              </p:par>
                            </p:childTnLst>
                          </p:cTn>
                        </p:par>
                        <p:par>
                          <p:cTn id="35" fill="hold">
                            <p:stCondLst>
                              <p:cond delay="1500"/>
                            </p:stCondLst>
                            <p:childTnLst>
                              <p:par>
                                <p:cTn id="36" presetID="23" presetClass="entr" presetSubtype="16" fill="hold" grpId="3" nodeType="afterEffect">
                                  <p:stCondLst>
                                    <p:cond delay="0"/>
                                  </p:stCondLst>
                                  <p:iterate>
                                    <p:tmAbs val="0"/>
                                  </p:iterate>
                                  <p:childTnLst>
                                    <p:set>
                                      <p:cBhvr>
                                        <p:cTn id="37" fill="hold"/>
                                        <p:tgtEl>
                                          <p:spTgt spid="12364">
                                            <p:txEl>
                                              <p:pRg st="3" end="3"/>
                                            </p:txEl>
                                          </p:spTgt>
                                        </p:tgtEl>
                                        <p:attrNameLst>
                                          <p:attrName>style.visibility</p:attrName>
                                        </p:attrNameLst>
                                      </p:cBhvr>
                                      <p:to>
                                        <p:strVal val="visible"/>
                                      </p:to>
                                    </p:set>
                                    <p:anim calcmode="lin" valueType="num">
                                      <p:cBhvr>
                                        <p:cTn id="38" dur="500" fill="hold"/>
                                        <p:tgtEl>
                                          <p:spTgt spid="12364">
                                            <p:txEl>
                                              <p:pRg st="3" end="3"/>
                                            </p:txEl>
                                          </p:spTgt>
                                        </p:tgtEl>
                                        <p:attrNameLst>
                                          <p:attrName>ppt_w</p:attrName>
                                        </p:attrNameLst>
                                      </p:cBhvr>
                                      <p:tavLst>
                                        <p:tav tm="0">
                                          <p:val>
                                            <p:fltVal val="0"/>
                                          </p:val>
                                        </p:tav>
                                        <p:tav tm="100000">
                                          <p:val>
                                            <p:strVal val="#ppt_w"/>
                                          </p:val>
                                        </p:tav>
                                      </p:tavLst>
                                    </p:anim>
                                    <p:anim calcmode="lin" valueType="num">
                                      <p:cBhvr>
                                        <p:cTn id="39" dur="500" fill="hold"/>
                                        <p:tgtEl>
                                          <p:spTgt spid="12364">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4" grpId="3" build="p" animBg="1" advAuto="0"/>
      <p:bldP spid="12366" grpId="1" animBg="1" advAuto="0"/>
      <p:bldP spid="12367" grpId="2" animBg="1" advAuto="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69" name="Slide Number Placeholder 6"/>
          <p:cNvSpPr txBox="1">
            <a:spLocks noGrp="1"/>
          </p:cNvSpPr>
          <p:nvPr>
            <p:ph type="sldNum" sz="quarter" idx="2"/>
          </p:nvPr>
        </p:nvSpPr>
        <p:spPr>
          <a:xfrm>
            <a:off x="8737600" y="6436583"/>
            <a:ext cx="347102"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115</a:t>
            </a:fld>
            <a:endParaRPr/>
          </a:p>
        </p:txBody>
      </p:sp>
      <p:sp>
        <p:nvSpPr>
          <p:cNvPr id="12370" name="Rectangle 7"/>
          <p:cNvSpPr txBox="1">
            <a:spLocks noGrp="1"/>
          </p:cNvSpPr>
          <p:nvPr>
            <p:ph type="title"/>
          </p:nvPr>
        </p:nvSpPr>
        <p:spPr>
          <a:xfrm>
            <a:off x="4876800" y="152400"/>
            <a:ext cx="5334000" cy="990600"/>
          </a:xfrm>
          <a:prstGeom prst="rect">
            <a:avLst/>
          </a:prstGeom>
        </p:spPr>
        <p:txBody>
          <a:bodyPr>
            <a:normAutofit fontScale="90000"/>
          </a:bodyPr>
          <a:lstStyle/>
          <a:p>
            <a:pPr algn="l" defTabSz="896111">
              <a:defRPr sz="3136">
                <a:effectLst>
                  <a:outerShdw blurRad="37338" dist="37338" dir="2700000" rotWithShape="0">
                    <a:srgbClr val="000000"/>
                  </a:outerShdw>
                </a:effectLst>
              </a:defRPr>
            </a:pPr>
            <a:r>
              <a:t>Planta baja del piso de una Iglesia octogonal del siglo 5</a:t>
            </a:r>
            <a:r>
              <a:rPr baseline="29959"/>
              <a:t>to</a:t>
            </a:r>
            <a:r>
              <a:t>.</a:t>
            </a:r>
          </a:p>
        </p:txBody>
      </p:sp>
      <p:pic>
        <p:nvPicPr>
          <p:cNvPr id="12371" name="Picture 6" descr="Picture 6"/>
          <p:cNvPicPr>
            <a:picLocks noChangeAspect="1"/>
          </p:cNvPicPr>
          <p:nvPr/>
        </p:nvPicPr>
        <p:blipFill>
          <a:blip r:embed="rId2"/>
          <a:stretch>
            <a:fillRect/>
          </a:stretch>
        </p:blipFill>
        <p:spPr>
          <a:xfrm>
            <a:off x="1524000" y="0"/>
            <a:ext cx="2959100" cy="3175000"/>
          </a:xfrm>
          <a:prstGeom prst="rect">
            <a:avLst/>
          </a:prstGeom>
          <a:ln w="12700">
            <a:miter lim="400000"/>
          </a:ln>
        </p:spPr>
      </p:pic>
      <p:pic>
        <p:nvPicPr>
          <p:cNvPr id="12372" name="Picture 9" descr="Picture 9"/>
          <p:cNvPicPr>
            <a:picLocks noChangeAspect="1"/>
          </p:cNvPicPr>
          <p:nvPr/>
        </p:nvPicPr>
        <p:blipFill>
          <a:blip r:embed="rId3"/>
          <a:stretch>
            <a:fillRect/>
          </a:stretch>
        </p:blipFill>
        <p:spPr>
          <a:xfrm>
            <a:off x="4495800" y="1279525"/>
            <a:ext cx="6172200" cy="5584826"/>
          </a:xfrm>
          <a:prstGeom prst="rect">
            <a:avLst/>
          </a:prstGeom>
          <a:ln w="12700">
            <a:miter lim="400000"/>
          </a:ln>
        </p:spPr>
      </p:pic>
      <p:sp>
        <p:nvSpPr>
          <p:cNvPr id="12373" name="Text Box 10"/>
          <p:cNvSpPr txBox="1"/>
          <p:nvPr/>
        </p:nvSpPr>
        <p:spPr>
          <a:xfrm>
            <a:off x="245744" y="3276601"/>
            <a:ext cx="4051937" cy="2428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200"/>
              </a:spcBef>
              <a:defRPr sz="2000" b="1">
                <a:solidFill>
                  <a:srgbClr val="FFFFFF"/>
                </a:solidFill>
                <a:latin typeface="Arial Narrow"/>
                <a:ea typeface="Arial Narrow"/>
                <a:cs typeface="Arial Narrow"/>
                <a:sym typeface="Arial Narrow"/>
              </a:defRPr>
            </a:lvl1pPr>
          </a:lstStyle>
          <a:p>
            <a:r>
              <a:t>Antes del Edicto de Tolerancia de Constantino, los cristianos tenían que reunirse necesariamente en secreto, normalmente en iglesias domésticas. Sin embargo, cuando el cristianismo se legalizó, comenzaron a construir iglesias como ésta, a menudo sobre las ruinas de la iglesia original.</a:t>
            </a:r>
          </a:p>
        </p:txBody>
      </p:sp>
    </p:spTree>
  </p:cSld>
  <p:clrMapOvr>
    <a:masterClrMapping/>
  </p:clrMapOvr>
  <p:transition spd="med"/>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75" name="Slide Number Placeholder 5"/>
          <p:cNvSpPr txBox="1">
            <a:spLocks noGrp="1"/>
          </p:cNvSpPr>
          <p:nvPr>
            <p:ph type="sldNum" sz="quarter" idx="2"/>
          </p:nvPr>
        </p:nvSpPr>
        <p:spPr>
          <a:xfrm>
            <a:off x="8737600" y="6436583"/>
            <a:ext cx="347102"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116</a:t>
            </a:fld>
            <a:endParaRPr/>
          </a:p>
        </p:txBody>
      </p:sp>
      <p:pic>
        <p:nvPicPr>
          <p:cNvPr id="12376" name="Picture 6" descr="Picture 6"/>
          <p:cNvPicPr>
            <a:picLocks noChangeAspect="1"/>
          </p:cNvPicPr>
          <p:nvPr/>
        </p:nvPicPr>
        <p:blipFill>
          <a:blip r:embed="rId2"/>
          <a:stretch>
            <a:fillRect/>
          </a:stretch>
        </p:blipFill>
        <p:spPr>
          <a:xfrm>
            <a:off x="1524000" y="0"/>
            <a:ext cx="6321426" cy="6858000"/>
          </a:xfrm>
          <a:prstGeom prst="rect">
            <a:avLst/>
          </a:prstGeom>
          <a:ln w="12700">
            <a:miter lim="400000"/>
          </a:ln>
        </p:spPr>
      </p:pic>
      <p:sp>
        <p:nvSpPr>
          <p:cNvPr id="12377" name="Text Box 7"/>
          <p:cNvSpPr txBox="1"/>
          <p:nvPr/>
        </p:nvSpPr>
        <p:spPr>
          <a:xfrm>
            <a:off x="8122919" y="381001"/>
            <a:ext cx="3728086" cy="3880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200"/>
              </a:spcBef>
              <a:defRPr sz="2000" b="1">
                <a:solidFill>
                  <a:srgbClr val="FFFFFF"/>
                </a:solidFill>
                <a:latin typeface="Arial"/>
                <a:ea typeface="Arial"/>
                <a:cs typeface="Arial"/>
                <a:sym typeface="Arial"/>
              </a:defRPr>
            </a:pPr>
            <a:r>
              <a:t>Según los excavadores, esta iglesia doméstica es del siglo IV., cuyas ruinas se encontraban debajo de la iglesia octogonal. Esta estructura, a su vez, fue una renovación de una casa del 1</a:t>
            </a:r>
            <a:r>
              <a:rPr baseline="30000"/>
              <a:t>er  </a:t>
            </a:r>
            <a:r>
              <a:t>siglo. Se añadieron entradas y se construyó un arco sobre el centro de la habitación que sostenía un techo de mampostería de dos pisos de altura.</a:t>
            </a:r>
          </a:p>
        </p:txBody>
      </p:sp>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79" name="Slide Number Placeholder 4"/>
          <p:cNvSpPr txBox="1">
            <a:spLocks noGrp="1"/>
          </p:cNvSpPr>
          <p:nvPr>
            <p:ph type="sldNum" sz="quarter" idx="2"/>
          </p:nvPr>
        </p:nvSpPr>
        <p:spPr>
          <a:xfrm>
            <a:off x="8737600" y="6436583"/>
            <a:ext cx="347102"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117</a:t>
            </a:fld>
            <a:endParaRPr/>
          </a:p>
        </p:txBody>
      </p:sp>
      <p:pic>
        <p:nvPicPr>
          <p:cNvPr id="12380" name="Picture 7" descr="Picture 7"/>
          <p:cNvPicPr>
            <a:picLocks noChangeAspect="1"/>
          </p:cNvPicPr>
          <p:nvPr/>
        </p:nvPicPr>
        <p:blipFill>
          <a:blip r:embed="rId2"/>
          <a:stretch>
            <a:fillRect/>
          </a:stretch>
        </p:blipFill>
        <p:spPr>
          <a:xfrm>
            <a:off x="5205414" y="0"/>
            <a:ext cx="5462588" cy="6858000"/>
          </a:xfrm>
          <a:prstGeom prst="rect">
            <a:avLst/>
          </a:prstGeom>
          <a:ln w="12700">
            <a:miter lim="400000"/>
          </a:ln>
        </p:spPr>
      </p:pic>
      <p:sp>
        <p:nvSpPr>
          <p:cNvPr id="12381" name="Text Box 8"/>
          <p:cNvSpPr txBox="1"/>
          <p:nvPr/>
        </p:nvSpPr>
        <p:spPr>
          <a:xfrm>
            <a:off x="207644" y="381000"/>
            <a:ext cx="4547237" cy="398457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200"/>
              </a:spcBef>
              <a:defRPr sz="2000" b="1">
                <a:solidFill>
                  <a:srgbClr val="FFFFFF"/>
                </a:solidFill>
                <a:latin typeface="Arial"/>
                <a:ea typeface="Arial"/>
                <a:cs typeface="Arial"/>
                <a:sym typeface="Arial"/>
              </a:defRPr>
            </a:pPr>
            <a:r>
              <a:t>Esta es una representación artística de casa original del 1</a:t>
            </a:r>
            <a:r>
              <a:rPr baseline="30000"/>
              <a:t>er </a:t>
            </a:r>
            <a:r>
              <a:t>siglo debajo de la Iglesia del 4</a:t>
            </a:r>
            <a:r>
              <a:rPr baseline="30000"/>
              <a:t>to </a:t>
            </a:r>
            <a:r>
              <a:t>siglo. Aquí se reunían los primeros peregrinos y dejaban pinturas o grafitis cristianos en las paredes enlucidas. El patio central servía de “cocina” y la sala más grande se utilizaba como salón central y lugar de encuentro.</a:t>
            </a:r>
            <a:endParaRPr sz="3200"/>
          </a:p>
          <a:p>
            <a:pPr>
              <a:spcBef>
                <a:spcPts val="1900"/>
              </a:spcBef>
              <a:defRPr sz="2000" b="1">
                <a:solidFill>
                  <a:srgbClr val="FFFFFF"/>
                </a:solidFill>
                <a:latin typeface="Arial"/>
                <a:ea typeface="Arial"/>
                <a:cs typeface="Arial"/>
                <a:sym typeface="Arial"/>
              </a:defRPr>
            </a:pPr>
            <a:endParaRPr sz="3200"/>
          </a:p>
          <a:p>
            <a:pPr>
              <a:spcBef>
                <a:spcPts val="1200"/>
              </a:spcBef>
              <a:defRPr sz="2000" b="1">
                <a:solidFill>
                  <a:srgbClr val="FFFFFF"/>
                </a:solidFill>
                <a:latin typeface="Arial"/>
                <a:ea typeface="Arial"/>
                <a:cs typeface="Arial"/>
                <a:sym typeface="Arial"/>
              </a:defRPr>
            </a:pPr>
            <a:r>
              <a:t>Varios grafitis marcan esto como cristiano, como “Cristo” y “Señor”.</a:t>
            </a:r>
          </a:p>
        </p:txBody>
      </p:sp>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3" name="Title 1"/>
          <p:cNvSpPr txBox="1">
            <a:spLocks noGrp="1"/>
          </p:cNvSpPr>
          <p:nvPr>
            <p:ph type="title"/>
          </p:nvPr>
        </p:nvSpPr>
        <p:spPr>
          <a:xfrm>
            <a:off x="1203157" y="974886"/>
            <a:ext cx="9496928" cy="1077231"/>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DISCÍPULO DE JUAN; DISCÍPULO DE JESÚS</a:t>
            </a:r>
          </a:p>
        </p:txBody>
      </p:sp>
      <p:sp>
        <p:nvSpPr>
          <p:cNvPr id="12384" name="Content Placeholder 2"/>
          <p:cNvSpPr txBox="1">
            <a:spLocks noGrp="1"/>
          </p:cNvSpPr>
          <p:nvPr>
            <p:ph type="body" idx="1"/>
          </p:nvPr>
        </p:nvSpPr>
        <p:spPr>
          <a:xfrm>
            <a:off x="1604211" y="2052115"/>
            <a:ext cx="8965928" cy="3997830"/>
          </a:xfrm>
          <a:prstGeom prst="rect">
            <a:avLst/>
          </a:prstGeom>
        </p:spPr>
        <p:txBody>
          <a:bodyPr/>
          <a:lstStyle/>
          <a:p>
            <a:pPr marL="0" indent="0">
              <a:buSzTx/>
              <a:buFont typeface="Wingdings"/>
              <a:buNone/>
              <a:defRPr sz="2800" b="1">
                <a:solidFill>
                  <a:srgbClr val="FFC000"/>
                </a:solidFill>
              </a:defRPr>
            </a:pPr>
            <a:r>
              <a:t>Pedro fue inicialmente un seguidor de Juan el Bautista (Jn. 1:40-42).</a:t>
            </a:r>
          </a:p>
          <a:p>
            <a:pPr marL="344488" indent="-344488">
              <a:defRPr sz="2400" i="1"/>
            </a:pPr>
            <a:r>
              <a:t>Jesús le dio a Pedro su apodo Cefas.</a:t>
            </a:r>
          </a:p>
          <a:p>
            <a:pPr marL="344488" indent="-344488">
              <a:defRPr sz="2400" i="1"/>
            </a:pPr>
            <a:r>
              <a:t>En Galilea, Jesús llamó a Pedro para ser su discípulo, y desde entonces él siguió a Jesús (Mc 10,38).</a:t>
            </a:r>
          </a:p>
          <a:p>
            <a:pPr marL="344488" indent="-344488">
              <a:defRPr sz="2400" i="1"/>
            </a:pPr>
            <a:r>
              <a:t>Él siempre es nombrado primero entre los Doce Apóstoles.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84">
                                            <p:bg/>
                                          </p:spTgt>
                                        </p:tgtEl>
                                        <p:attrNameLst>
                                          <p:attrName>style.visibility</p:attrName>
                                        </p:attrNameLst>
                                      </p:cBhvr>
                                      <p:to>
                                        <p:strVal val="visible"/>
                                      </p:to>
                                    </p:set>
                                    <p:anim calcmode="lin" valueType="num">
                                      <p:cBhvr>
                                        <p:cTn id="7" dur="500" fill="hold"/>
                                        <p:tgtEl>
                                          <p:spTgt spid="12384">
                                            <p:bg/>
                                          </p:spTgt>
                                        </p:tgtEl>
                                        <p:attrNameLst>
                                          <p:attrName>ppt_w</p:attrName>
                                        </p:attrNameLst>
                                      </p:cBhvr>
                                      <p:tavLst>
                                        <p:tav tm="0">
                                          <p:val>
                                            <p:fltVal val="0"/>
                                          </p:val>
                                        </p:tav>
                                        <p:tav tm="100000">
                                          <p:val>
                                            <p:strVal val="#ppt_w"/>
                                          </p:val>
                                        </p:tav>
                                      </p:tavLst>
                                    </p:anim>
                                    <p:anim calcmode="lin" valueType="num">
                                      <p:cBhvr>
                                        <p:cTn id="8" dur="500" fill="hold"/>
                                        <p:tgtEl>
                                          <p:spTgt spid="1238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84">
                                            <p:txEl>
                                              <p:pRg st="0" end="0"/>
                                            </p:txEl>
                                          </p:spTgt>
                                        </p:tgtEl>
                                        <p:attrNameLst>
                                          <p:attrName>style.visibility</p:attrName>
                                        </p:attrNameLst>
                                      </p:cBhvr>
                                      <p:to>
                                        <p:strVal val="visible"/>
                                      </p:to>
                                    </p:set>
                                    <p:anim calcmode="lin" valueType="num">
                                      <p:cBhvr>
                                        <p:cTn id="11" dur="500" fill="hold"/>
                                        <p:tgtEl>
                                          <p:spTgt spid="1238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8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84">
                                            <p:txEl>
                                              <p:pRg st="1" end="1"/>
                                            </p:txEl>
                                          </p:spTgt>
                                        </p:tgtEl>
                                        <p:attrNameLst>
                                          <p:attrName>style.visibility</p:attrName>
                                        </p:attrNameLst>
                                      </p:cBhvr>
                                      <p:to>
                                        <p:strVal val="visible"/>
                                      </p:to>
                                    </p:set>
                                    <p:anim calcmode="lin" valueType="num">
                                      <p:cBhvr>
                                        <p:cTn id="17" dur="500" fill="hold"/>
                                        <p:tgtEl>
                                          <p:spTgt spid="1238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8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84">
                                            <p:txEl>
                                              <p:pRg st="2" end="2"/>
                                            </p:txEl>
                                          </p:spTgt>
                                        </p:tgtEl>
                                        <p:attrNameLst>
                                          <p:attrName>style.visibility</p:attrName>
                                        </p:attrNameLst>
                                      </p:cBhvr>
                                      <p:to>
                                        <p:strVal val="visible"/>
                                      </p:to>
                                    </p:set>
                                    <p:anim calcmode="lin" valueType="num">
                                      <p:cBhvr>
                                        <p:cTn id="23" dur="500" fill="hold"/>
                                        <p:tgtEl>
                                          <p:spTgt spid="1238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8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84">
                                            <p:txEl>
                                              <p:pRg st="3" end="3"/>
                                            </p:txEl>
                                          </p:spTgt>
                                        </p:tgtEl>
                                        <p:attrNameLst>
                                          <p:attrName>style.visibility</p:attrName>
                                        </p:attrNameLst>
                                      </p:cBhvr>
                                      <p:to>
                                        <p:strVal val="visible"/>
                                      </p:to>
                                    </p:set>
                                    <p:anim calcmode="lin" valueType="num">
                                      <p:cBhvr>
                                        <p:cTn id="29" dur="500" fill="hold"/>
                                        <p:tgtEl>
                                          <p:spTgt spid="12384">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84">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84" grpId="1" build="p" animBg="1" advAuto="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6" name="Title 1"/>
          <p:cNvSpPr txBox="1">
            <a:spLocks noGrp="1"/>
          </p:cNvSpPr>
          <p:nvPr>
            <p:ph type="title"/>
          </p:nvPr>
        </p:nvSpPr>
        <p:spPr>
          <a:xfrm>
            <a:off x="241636" y="284180"/>
            <a:ext cx="9543444" cy="780114"/>
          </a:xfrm>
          <a:prstGeom prst="rect">
            <a:avLst/>
          </a:prstGeom>
        </p:spPr>
        <p:txBody>
          <a:bodyPr/>
          <a:lstStyle>
            <a:lvl1pPr algn="ctr">
              <a:defRPr b="1">
                <a:solidFill>
                  <a:srgbClr val="EEC486"/>
                </a:solidFill>
                <a:latin typeface="Cooper Black"/>
                <a:ea typeface="Cooper Black"/>
                <a:cs typeface="Cooper Black"/>
                <a:sym typeface="Cooper Black"/>
              </a:defRPr>
            </a:lvl1pPr>
          </a:lstStyle>
          <a:p>
            <a:r>
              <a:t>LA INICIATIVA Y EL CORAJE DE PEDRO</a:t>
            </a:r>
          </a:p>
        </p:txBody>
      </p:sp>
      <p:sp>
        <p:nvSpPr>
          <p:cNvPr id="12387" name="Content Placeholder 2"/>
          <p:cNvSpPr txBox="1">
            <a:spLocks noGrp="1"/>
          </p:cNvSpPr>
          <p:nvPr>
            <p:ph type="body" idx="1"/>
          </p:nvPr>
        </p:nvSpPr>
        <p:spPr>
          <a:xfrm>
            <a:off x="744056" y="1064292"/>
            <a:ext cx="10990745" cy="3247089"/>
          </a:xfrm>
          <a:prstGeom prst="rect">
            <a:avLst/>
          </a:prstGeom>
        </p:spPr>
        <p:txBody>
          <a:bodyPr/>
          <a:lstStyle/>
          <a:p>
            <a:pPr marL="0" indent="0">
              <a:lnSpc>
                <a:spcPct val="100000"/>
              </a:lnSpc>
              <a:buSzTx/>
              <a:buFont typeface="Wingdings"/>
              <a:buNone/>
              <a:defRPr sz="2400" b="1">
                <a:solidFill>
                  <a:srgbClr val="FFC000"/>
                </a:solidFill>
              </a:defRPr>
            </a:pPr>
            <a:r>
              <a:t>En momentos críticos, Pedro demostró su valentía y su profunda lealtad a Jesús:</a:t>
            </a:r>
          </a:p>
          <a:p>
            <a:pPr>
              <a:lnSpc>
                <a:spcPct val="100000"/>
              </a:lnSpc>
              <a:defRPr i="1"/>
            </a:pPr>
            <a:r>
              <a:t>Se ofreció voluntariamente a caminar sobre el agua hacia Jesús (Mt. 14:28).</a:t>
            </a:r>
          </a:p>
          <a:p>
            <a:pPr>
              <a:lnSpc>
                <a:spcPct val="100000"/>
              </a:lnSpc>
              <a:defRPr i="1"/>
            </a:pPr>
            <a:r>
              <a:t>Hizo la gran confesión de que Jesús era el Mesías, a lo que Jesús respondió que Pedro era una roca.</a:t>
            </a:r>
          </a:p>
          <a:p>
            <a:pPr>
              <a:lnSpc>
                <a:spcPct val="100000"/>
              </a:lnSpc>
              <a:defRPr i="1"/>
            </a:pPr>
            <a:r>
              <a:t>Cuando otros discípulos abandonaron a Jesús, Pedro se mantuvo firme (Jn 6,66-69).</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87">
                                            <p:bg/>
                                          </p:spTgt>
                                        </p:tgtEl>
                                        <p:attrNameLst>
                                          <p:attrName>style.visibility</p:attrName>
                                        </p:attrNameLst>
                                      </p:cBhvr>
                                      <p:to>
                                        <p:strVal val="visible"/>
                                      </p:to>
                                    </p:set>
                                    <p:anim calcmode="lin" valueType="num">
                                      <p:cBhvr>
                                        <p:cTn id="7" dur="500" fill="hold"/>
                                        <p:tgtEl>
                                          <p:spTgt spid="12387">
                                            <p:bg/>
                                          </p:spTgt>
                                        </p:tgtEl>
                                        <p:attrNameLst>
                                          <p:attrName>ppt_w</p:attrName>
                                        </p:attrNameLst>
                                      </p:cBhvr>
                                      <p:tavLst>
                                        <p:tav tm="0">
                                          <p:val>
                                            <p:fltVal val="0"/>
                                          </p:val>
                                        </p:tav>
                                        <p:tav tm="100000">
                                          <p:val>
                                            <p:strVal val="#ppt_w"/>
                                          </p:val>
                                        </p:tav>
                                      </p:tavLst>
                                    </p:anim>
                                    <p:anim calcmode="lin" valueType="num">
                                      <p:cBhvr>
                                        <p:cTn id="8" dur="500" fill="hold"/>
                                        <p:tgtEl>
                                          <p:spTgt spid="1238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87">
                                            <p:txEl>
                                              <p:pRg st="0" end="0"/>
                                            </p:txEl>
                                          </p:spTgt>
                                        </p:tgtEl>
                                        <p:attrNameLst>
                                          <p:attrName>style.visibility</p:attrName>
                                        </p:attrNameLst>
                                      </p:cBhvr>
                                      <p:to>
                                        <p:strVal val="visible"/>
                                      </p:to>
                                    </p:set>
                                    <p:anim calcmode="lin" valueType="num">
                                      <p:cBhvr>
                                        <p:cTn id="11" dur="500" fill="hold"/>
                                        <p:tgtEl>
                                          <p:spTgt spid="1238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8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87">
                                            <p:txEl>
                                              <p:pRg st="1" end="1"/>
                                            </p:txEl>
                                          </p:spTgt>
                                        </p:tgtEl>
                                        <p:attrNameLst>
                                          <p:attrName>style.visibility</p:attrName>
                                        </p:attrNameLst>
                                      </p:cBhvr>
                                      <p:to>
                                        <p:strVal val="visible"/>
                                      </p:to>
                                    </p:set>
                                    <p:anim calcmode="lin" valueType="num">
                                      <p:cBhvr>
                                        <p:cTn id="17" dur="500" fill="hold"/>
                                        <p:tgtEl>
                                          <p:spTgt spid="1238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8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87">
                                            <p:txEl>
                                              <p:pRg st="2" end="2"/>
                                            </p:txEl>
                                          </p:spTgt>
                                        </p:tgtEl>
                                        <p:attrNameLst>
                                          <p:attrName>style.visibility</p:attrName>
                                        </p:attrNameLst>
                                      </p:cBhvr>
                                      <p:to>
                                        <p:strVal val="visible"/>
                                      </p:to>
                                    </p:set>
                                    <p:anim calcmode="lin" valueType="num">
                                      <p:cBhvr>
                                        <p:cTn id="23" dur="500" fill="hold"/>
                                        <p:tgtEl>
                                          <p:spTgt spid="1238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8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87">
                                            <p:txEl>
                                              <p:pRg st="3" end="3"/>
                                            </p:txEl>
                                          </p:spTgt>
                                        </p:tgtEl>
                                        <p:attrNameLst>
                                          <p:attrName>style.visibility</p:attrName>
                                        </p:attrNameLst>
                                      </p:cBhvr>
                                      <p:to>
                                        <p:strVal val="visible"/>
                                      </p:to>
                                    </p:set>
                                    <p:anim calcmode="lin" valueType="num">
                                      <p:cBhvr>
                                        <p:cTn id="29" dur="500" fill="hold"/>
                                        <p:tgtEl>
                                          <p:spTgt spid="1238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87">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87" grpId="1" build="p"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896"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escribas</a:t>
            </a:r>
          </a:p>
        </p:txBody>
      </p:sp>
      <p:sp>
        <p:nvSpPr>
          <p:cNvPr id="11897" name="Content Placeholder 2"/>
          <p:cNvSpPr txBox="1">
            <a:spLocks noGrp="1"/>
          </p:cNvSpPr>
          <p:nvPr>
            <p:ph type="body" idx="1"/>
          </p:nvPr>
        </p:nvSpPr>
        <p:spPr>
          <a:xfrm>
            <a:off x="1097279" y="2011681"/>
            <a:ext cx="1054608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Inicialmente, la escritura antigua era competencia de las cortes reales y se utilizaba principalmente para llevar registros. El rey David fue el primer rey israelita que empezó a utilizar un escriba como miembro de su administración (2 S. 8:16; 1 Cr. 24:6).</a:t>
            </a:r>
          </a:p>
          <a:p>
            <a:pPr marL="914400" indent="-457200">
              <a:spcBef>
                <a:spcPts val="0"/>
              </a:spcBef>
              <a:buFontTx/>
              <a:buChar char="▪"/>
              <a:defRPr sz="2000" i="1"/>
            </a:pPr>
            <a:r>
              <a:t>Esdras se convirtió en el escriba prototipo para las generaciones siguientes, un erudito y experto en la Torá (Esdras 7:6,10).</a:t>
            </a:r>
          </a:p>
          <a:p>
            <a:pPr marL="914400" indent="-457200">
              <a:spcBef>
                <a:spcPts val="0"/>
              </a:spcBef>
              <a:buFontTx/>
              <a:buChar char="▪"/>
              <a:defRPr sz="2000" i="1"/>
            </a:pPr>
            <a:r>
              <a:t>Debido a que los escribas estaban tan directamente involucrados en la copia e interpretación de los textos de las Escrituras, eran un aliado natural de los fariseos.</a:t>
            </a:r>
          </a:p>
          <a:p>
            <a:pPr marL="914400" indent="-457200">
              <a:spcBef>
                <a:spcPts val="0"/>
              </a:spcBef>
              <a:buFontTx/>
              <a:buChar char="▪"/>
              <a:defRPr sz="2000" i="1"/>
            </a:pPr>
            <a:r>
              <a:t>Además de su experiencia en la Torá, los escribas podían redactar documentos legales, como contratos matrimoniales, hipotecas, ventas de tierras, etc.</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897">
                                            <p:bg/>
                                          </p:spTgt>
                                        </p:tgtEl>
                                        <p:attrNameLst>
                                          <p:attrName>style.visibility</p:attrName>
                                        </p:attrNameLst>
                                      </p:cBhvr>
                                      <p:to>
                                        <p:strVal val="visible"/>
                                      </p:to>
                                    </p:set>
                                    <p:anim calcmode="lin" valueType="num">
                                      <p:cBhvr>
                                        <p:cTn id="7" dur="500" fill="hold"/>
                                        <p:tgtEl>
                                          <p:spTgt spid="11897">
                                            <p:bg/>
                                          </p:spTgt>
                                        </p:tgtEl>
                                        <p:attrNameLst>
                                          <p:attrName>ppt_w</p:attrName>
                                        </p:attrNameLst>
                                      </p:cBhvr>
                                      <p:tavLst>
                                        <p:tav tm="0">
                                          <p:val>
                                            <p:fltVal val="0"/>
                                          </p:val>
                                        </p:tav>
                                        <p:tav tm="100000">
                                          <p:val>
                                            <p:strVal val="#ppt_w"/>
                                          </p:val>
                                        </p:tav>
                                      </p:tavLst>
                                    </p:anim>
                                    <p:anim calcmode="lin" valueType="num">
                                      <p:cBhvr>
                                        <p:cTn id="8" dur="500" fill="hold"/>
                                        <p:tgtEl>
                                          <p:spTgt spid="1189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897">
                                            <p:txEl>
                                              <p:pRg st="0" end="0"/>
                                            </p:txEl>
                                          </p:spTgt>
                                        </p:tgtEl>
                                        <p:attrNameLst>
                                          <p:attrName>style.visibility</p:attrName>
                                        </p:attrNameLst>
                                      </p:cBhvr>
                                      <p:to>
                                        <p:strVal val="visible"/>
                                      </p:to>
                                    </p:set>
                                    <p:anim calcmode="lin" valueType="num">
                                      <p:cBhvr>
                                        <p:cTn id="11" dur="500" fill="hold"/>
                                        <p:tgtEl>
                                          <p:spTgt spid="1189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89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897">
                                            <p:txEl>
                                              <p:pRg st="1" end="1"/>
                                            </p:txEl>
                                          </p:spTgt>
                                        </p:tgtEl>
                                        <p:attrNameLst>
                                          <p:attrName>style.visibility</p:attrName>
                                        </p:attrNameLst>
                                      </p:cBhvr>
                                      <p:to>
                                        <p:strVal val="visible"/>
                                      </p:to>
                                    </p:set>
                                    <p:anim calcmode="lin" valueType="num">
                                      <p:cBhvr>
                                        <p:cTn id="17" dur="500" fill="hold"/>
                                        <p:tgtEl>
                                          <p:spTgt spid="1189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89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897">
                                            <p:txEl>
                                              <p:pRg st="2" end="2"/>
                                            </p:txEl>
                                          </p:spTgt>
                                        </p:tgtEl>
                                        <p:attrNameLst>
                                          <p:attrName>style.visibility</p:attrName>
                                        </p:attrNameLst>
                                      </p:cBhvr>
                                      <p:to>
                                        <p:strVal val="visible"/>
                                      </p:to>
                                    </p:set>
                                    <p:anim calcmode="lin" valueType="num">
                                      <p:cBhvr>
                                        <p:cTn id="23" dur="500" fill="hold"/>
                                        <p:tgtEl>
                                          <p:spTgt spid="1189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89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897">
                                            <p:txEl>
                                              <p:pRg st="3" end="3"/>
                                            </p:txEl>
                                          </p:spTgt>
                                        </p:tgtEl>
                                        <p:attrNameLst>
                                          <p:attrName>style.visibility</p:attrName>
                                        </p:attrNameLst>
                                      </p:cBhvr>
                                      <p:to>
                                        <p:strVal val="visible"/>
                                      </p:to>
                                    </p:set>
                                    <p:anim calcmode="lin" valueType="num">
                                      <p:cBhvr>
                                        <p:cTn id="29" dur="500" fill="hold"/>
                                        <p:tgtEl>
                                          <p:spTgt spid="1189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897">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7" grpId="1" build="p"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9" name="Title 1"/>
          <p:cNvSpPr txBox="1">
            <a:spLocks noGrp="1"/>
          </p:cNvSpPr>
          <p:nvPr>
            <p:ph type="title"/>
          </p:nvPr>
        </p:nvSpPr>
        <p:spPr>
          <a:xfrm>
            <a:off x="545533" y="389569"/>
            <a:ext cx="11036867" cy="1299131"/>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Su capacidad para la incomprensión y el desatino</a:t>
            </a:r>
          </a:p>
        </p:txBody>
      </p:sp>
      <p:sp>
        <p:nvSpPr>
          <p:cNvPr id="12390" name="Content Placeholder 2"/>
          <p:cNvSpPr txBox="1">
            <a:spLocks noGrp="1"/>
          </p:cNvSpPr>
          <p:nvPr>
            <p:ph type="body" sz="half" idx="1"/>
          </p:nvPr>
        </p:nvSpPr>
        <p:spPr>
          <a:xfrm>
            <a:off x="545533" y="1688700"/>
            <a:ext cx="11036867" cy="2372681"/>
          </a:xfrm>
          <a:prstGeom prst="rect">
            <a:avLst/>
          </a:prstGeom>
        </p:spPr>
        <p:txBody>
          <a:bodyPr/>
          <a:lstStyle/>
          <a:p>
            <a:pPr marL="0" indent="0">
              <a:lnSpc>
                <a:spcPct val="100000"/>
              </a:lnSpc>
              <a:buSzTx/>
              <a:buFont typeface="Wingdings"/>
              <a:buNone/>
              <a:defRPr sz="2400" b="1">
                <a:solidFill>
                  <a:srgbClr val="FFC000"/>
                </a:solidFill>
              </a:defRPr>
            </a:pPr>
            <a:r>
              <a:t>A pesar de su valentía, Pedro a menudo hablaba fuera de lugar (Mc 9,5-6):</a:t>
            </a:r>
          </a:p>
          <a:p>
            <a:pPr>
              <a:lnSpc>
                <a:spcPct val="100000"/>
              </a:lnSpc>
              <a:defRPr i="1"/>
            </a:pPr>
            <a:r>
              <a:t>Jesús lo reprendió severamente cuando se opuso a la predicción de la cruz (Mc. 8:31-33).</a:t>
            </a:r>
          </a:p>
          <a:p>
            <a:pPr>
              <a:lnSpc>
                <a:spcPct val="100000"/>
              </a:lnSpc>
              <a:defRPr i="1"/>
            </a:pPr>
            <a:r>
              <a:t>Intentó defender a Jesús con violencia (Jn 18,10-11).</a:t>
            </a:r>
          </a:p>
          <a:p>
            <a:pPr>
              <a:lnSpc>
                <a:spcPct val="100000"/>
              </a:lnSpc>
              <a:defRPr i="1"/>
            </a:pPr>
            <a:r>
              <a:t>La noche del arresto de Jesús, negó a su Señor, relato que aparece en los cuatro evangelios.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90">
                                            <p:bg/>
                                          </p:spTgt>
                                        </p:tgtEl>
                                        <p:attrNameLst>
                                          <p:attrName>style.visibility</p:attrName>
                                        </p:attrNameLst>
                                      </p:cBhvr>
                                      <p:to>
                                        <p:strVal val="visible"/>
                                      </p:to>
                                    </p:set>
                                    <p:anim calcmode="lin" valueType="num">
                                      <p:cBhvr>
                                        <p:cTn id="7" dur="500" fill="hold"/>
                                        <p:tgtEl>
                                          <p:spTgt spid="12390">
                                            <p:bg/>
                                          </p:spTgt>
                                        </p:tgtEl>
                                        <p:attrNameLst>
                                          <p:attrName>ppt_w</p:attrName>
                                        </p:attrNameLst>
                                      </p:cBhvr>
                                      <p:tavLst>
                                        <p:tav tm="0">
                                          <p:val>
                                            <p:fltVal val="0"/>
                                          </p:val>
                                        </p:tav>
                                        <p:tav tm="100000">
                                          <p:val>
                                            <p:strVal val="#ppt_w"/>
                                          </p:val>
                                        </p:tav>
                                      </p:tavLst>
                                    </p:anim>
                                    <p:anim calcmode="lin" valueType="num">
                                      <p:cBhvr>
                                        <p:cTn id="8" dur="500" fill="hold"/>
                                        <p:tgtEl>
                                          <p:spTgt spid="1239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90">
                                            <p:txEl>
                                              <p:pRg st="0" end="0"/>
                                            </p:txEl>
                                          </p:spTgt>
                                        </p:tgtEl>
                                        <p:attrNameLst>
                                          <p:attrName>style.visibility</p:attrName>
                                        </p:attrNameLst>
                                      </p:cBhvr>
                                      <p:to>
                                        <p:strVal val="visible"/>
                                      </p:to>
                                    </p:set>
                                    <p:anim calcmode="lin" valueType="num">
                                      <p:cBhvr>
                                        <p:cTn id="11" dur="500" fill="hold"/>
                                        <p:tgtEl>
                                          <p:spTgt spid="1239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9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90">
                                            <p:txEl>
                                              <p:pRg st="1" end="1"/>
                                            </p:txEl>
                                          </p:spTgt>
                                        </p:tgtEl>
                                        <p:attrNameLst>
                                          <p:attrName>style.visibility</p:attrName>
                                        </p:attrNameLst>
                                      </p:cBhvr>
                                      <p:to>
                                        <p:strVal val="visible"/>
                                      </p:to>
                                    </p:set>
                                    <p:anim calcmode="lin" valueType="num">
                                      <p:cBhvr>
                                        <p:cTn id="17" dur="500" fill="hold"/>
                                        <p:tgtEl>
                                          <p:spTgt spid="1239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90">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90">
                                            <p:txEl>
                                              <p:pRg st="2" end="2"/>
                                            </p:txEl>
                                          </p:spTgt>
                                        </p:tgtEl>
                                        <p:attrNameLst>
                                          <p:attrName>style.visibility</p:attrName>
                                        </p:attrNameLst>
                                      </p:cBhvr>
                                      <p:to>
                                        <p:strVal val="visible"/>
                                      </p:to>
                                    </p:set>
                                    <p:anim calcmode="lin" valueType="num">
                                      <p:cBhvr>
                                        <p:cTn id="23" dur="500" fill="hold"/>
                                        <p:tgtEl>
                                          <p:spTgt spid="12390">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90">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90">
                                            <p:txEl>
                                              <p:pRg st="3" end="3"/>
                                            </p:txEl>
                                          </p:spTgt>
                                        </p:tgtEl>
                                        <p:attrNameLst>
                                          <p:attrName>style.visibility</p:attrName>
                                        </p:attrNameLst>
                                      </p:cBhvr>
                                      <p:to>
                                        <p:strVal val="visible"/>
                                      </p:to>
                                    </p:set>
                                    <p:anim calcmode="lin" valueType="num">
                                      <p:cBhvr>
                                        <p:cTn id="29" dur="500" fill="hold"/>
                                        <p:tgtEl>
                                          <p:spTgt spid="12390">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90">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 grpId="1" build="p" animBg="1" advAuto="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2" name="Title 1"/>
          <p:cNvSpPr txBox="1">
            <a:spLocks noGrp="1"/>
          </p:cNvSpPr>
          <p:nvPr>
            <p:ph type="title"/>
          </p:nvPr>
        </p:nvSpPr>
        <p:spPr>
          <a:xfrm>
            <a:off x="678232" y="381859"/>
            <a:ext cx="7958333" cy="1077231"/>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SU PAPEL DE LIDERAZGO</a:t>
            </a:r>
          </a:p>
        </p:txBody>
      </p:sp>
      <p:sp>
        <p:nvSpPr>
          <p:cNvPr id="12393" name="Content Placeholder 2"/>
          <p:cNvSpPr txBox="1">
            <a:spLocks noGrp="1"/>
          </p:cNvSpPr>
          <p:nvPr>
            <p:ph type="body" idx="1"/>
          </p:nvPr>
        </p:nvSpPr>
        <p:spPr>
          <a:xfrm>
            <a:off x="678232" y="1104900"/>
            <a:ext cx="10923218" cy="3850298"/>
          </a:xfrm>
          <a:prstGeom prst="rect">
            <a:avLst/>
          </a:prstGeom>
        </p:spPr>
        <p:txBody>
          <a:bodyPr/>
          <a:lstStyle/>
          <a:p>
            <a:pPr marL="0" indent="0">
              <a:buSzTx/>
              <a:buFont typeface="Wingdings"/>
              <a:buNone/>
              <a:defRPr sz="2400" b="1">
                <a:solidFill>
                  <a:srgbClr val="FFC000"/>
                </a:solidFill>
              </a:defRPr>
            </a:pPr>
            <a:r>
              <a:t>El liderazgo de Pedro entre los apóstoles es evidente de varias maneras:</a:t>
            </a:r>
          </a:p>
          <a:p>
            <a:pPr>
              <a:defRPr i="1"/>
            </a:pPr>
            <a:r>
              <a:t>Jesús lo escogió para contarle acerca de la resurrección (Mc 16,7).</a:t>
            </a:r>
          </a:p>
          <a:p>
            <a:pPr>
              <a:defRPr i="1"/>
            </a:pPr>
            <a:r>
              <a:t>Jesús hizo una aparición especial a Pedro en la mañana de Pascua (1 Co. 15:5).</a:t>
            </a:r>
          </a:p>
          <a:p>
            <a:pPr>
              <a:defRPr i="1"/>
            </a:pPr>
            <a:r>
              <a:t>Pedro sirvió como portavoz del cuerpo de los apóstoles en Pentecostés y después (Hch. 2:14; 3:12).</a:t>
            </a:r>
          </a:p>
          <a:p>
            <a:pPr>
              <a:defRPr i="1"/>
            </a:pPr>
            <a:r>
              <a:t>Él fue el instrumento por el cual Dios abrió la oportunidad para que los gentiles pertenecieran al pueblo de Dios (Hechos 10).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93">
                                            <p:bg/>
                                          </p:spTgt>
                                        </p:tgtEl>
                                        <p:attrNameLst>
                                          <p:attrName>style.visibility</p:attrName>
                                        </p:attrNameLst>
                                      </p:cBhvr>
                                      <p:to>
                                        <p:strVal val="visible"/>
                                      </p:to>
                                    </p:set>
                                    <p:anim calcmode="lin" valueType="num">
                                      <p:cBhvr>
                                        <p:cTn id="7" dur="500" fill="hold"/>
                                        <p:tgtEl>
                                          <p:spTgt spid="12393">
                                            <p:bg/>
                                          </p:spTgt>
                                        </p:tgtEl>
                                        <p:attrNameLst>
                                          <p:attrName>ppt_w</p:attrName>
                                        </p:attrNameLst>
                                      </p:cBhvr>
                                      <p:tavLst>
                                        <p:tav tm="0">
                                          <p:val>
                                            <p:fltVal val="0"/>
                                          </p:val>
                                        </p:tav>
                                        <p:tav tm="100000">
                                          <p:val>
                                            <p:strVal val="#ppt_w"/>
                                          </p:val>
                                        </p:tav>
                                      </p:tavLst>
                                    </p:anim>
                                    <p:anim calcmode="lin" valueType="num">
                                      <p:cBhvr>
                                        <p:cTn id="8" dur="500" fill="hold"/>
                                        <p:tgtEl>
                                          <p:spTgt spid="1239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93">
                                            <p:txEl>
                                              <p:pRg st="0" end="0"/>
                                            </p:txEl>
                                          </p:spTgt>
                                        </p:tgtEl>
                                        <p:attrNameLst>
                                          <p:attrName>style.visibility</p:attrName>
                                        </p:attrNameLst>
                                      </p:cBhvr>
                                      <p:to>
                                        <p:strVal val="visible"/>
                                      </p:to>
                                    </p:set>
                                    <p:anim calcmode="lin" valueType="num">
                                      <p:cBhvr>
                                        <p:cTn id="11" dur="500" fill="hold"/>
                                        <p:tgtEl>
                                          <p:spTgt spid="1239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9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93">
                                            <p:txEl>
                                              <p:pRg st="1" end="1"/>
                                            </p:txEl>
                                          </p:spTgt>
                                        </p:tgtEl>
                                        <p:attrNameLst>
                                          <p:attrName>style.visibility</p:attrName>
                                        </p:attrNameLst>
                                      </p:cBhvr>
                                      <p:to>
                                        <p:strVal val="visible"/>
                                      </p:to>
                                    </p:set>
                                    <p:anim calcmode="lin" valueType="num">
                                      <p:cBhvr>
                                        <p:cTn id="17" dur="500" fill="hold"/>
                                        <p:tgtEl>
                                          <p:spTgt spid="1239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9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93">
                                            <p:txEl>
                                              <p:pRg st="2" end="2"/>
                                            </p:txEl>
                                          </p:spTgt>
                                        </p:tgtEl>
                                        <p:attrNameLst>
                                          <p:attrName>style.visibility</p:attrName>
                                        </p:attrNameLst>
                                      </p:cBhvr>
                                      <p:to>
                                        <p:strVal val="visible"/>
                                      </p:to>
                                    </p:set>
                                    <p:anim calcmode="lin" valueType="num">
                                      <p:cBhvr>
                                        <p:cTn id="23" dur="500" fill="hold"/>
                                        <p:tgtEl>
                                          <p:spTgt spid="1239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9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393">
                                            <p:txEl>
                                              <p:pRg st="3" end="3"/>
                                            </p:txEl>
                                          </p:spTgt>
                                        </p:tgtEl>
                                        <p:attrNameLst>
                                          <p:attrName>style.visibility</p:attrName>
                                        </p:attrNameLst>
                                      </p:cBhvr>
                                      <p:to>
                                        <p:strVal val="visible"/>
                                      </p:to>
                                    </p:set>
                                    <p:anim calcmode="lin" valueType="num">
                                      <p:cBhvr>
                                        <p:cTn id="29" dur="500" fill="hold"/>
                                        <p:tgtEl>
                                          <p:spTgt spid="1239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393">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393">
                                            <p:txEl>
                                              <p:pRg st="4" end="4"/>
                                            </p:txEl>
                                          </p:spTgt>
                                        </p:tgtEl>
                                        <p:attrNameLst>
                                          <p:attrName>style.visibility</p:attrName>
                                        </p:attrNameLst>
                                      </p:cBhvr>
                                      <p:to>
                                        <p:strVal val="visible"/>
                                      </p:to>
                                    </p:set>
                                    <p:anim calcmode="lin" valueType="num">
                                      <p:cBhvr>
                                        <p:cTn id="35" dur="500" fill="hold"/>
                                        <p:tgtEl>
                                          <p:spTgt spid="1239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393">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3" grpId="1" build="p" animBg="1" advAuto="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5" name="Title 1"/>
          <p:cNvSpPr txBox="1">
            <a:spLocks noGrp="1"/>
          </p:cNvSpPr>
          <p:nvPr>
            <p:ph type="title"/>
          </p:nvPr>
        </p:nvSpPr>
        <p:spPr>
          <a:xfrm>
            <a:off x="604093" y="273293"/>
            <a:ext cx="8751140" cy="1077231"/>
          </a:xfrm>
          <a:prstGeom prst="rect">
            <a:avLst/>
          </a:prstGeom>
        </p:spPr>
        <p:txBody>
          <a:bodyPr/>
          <a:lstStyle>
            <a:lvl1pPr algn="l">
              <a:defRPr b="1">
                <a:solidFill>
                  <a:srgbClr val="EEC486"/>
                </a:solidFill>
                <a:latin typeface="Cooper Black"/>
                <a:ea typeface="Cooper Black"/>
                <a:cs typeface="Cooper Black"/>
                <a:sym typeface="Cooper Black"/>
              </a:defRPr>
            </a:lvl1pPr>
          </a:lstStyle>
          <a:p>
            <a:r>
              <a:t>EL MINISTERIO POSTERIOR DE PEDRO</a:t>
            </a:r>
          </a:p>
        </p:txBody>
      </p:sp>
      <p:sp>
        <p:nvSpPr>
          <p:cNvPr id="12396" name="Content Placeholder 2"/>
          <p:cNvSpPr txBox="1">
            <a:spLocks noGrp="1"/>
          </p:cNvSpPr>
          <p:nvPr>
            <p:ph type="body" idx="1"/>
          </p:nvPr>
        </p:nvSpPr>
        <p:spPr>
          <a:xfrm>
            <a:off x="604093" y="1076325"/>
            <a:ext cx="11020426" cy="4298706"/>
          </a:xfrm>
          <a:prstGeom prst="rect">
            <a:avLst/>
          </a:prstGeom>
        </p:spPr>
        <p:txBody>
          <a:bodyPr/>
          <a:lstStyle/>
          <a:p>
            <a:pPr marL="0" indent="0">
              <a:lnSpc>
                <a:spcPct val="100000"/>
              </a:lnSpc>
              <a:buSzTx/>
              <a:buFont typeface="Wingdings"/>
              <a:buNone/>
              <a:defRPr sz="2400" b="1">
                <a:solidFill>
                  <a:srgbClr val="FFC000"/>
                </a:solidFill>
              </a:defRPr>
            </a:pPr>
            <a:r>
              <a:t>Antes de su ascensión, Jesús indicó que Pedro moriría como mártir (Jn. 21:15-22).</a:t>
            </a:r>
          </a:p>
          <a:p>
            <a:pPr>
              <a:lnSpc>
                <a:spcPct val="100000"/>
              </a:lnSpc>
              <a:defRPr i="1"/>
            </a:pPr>
            <a:r>
              <a:t>Después del concilio en Jerusalén sobre la circuncisión (Hch. 15), el ministerio posterior de Pedro no está bien atestiguado.</a:t>
            </a:r>
          </a:p>
          <a:p>
            <a:pPr>
              <a:lnSpc>
                <a:spcPct val="100000"/>
              </a:lnSpc>
              <a:defRPr i="1"/>
            </a:pPr>
            <a:r>
              <a:t>Que se fue “a otro lugar” (Hch. 12:17) indica que salió de Jerusalén:</a:t>
            </a:r>
          </a:p>
          <a:p>
            <a:pPr marL="795337" lvl="1" indent="-338137">
              <a:lnSpc>
                <a:spcPct val="100000"/>
              </a:lnSpc>
              <a:spcBef>
                <a:spcPts val="600"/>
              </a:spcBef>
              <a:defRPr sz="1800" b="1">
                <a:solidFill>
                  <a:srgbClr val="EEC486"/>
                </a:solidFill>
              </a:defRPr>
            </a:pPr>
            <a:r>
              <a:t>Fue a Antioquía de Siria (Gálatas 2:11).</a:t>
            </a:r>
          </a:p>
          <a:p>
            <a:pPr marL="795337" lvl="1" indent="-338137">
              <a:lnSpc>
                <a:spcPct val="100000"/>
              </a:lnSpc>
              <a:spcBef>
                <a:spcPts val="600"/>
              </a:spcBef>
              <a:defRPr sz="1800" b="1">
                <a:solidFill>
                  <a:srgbClr val="EEC486"/>
                </a:solidFill>
              </a:defRPr>
            </a:pPr>
            <a:r>
              <a:t>Viajó por las primeras iglesias cristianas con su esposa (1 Co. 9:5).</a:t>
            </a:r>
          </a:p>
          <a:p>
            <a:pPr marL="795337" lvl="1" indent="-338137">
              <a:lnSpc>
                <a:spcPct val="100000"/>
              </a:lnSpc>
              <a:spcBef>
                <a:spcPts val="600"/>
              </a:spcBef>
              <a:defRPr sz="1800" b="1">
                <a:solidFill>
                  <a:srgbClr val="EEC486"/>
                </a:solidFill>
              </a:defRPr>
            </a:pPr>
            <a:r>
              <a:t>La antigua tradición cristiana dice que fue martirizado en Roma por crucifixión, probablemente en el año 64 d.C. bajo el mando de César Nerón.</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396">
                                            <p:bg/>
                                          </p:spTgt>
                                        </p:tgtEl>
                                        <p:attrNameLst>
                                          <p:attrName>style.visibility</p:attrName>
                                        </p:attrNameLst>
                                      </p:cBhvr>
                                      <p:to>
                                        <p:strVal val="visible"/>
                                      </p:to>
                                    </p:set>
                                    <p:anim calcmode="lin" valueType="num">
                                      <p:cBhvr>
                                        <p:cTn id="7" dur="500" fill="hold"/>
                                        <p:tgtEl>
                                          <p:spTgt spid="12396">
                                            <p:bg/>
                                          </p:spTgt>
                                        </p:tgtEl>
                                        <p:attrNameLst>
                                          <p:attrName>ppt_w</p:attrName>
                                        </p:attrNameLst>
                                      </p:cBhvr>
                                      <p:tavLst>
                                        <p:tav tm="0">
                                          <p:val>
                                            <p:fltVal val="0"/>
                                          </p:val>
                                        </p:tav>
                                        <p:tav tm="100000">
                                          <p:val>
                                            <p:strVal val="#ppt_w"/>
                                          </p:val>
                                        </p:tav>
                                      </p:tavLst>
                                    </p:anim>
                                    <p:anim calcmode="lin" valueType="num">
                                      <p:cBhvr>
                                        <p:cTn id="8" dur="500" fill="hold"/>
                                        <p:tgtEl>
                                          <p:spTgt spid="1239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396">
                                            <p:txEl>
                                              <p:pRg st="0" end="0"/>
                                            </p:txEl>
                                          </p:spTgt>
                                        </p:tgtEl>
                                        <p:attrNameLst>
                                          <p:attrName>style.visibility</p:attrName>
                                        </p:attrNameLst>
                                      </p:cBhvr>
                                      <p:to>
                                        <p:strVal val="visible"/>
                                      </p:to>
                                    </p:set>
                                    <p:anim calcmode="lin" valueType="num">
                                      <p:cBhvr>
                                        <p:cTn id="11" dur="500" fill="hold"/>
                                        <p:tgtEl>
                                          <p:spTgt spid="1239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39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396">
                                            <p:txEl>
                                              <p:pRg st="1" end="1"/>
                                            </p:txEl>
                                          </p:spTgt>
                                        </p:tgtEl>
                                        <p:attrNameLst>
                                          <p:attrName>style.visibility</p:attrName>
                                        </p:attrNameLst>
                                      </p:cBhvr>
                                      <p:to>
                                        <p:strVal val="visible"/>
                                      </p:to>
                                    </p:set>
                                    <p:anim calcmode="lin" valueType="num">
                                      <p:cBhvr>
                                        <p:cTn id="17" dur="500" fill="hold"/>
                                        <p:tgtEl>
                                          <p:spTgt spid="1239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39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396">
                                            <p:txEl>
                                              <p:pRg st="2" end="2"/>
                                            </p:txEl>
                                          </p:spTgt>
                                        </p:tgtEl>
                                        <p:attrNameLst>
                                          <p:attrName>style.visibility</p:attrName>
                                        </p:attrNameLst>
                                      </p:cBhvr>
                                      <p:to>
                                        <p:strVal val="visible"/>
                                      </p:to>
                                    </p:set>
                                    <p:anim calcmode="lin" valueType="num">
                                      <p:cBhvr>
                                        <p:cTn id="23" dur="500" fill="hold"/>
                                        <p:tgtEl>
                                          <p:spTgt spid="1239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396">
                                            <p:txEl>
                                              <p:pRg st="2" end="2"/>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396">
                                            <p:txEl>
                                              <p:pRg st="3" end="3"/>
                                            </p:txEl>
                                          </p:spTgt>
                                        </p:tgtEl>
                                        <p:attrNameLst>
                                          <p:attrName>style.visibility</p:attrName>
                                        </p:attrNameLst>
                                      </p:cBhvr>
                                      <p:to>
                                        <p:strVal val="visible"/>
                                      </p:to>
                                    </p:set>
                                    <p:anim calcmode="lin" valueType="num">
                                      <p:cBhvr>
                                        <p:cTn id="27" dur="500" fill="hold"/>
                                        <p:tgtEl>
                                          <p:spTgt spid="12396">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396">
                                            <p:txEl>
                                              <p:pRg st="3" end="3"/>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396">
                                            <p:txEl>
                                              <p:pRg st="4" end="4"/>
                                            </p:txEl>
                                          </p:spTgt>
                                        </p:tgtEl>
                                        <p:attrNameLst>
                                          <p:attrName>style.visibility</p:attrName>
                                        </p:attrNameLst>
                                      </p:cBhvr>
                                      <p:to>
                                        <p:strVal val="visible"/>
                                      </p:to>
                                    </p:set>
                                    <p:anim calcmode="lin" valueType="num">
                                      <p:cBhvr>
                                        <p:cTn id="31" dur="500" fill="hold"/>
                                        <p:tgtEl>
                                          <p:spTgt spid="12396">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2396">
                                            <p:txEl>
                                              <p:pRg st="4" end="4"/>
                                            </p:txEl>
                                          </p:spTgt>
                                        </p:tgtEl>
                                        <p:attrNameLst>
                                          <p:attrName>ppt_h</p:attrName>
                                        </p:attrNameLst>
                                      </p:cBhvr>
                                      <p:tavLst>
                                        <p:tav tm="0">
                                          <p:val>
                                            <p:fltVal val="0"/>
                                          </p:val>
                                        </p:tav>
                                        <p:tav tm="100000">
                                          <p:val>
                                            <p:strVal val="#ppt_h"/>
                                          </p:val>
                                        </p:tav>
                                      </p:tavLst>
                                    </p:anim>
                                  </p:childTnLst>
                                </p:cTn>
                              </p:par>
                              <p:par>
                                <p:cTn id="33" presetID="23" presetClass="entr" presetSubtype="16" fill="hold" grpId="1" nodeType="withEffect">
                                  <p:stCondLst>
                                    <p:cond delay="0"/>
                                  </p:stCondLst>
                                  <p:iterate>
                                    <p:tmAbs val="0"/>
                                  </p:iterate>
                                  <p:childTnLst>
                                    <p:set>
                                      <p:cBhvr>
                                        <p:cTn id="34" fill="hold"/>
                                        <p:tgtEl>
                                          <p:spTgt spid="12396">
                                            <p:txEl>
                                              <p:pRg st="5" end="5"/>
                                            </p:txEl>
                                          </p:spTgt>
                                        </p:tgtEl>
                                        <p:attrNameLst>
                                          <p:attrName>style.visibility</p:attrName>
                                        </p:attrNameLst>
                                      </p:cBhvr>
                                      <p:to>
                                        <p:strVal val="visible"/>
                                      </p:to>
                                    </p:set>
                                    <p:anim calcmode="lin" valueType="num">
                                      <p:cBhvr>
                                        <p:cTn id="35" dur="500" fill="hold"/>
                                        <p:tgtEl>
                                          <p:spTgt spid="12396">
                                            <p:txEl>
                                              <p:pRg st="5" end="5"/>
                                            </p:txEl>
                                          </p:spTgt>
                                        </p:tgtEl>
                                        <p:attrNameLst>
                                          <p:attrName>ppt_w</p:attrName>
                                        </p:attrNameLst>
                                      </p:cBhvr>
                                      <p:tavLst>
                                        <p:tav tm="0">
                                          <p:val>
                                            <p:fltVal val="0"/>
                                          </p:val>
                                        </p:tav>
                                        <p:tav tm="100000">
                                          <p:val>
                                            <p:strVal val="#ppt_w"/>
                                          </p:val>
                                        </p:tav>
                                      </p:tavLst>
                                    </p:anim>
                                    <p:anim calcmode="lin" valueType="num">
                                      <p:cBhvr>
                                        <p:cTn id="36" dur="500" fill="hold"/>
                                        <p:tgtEl>
                                          <p:spTgt spid="12396">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6" grpId="1" build="p" animBg="1" advAuto="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8"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Santiago</a:t>
            </a:r>
          </a:p>
        </p:txBody>
      </p:sp>
      <p:sp>
        <p:nvSpPr>
          <p:cNvPr id="12399"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123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398">
                                            <p:bg/>
                                          </p:spTgt>
                                        </p:tgtEl>
                                        <p:attrNameLst>
                                          <p:attrName>style.visibility</p:attrName>
                                        </p:attrNameLst>
                                      </p:cBhvr>
                                      <p:to>
                                        <p:strVal val="visible"/>
                                      </p:to>
                                    </p:set>
                                    <p:anim calcmode="lin" valueType="num">
                                      <p:cBhvr>
                                        <p:cTn id="7" dur="500" fill="hold"/>
                                        <p:tgtEl>
                                          <p:spTgt spid="12398">
                                            <p:bg/>
                                          </p:spTgt>
                                        </p:tgtEl>
                                        <p:attrNameLst>
                                          <p:attrName>ppt_x</p:attrName>
                                        </p:attrNameLst>
                                      </p:cBhvr>
                                      <p:tavLst>
                                        <p:tav tm="0">
                                          <p:val>
                                            <p:strVal val="0-#ppt_w/2"/>
                                          </p:val>
                                        </p:tav>
                                        <p:tav tm="100000">
                                          <p:val>
                                            <p:strVal val="#ppt_x"/>
                                          </p:val>
                                        </p:tav>
                                      </p:tavLst>
                                    </p:anim>
                                    <p:anim calcmode="lin" valueType="num">
                                      <p:cBhvr>
                                        <p:cTn id="8" dur="500" fill="hold"/>
                                        <p:tgtEl>
                                          <p:spTgt spid="12398">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398">
                                            <p:txEl>
                                              <p:pRg st="0" end="0"/>
                                            </p:txEl>
                                          </p:spTgt>
                                        </p:tgtEl>
                                        <p:attrNameLst>
                                          <p:attrName>style.visibility</p:attrName>
                                        </p:attrNameLst>
                                      </p:cBhvr>
                                      <p:to>
                                        <p:strVal val="visible"/>
                                      </p:to>
                                    </p:set>
                                    <p:anim calcmode="lin" valueType="num">
                                      <p:cBhvr>
                                        <p:cTn id="11" dur="500" fill="hold"/>
                                        <p:tgtEl>
                                          <p:spTgt spid="12398">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39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8" grpId="1" build="p" animBg="1" advAuto="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01" name="Rectangle 2"/>
          <p:cNvSpPr txBox="1">
            <a:spLocks noGrp="1"/>
          </p:cNvSpPr>
          <p:nvPr>
            <p:ph type="title"/>
          </p:nvPr>
        </p:nvSpPr>
        <p:spPr>
          <a:xfrm>
            <a:off x="1981200" y="76200"/>
            <a:ext cx="8229600" cy="914400"/>
          </a:xfrm>
          <a:prstGeom prst="rect">
            <a:avLst/>
          </a:prstGeom>
        </p:spPr>
        <p:txBody>
          <a:bodyPr/>
          <a:lstStyle>
            <a:lvl1pPr algn="l">
              <a:defRPr sz="4000">
                <a:solidFill>
                  <a:srgbClr val="00FFFF"/>
                </a:solidFill>
                <a:effectLst>
                  <a:outerShdw blurRad="38100" dist="38100" dir="2700000" rotWithShape="0">
                    <a:srgbClr val="000000"/>
                  </a:outerShdw>
                </a:effectLst>
                <a:latin typeface="Matura MT Script Capitals"/>
                <a:ea typeface="Matura MT Script Capitals"/>
                <a:cs typeface="Matura MT Script Capitals"/>
                <a:sym typeface="Matura MT Script Capitals"/>
              </a:defRPr>
            </a:lvl1pPr>
          </a:lstStyle>
          <a:p>
            <a:r>
              <a:t>La familia de Jesús</a:t>
            </a:r>
          </a:p>
        </p:txBody>
      </p:sp>
      <p:sp>
        <p:nvSpPr>
          <p:cNvPr id="12402" name="Rectangle 3"/>
          <p:cNvSpPr txBox="1">
            <a:spLocks noGrp="1"/>
          </p:cNvSpPr>
          <p:nvPr>
            <p:ph type="body" sz="half" idx="1"/>
          </p:nvPr>
        </p:nvSpPr>
        <p:spPr>
          <a:xfrm>
            <a:off x="219075" y="1219200"/>
            <a:ext cx="4714875" cy="5372100"/>
          </a:xfrm>
          <a:prstGeom prst="rect">
            <a:avLst/>
          </a:prstGeom>
        </p:spPr>
        <p:txBody>
          <a:bodyPr/>
          <a:lstStyle/>
          <a:p>
            <a:pPr>
              <a:lnSpc>
                <a:spcPct val="90000"/>
              </a:lnSpc>
              <a:spcBef>
                <a:spcPts val="500"/>
              </a:spcBef>
              <a:buSzTx/>
              <a:buNone/>
              <a:defRPr sz="2400" b="1">
                <a:solidFill>
                  <a:srgbClr val="FFCC00"/>
                </a:solidFill>
                <a:latin typeface="Eras Bold ITC"/>
                <a:ea typeface="Eras Bold ITC"/>
                <a:cs typeface="Eras Bold ITC"/>
                <a:sym typeface="Eras Bold ITC"/>
              </a:defRPr>
            </a:pPr>
            <a:r>
              <a:t>José y María</a:t>
            </a:r>
          </a:p>
          <a:p>
            <a:pPr>
              <a:lnSpc>
                <a:spcPct val="90000"/>
              </a:lnSpc>
              <a:spcBef>
                <a:spcPts val="400"/>
              </a:spcBef>
              <a:defRPr sz="2000" b="1" i="1">
                <a:latin typeface="Arial Narrow"/>
                <a:ea typeface="Arial Narrow"/>
                <a:cs typeface="Arial Narrow"/>
                <a:sym typeface="Arial Narrow"/>
              </a:defRPr>
            </a:pPr>
            <a:r>
              <a:t>José desapareció del registro bíblico después de los relatos de su nacimiento e infancia en Mateo y Lucas (presumiblemente falleció).</a:t>
            </a:r>
          </a:p>
          <a:p>
            <a:pPr>
              <a:lnSpc>
                <a:spcPct val="90000"/>
              </a:lnSpc>
              <a:spcBef>
                <a:spcPts val="400"/>
              </a:spcBef>
              <a:defRPr sz="2000" b="1" i="1">
                <a:latin typeface="Arial Narrow"/>
                <a:ea typeface="Arial Narrow"/>
                <a:cs typeface="Arial Narrow"/>
                <a:sym typeface="Arial Narrow"/>
              </a:defRPr>
            </a:pPr>
            <a:r>
              <a:t>María apareció ocasionalmente durante el ministerio público de Jesús, lo vio morir y se reunió con los demás en Pentecostés; es probable que haya sido una fuente para el Evangelio de Lucas.</a:t>
            </a:r>
          </a:p>
        </p:txBody>
      </p:sp>
      <p:sp>
        <p:nvSpPr>
          <p:cNvPr id="12403" name="Rectangle 4"/>
          <p:cNvSpPr txBox="1"/>
          <p:nvPr/>
        </p:nvSpPr>
        <p:spPr>
          <a:xfrm>
            <a:off x="5198744" y="1219200"/>
            <a:ext cx="6728461" cy="54864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marL="342900" indent="-342900">
              <a:lnSpc>
                <a:spcPct val="90000"/>
              </a:lnSpc>
              <a:spcBef>
                <a:spcPts val="500"/>
              </a:spcBef>
              <a:defRPr sz="2400" b="1">
                <a:solidFill>
                  <a:srgbClr val="FFCC00"/>
                </a:solidFill>
                <a:latin typeface="Eras Bold ITC"/>
                <a:ea typeface="Eras Bold ITC"/>
                <a:cs typeface="Eras Bold ITC"/>
                <a:sym typeface="Eras Bold ITC"/>
              </a:defRPr>
            </a:pPr>
            <a:r>
              <a:t>Medio hermanos y hermanas</a:t>
            </a:r>
            <a:endParaRPr sz="3200">
              <a:solidFill>
                <a:srgbClr val="FFFFFF"/>
              </a:solidFill>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Santiago,José, Judas y Simón (Mc 6,3). Asistieron a las bodas de Caná (Jn 2,12).</a:t>
            </a:r>
            <a:endParaRPr sz="3200">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No se sabe nada de sus hermanas.</a:t>
            </a:r>
            <a:endParaRPr sz="3200">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Jesús hizo una aparición después de su resurrección a Santiago, quien más tarde llegó a ser el líder de la iglesia de Jerusalén (1 Co. 15:7; Hch. 12:17; 15:13ss.; 21:18; Gál. 1:19; 2:9, 12).</a:t>
            </a:r>
            <a:endParaRPr sz="3200">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Los hermanos estuvieron presentes en Pentecostés (Hch. 1:14).</a:t>
            </a:r>
            <a:endParaRPr sz="3200">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Se casaron (1 Co. 9:5).</a:t>
            </a:r>
            <a:endParaRPr sz="3200">
              <a:latin typeface="Arial"/>
              <a:ea typeface="Arial"/>
              <a:cs typeface="Arial"/>
              <a:sym typeface="Arial"/>
            </a:endParaRPr>
          </a:p>
          <a:p>
            <a:pPr marL="342900" indent="-342900">
              <a:lnSpc>
                <a:spcPct val="90000"/>
              </a:lnSpc>
              <a:spcBef>
                <a:spcPts val="400"/>
              </a:spcBef>
              <a:buSzPct val="100000"/>
              <a:buChar char="•"/>
              <a:defRPr sz="2000" b="1" i="1">
                <a:solidFill>
                  <a:srgbClr val="FFFFFF"/>
                </a:solidFill>
                <a:latin typeface="Arial Narrow"/>
                <a:ea typeface="Arial Narrow"/>
                <a:cs typeface="Arial Narrow"/>
                <a:sym typeface="Arial Narrow"/>
              </a:defRPr>
            </a:pPr>
            <a:r>
              <a:t>Los nietos de Judas comparecieron ante el emperador Domiciano y continuaron como líderes de la iglesia hasta la época del emperador Trajano (Eusebio, </a:t>
            </a:r>
            <a:r>
              <a:rPr u="sng"/>
              <a:t>Historia Eclesiástica </a:t>
            </a:r>
            <a:r>
              <a:t>3.19-20).</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03">
                                            <p:txEl>
                                              <p:pRg st="1" end="1"/>
                                            </p:txEl>
                                          </p:spTgt>
                                        </p:tgtEl>
                                        <p:attrNameLst>
                                          <p:attrName>style.visibility</p:attrName>
                                        </p:attrNameLst>
                                      </p:cBhvr>
                                      <p:to>
                                        <p:strVal val="visible"/>
                                      </p:to>
                                    </p:set>
                                    <p:anim calcmode="lin" valueType="num">
                                      <p:cBhvr>
                                        <p:cTn id="7" dur="500" fill="hold"/>
                                        <p:tgtEl>
                                          <p:spTgt spid="12403">
                                            <p:txEl>
                                              <p:pRg st="1" end="1"/>
                                            </p:txEl>
                                          </p:spTgt>
                                        </p:tgtEl>
                                        <p:attrNameLst>
                                          <p:attrName>ppt_x</p:attrName>
                                        </p:attrNameLst>
                                      </p:cBhvr>
                                      <p:tavLst>
                                        <p:tav tm="0">
                                          <p:val>
                                            <p:strVal val="#ppt_x"/>
                                          </p:val>
                                        </p:tav>
                                        <p:tav tm="100000">
                                          <p:val>
                                            <p:strVal val="#ppt_x"/>
                                          </p:val>
                                        </p:tav>
                                      </p:tavLst>
                                    </p:anim>
                                    <p:anim calcmode="lin" valueType="num">
                                      <p:cBhvr>
                                        <p:cTn id="8" dur="500" fill="hold"/>
                                        <p:tgtEl>
                                          <p:spTgt spid="1240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iterate>
                                    <p:tmAbs val="0"/>
                                  </p:iterate>
                                  <p:childTnLst>
                                    <p:set>
                                      <p:cBhvr>
                                        <p:cTn id="12" fill="hold"/>
                                        <p:tgtEl>
                                          <p:spTgt spid="12403">
                                            <p:txEl>
                                              <p:pRg st="2" end="2"/>
                                            </p:txEl>
                                          </p:spTgt>
                                        </p:tgtEl>
                                        <p:attrNameLst>
                                          <p:attrName>style.visibility</p:attrName>
                                        </p:attrNameLst>
                                      </p:cBhvr>
                                      <p:to>
                                        <p:strVal val="visible"/>
                                      </p:to>
                                    </p:set>
                                    <p:anim calcmode="lin" valueType="num">
                                      <p:cBhvr>
                                        <p:cTn id="13" dur="500" fill="hold"/>
                                        <p:tgtEl>
                                          <p:spTgt spid="12403">
                                            <p:txEl>
                                              <p:pRg st="2" end="2"/>
                                            </p:txEl>
                                          </p:spTgt>
                                        </p:tgtEl>
                                        <p:attrNameLst>
                                          <p:attrName>ppt_x</p:attrName>
                                        </p:attrNameLst>
                                      </p:cBhvr>
                                      <p:tavLst>
                                        <p:tav tm="0">
                                          <p:val>
                                            <p:strVal val="#ppt_x"/>
                                          </p:val>
                                        </p:tav>
                                        <p:tav tm="100000">
                                          <p:val>
                                            <p:strVal val="#ppt_x"/>
                                          </p:val>
                                        </p:tav>
                                      </p:tavLst>
                                    </p:anim>
                                    <p:anim calcmode="lin" valueType="num">
                                      <p:cBhvr>
                                        <p:cTn id="14" dur="500" fill="hold"/>
                                        <p:tgtEl>
                                          <p:spTgt spid="1240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iterate>
                                    <p:tmAbs val="0"/>
                                  </p:iterate>
                                  <p:childTnLst>
                                    <p:set>
                                      <p:cBhvr>
                                        <p:cTn id="18" fill="hold"/>
                                        <p:tgtEl>
                                          <p:spTgt spid="12403">
                                            <p:txEl>
                                              <p:pRg st="3" end="3"/>
                                            </p:txEl>
                                          </p:spTgt>
                                        </p:tgtEl>
                                        <p:attrNameLst>
                                          <p:attrName>style.visibility</p:attrName>
                                        </p:attrNameLst>
                                      </p:cBhvr>
                                      <p:to>
                                        <p:strVal val="visible"/>
                                      </p:to>
                                    </p:set>
                                    <p:anim calcmode="lin" valueType="num">
                                      <p:cBhvr>
                                        <p:cTn id="19" dur="500" fill="hold"/>
                                        <p:tgtEl>
                                          <p:spTgt spid="12403">
                                            <p:txEl>
                                              <p:pRg st="3" end="3"/>
                                            </p:txEl>
                                          </p:spTgt>
                                        </p:tgtEl>
                                        <p:attrNameLst>
                                          <p:attrName>ppt_x</p:attrName>
                                        </p:attrNameLst>
                                      </p:cBhvr>
                                      <p:tavLst>
                                        <p:tav tm="0">
                                          <p:val>
                                            <p:strVal val="#ppt_x"/>
                                          </p:val>
                                        </p:tav>
                                        <p:tav tm="100000">
                                          <p:val>
                                            <p:strVal val="#ppt_x"/>
                                          </p:val>
                                        </p:tav>
                                      </p:tavLst>
                                    </p:anim>
                                    <p:anim calcmode="lin" valueType="num">
                                      <p:cBhvr>
                                        <p:cTn id="20" dur="500" fill="hold"/>
                                        <p:tgtEl>
                                          <p:spTgt spid="1240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1" nodeType="clickEffect">
                                  <p:stCondLst>
                                    <p:cond delay="0"/>
                                  </p:stCondLst>
                                  <p:iterate>
                                    <p:tmAbs val="0"/>
                                  </p:iterate>
                                  <p:childTnLst>
                                    <p:set>
                                      <p:cBhvr>
                                        <p:cTn id="24" fill="hold"/>
                                        <p:tgtEl>
                                          <p:spTgt spid="12403">
                                            <p:txEl>
                                              <p:pRg st="4" end="4"/>
                                            </p:txEl>
                                          </p:spTgt>
                                        </p:tgtEl>
                                        <p:attrNameLst>
                                          <p:attrName>style.visibility</p:attrName>
                                        </p:attrNameLst>
                                      </p:cBhvr>
                                      <p:to>
                                        <p:strVal val="visible"/>
                                      </p:to>
                                    </p:set>
                                    <p:anim calcmode="lin" valueType="num">
                                      <p:cBhvr>
                                        <p:cTn id="25" dur="500" fill="hold"/>
                                        <p:tgtEl>
                                          <p:spTgt spid="12403">
                                            <p:txEl>
                                              <p:pRg st="4" end="4"/>
                                            </p:txEl>
                                          </p:spTgt>
                                        </p:tgtEl>
                                        <p:attrNameLst>
                                          <p:attrName>ppt_x</p:attrName>
                                        </p:attrNameLst>
                                      </p:cBhvr>
                                      <p:tavLst>
                                        <p:tav tm="0">
                                          <p:val>
                                            <p:strVal val="#ppt_x"/>
                                          </p:val>
                                        </p:tav>
                                        <p:tav tm="100000">
                                          <p:val>
                                            <p:strVal val="#ppt_x"/>
                                          </p:val>
                                        </p:tav>
                                      </p:tavLst>
                                    </p:anim>
                                    <p:anim calcmode="lin" valueType="num">
                                      <p:cBhvr>
                                        <p:cTn id="26" dur="500" fill="hold"/>
                                        <p:tgtEl>
                                          <p:spTgt spid="1240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1" nodeType="clickEffect">
                                  <p:stCondLst>
                                    <p:cond delay="0"/>
                                  </p:stCondLst>
                                  <p:iterate>
                                    <p:tmAbs val="0"/>
                                  </p:iterate>
                                  <p:childTnLst>
                                    <p:set>
                                      <p:cBhvr>
                                        <p:cTn id="30" fill="hold"/>
                                        <p:tgtEl>
                                          <p:spTgt spid="12403">
                                            <p:txEl>
                                              <p:pRg st="5" end="5"/>
                                            </p:txEl>
                                          </p:spTgt>
                                        </p:tgtEl>
                                        <p:attrNameLst>
                                          <p:attrName>style.visibility</p:attrName>
                                        </p:attrNameLst>
                                      </p:cBhvr>
                                      <p:to>
                                        <p:strVal val="visible"/>
                                      </p:to>
                                    </p:set>
                                    <p:anim calcmode="lin" valueType="num">
                                      <p:cBhvr>
                                        <p:cTn id="31" dur="500" fill="hold"/>
                                        <p:tgtEl>
                                          <p:spTgt spid="12403">
                                            <p:txEl>
                                              <p:pRg st="5" end="5"/>
                                            </p:txEl>
                                          </p:spTgt>
                                        </p:tgtEl>
                                        <p:attrNameLst>
                                          <p:attrName>ppt_x</p:attrName>
                                        </p:attrNameLst>
                                      </p:cBhvr>
                                      <p:tavLst>
                                        <p:tav tm="0">
                                          <p:val>
                                            <p:strVal val="#ppt_x"/>
                                          </p:val>
                                        </p:tav>
                                        <p:tav tm="100000">
                                          <p:val>
                                            <p:strVal val="#ppt_x"/>
                                          </p:val>
                                        </p:tav>
                                      </p:tavLst>
                                    </p:anim>
                                    <p:anim calcmode="lin" valueType="num">
                                      <p:cBhvr>
                                        <p:cTn id="32" dur="500" fill="hold"/>
                                        <p:tgtEl>
                                          <p:spTgt spid="1240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1" nodeType="clickEffect">
                                  <p:stCondLst>
                                    <p:cond delay="0"/>
                                  </p:stCondLst>
                                  <p:iterate>
                                    <p:tmAbs val="0"/>
                                  </p:iterate>
                                  <p:childTnLst>
                                    <p:set>
                                      <p:cBhvr>
                                        <p:cTn id="36" fill="hold"/>
                                        <p:tgtEl>
                                          <p:spTgt spid="12403">
                                            <p:txEl>
                                              <p:pRg st="6" end="6"/>
                                            </p:txEl>
                                          </p:spTgt>
                                        </p:tgtEl>
                                        <p:attrNameLst>
                                          <p:attrName>style.visibility</p:attrName>
                                        </p:attrNameLst>
                                      </p:cBhvr>
                                      <p:to>
                                        <p:strVal val="visible"/>
                                      </p:to>
                                    </p:set>
                                    <p:anim calcmode="lin" valueType="num">
                                      <p:cBhvr>
                                        <p:cTn id="37" dur="500" fill="hold"/>
                                        <p:tgtEl>
                                          <p:spTgt spid="12403">
                                            <p:txEl>
                                              <p:pRg st="6" end="6"/>
                                            </p:txEl>
                                          </p:spTgt>
                                        </p:tgtEl>
                                        <p:attrNameLst>
                                          <p:attrName>ppt_x</p:attrName>
                                        </p:attrNameLst>
                                      </p:cBhvr>
                                      <p:tavLst>
                                        <p:tav tm="0">
                                          <p:val>
                                            <p:strVal val="#ppt_x"/>
                                          </p:val>
                                        </p:tav>
                                        <p:tav tm="100000">
                                          <p:val>
                                            <p:strVal val="#ppt_x"/>
                                          </p:val>
                                        </p:tav>
                                      </p:tavLst>
                                    </p:anim>
                                    <p:anim calcmode="lin" valueType="num">
                                      <p:cBhvr>
                                        <p:cTn id="38" dur="500" fill="hold"/>
                                        <p:tgtEl>
                                          <p:spTgt spid="1240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03" grpId="1" build="p" bldLvl="5"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05" name="Rectangle 4"/>
          <p:cNvSpPr txBox="1">
            <a:spLocks noGrp="1"/>
          </p:cNvSpPr>
          <p:nvPr>
            <p:ph type="title"/>
          </p:nvPr>
        </p:nvSpPr>
        <p:spPr>
          <a:xfrm>
            <a:off x="1524000" y="76200"/>
            <a:ext cx="9144000" cy="1112838"/>
          </a:xfrm>
          <a:prstGeom prst="rect">
            <a:avLst/>
          </a:prstGeom>
        </p:spPr>
        <p:txBody>
          <a:bodyPr/>
          <a:lstStyle>
            <a:lvl1pPr algn="l" defTabSz="859536">
              <a:defRPr sz="3384" b="1">
                <a:latin typeface="Agency FB"/>
                <a:ea typeface="Agency FB"/>
                <a:cs typeface="Agency FB"/>
                <a:sym typeface="Agency FB"/>
              </a:defRPr>
            </a:lvl1pPr>
          </a:lstStyle>
          <a:p>
            <a:r>
              <a:t>Tres teorías sobre los “hermanos” de Jesús</a:t>
            </a:r>
          </a:p>
        </p:txBody>
      </p:sp>
      <p:sp>
        <p:nvSpPr>
          <p:cNvPr id="12406" name="Rectangle 6"/>
          <p:cNvSpPr txBox="1">
            <a:spLocks noGrp="1"/>
          </p:cNvSpPr>
          <p:nvPr>
            <p:ph type="body" sz="quarter" idx="1"/>
          </p:nvPr>
        </p:nvSpPr>
        <p:spPr>
          <a:xfrm>
            <a:off x="1600200" y="1371600"/>
            <a:ext cx="2895600" cy="4495800"/>
          </a:xfrm>
          <a:prstGeom prst="rect">
            <a:avLst/>
          </a:prstGeom>
          <a:solidFill>
            <a:srgbClr val="003366"/>
          </a:solidFill>
          <a:ln>
            <a:solidFill>
              <a:srgbClr val="FFFFFF"/>
            </a:solidFill>
            <a:miter lim="800000"/>
          </a:ln>
        </p:spPr>
        <p:txBody>
          <a:bodyPr/>
          <a:lstStyle/>
          <a:p>
            <a:pPr>
              <a:lnSpc>
                <a:spcPct val="90000"/>
              </a:lnSpc>
              <a:spcBef>
                <a:spcPts val="600"/>
              </a:spcBef>
              <a:buSzTx/>
              <a:buNone/>
              <a:defRPr sz="2800">
                <a:solidFill>
                  <a:srgbClr val="FFCC66"/>
                </a:solidFill>
                <a:latin typeface="Bernard MT Condensed"/>
                <a:ea typeface="Bernard MT Condensed"/>
                <a:cs typeface="Bernard MT Condensed"/>
                <a:sym typeface="Bernard MT Condensed"/>
              </a:defRPr>
            </a:pPr>
            <a:r>
              <a:t>Helvidio</a:t>
            </a:r>
          </a:p>
          <a:p>
            <a:pPr>
              <a:lnSpc>
                <a:spcPct val="90000"/>
              </a:lnSpc>
              <a:spcBef>
                <a:spcPts val="500"/>
              </a:spcBef>
              <a:buSzTx/>
              <a:buNone/>
              <a:defRPr sz="2400">
                <a:solidFill>
                  <a:srgbClr val="FFFF99"/>
                </a:solidFill>
                <a:latin typeface="Monotype Corsiva"/>
                <a:ea typeface="Monotype Corsiva"/>
                <a:cs typeface="Monotype Corsiva"/>
                <a:sym typeface="Monotype Corsiva"/>
              </a:defRPr>
            </a:pPr>
            <a:r>
              <a:t>Los “hermanos” de Jesús eran hijos de María y José después del nacimiento de Jesús, por lo tanto más jóvenes.</a:t>
            </a:r>
          </a:p>
        </p:txBody>
      </p:sp>
      <p:grpSp>
        <p:nvGrpSpPr>
          <p:cNvPr id="12409" name="Rectangle 7"/>
          <p:cNvGrpSpPr/>
          <p:nvPr/>
        </p:nvGrpSpPr>
        <p:grpSpPr>
          <a:xfrm>
            <a:off x="4572000" y="1371600"/>
            <a:ext cx="2895600" cy="4495800"/>
            <a:chOff x="0" y="0"/>
            <a:chExt cx="2895600" cy="4495800"/>
          </a:xfrm>
        </p:grpSpPr>
        <p:sp>
          <p:nvSpPr>
            <p:cNvPr id="12407" name="Rectangle"/>
            <p:cNvSpPr/>
            <p:nvPr/>
          </p:nvSpPr>
          <p:spPr>
            <a:xfrm>
              <a:off x="0" y="0"/>
              <a:ext cx="2895600" cy="4495800"/>
            </a:xfrm>
            <a:prstGeom prst="rect">
              <a:avLst/>
            </a:prstGeom>
            <a:solidFill>
              <a:srgbClr val="00458A"/>
            </a:solidFill>
            <a:ln w="12700" cap="flat">
              <a:solidFill>
                <a:srgbClr val="FFFFFF"/>
              </a:solidFill>
              <a:prstDash val="solid"/>
              <a:miter lim="800000"/>
            </a:ln>
            <a:effectLst/>
          </p:spPr>
          <p:txBody>
            <a:bodyPr wrap="square" lIns="45719" tIns="45719" rIns="45719" bIns="45719" numCol="1" anchor="t">
              <a:noAutofit/>
            </a:bodyPr>
            <a:lstStyle/>
            <a:p>
              <a:pPr marL="342900" indent="-342900">
                <a:lnSpc>
                  <a:spcPct val="90000"/>
                </a:lnSpc>
                <a:spcBef>
                  <a:spcPts val="700"/>
                </a:spcBef>
                <a:defRPr sz="3200">
                  <a:solidFill>
                    <a:srgbClr val="FFFFFF"/>
                  </a:solidFill>
                  <a:latin typeface="Arial"/>
                  <a:ea typeface="Arial"/>
                  <a:cs typeface="Arial"/>
                  <a:sym typeface="Arial"/>
                </a:defRPr>
              </a:pPr>
              <a:endParaRPr/>
            </a:p>
          </p:txBody>
        </p:sp>
        <p:sp>
          <p:nvSpPr>
            <p:cNvPr id="12408" name="Epifanio…"/>
            <p:cNvSpPr txBox="1"/>
            <p:nvPr/>
          </p:nvSpPr>
          <p:spPr>
            <a:xfrm>
              <a:off x="52069" y="6350"/>
              <a:ext cx="2791462" cy="44831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lnSpc>
                  <a:spcPct val="90000"/>
                </a:lnSpc>
                <a:spcBef>
                  <a:spcPts val="600"/>
                </a:spcBef>
                <a:defRPr sz="2800">
                  <a:solidFill>
                    <a:srgbClr val="FFCC66"/>
                  </a:solidFill>
                  <a:latin typeface="Bernard MT Condensed"/>
                  <a:ea typeface="Bernard MT Condensed"/>
                  <a:cs typeface="Bernard MT Condensed"/>
                  <a:sym typeface="Bernard MT Condensed"/>
                </a:defRPr>
              </a:pPr>
              <a:r>
                <a:t>Epifanio</a:t>
              </a:r>
              <a:endParaRPr sz="3200">
                <a:solidFill>
                  <a:srgbClr val="FFFFFF"/>
                </a:solidFill>
                <a:latin typeface="Arial"/>
                <a:ea typeface="Arial"/>
                <a:cs typeface="Arial"/>
                <a:sym typeface="Arial"/>
              </a:endParaRPr>
            </a:p>
            <a:p>
              <a:pPr marL="342900" indent="-342900">
                <a:lnSpc>
                  <a:spcPct val="90000"/>
                </a:lnSpc>
                <a:spcBef>
                  <a:spcPts val="500"/>
                </a:spcBef>
                <a:defRPr sz="2400">
                  <a:solidFill>
                    <a:srgbClr val="FFFF99"/>
                  </a:solidFill>
                  <a:latin typeface="Monotype Corsiva"/>
                  <a:ea typeface="Monotype Corsiva"/>
                  <a:cs typeface="Monotype Corsiva"/>
                  <a:sym typeface="Monotype Corsiva"/>
                </a:defRPr>
              </a:pPr>
              <a:r>
                <a:t>Los “hermanos” de Jesús eran hijos de José de un matrimonio anterior, por lo tanto mayores.</a:t>
              </a:r>
            </a:p>
          </p:txBody>
        </p:sp>
      </p:grpSp>
      <p:grpSp>
        <p:nvGrpSpPr>
          <p:cNvPr id="12412" name="Rectangle 8"/>
          <p:cNvGrpSpPr/>
          <p:nvPr/>
        </p:nvGrpSpPr>
        <p:grpSpPr>
          <a:xfrm>
            <a:off x="7543800" y="1371600"/>
            <a:ext cx="2971800" cy="4495800"/>
            <a:chOff x="0" y="0"/>
            <a:chExt cx="2971800" cy="4495800"/>
          </a:xfrm>
        </p:grpSpPr>
        <p:sp>
          <p:nvSpPr>
            <p:cNvPr id="12410" name="Rectangle"/>
            <p:cNvSpPr/>
            <p:nvPr/>
          </p:nvSpPr>
          <p:spPr>
            <a:xfrm>
              <a:off x="0" y="0"/>
              <a:ext cx="2971800" cy="4495800"/>
            </a:xfrm>
            <a:prstGeom prst="rect">
              <a:avLst/>
            </a:prstGeom>
            <a:solidFill>
              <a:srgbClr val="336699"/>
            </a:solidFill>
            <a:ln w="12700" cap="flat">
              <a:solidFill>
                <a:srgbClr val="FFFFFF"/>
              </a:solidFill>
              <a:prstDash val="solid"/>
              <a:miter lim="800000"/>
            </a:ln>
            <a:effectLst/>
          </p:spPr>
          <p:txBody>
            <a:bodyPr wrap="square" lIns="45719" tIns="45719" rIns="45719" bIns="45719" numCol="1" anchor="t">
              <a:noAutofit/>
            </a:bodyPr>
            <a:lstStyle/>
            <a:p>
              <a:pPr marL="342900" indent="-342900">
                <a:lnSpc>
                  <a:spcPct val="90000"/>
                </a:lnSpc>
                <a:spcBef>
                  <a:spcPts val="600"/>
                </a:spcBef>
                <a:defRPr sz="2800">
                  <a:solidFill>
                    <a:srgbClr val="FFFFFF"/>
                  </a:solidFill>
                  <a:latin typeface="Arial"/>
                  <a:ea typeface="Arial"/>
                  <a:cs typeface="Arial"/>
                  <a:sym typeface="Arial"/>
                </a:defRPr>
              </a:pPr>
              <a:endParaRPr/>
            </a:p>
          </p:txBody>
        </p:sp>
        <p:sp>
          <p:nvSpPr>
            <p:cNvPr id="12411" name="Jerónimo…"/>
            <p:cNvSpPr txBox="1"/>
            <p:nvPr/>
          </p:nvSpPr>
          <p:spPr>
            <a:xfrm>
              <a:off x="52069" y="6350"/>
              <a:ext cx="2867662" cy="320751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342900" indent="-342900">
                <a:lnSpc>
                  <a:spcPct val="90000"/>
                </a:lnSpc>
                <a:spcBef>
                  <a:spcPts val="600"/>
                </a:spcBef>
                <a:defRPr sz="2800">
                  <a:solidFill>
                    <a:srgbClr val="FFCC66"/>
                  </a:solidFill>
                  <a:latin typeface="Bernard MT Condensed"/>
                  <a:ea typeface="Bernard MT Condensed"/>
                  <a:cs typeface="Bernard MT Condensed"/>
                  <a:sym typeface="Bernard MT Condensed"/>
                </a:defRPr>
              </a:pPr>
              <a:r>
                <a:t>Jerónimo</a:t>
              </a:r>
              <a:endParaRPr>
                <a:solidFill>
                  <a:srgbClr val="FFFFFF"/>
                </a:solidFill>
                <a:latin typeface="Arial"/>
                <a:ea typeface="Arial"/>
                <a:cs typeface="Arial"/>
                <a:sym typeface="Arial"/>
              </a:endParaRPr>
            </a:p>
            <a:p>
              <a:pPr marL="342900" indent="-342900">
                <a:lnSpc>
                  <a:spcPct val="90000"/>
                </a:lnSpc>
                <a:spcBef>
                  <a:spcPts val="500"/>
                </a:spcBef>
                <a:defRPr sz="2400">
                  <a:solidFill>
                    <a:srgbClr val="FFFF99"/>
                  </a:solidFill>
                  <a:latin typeface="Monotype Corsiva"/>
                  <a:ea typeface="Monotype Corsiva"/>
                  <a:cs typeface="Monotype Corsiva"/>
                  <a:sym typeface="Monotype Corsiva"/>
                </a:defRPr>
              </a:pPr>
              <a:r>
                <a:t>Los “hermanos” de Jesús eran primos, hijos de la hermana de María y Clopez, edades desconocidas.</a:t>
              </a:r>
            </a:p>
          </p:txBody>
        </p:sp>
      </p:grpSp>
      <p:sp>
        <p:nvSpPr>
          <p:cNvPr id="12413" name="Text Box 9"/>
          <p:cNvSpPr txBox="1"/>
          <p:nvPr/>
        </p:nvSpPr>
        <p:spPr>
          <a:xfrm>
            <a:off x="1676400" y="6019799"/>
            <a:ext cx="2819400" cy="535941"/>
          </a:xfrm>
          <a:prstGeom prst="rect">
            <a:avLst/>
          </a:prstGeom>
          <a:solidFill>
            <a:srgbClr val="003366"/>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600"/>
              </a:spcBef>
              <a:defRPr sz="2800">
                <a:solidFill>
                  <a:srgbClr val="FFFF99"/>
                </a:solidFill>
                <a:latin typeface="Agency FB"/>
                <a:ea typeface="Agency FB"/>
                <a:cs typeface="Agency FB"/>
                <a:sym typeface="Agency FB"/>
              </a:defRPr>
            </a:lvl1pPr>
          </a:lstStyle>
          <a:p>
            <a:r>
              <a:t>PROTESTANTE</a:t>
            </a:r>
          </a:p>
        </p:txBody>
      </p:sp>
      <p:sp>
        <p:nvSpPr>
          <p:cNvPr id="12414" name="Text Box 10"/>
          <p:cNvSpPr txBox="1"/>
          <p:nvPr/>
        </p:nvSpPr>
        <p:spPr>
          <a:xfrm>
            <a:off x="4572000" y="6019799"/>
            <a:ext cx="2895600" cy="535941"/>
          </a:xfrm>
          <a:prstGeom prst="rect">
            <a:avLst/>
          </a:prstGeom>
          <a:solidFill>
            <a:srgbClr val="00458A"/>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600"/>
              </a:spcBef>
              <a:defRPr sz="2800">
                <a:solidFill>
                  <a:srgbClr val="FFFF99"/>
                </a:solidFill>
                <a:latin typeface="Agency FB"/>
                <a:ea typeface="Agency FB"/>
                <a:cs typeface="Agency FB"/>
                <a:sym typeface="Agency FB"/>
              </a:defRPr>
            </a:lvl1pPr>
          </a:lstStyle>
          <a:p>
            <a:r>
              <a:t>ORTODOXO</a:t>
            </a:r>
          </a:p>
        </p:txBody>
      </p:sp>
      <p:sp>
        <p:nvSpPr>
          <p:cNvPr id="12415" name="Text Box 11"/>
          <p:cNvSpPr txBox="1"/>
          <p:nvPr/>
        </p:nvSpPr>
        <p:spPr>
          <a:xfrm>
            <a:off x="7543800" y="6019799"/>
            <a:ext cx="2971800" cy="535941"/>
          </a:xfrm>
          <a:prstGeom prst="rect">
            <a:avLst/>
          </a:prstGeom>
          <a:solidFill>
            <a:srgbClr val="336699"/>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600"/>
              </a:spcBef>
              <a:defRPr sz="2800">
                <a:solidFill>
                  <a:srgbClr val="FFFF99"/>
                </a:solidFill>
                <a:latin typeface="Agency FB"/>
                <a:ea typeface="Agency FB"/>
                <a:cs typeface="Agency FB"/>
                <a:sym typeface="Agency FB"/>
              </a:defRPr>
            </a:lvl1pPr>
          </a:lstStyle>
          <a:p>
            <a:r>
              <a:t>CATÓLICO</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2406"/>
                                        </p:tgtEl>
                                        <p:attrNameLst>
                                          <p:attrName>style.visibility</p:attrName>
                                        </p:attrNameLst>
                                      </p:cBhvr>
                                      <p:to>
                                        <p:strVal val="visible"/>
                                      </p:to>
                                    </p:set>
                                    <p:animEffect transition="in" filter="fade">
                                      <p:cBhvr>
                                        <p:cTn id="7" dur="500"/>
                                        <p:tgtEl>
                                          <p:spTgt spid="1240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12409"/>
                                        </p:tgtEl>
                                        <p:attrNameLst>
                                          <p:attrName>style.visibility</p:attrName>
                                        </p:attrNameLst>
                                      </p:cBhvr>
                                      <p:to>
                                        <p:strVal val="visible"/>
                                      </p:to>
                                    </p:set>
                                    <p:animEffect transition="in" filter="fade">
                                      <p:cBhvr>
                                        <p:cTn id="12" dur="500"/>
                                        <p:tgtEl>
                                          <p:spTgt spid="1240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12412"/>
                                        </p:tgtEl>
                                        <p:attrNameLst>
                                          <p:attrName>style.visibility</p:attrName>
                                        </p:attrNameLst>
                                      </p:cBhvr>
                                      <p:to>
                                        <p:strVal val="visible"/>
                                      </p:to>
                                    </p:set>
                                    <p:animEffect transition="in" filter="fade">
                                      <p:cBhvr>
                                        <p:cTn id="17" dur="500"/>
                                        <p:tgtEl>
                                          <p:spTgt spid="12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06" grpId="1" animBg="1" advAuto="0"/>
      <p:bldP spid="12409" grpId="2" animBg="1" advAuto="0"/>
      <p:bldP spid="12412" grpId="3"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17" name="Rectangle 2"/>
          <p:cNvSpPr txBox="1">
            <a:spLocks noGrp="1"/>
          </p:cNvSpPr>
          <p:nvPr>
            <p:ph type="title"/>
          </p:nvPr>
        </p:nvSpPr>
        <p:spPr>
          <a:prstGeom prst="rect">
            <a:avLst/>
          </a:prstGeom>
        </p:spPr>
        <p:txBody>
          <a:bodyPr/>
          <a:lstStyle>
            <a:lvl1pPr algn="l">
              <a:defRPr sz="3600" b="1">
                <a:latin typeface="Agency FB"/>
                <a:ea typeface="Agency FB"/>
                <a:cs typeface="Agency FB"/>
                <a:sym typeface="Agency FB"/>
              </a:defRPr>
            </a:lvl1pPr>
          </a:lstStyle>
          <a:p>
            <a:r>
              <a:t>Evaluación de las teorías</a:t>
            </a:r>
          </a:p>
        </p:txBody>
      </p:sp>
      <p:sp>
        <p:nvSpPr>
          <p:cNvPr id="12418" name="Rectangle 3"/>
          <p:cNvSpPr txBox="1">
            <a:spLocks noGrp="1"/>
          </p:cNvSpPr>
          <p:nvPr>
            <p:ph type="body" idx="1"/>
          </p:nvPr>
        </p:nvSpPr>
        <p:spPr>
          <a:xfrm>
            <a:off x="609598" y="1600200"/>
            <a:ext cx="10972801" cy="4953000"/>
          </a:xfrm>
          <a:prstGeom prst="rect">
            <a:avLst/>
          </a:prstGeom>
        </p:spPr>
        <p:txBody>
          <a:bodyPr/>
          <a:lstStyle/>
          <a:p>
            <a:pPr>
              <a:spcBef>
                <a:spcPts val="500"/>
              </a:spcBef>
              <a:buSzTx/>
              <a:buNone/>
              <a:defRPr sz="2400">
                <a:solidFill>
                  <a:srgbClr val="00FFFF"/>
                </a:solidFill>
                <a:effectLst>
                  <a:outerShdw blurRad="38100" dist="38100" dir="2700000" rotWithShape="0">
                    <a:srgbClr val="000000"/>
                  </a:outerShdw>
                </a:effectLst>
                <a:latin typeface="Arial Rounded MT Bold"/>
                <a:ea typeface="Arial Rounded MT Bold"/>
                <a:cs typeface="Arial Rounded MT Bold"/>
                <a:sym typeface="Arial Rounded MT Bold"/>
              </a:defRPr>
            </a:pPr>
            <a:r>
              <a:t>Los evangélicos generalmente están de acuerdo en que las teorías de Epifanía y Jerónimo están impulsadas en gran medida por el intento de proteger la doctrina de la virginidad perpetua de María.</a:t>
            </a:r>
          </a:p>
          <a:p>
            <a:pPr>
              <a:spcBef>
                <a:spcPts val="400"/>
              </a:spcBef>
              <a:defRPr sz="2000">
                <a:latin typeface="Comic Sans MS"/>
                <a:ea typeface="Comic Sans MS"/>
                <a:cs typeface="Comic Sans MS"/>
                <a:sym typeface="Comic Sans MS"/>
              </a:defRPr>
            </a:pPr>
            <a:r>
              <a:t>La forma más natural de leer la evidencia bíblica es que los hermanos de Jesús eran medios hermanos nacidos de María y José.</a:t>
            </a:r>
          </a:p>
          <a:p>
            <a:pPr>
              <a:spcBef>
                <a:spcPts val="400"/>
              </a:spcBef>
              <a:defRPr sz="2000">
                <a:latin typeface="Comic Sans MS"/>
                <a:ea typeface="Comic Sans MS"/>
                <a:cs typeface="Comic Sans MS"/>
                <a:sym typeface="Comic Sans MS"/>
              </a:defRPr>
            </a:pPr>
            <a:r>
              <a:t>Si el osario de Santiago es auténtico, respalda firmemente esta interpretación.</a:t>
            </a:r>
          </a:p>
          <a:p>
            <a:pPr>
              <a:spcBef>
                <a:spcPts val="400"/>
              </a:spcBef>
              <a:defRPr sz="2000">
                <a:latin typeface="Comic Sans MS"/>
                <a:ea typeface="Comic Sans MS"/>
                <a:cs typeface="Comic Sans MS"/>
                <a:sym typeface="Comic Sans MS"/>
              </a:defRPr>
            </a:pPr>
            <a:r>
              <a:t>Aquí asumiremos que este enfoque es correcto.</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18">
                                            <p:txEl>
                                              <p:pRg st="1" end="1"/>
                                            </p:txEl>
                                          </p:spTgt>
                                        </p:tgtEl>
                                        <p:attrNameLst>
                                          <p:attrName>style.visibility</p:attrName>
                                        </p:attrNameLst>
                                      </p:cBhvr>
                                      <p:to>
                                        <p:strVal val="visible"/>
                                      </p:to>
                                    </p:set>
                                    <p:anim calcmode="lin" valueType="num">
                                      <p:cBhvr>
                                        <p:cTn id="7" dur="500" fill="hold"/>
                                        <p:tgtEl>
                                          <p:spTgt spid="12418">
                                            <p:txEl>
                                              <p:pRg st="1" end="1"/>
                                            </p:txEl>
                                          </p:spTgt>
                                        </p:tgtEl>
                                        <p:attrNameLst>
                                          <p:attrName>ppt_x</p:attrName>
                                        </p:attrNameLst>
                                      </p:cBhvr>
                                      <p:tavLst>
                                        <p:tav tm="0">
                                          <p:val>
                                            <p:strVal val="#ppt_x"/>
                                          </p:val>
                                        </p:tav>
                                        <p:tav tm="100000">
                                          <p:val>
                                            <p:strVal val="#ppt_x"/>
                                          </p:val>
                                        </p:tav>
                                      </p:tavLst>
                                    </p:anim>
                                    <p:anim calcmode="lin" valueType="num">
                                      <p:cBhvr>
                                        <p:cTn id="8" dur="500" fill="hold"/>
                                        <p:tgtEl>
                                          <p:spTgt spid="124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iterate>
                                    <p:tmAbs val="0"/>
                                  </p:iterate>
                                  <p:childTnLst>
                                    <p:set>
                                      <p:cBhvr>
                                        <p:cTn id="12" fill="hold"/>
                                        <p:tgtEl>
                                          <p:spTgt spid="12418">
                                            <p:txEl>
                                              <p:pRg st="2" end="2"/>
                                            </p:txEl>
                                          </p:spTgt>
                                        </p:tgtEl>
                                        <p:attrNameLst>
                                          <p:attrName>style.visibility</p:attrName>
                                        </p:attrNameLst>
                                      </p:cBhvr>
                                      <p:to>
                                        <p:strVal val="visible"/>
                                      </p:to>
                                    </p:set>
                                    <p:anim calcmode="lin" valueType="num">
                                      <p:cBhvr>
                                        <p:cTn id="13" dur="500" fill="hold"/>
                                        <p:tgtEl>
                                          <p:spTgt spid="12418">
                                            <p:txEl>
                                              <p:pRg st="2" end="2"/>
                                            </p:txEl>
                                          </p:spTgt>
                                        </p:tgtEl>
                                        <p:attrNameLst>
                                          <p:attrName>ppt_x</p:attrName>
                                        </p:attrNameLst>
                                      </p:cBhvr>
                                      <p:tavLst>
                                        <p:tav tm="0">
                                          <p:val>
                                            <p:strVal val="#ppt_x"/>
                                          </p:val>
                                        </p:tav>
                                        <p:tav tm="100000">
                                          <p:val>
                                            <p:strVal val="#ppt_x"/>
                                          </p:val>
                                        </p:tav>
                                      </p:tavLst>
                                    </p:anim>
                                    <p:anim calcmode="lin" valueType="num">
                                      <p:cBhvr>
                                        <p:cTn id="14" dur="500" fill="hold"/>
                                        <p:tgtEl>
                                          <p:spTgt spid="124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iterate>
                                    <p:tmAbs val="0"/>
                                  </p:iterate>
                                  <p:childTnLst>
                                    <p:set>
                                      <p:cBhvr>
                                        <p:cTn id="18" fill="hold"/>
                                        <p:tgtEl>
                                          <p:spTgt spid="12418">
                                            <p:txEl>
                                              <p:pRg st="3" end="3"/>
                                            </p:txEl>
                                          </p:spTgt>
                                        </p:tgtEl>
                                        <p:attrNameLst>
                                          <p:attrName>style.visibility</p:attrName>
                                        </p:attrNameLst>
                                      </p:cBhvr>
                                      <p:to>
                                        <p:strVal val="visible"/>
                                      </p:to>
                                    </p:set>
                                    <p:anim calcmode="lin" valueType="num">
                                      <p:cBhvr>
                                        <p:cTn id="19" dur="500" fill="hold"/>
                                        <p:tgtEl>
                                          <p:spTgt spid="12418">
                                            <p:txEl>
                                              <p:pRg st="3" end="3"/>
                                            </p:txEl>
                                          </p:spTgt>
                                        </p:tgtEl>
                                        <p:attrNameLst>
                                          <p:attrName>ppt_x</p:attrName>
                                        </p:attrNameLst>
                                      </p:cBhvr>
                                      <p:tavLst>
                                        <p:tav tm="0">
                                          <p:val>
                                            <p:strVal val="#ppt_x"/>
                                          </p:val>
                                        </p:tav>
                                        <p:tav tm="100000">
                                          <p:val>
                                            <p:strVal val="#ppt_x"/>
                                          </p:val>
                                        </p:tav>
                                      </p:tavLst>
                                    </p:anim>
                                    <p:anim calcmode="lin" valueType="num">
                                      <p:cBhvr>
                                        <p:cTn id="20" dur="500" fill="hold"/>
                                        <p:tgtEl>
                                          <p:spTgt spid="1241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18" grpId="1" build="p" bldLvl="5" animBg="1" advAuto="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20" name="Rectangle 2"/>
          <p:cNvSpPr txBox="1">
            <a:spLocks noGrp="1"/>
          </p:cNvSpPr>
          <p:nvPr>
            <p:ph type="title"/>
          </p:nvPr>
        </p:nvSpPr>
        <p:spPr>
          <a:xfrm>
            <a:off x="1981200" y="76201"/>
            <a:ext cx="8229600" cy="1020763"/>
          </a:xfrm>
          <a:prstGeom prst="rect">
            <a:avLst/>
          </a:prstGeom>
        </p:spPr>
        <p:txBody>
          <a:bodyPr/>
          <a:lstStyle>
            <a:lvl1pPr algn="l">
              <a:defRPr sz="3600">
                <a:latin typeface="Agency FB"/>
                <a:ea typeface="Agency FB"/>
                <a:cs typeface="Agency FB"/>
                <a:sym typeface="Agency FB"/>
              </a:defRPr>
            </a:lvl1pPr>
          </a:lstStyle>
          <a:p>
            <a:r>
              <a:t>Santiago, el hermano de Jesús</a:t>
            </a:r>
          </a:p>
        </p:txBody>
      </p:sp>
      <p:sp>
        <p:nvSpPr>
          <p:cNvPr id="12421" name="Rectangle 4"/>
          <p:cNvSpPr txBox="1">
            <a:spLocks noGrp="1"/>
          </p:cNvSpPr>
          <p:nvPr>
            <p:ph type="body" sz="half" idx="1"/>
          </p:nvPr>
        </p:nvSpPr>
        <p:spPr>
          <a:xfrm>
            <a:off x="266700" y="1219200"/>
            <a:ext cx="5676900" cy="4572000"/>
          </a:xfrm>
          <a:prstGeom prst="rect">
            <a:avLst/>
          </a:prstGeom>
          <a:solidFill>
            <a:srgbClr val="99CCFF"/>
          </a:solidFill>
          <a:ln>
            <a:solidFill>
              <a:srgbClr val="FFFFFF"/>
            </a:solidFill>
            <a:miter lim="800000"/>
          </a:ln>
        </p:spPr>
        <p:txBody>
          <a:bodyPr/>
          <a:lstStyle/>
          <a:p>
            <a:pPr>
              <a:spcBef>
                <a:spcPts val="500"/>
              </a:spcBef>
              <a:buSzTx/>
              <a:buNone/>
              <a:defRPr sz="2400">
                <a:solidFill>
                  <a:srgbClr val="CC0000"/>
                </a:solidFill>
                <a:effectLst>
                  <a:outerShdw blurRad="38100" dist="38100" dir="2700000" rotWithShape="0">
                    <a:srgbClr val="000000"/>
                  </a:outerShdw>
                </a:effectLst>
                <a:latin typeface="Arial Rounded MT Bold"/>
                <a:ea typeface="Arial Rounded MT Bold"/>
                <a:cs typeface="Arial Rounded MT Bold"/>
                <a:sym typeface="Arial Rounded MT Bold"/>
              </a:defRPr>
            </a:pPr>
            <a:r>
              <a:t>Lo que sabemos de la Biblia…</a:t>
            </a:r>
          </a:p>
          <a:p>
            <a:pPr>
              <a:spcBef>
                <a:spcPts val="400"/>
              </a:spcBef>
              <a:defRPr sz="2000">
                <a:solidFill>
                  <a:srgbClr val="003366"/>
                </a:solidFill>
                <a:latin typeface="Comic Sans MS"/>
                <a:ea typeface="Comic Sans MS"/>
                <a:cs typeface="Comic Sans MS"/>
                <a:sym typeface="Comic Sans MS"/>
              </a:defRPr>
            </a:pPr>
            <a:r>
              <a:t>Al principio no era creyente (Jn. 7:5).</a:t>
            </a:r>
          </a:p>
          <a:p>
            <a:pPr>
              <a:spcBef>
                <a:spcPts val="400"/>
              </a:spcBef>
              <a:defRPr sz="2000">
                <a:solidFill>
                  <a:srgbClr val="003366"/>
                </a:solidFill>
                <a:latin typeface="Comic Sans MS"/>
                <a:ea typeface="Comic Sans MS"/>
                <a:cs typeface="Comic Sans MS"/>
                <a:sym typeface="Comic Sans MS"/>
              </a:defRPr>
            </a:pPr>
            <a:r>
              <a:t>Después de su resurrección, Cristo se le apareció personalmente (1 Co. 15:7).</a:t>
            </a:r>
          </a:p>
          <a:p>
            <a:pPr>
              <a:spcBef>
                <a:spcPts val="400"/>
              </a:spcBef>
              <a:defRPr sz="2000">
                <a:solidFill>
                  <a:srgbClr val="003366"/>
                </a:solidFill>
                <a:latin typeface="Comic Sans MS"/>
                <a:ea typeface="Comic Sans MS"/>
                <a:cs typeface="Comic Sans MS"/>
                <a:sym typeface="Comic Sans MS"/>
              </a:defRPr>
            </a:pPr>
            <a:r>
              <a:t>Surgió como líder de la iglesia de Jerusalén (Hch. 12:17; 15:13ss.; Gál. 1:19, 2:9, 12; 21:18).</a:t>
            </a:r>
          </a:p>
        </p:txBody>
      </p:sp>
      <p:grpSp>
        <p:nvGrpSpPr>
          <p:cNvPr id="12424" name="Rectangle 5"/>
          <p:cNvGrpSpPr/>
          <p:nvPr/>
        </p:nvGrpSpPr>
        <p:grpSpPr>
          <a:xfrm>
            <a:off x="6096000" y="1219200"/>
            <a:ext cx="5829300" cy="5410200"/>
            <a:chOff x="0" y="0"/>
            <a:chExt cx="5829300" cy="5410200"/>
          </a:xfrm>
        </p:grpSpPr>
        <p:sp>
          <p:nvSpPr>
            <p:cNvPr id="12422" name="Rectangle"/>
            <p:cNvSpPr/>
            <p:nvPr/>
          </p:nvSpPr>
          <p:spPr>
            <a:xfrm>
              <a:off x="0" y="0"/>
              <a:ext cx="5829300" cy="5410200"/>
            </a:xfrm>
            <a:prstGeom prst="rect">
              <a:avLst/>
            </a:prstGeom>
            <a:solidFill>
              <a:srgbClr val="81ABFF"/>
            </a:solidFill>
            <a:ln w="12700" cap="flat">
              <a:solidFill>
                <a:srgbClr val="FFFFFF"/>
              </a:solidFill>
              <a:prstDash val="solid"/>
              <a:miter lim="800000"/>
            </a:ln>
            <a:effectLst/>
          </p:spPr>
          <p:txBody>
            <a:bodyPr wrap="square" lIns="45719" tIns="45719" rIns="45719" bIns="45719" numCol="1" anchor="t">
              <a:noAutofit/>
            </a:bodyPr>
            <a:lstStyle/>
            <a:p>
              <a:pPr>
                <a:lnSpc>
                  <a:spcPct val="90000"/>
                </a:lnSpc>
                <a:spcBef>
                  <a:spcPts val="700"/>
                </a:spcBef>
                <a:defRPr sz="3200">
                  <a:solidFill>
                    <a:srgbClr val="FFFFFF"/>
                  </a:solidFill>
                  <a:latin typeface="Arial"/>
                  <a:ea typeface="Arial"/>
                  <a:cs typeface="Arial"/>
                  <a:sym typeface="Arial"/>
                </a:defRPr>
              </a:pPr>
              <a:endParaRPr/>
            </a:p>
          </p:txBody>
        </p:sp>
        <p:sp>
          <p:nvSpPr>
            <p:cNvPr id="12423" name="Lo que sabemos de otras fuentes……"/>
            <p:cNvSpPr txBox="1"/>
            <p:nvPr/>
          </p:nvSpPr>
          <p:spPr>
            <a:xfrm>
              <a:off x="52069" y="6350"/>
              <a:ext cx="5725162" cy="53975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lnSpc>
                  <a:spcPct val="90000"/>
                </a:lnSpc>
                <a:spcBef>
                  <a:spcPts val="500"/>
                </a:spcBef>
                <a:defRPr sz="2400">
                  <a:solidFill>
                    <a:srgbClr val="CC0000"/>
                  </a:solidFill>
                  <a:effectLst>
                    <a:outerShdw blurRad="38100" dist="38100" dir="2700000" rotWithShape="0">
                      <a:srgbClr val="000000"/>
                    </a:outerShdw>
                  </a:effectLst>
                  <a:latin typeface="Arial Rounded MT Bold"/>
                  <a:ea typeface="Arial Rounded MT Bold"/>
                  <a:cs typeface="Arial Rounded MT Bold"/>
                  <a:sym typeface="Arial Rounded MT Bold"/>
                </a:defRPr>
              </a:pPr>
              <a:r>
                <a:t>Lo que sabemos de otras fuentes…</a:t>
              </a:r>
              <a:endParaRPr sz="3200">
                <a:solidFill>
                  <a:srgbClr val="FFFFFF"/>
                </a:solidFill>
                <a:latin typeface="Arial"/>
                <a:ea typeface="Arial"/>
                <a:cs typeface="Arial"/>
                <a:sym typeface="Arial"/>
              </a:endParaRPr>
            </a:p>
            <a:p>
              <a:pPr marL="342900" indent="-342900">
                <a:lnSpc>
                  <a:spcPct val="90000"/>
                </a:lnSpc>
                <a:spcBef>
                  <a:spcPts val="400"/>
                </a:spcBef>
                <a:buSzPct val="100000"/>
                <a:buChar char="•"/>
                <a:defRPr sz="2000">
                  <a:solidFill>
                    <a:srgbClr val="002142"/>
                  </a:solidFill>
                  <a:latin typeface="Comic Sans MS"/>
                  <a:ea typeface="Comic Sans MS"/>
                  <a:cs typeface="Comic Sans MS"/>
                  <a:sym typeface="Comic Sans MS"/>
                </a:defRPr>
              </a:pPr>
              <a:r>
                <a:t>Eusebio confirma que</a:t>
              </a:r>
              <a:r>
                <a:rPr i="1">
                  <a:latin typeface="Arial"/>
                  <a:ea typeface="Arial"/>
                  <a:cs typeface="Arial"/>
                  <a:sym typeface="Arial"/>
                </a:rPr>
                <a:t> </a:t>
              </a:r>
              <a:r>
                <a:t>Santiago era un nazareo que frecuentaba el templo.</a:t>
              </a:r>
              <a:endParaRPr sz="3200">
                <a:solidFill>
                  <a:srgbClr val="FFFFFF"/>
                </a:solidFill>
                <a:latin typeface="Arial"/>
                <a:ea typeface="Arial"/>
                <a:cs typeface="Arial"/>
                <a:sym typeface="Arial"/>
              </a:endParaRPr>
            </a:p>
            <a:p>
              <a:pPr marL="342900" indent="-342900">
                <a:lnSpc>
                  <a:spcPct val="90000"/>
                </a:lnSpc>
                <a:spcBef>
                  <a:spcPts val="400"/>
                </a:spcBef>
                <a:buSzPct val="100000"/>
                <a:buChar char="•"/>
                <a:defRPr sz="2000">
                  <a:solidFill>
                    <a:srgbClr val="002142"/>
                  </a:solidFill>
                  <a:latin typeface="Comic Sans MS"/>
                  <a:ea typeface="Comic Sans MS"/>
                  <a:cs typeface="Comic Sans MS"/>
                  <a:sym typeface="Comic Sans MS"/>
                </a:defRPr>
              </a:pPr>
              <a:r>
                <a:t>Su intercesión por su propio pueblo fue tan regular que “sus rodillas se endurecieron como las de un camello”.."</a:t>
              </a:r>
              <a:endParaRPr sz="3200">
                <a:solidFill>
                  <a:srgbClr val="FFFFFF"/>
                </a:solidFill>
                <a:latin typeface="Arial"/>
                <a:ea typeface="Arial"/>
                <a:cs typeface="Arial"/>
                <a:sym typeface="Arial"/>
              </a:endParaRPr>
            </a:p>
            <a:p>
              <a:pPr marL="342900" indent="-342900">
                <a:lnSpc>
                  <a:spcPct val="90000"/>
                </a:lnSpc>
                <a:spcBef>
                  <a:spcPts val="400"/>
                </a:spcBef>
                <a:buSzPct val="100000"/>
                <a:buChar char="•"/>
                <a:defRPr sz="2000">
                  <a:solidFill>
                    <a:srgbClr val="002142"/>
                  </a:solidFill>
                  <a:latin typeface="Comic Sans MS"/>
                  <a:ea typeface="Comic Sans MS"/>
                  <a:cs typeface="Comic Sans MS"/>
                  <a:sym typeface="Comic Sans MS"/>
                </a:defRPr>
              </a:pPr>
              <a:r>
                <a:t>Los escribas y fariseos lo arrojaron desde el monte del templo, después de lo cual fue apaleado y apedreado hasta morir.</a:t>
              </a:r>
              <a:endParaRPr sz="3200">
                <a:solidFill>
                  <a:srgbClr val="FFFFFF"/>
                </a:solidFill>
                <a:latin typeface="Arial"/>
                <a:ea typeface="Arial"/>
                <a:cs typeface="Arial"/>
                <a:sym typeface="Arial"/>
              </a:endParaRPr>
            </a:p>
            <a:p>
              <a:pPr marL="342900" indent="-342900">
                <a:lnSpc>
                  <a:spcPct val="90000"/>
                </a:lnSpc>
                <a:spcBef>
                  <a:spcPts val="400"/>
                </a:spcBef>
                <a:buSzPct val="100000"/>
                <a:buChar char="•"/>
                <a:defRPr sz="2000">
                  <a:solidFill>
                    <a:srgbClr val="002142"/>
                  </a:solidFill>
                  <a:latin typeface="Comic Sans MS"/>
                  <a:ea typeface="Comic Sans MS"/>
                  <a:cs typeface="Comic Sans MS"/>
                  <a:sym typeface="Comic Sans MS"/>
                </a:defRPr>
              </a:pPr>
              <a:r>
                <a:t>Mientras moría, oró por el perdón de sus enemigos.</a:t>
              </a:r>
              <a:r>
                <a:rPr i="1">
                  <a:solidFill>
                    <a:srgbClr val="FFFFFF"/>
                  </a:solidFill>
                  <a:latin typeface="Arial"/>
                  <a:ea typeface="Arial"/>
                  <a:cs typeface="Arial"/>
                  <a:sym typeface="Arial"/>
                </a:rPr>
                <a:t> </a:t>
              </a:r>
            </a:p>
          </p:txBody>
        </p:sp>
      </p:gr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21">
                                            <p:txEl>
                                              <p:pRg st="1" end="1"/>
                                            </p:txEl>
                                          </p:spTgt>
                                        </p:tgtEl>
                                        <p:attrNameLst>
                                          <p:attrName>style.visibility</p:attrName>
                                        </p:attrNameLst>
                                      </p:cBhvr>
                                      <p:to>
                                        <p:strVal val="visible"/>
                                      </p:to>
                                    </p:set>
                                    <p:anim calcmode="lin" valueType="num">
                                      <p:cBhvr>
                                        <p:cTn id="7" dur="500" fill="hold"/>
                                        <p:tgtEl>
                                          <p:spTgt spid="12421">
                                            <p:txEl>
                                              <p:pRg st="1" end="1"/>
                                            </p:txEl>
                                          </p:spTgt>
                                        </p:tgtEl>
                                        <p:attrNameLst>
                                          <p:attrName>ppt_x</p:attrName>
                                        </p:attrNameLst>
                                      </p:cBhvr>
                                      <p:tavLst>
                                        <p:tav tm="0">
                                          <p:val>
                                            <p:strVal val="#ppt_x"/>
                                          </p:val>
                                        </p:tav>
                                        <p:tav tm="100000">
                                          <p:val>
                                            <p:strVal val="#ppt_x"/>
                                          </p:val>
                                        </p:tav>
                                      </p:tavLst>
                                    </p:anim>
                                    <p:anim calcmode="lin" valueType="num">
                                      <p:cBhvr>
                                        <p:cTn id="8" dur="500" fill="hold"/>
                                        <p:tgtEl>
                                          <p:spTgt spid="124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iterate>
                                    <p:tmAbs val="0"/>
                                  </p:iterate>
                                  <p:childTnLst>
                                    <p:set>
                                      <p:cBhvr>
                                        <p:cTn id="12" fill="hold"/>
                                        <p:tgtEl>
                                          <p:spTgt spid="12421">
                                            <p:txEl>
                                              <p:pRg st="2" end="2"/>
                                            </p:txEl>
                                          </p:spTgt>
                                        </p:tgtEl>
                                        <p:attrNameLst>
                                          <p:attrName>style.visibility</p:attrName>
                                        </p:attrNameLst>
                                      </p:cBhvr>
                                      <p:to>
                                        <p:strVal val="visible"/>
                                      </p:to>
                                    </p:set>
                                    <p:anim calcmode="lin" valueType="num">
                                      <p:cBhvr>
                                        <p:cTn id="13" dur="500" fill="hold"/>
                                        <p:tgtEl>
                                          <p:spTgt spid="12421">
                                            <p:txEl>
                                              <p:pRg st="2" end="2"/>
                                            </p:txEl>
                                          </p:spTgt>
                                        </p:tgtEl>
                                        <p:attrNameLst>
                                          <p:attrName>ppt_x</p:attrName>
                                        </p:attrNameLst>
                                      </p:cBhvr>
                                      <p:tavLst>
                                        <p:tav tm="0">
                                          <p:val>
                                            <p:strVal val="#ppt_x"/>
                                          </p:val>
                                        </p:tav>
                                        <p:tav tm="100000">
                                          <p:val>
                                            <p:strVal val="#ppt_x"/>
                                          </p:val>
                                        </p:tav>
                                      </p:tavLst>
                                    </p:anim>
                                    <p:anim calcmode="lin" valueType="num">
                                      <p:cBhvr>
                                        <p:cTn id="14" dur="500" fill="hold"/>
                                        <p:tgtEl>
                                          <p:spTgt spid="124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1" nodeType="clickEffect">
                                  <p:stCondLst>
                                    <p:cond delay="0"/>
                                  </p:stCondLst>
                                  <p:iterate>
                                    <p:tmAbs val="0"/>
                                  </p:iterate>
                                  <p:childTnLst>
                                    <p:set>
                                      <p:cBhvr>
                                        <p:cTn id="18" fill="hold"/>
                                        <p:tgtEl>
                                          <p:spTgt spid="12421">
                                            <p:txEl>
                                              <p:pRg st="3" end="3"/>
                                            </p:txEl>
                                          </p:spTgt>
                                        </p:tgtEl>
                                        <p:attrNameLst>
                                          <p:attrName>style.visibility</p:attrName>
                                        </p:attrNameLst>
                                      </p:cBhvr>
                                      <p:to>
                                        <p:strVal val="visible"/>
                                      </p:to>
                                    </p:set>
                                    <p:anim calcmode="lin" valueType="num">
                                      <p:cBhvr>
                                        <p:cTn id="19" dur="500" fill="hold"/>
                                        <p:tgtEl>
                                          <p:spTgt spid="12421">
                                            <p:txEl>
                                              <p:pRg st="3" end="3"/>
                                            </p:txEl>
                                          </p:spTgt>
                                        </p:tgtEl>
                                        <p:attrNameLst>
                                          <p:attrName>ppt_x</p:attrName>
                                        </p:attrNameLst>
                                      </p:cBhvr>
                                      <p:tavLst>
                                        <p:tav tm="0">
                                          <p:val>
                                            <p:strVal val="#ppt_x"/>
                                          </p:val>
                                        </p:tav>
                                        <p:tav tm="100000">
                                          <p:val>
                                            <p:strVal val="#ppt_x"/>
                                          </p:val>
                                        </p:tav>
                                      </p:tavLst>
                                    </p:anim>
                                    <p:anim calcmode="lin" valueType="num">
                                      <p:cBhvr>
                                        <p:cTn id="20" dur="500" fill="hold"/>
                                        <p:tgtEl>
                                          <p:spTgt spid="1242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2" nodeType="clickEffect">
                                  <p:stCondLst>
                                    <p:cond delay="0"/>
                                  </p:stCondLst>
                                  <p:iterate>
                                    <p:tmAbs val="0"/>
                                  </p:iterate>
                                  <p:childTnLst>
                                    <p:set>
                                      <p:cBhvr>
                                        <p:cTn id="24" fill="hold"/>
                                        <p:tgtEl>
                                          <p:spTgt spid="12424"/>
                                        </p:tgtEl>
                                        <p:attrNameLst>
                                          <p:attrName>style.visibility</p:attrName>
                                        </p:attrNameLst>
                                      </p:cBhvr>
                                      <p:to>
                                        <p:strVal val="visible"/>
                                      </p:to>
                                    </p:set>
                                    <p:anim calcmode="lin" valueType="num">
                                      <p:cBhvr>
                                        <p:cTn id="25" dur="500" fill="hold"/>
                                        <p:tgtEl>
                                          <p:spTgt spid="12424"/>
                                        </p:tgtEl>
                                        <p:attrNameLst>
                                          <p:attrName>ppt_x</p:attrName>
                                        </p:attrNameLst>
                                      </p:cBhvr>
                                      <p:tavLst>
                                        <p:tav tm="0">
                                          <p:val>
                                            <p:strVal val="#ppt_x"/>
                                          </p:val>
                                        </p:tav>
                                        <p:tav tm="100000">
                                          <p:val>
                                            <p:strVal val="#ppt_x"/>
                                          </p:val>
                                        </p:tav>
                                      </p:tavLst>
                                    </p:anim>
                                    <p:anim calcmode="lin" valueType="num">
                                      <p:cBhvr>
                                        <p:cTn id="26" dur="500" fill="hold"/>
                                        <p:tgtEl>
                                          <p:spTgt spid="12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21" grpId="1" build="p" bldLvl="5" animBg="1" advAuto="0"/>
      <p:bldP spid="12424" grpId="2" animBg="1" advAuto="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26" name="Rectangle 2"/>
          <p:cNvSpPr txBox="1">
            <a:spLocks noGrp="1"/>
          </p:cNvSpPr>
          <p:nvPr>
            <p:ph type="title"/>
          </p:nvPr>
        </p:nvSpPr>
        <p:spPr>
          <a:prstGeom prst="rect">
            <a:avLst/>
          </a:prstGeom>
        </p:spPr>
        <p:txBody>
          <a:bodyPr/>
          <a:lstStyle>
            <a:lvl1pPr algn="l">
              <a:defRPr sz="2800">
                <a:solidFill>
                  <a:srgbClr val="99FF33"/>
                </a:solidFill>
                <a:effectLst>
                  <a:outerShdw blurRad="38100" dist="38100" dir="2700000" rotWithShape="0">
                    <a:srgbClr val="000000"/>
                  </a:outerShdw>
                </a:effectLst>
                <a:latin typeface="Arial Rounded MT Bold"/>
                <a:ea typeface="Arial Rounded MT Bold"/>
                <a:cs typeface="Arial Rounded MT Bold"/>
                <a:sym typeface="Arial Rounded MT Bold"/>
              </a:defRPr>
            </a:lvl1pPr>
          </a:lstStyle>
          <a:p>
            <a:r>
              <a:t>El Osario de Santiago contiene la sorprendente inscripción aramea: “Santiago, hijo de José, hermano de Jesús”.</a:t>
            </a:r>
          </a:p>
        </p:txBody>
      </p:sp>
      <p:sp>
        <p:nvSpPr>
          <p:cNvPr id="12427" name="Rectangle 3"/>
          <p:cNvSpPr txBox="1">
            <a:spLocks noGrp="1"/>
          </p:cNvSpPr>
          <p:nvPr>
            <p:ph type="body" idx="1"/>
          </p:nvPr>
        </p:nvSpPr>
        <p:spPr>
          <a:xfrm>
            <a:off x="465221" y="1600200"/>
            <a:ext cx="11221954" cy="4953000"/>
          </a:xfrm>
          <a:prstGeom prst="rect">
            <a:avLst/>
          </a:prstGeom>
        </p:spPr>
        <p:txBody>
          <a:bodyPr/>
          <a:lstStyle/>
          <a:p>
            <a:pPr>
              <a:lnSpc>
                <a:spcPct val="90000"/>
              </a:lnSpc>
              <a:spcBef>
                <a:spcPts val="400"/>
              </a:spcBef>
              <a:defRPr sz="2000">
                <a:latin typeface="Comic Sans MS"/>
                <a:ea typeface="Comic Sans MS"/>
                <a:cs typeface="Comic Sans MS"/>
                <a:sym typeface="Comic Sans MS"/>
              </a:defRPr>
            </a:pPr>
            <a:r>
              <a:t>Descubierto en una colección privada en 2002, el osario fue considerado auténtico por André Lemaire (epigrafista reconocido internacionalmente de la Sorbona, París).</a:t>
            </a:r>
          </a:p>
          <a:p>
            <a:pPr>
              <a:lnSpc>
                <a:spcPct val="90000"/>
              </a:lnSpc>
              <a:spcBef>
                <a:spcPts val="400"/>
              </a:spcBef>
              <a:defRPr sz="2000">
                <a:latin typeface="Comic Sans MS"/>
                <a:ea typeface="Comic Sans MS"/>
                <a:cs typeface="Comic Sans MS"/>
                <a:sym typeface="Comic Sans MS"/>
              </a:defRPr>
            </a:pPr>
            <a:r>
              <a:t>Fue exhibido públicamente en el Museo Real de Ontario en Toronto, Canadá, como auténtico.</a:t>
            </a:r>
          </a:p>
          <a:p>
            <a:pPr>
              <a:lnSpc>
                <a:spcPct val="90000"/>
              </a:lnSpc>
              <a:spcBef>
                <a:spcPts val="400"/>
              </a:spcBef>
              <a:defRPr sz="2000">
                <a:latin typeface="Comic Sans MS"/>
                <a:ea typeface="Comic Sans MS"/>
                <a:cs typeface="Comic Sans MS"/>
                <a:sym typeface="Comic Sans MS"/>
              </a:defRPr>
            </a:pPr>
            <a:r>
              <a:t>En 2003, expertos de la Autoridad de Antigüedades de Israel lo acusaron de falsificación y posteriormente lo incautaron.</a:t>
            </a:r>
          </a:p>
          <a:p>
            <a:pPr>
              <a:lnSpc>
                <a:spcPct val="90000"/>
              </a:lnSpc>
              <a:spcBef>
                <a:spcPts val="400"/>
              </a:spcBef>
              <a:defRPr sz="2000">
                <a:latin typeface="Comic Sans MS"/>
                <a:ea typeface="Comic Sans MS"/>
                <a:cs typeface="Comic Sans MS"/>
                <a:sym typeface="Comic Sans MS"/>
              </a:defRPr>
            </a:pPr>
            <a:r>
              <a:t>Los expertos aún están debatiendo este artefacto, y el propietario está actualmente involucrado en un juicio por falsificación en los tribunales israelíes; sin embargo, la situación está cambiando nuevamente, ya que el juez presidente ha sugerido que se retiren los cargos por falta de pruebas (enero de 2009).</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2426"/>
                                        </p:tgtEl>
                                        <p:attrNameLst>
                                          <p:attrName>style.visibility</p:attrName>
                                        </p:attrNameLst>
                                      </p:cBhvr>
                                      <p:to>
                                        <p:strVal val="visible"/>
                                      </p:to>
                                    </p:set>
                                    <p:anim calcmode="lin" valueType="num">
                                      <p:cBhvr>
                                        <p:cTn id="7" dur="500" fill="hold"/>
                                        <p:tgtEl>
                                          <p:spTgt spid="12426"/>
                                        </p:tgtEl>
                                        <p:attrNameLst>
                                          <p:attrName>ppt_x</p:attrName>
                                        </p:attrNameLst>
                                      </p:cBhvr>
                                      <p:tavLst>
                                        <p:tav tm="0">
                                          <p:val>
                                            <p:strVal val="#ppt_x"/>
                                          </p:val>
                                        </p:tav>
                                        <p:tav tm="100000">
                                          <p:val>
                                            <p:strVal val="#ppt_x"/>
                                          </p:val>
                                        </p:tav>
                                      </p:tavLst>
                                    </p:anim>
                                    <p:anim calcmode="lin" valueType="num">
                                      <p:cBhvr>
                                        <p:cTn id="8" dur="500" fill="hold"/>
                                        <p:tgtEl>
                                          <p:spTgt spid="124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12427">
                                            <p:bg/>
                                          </p:spTgt>
                                        </p:tgtEl>
                                        <p:attrNameLst>
                                          <p:attrName>style.visibility</p:attrName>
                                        </p:attrNameLst>
                                      </p:cBhvr>
                                      <p:to>
                                        <p:strVal val="visible"/>
                                      </p:to>
                                    </p:set>
                                    <p:animEffect transition="in" filter="wipe(up)">
                                      <p:cBhvr>
                                        <p:cTn id="13" dur="500"/>
                                        <p:tgtEl>
                                          <p:spTgt spid="12427">
                                            <p:bg/>
                                          </p:spTgt>
                                        </p:tgtEl>
                                      </p:cBhvr>
                                    </p:animEffect>
                                  </p:childTnLst>
                                </p:cTn>
                              </p:par>
                              <p:par>
                                <p:cTn id="14" presetID="22" presetClass="entr" presetSubtype="1" fill="hold" grpId="2" nodeType="withEffect">
                                  <p:stCondLst>
                                    <p:cond delay="0"/>
                                  </p:stCondLst>
                                  <p:iterate>
                                    <p:tmAbs val="0"/>
                                  </p:iterate>
                                  <p:childTnLst>
                                    <p:set>
                                      <p:cBhvr>
                                        <p:cTn id="15" fill="hold"/>
                                        <p:tgtEl>
                                          <p:spTgt spid="12427">
                                            <p:txEl>
                                              <p:pRg st="0" end="0"/>
                                            </p:txEl>
                                          </p:spTgt>
                                        </p:tgtEl>
                                        <p:attrNameLst>
                                          <p:attrName>style.visibility</p:attrName>
                                        </p:attrNameLst>
                                      </p:cBhvr>
                                      <p:to>
                                        <p:strVal val="visible"/>
                                      </p:to>
                                    </p:set>
                                    <p:animEffect transition="in" filter="wipe(up)">
                                      <p:cBhvr>
                                        <p:cTn id="16" dur="500"/>
                                        <p:tgtEl>
                                          <p:spTgt spid="1242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2" nodeType="clickEffect">
                                  <p:stCondLst>
                                    <p:cond delay="0"/>
                                  </p:stCondLst>
                                  <p:iterate>
                                    <p:tmAbs val="0"/>
                                  </p:iterate>
                                  <p:childTnLst>
                                    <p:set>
                                      <p:cBhvr>
                                        <p:cTn id="20" fill="hold"/>
                                        <p:tgtEl>
                                          <p:spTgt spid="12427">
                                            <p:txEl>
                                              <p:pRg st="1" end="1"/>
                                            </p:txEl>
                                          </p:spTgt>
                                        </p:tgtEl>
                                        <p:attrNameLst>
                                          <p:attrName>style.visibility</p:attrName>
                                        </p:attrNameLst>
                                      </p:cBhvr>
                                      <p:to>
                                        <p:strVal val="visible"/>
                                      </p:to>
                                    </p:set>
                                    <p:animEffect transition="in" filter="wipe(up)">
                                      <p:cBhvr>
                                        <p:cTn id="21" dur="500"/>
                                        <p:tgtEl>
                                          <p:spTgt spid="12427">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2" nodeType="clickEffect">
                                  <p:stCondLst>
                                    <p:cond delay="0"/>
                                  </p:stCondLst>
                                  <p:iterate>
                                    <p:tmAbs val="0"/>
                                  </p:iterate>
                                  <p:childTnLst>
                                    <p:set>
                                      <p:cBhvr>
                                        <p:cTn id="25" fill="hold"/>
                                        <p:tgtEl>
                                          <p:spTgt spid="12427">
                                            <p:txEl>
                                              <p:pRg st="2" end="2"/>
                                            </p:txEl>
                                          </p:spTgt>
                                        </p:tgtEl>
                                        <p:attrNameLst>
                                          <p:attrName>style.visibility</p:attrName>
                                        </p:attrNameLst>
                                      </p:cBhvr>
                                      <p:to>
                                        <p:strVal val="visible"/>
                                      </p:to>
                                    </p:set>
                                    <p:animEffect transition="in" filter="wipe(up)">
                                      <p:cBhvr>
                                        <p:cTn id="26" dur="500"/>
                                        <p:tgtEl>
                                          <p:spTgt spid="12427">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2" nodeType="clickEffect">
                                  <p:stCondLst>
                                    <p:cond delay="0"/>
                                  </p:stCondLst>
                                  <p:iterate>
                                    <p:tmAbs val="0"/>
                                  </p:iterate>
                                  <p:childTnLst>
                                    <p:set>
                                      <p:cBhvr>
                                        <p:cTn id="30" fill="hold"/>
                                        <p:tgtEl>
                                          <p:spTgt spid="12427">
                                            <p:txEl>
                                              <p:pRg st="3" end="3"/>
                                            </p:txEl>
                                          </p:spTgt>
                                        </p:tgtEl>
                                        <p:attrNameLst>
                                          <p:attrName>style.visibility</p:attrName>
                                        </p:attrNameLst>
                                      </p:cBhvr>
                                      <p:to>
                                        <p:strVal val="visible"/>
                                      </p:to>
                                    </p:set>
                                    <p:animEffect transition="in" filter="wipe(up)">
                                      <p:cBhvr>
                                        <p:cTn id="31" dur="500"/>
                                        <p:tgtEl>
                                          <p:spTgt spid="1242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26" grpId="1" animBg="1" advAuto="0"/>
      <p:bldP spid="12427" grpId="2" build="p" animBg="1" advAuto="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29" name="Rectangle 2"/>
          <p:cNvSpPr txBox="1">
            <a:spLocks noGrp="1"/>
          </p:cNvSpPr>
          <p:nvPr>
            <p:ph type="title"/>
          </p:nvPr>
        </p:nvSpPr>
        <p:spPr>
          <a:xfrm>
            <a:off x="1981200" y="76200"/>
            <a:ext cx="8153400" cy="792165"/>
          </a:xfrm>
          <a:prstGeom prst="rect">
            <a:avLst/>
          </a:prstGeom>
        </p:spPr>
        <p:txBody>
          <a:bodyPr/>
          <a:lstStyle>
            <a:lvl1pPr algn="l">
              <a:defRPr sz="4000" b="1">
                <a:solidFill>
                  <a:srgbClr val="FFFF66"/>
                </a:solidFill>
                <a:latin typeface="Agency FB"/>
                <a:ea typeface="Agency FB"/>
                <a:cs typeface="Agency FB"/>
                <a:sym typeface="Agency FB"/>
              </a:defRPr>
            </a:lvl1pPr>
          </a:lstStyle>
          <a:p>
            <a:r>
              <a:t>El Osario de Santiago</a:t>
            </a:r>
          </a:p>
        </p:txBody>
      </p:sp>
      <p:pic>
        <p:nvPicPr>
          <p:cNvPr id="12430" name="Picture 3" descr="Picture 3"/>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904999" y="871537"/>
            <a:ext cx="8361599" cy="5986464"/>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2429"/>
                                        </p:tgtEl>
                                        <p:attrNameLst>
                                          <p:attrName>style.visibility</p:attrName>
                                        </p:attrNameLst>
                                      </p:cBhvr>
                                      <p:to>
                                        <p:strVal val="visible"/>
                                      </p:to>
                                    </p:set>
                                    <p:anim calcmode="lin" valueType="num">
                                      <p:cBhvr>
                                        <p:cTn id="7" dur="1000" fill="hold"/>
                                        <p:tgtEl>
                                          <p:spTgt spid="12429"/>
                                        </p:tgtEl>
                                        <p:attrNameLst>
                                          <p:attrName>ppt_x</p:attrName>
                                        </p:attrNameLst>
                                      </p:cBhvr>
                                      <p:tavLst>
                                        <p:tav tm="0">
                                          <p:val>
                                            <p:strVal val="#ppt_x"/>
                                          </p:val>
                                        </p:tav>
                                        <p:tav tm="100000">
                                          <p:val>
                                            <p:strVal val="#ppt_x"/>
                                          </p:val>
                                        </p:tav>
                                      </p:tavLst>
                                    </p:anim>
                                    <p:anim calcmode="lin" valueType="num">
                                      <p:cBhvr>
                                        <p:cTn id="8" dur="1000" fill="hold"/>
                                        <p:tgtEl>
                                          <p:spTgt spid="124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29" grpId="1"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9" name="Title 1"/>
          <p:cNvSpPr txBox="1">
            <a:spLocks noGrp="1"/>
          </p:cNvSpPr>
          <p:nvPr>
            <p:ph type="title"/>
          </p:nvPr>
        </p:nvSpPr>
        <p:spPr>
          <a:xfrm>
            <a:off x="609600" y="6316933"/>
            <a:ext cx="10972800" cy="404543"/>
          </a:xfrm>
          <a:prstGeom prst="rect">
            <a:avLst/>
          </a:prstGeom>
        </p:spPr>
        <p:txBody>
          <a:bodyPr/>
          <a:lstStyle>
            <a:lvl1pPr algn="l">
              <a:defRPr sz="2000" b="1">
                <a:solidFill>
                  <a:srgbClr val="000000"/>
                </a:solidFill>
              </a:defRPr>
            </a:lvl1pPr>
          </a:lstStyle>
          <a:p>
            <a:pPr>
              <a:defRPr>
                <a:effectLst/>
              </a:defRPr>
            </a:pPr>
            <a:r>
              <a:t>Escriba con lápiz y tableta</a:t>
            </a:r>
          </a:p>
        </p:txBody>
      </p:sp>
      <p:sp>
        <p:nvSpPr>
          <p:cNvPr id="11900" name="Slide Number Placeholder 3"/>
          <p:cNvSpPr txBox="1">
            <a:spLocks noGrp="1"/>
          </p:cNvSpPr>
          <p:nvPr>
            <p:ph type="sldNum" sz="quarter" idx="2"/>
          </p:nvPr>
        </p:nvSpPr>
        <p:spPr>
          <a:xfrm>
            <a:off x="8737600"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13</a:t>
            </a:fld>
            <a:endParaRPr/>
          </a:p>
        </p:txBody>
      </p:sp>
      <p:pic>
        <p:nvPicPr>
          <p:cNvPr id="11901" name="Content Placeholder 4" descr="Content Placeholder 4"/>
          <p:cNvPicPr>
            <a:picLocks noChangeAspect="1"/>
          </p:cNvPicPr>
          <p:nvPr/>
        </p:nvPicPr>
        <p:blipFill>
          <a:blip r:embed="rId2"/>
          <a:stretch>
            <a:fillRect/>
          </a:stretch>
        </p:blipFill>
        <p:spPr>
          <a:xfrm>
            <a:off x="295501" y="136525"/>
            <a:ext cx="11607742" cy="6180409"/>
          </a:xfrm>
          <a:prstGeom prst="rect">
            <a:avLst/>
          </a:prstGeom>
          <a:ln w="12700">
            <a:miter lim="400000"/>
          </a:ln>
        </p:spPr>
      </p:pic>
    </p:spTree>
  </p:cSld>
  <p:clrMapOvr>
    <a:masterClrMapping/>
  </p:clrMapOvr>
  <p:transition spd="med"/>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32" name="Picture 2" descr="Picture 2"/>
          <p:cNvPicPr>
            <a:picLocks noChangeAspect="1"/>
          </p:cNvPicPr>
          <p:nvPr/>
        </p:nvPicPr>
        <p:blipFill>
          <a:blip r:embed="rId2"/>
          <a:stretch>
            <a:fillRect/>
          </a:stretch>
        </p:blipFill>
        <p:spPr>
          <a:xfrm>
            <a:off x="1981200" y="1127125"/>
            <a:ext cx="8229600" cy="2606676"/>
          </a:xfrm>
          <a:prstGeom prst="rect">
            <a:avLst/>
          </a:prstGeom>
          <a:ln w="12700">
            <a:miter lim="400000"/>
          </a:ln>
        </p:spPr>
      </p:pic>
      <p:pic>
        <p:nvPicPr>
          <p:cNvPr id="12433" name="Picture 3" descr="Picture 3"/>
          <p:cNvPicPr>
            <a:picLocks noChangeAspect="1"/>
          </p:cNvPicPr>
          <p:nvPr/>
        </p:nvPicPr>
        <p:blipFill>
          <a:blip r:embed="rId3"/>
          <a:stretch>
            <a:fillRect/>
          </a:stretch>
        </p:blipFill>
        <p:spPr>
          <a:xfrm>
            <a:off x="1981200" y="3914776"/>
            <a:ext cx="8229600" cy="2181226"/>
          </a:xfrm>
          <a:prstGeom prst="rect">
            <a:avLst/>
          </a:prstGeom>
          <a:ln w="12700">
            <a:miter lim="400000"/>
          </a:ln>
        </p:spPr>
      </p:pic>
      <p:sp>
        <p:nvSpPr>
          <p:cNvPr id="12434" name="Text Box 4"/>
          <p:cNvSpPr txBox="1"/>
          <p:nvPr/>
        </p:nvSpPr>
        <p:spPr>
          <a:xfrm>
            <a:off x="1874519" y="6232526"/>
            <a:ext cx="8366762" cy="396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200"/>
              </a:spcBef>
              <a:defRPr sz="2000" b="1">
                <a:solidFill>
                  <a:srgbClr val="FFFFFF"/>
                </a:solidFill>
                <a:latin typeface="Arial Narrow"/>
                <a:ea typeface="Arial Narrow"/>
                <a:cs typeface="Arial Narrow"/>
                <a:sym typeface="Arial Narrow"/>
              </a:defRPr>
            </a:pPr>
            <a:r>
              <a:t>Santiago, hijo de José, hermano de Jesús =</a:t>
            </a:r>
            <a:r>
              <a:rPr b="0">
                <a:latin typeface="HebrewTh"/>
                <a:ea typeface="HebrewTh"/>
                <a:cs typeface="HebrewTh"/>
                <a:sym typeface="HebrewTh"/>
              </a:rPr>
              <a:t> </a:t>
            </a:r>
            <a:r>
              <a:rPr b="0">
                <a:latin typeface="Arial"/>
                <a:ea typeface="Arial"/>
                <a:cs typeface="Arial"/>
                <a:sym typeface="Arial"/>
              </a:rPr>
              <a:t>ישוע</a:t>
            </a:r>
            <a:r>
              <a:rPr b="0">
                <a:latin typeface="HebrewTh"/>
                <a:ea typeface="HebrewTh"/>
                <a:cs typeface="HebrewTh"/>
                <a:sym typeface="HebrewTh"/>
              </a:rPr>
              <a:t> </a:t>
            </a:r>
            <a:r>
              <a:rPr b="0">
                <a:latin typeface="Arial"/>
                <a:ea typeface="Arial"/>
                <a:cs typeface="Arial"/>
                <a:sym typeface="Arial"/>
              </a:rPr>
              <a:t>אחווצ</a:t>
            </a:r>
            <a:r>
              <a:rPr b="0">
                <a:latin typeface="HebrewTh"/>
                <a:ea typeface="HebrewTh"/>
                <a:cs typeface="HebrewTh"/>
                <a:sym typeface="HebrewTh"/>
              </a:rPr>
              <a:t> </a:t>
            </a:r>
            <a:r>
              <a:rPr b="0">
                <a:latin typeface="Arial"/>
                <a:ea typeface="Arial"/>
                <a:cs typeface="Arial"/>
                <a:sym typeface="Arial"/>
              </a:rPr>
              <a:t>יוסף</a:t>
            </a:r>
            <a:r>
              <a:rPr b="0">
                <a:latin typeface="HebrewTh"/>
                <a:ea typeface="HebrewTh"/>
                <a:cs typeface="HebrewTh"/>
                <a:sym typeface="HebrewTh"/>
              </a:rPr>
              <a:t> </a:t>
            </a:r>
            <a:r>
              <a:rPr b="0">
                <a:latin typeface="Arial"/>
                <a:ea typeface="Arial"/>
                <a:cs typeface="Arial"/>
                <a:sym typeface="Arial"/>
              </a:rPr>
              <a:t>  יעקוב בר</a:t>
            </a:r>
          </a:p>
        </p:txBody>
      </p:sp>
      <p:sp>
        <p:nvSpPr>
          <p:cNvPr id="12435" name="Text Box 5"/>
          <p:cNvSpPr txBox="1"/>
          <p:nvPr/>
        </p:nvSpPr>
        <p:spPr>
          <a:xfrm>
            <a:off x="2484119" y="228600"/>
            <a:ext cx="7147562" cy="701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2400"/>
              </a:spcBef>
              <a:defRPr sz="4000" b="1">
                <a:solidFill>
                  <a:srgbClr val="FFFF66"/>
                </a:solidFill>
                <a:latin typeface="Agency FB"/>
                <a:ea typeface="Agency FB"/>
                <a:cs typeface="Agency FB"/>
                <a:sym typeface="Agency FB"/>
              </a:defRPr>
            </a:lvl1pPr>
          </a:lstStyle>
          <a:p>
            <a:r>
              <a:t>La inscripción</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1" nodeType="afterEffect">
                                  <p:stCondLst>
                                    <p:cond delay="0"/>
                                  </p:stCondLst>
                                  <p:iterate>
                                    <p:tmAbs val="0"/>
                                  </p:iterate>
                                  <p:childTnLst>
                                    <p:set>
                                      <p:cBhvr>
                                        <p:cTn id="6" fill="hold"/>
                                        <p:tgtEl>
                                          <p:spTgt spid="12432"/>
                                        </p:tgtEl>
                                        <p:attrNameLst>
                                          <p:attrName>style.visibility</p:attrName>
                                        </p:attrNameLst>
                                      </p:cBhvr>
                                      <p:to>
                                        <p:strVal val="visible"/>
                                      </p:to>
                                    </p:set>
                                    <p:animEffect transition="in" filter="blinds(horizontal)">
                                      <p:cBhvr>
                                        <p:cTn id="7" dur="500"/>
                                        <p:tgtEl>
                                          <p:spTgt spid="12432"/>
                                        </p:tgtEl>
                                      </p:cBhvr>
                                    </p:animEffect>
                                  </p:childTnLst>
                                </p:cTn>
                              </p:par>
                            </p:childTnLst>
                          </p:cTn>
                        </p:par>
                        <p:par>
                          <p:cTn id="8" fill="hold">
                            <p:stCondLst>
                              <p:cond delay="500"/>
                            </p:stCondLst>
                            <p:childTnLst>
                              <p:par>
                                <p:cTn id="9" presetID="3" presetClass="entr" presetSubtype="10" fill="hold" grpId="2" nodeType="afterEffect">
                                  <p:stCondLst>
                                    <p:cond delay="0"/>
                                  </p:stCondLst>
                                  <p:iterate>
                                    <p:tmAbs val="0"/>
                                  </p:iterate>
                                  <p:childTnLst>
                                    <p:set>
                                      <p:cBhvr>
                                        <p:cTn id="10" fill="hold"/>
                                        <p:tgtEl>
                                          <p:spTgt spid="12433"/>
                                        </p:tgtEl>
                                        <p:attrNameLst>
                                          <p:attrName>style.visibility</p:attrName>
                                        </p:attrNameLst>
                                      </p:cBhvr>
                                      <p:to>
                                        <p:strVal val="visible"/>
                                      </p:to>
                                    </p:set>
                                    <p:animEffect transition="in" filter="blinds(horizontal)">
                                      <p:cBhvr>
                                        <p:cTn id="11" dur="500"/>
                                        <p:tgtEl>
                                          <p:spTgt spid="12433"/>
                                        </p:tgtEl>
                                      </p:cBhvr>
                                    </p:animEffect>
                                  </p:childTnLst>
                                </p:cTn>
                              </p:par>
                            </p:childTnLst>
                          </p:cTn>
                        </p:par>
                        <p:par>
                          <p:cTn id="12" fill="hold">
                            <p:stCondLst>
                              <p:cond delay="1000"/>
                            </p:stCondLst>
                            <p:childTnLst>
                              <p:par>
                                <p:cTn id="13" presetID="22" presetClass="entr" presetSubtype="8" fill="hold" grpId="3" nodeType="afterEffect">
                                  <p:stCondLst>
                                    <p:cond delay="0"/>
                                  </p:stCondLst>
                                  <p:iterate>
                                    <p:tmAbs val="0"/>
                                  </p:iterate>
                                  <p:childTnLst>
                                    <p:set>
                                      <p:cBhvr>
                                        <p:cTn id="14" fill="hold"/>
                                        <p:tgtEl>
                                          <p:spTgt spid="12434"/>
                                        </p:tgtEl>
                                        <p:attrNameLst>
                                          <p:attrName>style.visibility</p:attrName>
                                        </p:attrNameLst>
                                      </p:cBhvr>
                                      <p:to>
                                        <p:strVal val="visible"/>
                                      </p:to>
                                    </p:set>
                                    <p:animEffect transition="in" filter="wipe(left)">
                                      <p:cBhvr>
                                        <p:cTn id="15" dur="500"/>
                                        <p:tgtEl>
                                          <p:spTgt spid="1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32" grpId="1" animBg="1" advAuto="0"/>
      <p:bldP spid="12433" grpId="2" animBg="1" advAuto="0"/>
      <p:bldP spid="12434" grpId="3"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37" name="Rectangle 2"/>
          <p:cNvSpPr txBox="1">
            <a:spLocks noGrp="1"/>
          </p:cNvSpPr>
          <p:nvPr>
            <p:ph type="title"/>
          </p:nvPr>
        </p:nvSpPr>
        <p:spPr>
          <a:prstGeom prst="rect">
            <a:avLst/>
          </a:prstGeom>
        </p:spPr>
        <p:txBody>
          <a:bodyPr/>
          <a:lstStyle>
            <a:lvl1pPr algn="l">
              <a:defRPr sz="3600" b="1">
                <a:latin typeface="Agency FB"/>
                <a:ea typeface="Agency FB"/>
                <a:cs typeface="Agency FB"/>
                <a:sym typeface="Agency FB"/>
              </a:defRPr>
            </a:lvl1pPr>
          </a:lstStyle>
          <a:p>
            <a:r>
              <a:t>Si el osario de Santiago es auténtico…</a:t>
            </a:r>
          </a:p>
        </p:txBody>
      </p:sp>
      <p:sp>
        <p:nvSpPr>
          <p:cNvPr id="12438" name="Rectangle 3"/>
          <p:cNvSpPr txBox="1">
            <a:spLocks noGrp="1"/>
          </p:cNvSpPr>
          <p:nvPr>
            <p:ph type="body" idx="1"/>
          </p:nvPr>
        </p:nvSpPr>
        <p:spPr>
          <a:xfrm>
            <a:off x="609600" y="1600201"/>
            <a:ext cx="10972800" cy="4525963"/>
          </a:xfrm>
          <a:prstGeom prst="rect">
            <a:avLst/>
          </a:prstGeom>
        </p:spPr>
        <p:txBody>
          <a:bodyPr/>
          <a:lstStyle/>
          <a:p>
            <a:pPr>
              <a:spcBef>
                <a:spcPts val="400"/>
              </a:spcBef>
              <a:defRPr sz="2000">
                <a:latin typeface="Comic Sans MS"/>
                <a:ea typeface="Comic Sans MS"/>
                <a:cs typeface="Comic Sans MS"/>
                <a:sym typeface="Comic Sans MS"/>
              </a:defRPr>
            </a:pPr>
            <a:r>
              <a:t>…refuerza la visión de que Santiago era el medio hermano menor de Jesús, hijo de José y María.</a:t>
            </a:r>
          </a:p>
          <a:p>
            <a:pPr>
              <a:spcBef>
                <a:spcPts val="400"/>
              </a:spcBef>
              <a:defRPr sz="2000">
                <a:latin typeface="Comic Sans MS"/>
                <a:ea typeface="Comic Sans MS"/>
                <a:cs typeface="Comic Sans MS"/>
                <a:sym typeface="Comic Sans MS"/>
              </a:defRPr>
            </a:pPr>
            <a:r>
              <a:t>…aún podría permitirse la teoría de que los “hermanos” de Jesús eran hijos de José de un matrimonio anterior.</a:t>
            </a:r>
          </a:p>
          <a:p>
            <a:pPr>
              <a:spcBef>
                <a:spcPts val="400"/>
              </a:spcBef>
              <a:defRPr sz="2000">
                <a:latin typeface="Comic Sans MS"/>
                <a:ea typeface="Comic Sans MS"/>
                <a:cs typeface="Comic Sans MS"/>
                <a:sym typeface="Comic Sans MS"/>
              </a:defRPr>
            </a:pPr>
            <a:r>
              <a:t>…hace que la teoría del “primo” sea casi imposible.</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38">
                                            <p:bg/>
                                          </p:spTgt>
                                        </p:tgtEl>
                                        <p:attrNameLst>
                                          <p:attrName>style.visibility</p:attrName>
                                        </p:attrNameLst>
                                      </p:cBhvr>
                                      <p:to>
                                        <p:strVal val="visible"/>
                                      </p:to>
                                    </p:set>
                                    <p:anim calcmode="lin" valueType="num">
                                      <p:cBhvr>
                                        <p:cTn id="7" dur="500" fill="hold"/>
                                        <p:tgtEl>
                                          <p:spTgt spid="12438">
                                            <p:bg/>
                                          </p:spTgt>
                                        </p:tgtEl>
                                        <p:attrNameLst>
                                          <p:attrName>ppt_x</p:attrName>
                                        </p:attrNameLst>
                                      </p:cBhvr>
                                      <p:tavLst>
                                        <p:tav tm="0">
                                          <p:val>
                                            <p:strVal val="#ppt_x"/>
                                          </p:val>
                                        </p:tav>
                                        <p:tav tm="100000">
                                          <p:val>
                                            <p:strVal val="#ppt_x"/>
                                          </p:val>
                                        </p:tav>
                                      </p:tavLst>
                                    </p:anim>
                                    <p:anim calcmode="lin" valueType="num">
                                      <p:cBhvr>
                                        <p:cTn id="8" dur="500" fill="hold"/>
                                        <p:tgtEl>
                                          <p:spTgt spid="12438">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438">
                                            <p:txEl>
                                              <p:pRg st="0" end="0"/>
                                            </p:txEl>
                                          </p:spTgt>
                                        </p:tgtEl>
                                        <p:attrNameLst>
                                          <p:attrName>style.visibility</p:attrName>
                                        </p:attrNameLst>
                                      </p:cBhvr>
                                      <p:to>
                                        <p:strVal val="visible"/>
                                      </p:to>
                                    </p:set>
                                    <p:anim calcmode="lin" valueType="num">
                                      <p:cBhvr>
                                        <p:cTn id="11" dur="500" fill="hold"/>
                                        <p:tgtEl>
                                          <p:spTgt spid="12438">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43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438">
                                            <p:txEl>
                                              <p:pRg st="1" end="1"/>
                                            </p:txEl>
                                          </p:spTgt>
                                        </p:tgtEl>
                                        <p:attrNameLst>
                                          <p:attrName>style.visibility</p:attrName>
                                        </p:attrNameLst>
                                      </p:cBhvr>
                                      <p:to>
                                        <p:strVal val="visible"/>
                                      </p:to>
                                    </p:set>
                                    <p:anim calcmode="lin" valueType="num">
                                      <p:cBhvr>
                                        <p:cTn id="17" dur="500" fill="hold"/>
                                        <p:tgtEl>
                                          <p:spTgt spid="12438">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43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438">
                                            <p:txEl>
                                              <p:pRg st="2" end="2"/>
                                            </p:txEl>
                                          </p:spTgt>
                                        </p:tgtEl>
                                        <p:attrNameLst>
                                          <p:attrName>style.visibility</p:attrName>
                                        </p:attrNameLst>
                                      </p:cBhvr>
                                      <p:to>
                                        <p:strVal val="visible"/>
                                      </p:to>
                                    </p:set>
                                    <p:anim calcmode="lin" valueType="num">
                                      <p:cBhvr>
                                        <p:cTn id="23" dur="500" fill="hold"/>
                                        <p:tgtEl>
                                          <p:spTgt spid="12438">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43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38" grpId="1" build="p"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40" name="Rectangle 2"/>
          <p:cNvSpPr txBox="1">
            <a:spLocks noGrp="1"/>
          </p:cNvSpPr>
          <p:nvPr>
            <p:ph type="title"/>
          </p:nvPr>
        </p:nvSpPr>
        <p:spPr>
          <a:xfrm>
            <a:off x="577514" y="0"/>
            <a:ext cx="10940717" cy="1371600"/>
          </a:xfrm>
          <a:prstGeom prst="rect">
            <a:avLst/>
          </a:prstGeom>
        </p:spPr>
        <p:txBody>
          <a:bodyPr/>
          <a:lstStyle>
            <a:lvl1pPr algn="l">
              <a:defRPr sz="3600" b="1">
                <a:latin typeface="Agency FB"/>
                <a:ea typeface="Agency FB"/>
                <a:cs typeface="Agency FB"/>
                <a:sym typeface="Agency FB"/>
              </a:defRPr>
            </a:lvl1pPr>
          </a:lstStyle>
          <a:p>
            <a:r>
              <a:t>¿Fue este “Santiago” el autor de la Carta de Santiago?</a:t>
            </a:r>
          </a:p>
        </p:txBody>
      </p:sp>
      <p:sp>
        <p:nvSpPr>
          <p:cNvPr id="12441" name="Rectangle 3"/>
          <p:cNvSpPr txBox="1">
            <a:spLocks noGrp="1"/>
          </p:cNvSpPr>
          <p:nvPr>
            <p:ph type="body" idx="1"/>
          </p:nvPr>
        </p:nvSpPr>
        <p:spPr>
          <a:xfrm>
            <a:off x="328612" y="1104900"/>
            <a:ext cx="11534776" cy="5753100"/>
          </a:xfrm>
          <a:prstGeom prst="rect">
            <a:avLst/>
          </a:prstGeom>
        </p:spPr>
        <p:txBody>
          <a:bodyPr/>
          <a:lstStyle/>
          <a:p>
            <a:pPr>
              <a:lnSpc>
                <a:spcPct val="80000"/>
              </a:lnSpc>
              <a:spcBef>
                <a:spcPts val="400"/>
              </a:spcBef>
              <a:defRPr sz="2000">
                <a:latin typeface="Comic Sans MS"/>
                <a:ea typeface="Comic Sans MS"/>
                <a:cs typeface="Comic Sans MS"/>
                <a:sym typeface="Comic Sans MS"/>
              </a:defRPr>
            </a:pPr>
            <a:r>
              <a:t>Quienquiera que haya escrito Santiago, era lo suficientemente conocido como para describirse simplemente como “Santiago”, lo que a su vez sugiere que Santiago, el hermano de Jesús, era el candidato más probable. Tenía suficiente autoridad, reconocimiento y longevidad.</a:t>
            </a:r>
          </a:p>
          <a:p>
            <a:pPr>
              <a:lnSpc>
                <a:spcPct val="80000"/>
              </a:lnSpc>
              <a:spcBef>
                <a:spcPts val="400"/>
              </a:spcBef>
              <a:defRPr sz="2000">
                <a:latin typeface="Comic Sans MS"/>
                <a:ea typeface="Comic Sans MS"/>
                <a:cs typeface="Comic Sans MS"/>
                <a:sym typeface="Comic Sans MS"/>
              </a:defRPr>
            </a:pPr>
            <a:r>
              <a:t>Como líder de la iglesia judía, tiene sentido que todavía llame a la iglesia una “sinagoga” (2:2).</a:t>
            </a:r>
          </a:p>
          <a:p>
            <a:pPr>
              <a:lnSpc>
                <a:spcPct val="80000"/>
              </a:lnSpc>
              <a:spcBef>
                <a:spcPts val="400"/>
              </a:spcBef>
              <a:defRPr sz="2000">
                <a:latin typeface="Comic Sans MS"/>
                <a:ea typeface="Comic Sans MS"/>
                <a:cs typeface="Comic Sans MS"/>
                <a:sym typeface="Comic Sans MS"/>
              </a:defRPr>
            </a:pPr>
            <a:r>
              <a:t>Hay varios hebraísmos en la carta que sugieren que fue escrita por un judío, no un griego.</a:t>
            </a:r>
          </a:p>
          <a:p>
            <a:pPr>
              <a:lnSpc>
                <a:spcPct val="80000"/>
              </a:lnSpc>
              <a:spcBef>
                <a:spcPts val="400"/>
              </a:spcBef>
              <a:defRPr sz="2000">
                <a:latin typeface="Comic Sans MS"/>
                <a:ea typeface="Comic Sans MS"/>
                <a:cs typeface="Comic Sans MS"/>
                <a:sym typeface="Comic Sans MS"/>
              </a:defRPr>
            </a:pPr>
            <a:r>
              <a:t>El lenguaje de la carta de Santiago tiene sorprendentes afinidades de vocabulario con los discursos de Santiago en los Hechos.</a:t>
            </a:r>
          </a:p>
          <a:p>
            <a:pPr>
              <a:lnSpc>
                <a:spcPct val="80000"/>
              </a:lnSpc>
              <a:spcBef>
                <a:spcPts val="400"/>
              </a:spcBef>
              <a:defRPr sz="2000">
                <a:latin typeface="Comic Sans MS"/>
                <a:ea typeface="Comic Sans MS"/>
                <a:cs typeface="Comic Sans MS"/>
                <a:sym typeface="Comic Sans MS"/>
              </a:defRPr>
            </a:pPr>
            <a:r>
              <a:t>Muchos de los dichos de Santiago son paralelos a los dichos de Jesús en el evangelio de Mateo, aunque parecen provenir de la tradición oral de la iglesia.</a:t>
            </a:r>
          </a:p>
          <a:p>
            <a:pPr>
              <a:lnSpc>
                <a:spcPct val="80000"/>
              </a:lnSpc>
              <a:spcBef>
                <a:spcPts val="400"/>
              </a:spcBef>
              <a:defRPr sz="2000">
                <a:latin typeface="Comic Sans MS"/>
                <a:ea typeface="Comic Sans MS"/>
                <a:cs typeface="Comic Sans MS"/>
                <a:sym typeface="Comic Sans MS"/>
              </a:defRPr>
            </a:pPr>
            <a:r>
              <a:t>Aunque no es posible tener certeza, Santiago, el hermano del Señor, parece el mejor candidato.</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41">
                                            <p:bg/>
                                          </p:spTgt>
                                        </p:tgtEl>
                                        <p:attrNameLst>
                                          <p:attrName>style.visibility</p:attrName>
                                        </p:attrNameLst>
                                      </p:cBhvr>
                                      <p:to>
                                        <p:strVal val="visible"/>
                                      </p:to>
                                    </p:set>
                                    <p:anim calcmode="lin" valueType="num">
                                      <p:cBhvr>
                                        <p:cTn id="7" dur="500" fill="hold"/>
                                        <p:tgtEl>
                                          <p:spTgt spid="12441">
                                            <p:bg/>
                                          </p:spTgt>
                                        </p:tgtEl>
                                        <p:attrNameLst>
                                          <p:attrName>ppt_x</p:attrName>
                                        </p:attrNameLst>
                                      </p:cBhvr>
                                      <p:tavLst>
                                        <p:tav tm="0">
                                          <p:val>
                                            <p:strVal val="#ppt_x"/>
                                          </p:val>
                                        </p:tav>
                                        <p:tav tm="100000">
                                          <p:val>
                                            <p:strVal val="#ppt_x"/>
                                          </p:val>
                                        </p:tav>
                                      </p:tavLst>
                                    </p:anim>
                                    <p:anim calcmode="lin" valueType="num">
                                      <p:cBhvr>
                                        <p:cTn id="8" dur="500" fill="hold"/>
                                        <p:tgtEl>
                                          <p:spTgt spid="12441">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441">
                                            <p:txEl>
                                              <p:pRg st="0" end="0"/>
                                            </p:txEl>
                                          </p:spTgt>
                                        </p:tgtEl>
                                        <p:attrNameLst>
                                          <p:attrName>style.visibility</p:attrName>
                                        </p:attrNameLst>
                                      </p:cBhvr>
                                      <p:to>
                                        <p:strVal val="visible"/>
                                      </p:to>
                                    </p:set>
                                    <p:anim calcmode="lin" valueType="num">
                                      <p:cBhvr>
                                        <p:cTn id="11" dur="500" fill="hold"/>
                                        <p:tgtEl>
                                          <p:spTgt spid="12441">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4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441">
                                            <p:txEl>
                                              <p:pRg st="1" end="1"/>
                                            </p:txEl>
                                          </p:spTgt>
                                        </p:tgtEl>
                                        <p:attrNameLst>
                                          <p:attrName>style.visibility</p:attrName>
                                        </p:attrNameLst>
                                      </p:cBhvr>
                                      <p:to>
                                        <p:strVal val="visible"/>
                                      </p:to>
                                    </p:set>
                                    <p:anim calcmode="lin" valueType="num">
                                      <p:cBhvr>
                                        <p:cTn id="17" dur="500" fill="hold"/>
                                        <p:tgtEl>
                                          <p:spTgt spid="12441">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4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441">
                                            <p:txEl>
                                              <p:pRg st="2" end="2"/>
                                            </p:txEl>
                                          </p:spTgt>
                                        </p:tgtEl>
                                        <p:attrNameLst>
                                          <p:attrName>style.visibility</p:attrName>
                                        </p:attrNameLst>
                                      </p:cBhvr>
                                      <p:to>
                                        <p:strVal val="visible"/>
                                      </p:to>
                                    </p:set>
                                    <p:anim calcmode="lin" valueType="num">
                                      <p:cBhvr>
                                        <p:cTn id="23" dur="500" fill="hold"/>
                                        <p:tgtEl>
                                          <p:spTgt spid="12441">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44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iterate>
                                    <p:tmAbs val="0"/>
                                  </p:iterate>
                                  <p:childTnLst>
                                    <p:set>
                                      <p:cBhvr>
                                        <p:cTn id="28" fill="hold"/>
                                        <p:tgtEl>
                                          <p:spTgt spid="12441">
                                            <p:txEl>
                                              <p:pRg st="3" end="3"/>
                                            </p:txEl>
                                          </p:spTgt>
                                        </p:tgtEl>
                                        <p:attrNameLst>
                                          <p:attrName>style.visibility</p:attrName>
                                        </p:attrNameLst>
                                      </p:cBhvr>
                                      <p:to>
                                        <p:strVal val="visible"/>
                                      </p:to>
                                    </p:set>
                                    <p:anim calcmode="lin" valueType="num">
                                      <p:cBhvr>
                                        <p:cTn id="29" dur="500" fill="hold"/>
                                        <p:tgtEl>
                                          <p:spTgt spid="12441">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1244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1" nodeType="clickEffect">
                                  <p:stCondLst>
                                    <p:cond delay="0"/>
                                  </p:stCondLst>
                                  <p:iterate>
                                    <p:tmAbs val="0"/>
                                  </p:iterate>
                                  <p:childTnLst>
                                    <p:set>
                                      <p:cBhvr>
                                        <p:cTn id="34" fill="hold"/>
                                        <p:tgtEl>
                                          <p:spTgt spid="12441">
                                            <p:txEl>
                                              <p:pRg st="4" end="4"/>
                                            </p:txEl>
                                          </p:spTgt>
                                        </p:tgtEl>
                                        <p:attrNameLst>
                                          <p:attrName>style.visibility</p:attrName>
                                        </p:attrNameLst>
                                      </p:cBhvr>
                                      <p:to>
                                        <p:strVal val="visible"/>
                                      </p:to>
                                    </p:set>
                                    <p:anim calcmode="lin" valueType="num">
                                      <p:cBhvr>
                                        <p:cTn id="35" dur="500" fill="hold"/>
                                        <p:tgtEl>
                                          <p:spTgt spid="12441">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1244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1" nodeType="clickEffect">
                                  <p:stCondLst>
                                    <p:cond delay="0"/>
                                  </p:stCondLst>
                                  <p:iterate>
                                    <p:tmAbs val="0"/>
                                  </p:iterate>
                                  <p:childTnLst>
                                    <p:set>
                                      <p:cBhvr>
                                        <p:cTn id="40" fill="hold"/>
                                        <p:tgtEl>
                                          <p:spTgt spid="12441">
                                            <p:txEl>
                                              <p:pRg st="5" end="5"/>
                                            </p:txEl>
                                          </p:spTgt>
                                        </p:tgtEl>
                                        <p:attrNameLst>
                                          <p:attrName>style.visibility</p:attrName>
                                        </p:attrNameLst>
                                      </p:cBhvr>
                                      <p:to>
                                        <p:strVal val="visible"/>
                                      </p:to>
                                    </p:set>
                                    <p:anim calcmode="lin" valueType="num">
                                      <p:cBhvr>
                                        <p:cTn id="41" dur="500" fill="hold"/>
                                        <p:tgtEl>
                                          <p:spTgt spid="12441">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12441">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41" grpId="1" build="p"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43" name="Rectangle 2"/>
          <p:cNvSpPr txBox="1">
            <a:spLocks noGrp="1"/>
          </p:cNvSpPr>
          <p:nvPr>
            <p:ph type="title"/>
          </p:nvPr>
        </p:nvSpPr>
        <p:spPr>
          <a:prstGeom prst="rect">
            <a:avLst/>
          </a:prstGeom>
        </p:spPr>
        <p:txBody>
          <a:bodyPr/>
          <a:lstStyle>
            <a:lvl1pPr algn="l">
              <a:defRPr sz="3600" b="1">
                <a:latin typeface="Agency FB"/>
                <a:ea typeface="Agency FB"/>
                <a:cs typeface="Agency FB"/>
                <a:sym typeface="Agency FB"/>
              </a:defRPr>
            </a:lvl1pPr>
          </a:lstStyle>
          <a:p>
            <a:r>
              <a:t>Fecha</a:t>
            </a:r>
          </a:p>
        </p:txBody>
      </p:sp>
      <p:sp>
        <p:nvSpPr>
          <p:cNvPr id="12444" name="Rectangle 3"/>
          <p:cNvSpPr txBox="1">
            <a:spLocks noGrp="1"/>
          </p:cNvSpPr>
          <p:nvPr>
            <p:ph type="body" idx="1"/>
          </p:nvPr>
        </p:nvSpPr>
        <p:spPr>
          <a:xfrm>
            <a:off x="609600" y="1333500"/>
            <a:ext cx="10972800" cy="4792665"/>
          </a:xfrm>
          <a:prstGeom prst="rect">
            <a:avLst/>
          </a:prstGeom>
        </p:spPr>
        <p:txBody>
          <a:bodyPr/>
          <a:lstStyle/>
          <a:p>
            <a:pPr>
              <a:spcBef>
                <a:spcPts val="500"/>
              </a:spcBef>
              <a:buSzTx/>
              <a:buNone/>
              <a:defRPr sz="2400">
                <a:solidFill>
                  <a:srgbClr val="1AFFFF"/>
                </a:solidFill>
                <a:effectLst>
                  <a:outerShdw blurRad="38100" dist="38100" dir="2700000" rotWithShape="0">
                    <a:srgbClr val="000000"/>
                  </a:outerShdw>
                </a:effectLst>
                <a:latin typeface="Arial Rounded MT Bold"/>
                <a:ea typeface="Arial Rounded MT Bold"/>
                <a:cs typeface="Arial Rounded MT Bold"/>
                <a:sym typeface="Arial Rounded MT Bold"/>
              </a:defRPr>
            </a:pPr>
            <a:r>
              <a:t>Si se acepta a Santiago, el hermano del Señor, como autor, entonces la carta debe datar antes del martirio de Santiago en el año 62 d.C.</a:t>
            </a:r>
          </a:p>
          <a:p>
            <a:pPr>
              <a:spcBef>
                <a:spcPts val="400"/>
              </a:spcBef>
              <a:defRPr sz="2000">
                <a:latin typeface="Comic Sans MS"/>
                <a:ea typeface="Comic Sans MS"/>
                <a:cs typeface="Comic Sans MS"/>
                <a:sym typeface="Comic Sans MS"/>
              </a:defRPr>
            </a:pPr>
            <a:r>
              <a:t>Si es así, se trata de uno de los documentos más antiguos del Nuevo Testamento, quizá incluso el más antiguo.</a:t>
            </a:r>
          </a:p>
          <a:p>
            <a:pPr>
              <a:spcBef>
                <a:spcPts val="400"/>
              </a:spcBef>
              <a:defRPr sz="2000">
                <a:latin typeface="Comic Sans MS"/>
                <a:ea typeface="Comic Sans MS"/>
                <a:cs typeface="Comic Sans MS"/>
                <a:sym typeface="Comic Sans MS"/>
              </a:defRPr>
            </a:pPr>
            <a:r>
              <a:t>Sin embargo, no existe evidencia histórica clara, ni interna ni externa, que permita fijar una fecha firme.</a:t>
            </a:r>
          </a:p>
        </p:txBody>
      </p:sp>
    </p:spTree>
  </p:cSld>
  <p:clrMapOvr>
    <a:masterClrMapping/>
  </p:clrMapOvr>
  <mc:AlternateContent xmlns:mc="http://schemas.openxmlformats.org/markup-compatibility/2006" xmlns:p14="http://schemas.microsoft.com/office/powerpoint/2010/main">
    <mc:Choice Requires="p14">
      <p:transition spd="slow">
        <p:cover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444">
                                            <p:txEl>
                                              <p:pRg st="1" end="1"/>
                                            </p:txEl>
                                          </p:spTgt>
                                        </p:tgtEl>
                                        <p:attrNameLst>
                                          <p:attrName>style.visibility</p:attrName>
                                        </p:attrNameLst>
                                      </p:cBhvr>
                                      <p:to>
                                        <p:strVal val="visible"/>
                                      </p:to>
                                    </p:set>
                                    <p:anim calcmode="lin" valueType="num">
                                      <p:cBhvr>
                                        <p:cTn id="7" dur="500" fill="hold"/>
                                        <p:tgtEl>
                                          <p:spTgt spid="12444">
                                            <p:txEl>
                                              <p:pRg st="1" end="1"/>
                                            </p:txEl>
                                          </p:spTgt>
                                        </p:tgtEl>
                                        <p:attrNameLst>
                                          <p:attrName>ppt_x</p:attrName>
                                        </p:attrNameLst>
                                      </p:cBhvr>
                                      <p:tavLst>
                                        <p:tav tm="0">
                                          <p:val>
                                            <p:strVal val="#ppt_x"/>
                                          </p:val>
                                        </p:tav>
                                        <p:tav tm="100000">
                                          <p:val>
                                            <p:strVal val="#ppt_x"/>
                                          </p:val>
                                        </p:tav>
                                      </p:tavLst>
                                    </p:anim>
                                    <p:anim calcmode="lin" valueType="num">
                                      <p:cBhvr>
                                        <p:cTn id="8" dur="500" fill="hold"/>
                                        <p:tgtEl>
                                          <p:spTgt spid="124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iterate>
                                    <p:tmAbs val="0"/>
                                  </p:iterate>
                                  <p:childTnLst>
                                    <p:set>
                                      <p:cBhvr>
                                        <p:cTn id="12" fill="hold"/>
                                        <p:tgtEl>
                                          <p:spTgt spid="12444">
                                            <p:txEl>
                                              <p:pRg st="2" end="2"/>
                                            </p:txEl>
                                          </p:spTgt>
                                        </p:tgtEl>
                                        <p:attrNameLst>
                                          <p:attrName>style.visibility</p:attrName>
                                        </p:attrNameLst>
                                      </p:cBhvr>
                                      <p:to>
                                        <p:strVal val="visible"/>
                                      </p:to>
                                    </p:set>
                                    <p:anim calcmode="lin" valueType="num">
                                      <p:cBhvr>
                                        <p:cTn id="13" dur="500" fill="hold"/>
                                        <p:tgtEl>
                                          <p:spTgt spid="12444">
                                            <p:txEl>
                                              <p:pRg st="2" end="2"/>
                                            </p:txEl>
                                          </p:spTgt>
                                        </p:tgtEl>
                                        <p:attrNameLst>
                                          <p:attrName>ppt_x</p:attrName>
                                        </p:attrNameLst>
                                      </p:cBhvr>
                                      <p:tavLst>
                                        <p:tav tm="0">
                                          <p:val>
                                            <p:strVal val="#ppt_x"/>
                                          </p:val>
                                        </p:tav>
                                        <p:tav tm="100000">
                                          <p:val>
                                            <p:strVal val="#ppt_x"/>
                                          </p:val>
                                        </p:tav>
                                      </p:tavLst>
                                    </p:anim>
                                    <p:anim calcmode="lin" valueType="num">
                                      <p:cBhvr>
                                        <p:cTn id="14" dur="500" fill="hold"/>
                                        <p:tgtEl>
                                          <p:spTgt spid="1244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44" grpId="1" build="p" bldLvl="5" animBg="1" advAuto="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46" name="Rectangle 3"/>
          <p:cNvSpPr txBox="1">
            <a:spLocks noGrp="1"/>
          </p:cNvSpPr>
          <p:nvPr>
            <p:ph type="body" sz="half" idx="1"/>
          </p:nvPr>
        </p:nvSpPr>
        <p:spPr>
          <a:xfrm>
            <a:off x="398058" y="4459704"/>
            <a:ext cx="11395883" cy="2291785"/>
          </a:xfrm>
          <a:prstGeom prst="rect">
            <a:avLst/>
          </a:prstGeom>
        </p:spPr>
        <p:txBody>
          <a:bodyPr/>
          <a:lstStyle>
            <a:lvl1pPr>
              <a:lnSpc>
                <a:spcPct val="90000"/>
              </a:lnSpc>
              <a:spcBef>
                <a:spcPts val="1900"/>
              </a:spcBef>
              <a:buSzTx/>
              <a:buFont typeface="Wingdings"/>
              <a:buNone/>
              <a:defRPr sz="8000">
                <a:solidFill>
                  <a:srgbClr val="FF3300"/>
                </a:solidFill>
                <a:latin typeface="Matura MT Script Capitals"/>
                <a:ea typeface="Matura MT Script Capitals"/>
                <a:cs typeface="Matura MT Script Capitals"/>
                <a:sym typeface="Matura MT Script Capitals"/>
              </a:defRPr>
            </a:lvl1pPr>
          </a:lstStyle>
          <a:p>
            <a:r>
              <a:t>Géneros literarios</a:t>
            </a:r>
          </a:p>
        </p:txBody>
      </p:sp>
      <p:sp>
        <p:nvSpPr>
          <p:cNvPr id="12447"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134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446">
                                            <p:bg/>
                                          </p:spTgt>
                                        </p:tgtEl>
                                        <p:attrNameLst>
                                          <p:attrName>style.visibility</p:attrName>
                                        </p:attrNameLst>
                                      </p:cBhvr>
                                      <p:to>
                                        <p:strVal val="visible"/>
                                      </p:to>
                                    </p:set>
                                    <p:anim calcmode="lin" valueType="num">
                                      <p:cBhvr>
                                        <p:cTn id="7" dur="500" fill="hold"/>
                                        <p:tgtEl>
                                          <p:spTgt spid="12446">
                                            <p:bg/>
                                          </p:spTgt>
                                        </p:tgtEl>
                                        <p:attrNameLst>
                                          <p:attrName>ppt_x</p:attrName>
                                        </p:attrNameLst>
                                      </p:cBhvr>
                                      <p:tavLst>
                                        <p:tav tm="0">
                                          <p:val>
                                            <p:strVal val="0-#ppt_w/2"/>
                                          </p:val>
                                        </p:tav>
                                        <p:tav tm="100000">
                                          <p:val>
                                            <p:strVal val="#ppt_x"/>
                                          </p:val>
                                        </p:tav>
                                      </p:tavLst>
                                    </p:anim>
                                    <p:anim calcmode="lin" valueType="num">
                                      <p:cBhvr>
                                        <p:cTn id="8" dur="500" fill="hold"/>
                                        <p:tgtEl>
                                          <p:spTgt spid="12446">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446">
                                            <p:txEl>
                                              <p:pRg st="0" end="0"/>
                                            </p:txEl>
                                          </p:spTgt>
                                        </p:tgtEl>
                                        <p:attrNameLst>
                                          <p:attrName>style.visibility</p:attrName>
                                        </p:attrNameLst>
                                      </p:cBhvr>
                                      <p:to>
                                        <p:strVal val="visible"/>
                                      </p:to>
                                    </p:set>
                                    <p:anim calcmode="lin" valueType="num">
                                      <p:cBhvr>
                                        <p:cTn id="11" dur="500" fill="hold"/>
                                        <p:tgtEl>
                                          <p:spTgt spid="12446">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4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46" grpId="1" build="p"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49"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Narrativa del Evangelio</a:t>
            </a:r>
          </a:p>
        </p:txBody>
      </p:sp>
      <p:sp>
        <p:nvSpPr>
          <p:cNvPr id="12450"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135</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449">
                                            <p:bg/>
                                          </p:spTgt>
                                        </p:tgtEl>
                                        <p:attrNameLst>
                                          <p:attrName>style.visibility</p:attrName>
                                        </p:attrNameLst>
                                      </p:cBhvr>
                                      <p:to>
                                        <p:strVal val="visible"/>
                                      </p:to>
                                    </p:set>
                                    <p:anim calcmode="lin" valueType="num">
                                      <p:cBhvr>
                                        <p:cTn id="7" dur="500" fill="hold"/>
                                        <p:tgtEl>
                                          <p:spTgt spid="12449">
                                            <p:bg/>
                                          </p:spTgt>
                                        </p:tgtEl>
                                        <p:attrNameLst>
                                          <p:attrName>ppt_x</p:attrName>
                                        </p:attrNameLst>
                                      </p:cBhvr>
                                      <p:tavLst>
                                        <p:tav tm="0">
                                          <p:val>
                                            <p:strVal val="0-#ppt_w/2"/>
                                          </p:val>
                                        </p:tav>
                                        <p:tav tm="100000">
                                          <p:val>
                                            <p:strVal val="#ppt_x"/>
                                          </p:val>
                                        </p:tav>
                                      </p:tavLst>
                                    </p:anim>
                                    <p:anim calcmode="lin" valueType="num">
                                      <p:cBhvr>
                                        <p:cTn id="8" dur="500" fill="hold"/>
                                        <p:tgtEl>
                                          <p:spTgt spid="12449">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449">
                                            <p:txEl>
                                              <p:pRg st="0" end="0"/>
                                            </p:txEl>
                                          </p:spTgt>
                                        </p:tgtEl>
                                        <p:attrNameLst>
                                          <p:attrName>style.visibility</p:attrName>
                                        </p:attrNameLst>
                                      </p:cBhvr>
                                      <p:to>
                                        <p:strVal val="visible"/>
                                      </p:to>
                                    </p:set>
                                    <p:anim calcmode="lin" valueType="num">
                                      <p:cBhvr>
                                        <p:cTn id="11" dur="500" fill="hold"/>
                                        <p:tgtEl>
                                          <p:spTgt spid="12449">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44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49" grpId="1" build="p"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52" name="Title 1"/>
          <p:cNvSpPr txBox="1">
            <a:spLocks noGrp="1"/>
          </p:cNvSpPr>
          <p:nvPr>
            <p:ph type="title"/>
          </p:nvPr>
        </p:nvSpPr>
        <p:spPr>
          <a:xfrm>
            <a:off x="1905000" y="228600"/>
            <a:ext cx="8562976" cy="1296988"/>
          </a:xfrm>
          <a:prstGeom prst="rect">
            <a:avLst/>
          </a:prstGeom>
        </p:spPr>
        <p:txBody>
          <a:bodyPr/>
          <a:lstStyle>
            <a:lvl1pPr algn="ctr">
              <a:defRPr>
                <a:solidFill>
                  <a:srgbClr val="800000"/>
                </a:solidFill>
                <a:latin typeface="Brush Script MT Italic"/>
                <a:ea typeface="Brush Script MT Italic"/>
                <a:cs typeface="Brush Script MT Italic"/>
                <a:sym typeface="Brush Script MT Italic"/>
              </a:defRPr>
            </a:lvl1pPr>
          </a:lstStyle>
          <a:p>
            <a:r>
              <a:t>El género literario del Evangelio</a:t>
            </a:r>
          </a:p>
        </p:txBody>
      </p:sp>
      <p:sp>
        <p:nvSpPr>
          <p:cNvPr id="12453" name="Content Placeholder 2"/>
          <p:cNvSpPr txBox="1">
            <a:spLocks noGrp="1"/>
          </p:cNvSpPr>
          <p:nvPr>
            <p:ph type="body" idx="1"/>
          </p:nvPr>
        </p:nvSpPr>
        <p:spPr>
          <a:xfrm>
            <a:off x="609600" y="1600200"/>
            <a:ext cx="10940716" cy="5257800"/>
          </a:xfrm>
          <a:prstGeom prst="rect">
            <a:avLst/>
          </a:prstGeom>
        </p:spPr>
        <p:txBody>
          <a:bodyPr/>
          <a:lstStyle/>
          <a:p>
            <a:pPr marL="0" indent="0">
              <a:spcBef>
                <a:spcPts val="500"/>
              </a:spcBef>
              <a:buSzTx/>
              <a:buFont typeface="Wingdings"/>
              <a:buNone/>
              <a:defRPr sz="2400" b="1">
                <a:solidFill>
                  <a:srgbClr val="CC0000"/>
                </a:solidFill>
              </a:defRPr>
            </a:pPr>
            <a:r>
              <a:t>Hasta donde sabemos, el tipo de literatura que llamamos “evangelio” no existía antes de la composición de Marcos</a:t>
            </a:r>
            <a:r>
              <a:rPr>
                <a:solidFill>
                  <a:srgbClr val="C00000"/>
                </a:solidFill>
              </a:rPr>
              <a:t>.</a:t>
            </a:r>
          </a:p>
          <a:p>
            <a:pPr>
              <a:spcBef>
                <a:spcPts val="400"/>
              </a:spcBef>
              <a:defRPr sz="2000"/>
            </a:pPr>
            <a:r>
              <a:t>Mientras las historias de Jesús circularon en las primeras comunidades cristianas como tradiciones orales, presumiblemente lo hicieron como unidades individuales.</a:t>
            </a:r>
          </a:p>
          <a:p>
            <a:pPr>
              <a:spcBef>
                <a:spcPts val="400"/>
              </a:spcBef>
              <a:defRPr sz="2000"/>
            </a:pPr>
            <a:r>
              <a:t>Un evangelio, sin embargo, presupone una estructura narrativa, que vincula las historias de Jesús en una composición más amplia.</a:t>
            </a:r>
          </a:p>
          <a:p>
            <a:pPr>
              <a:spcBef>
                <a:spcPts val="400"/>
              </a:spcBef>
              <a:defRPr sz="2000"/>
            </a:pPr>
            <a:r>
              <a:t>El escritor tuvo que determinar cómo organizaría el material, ya sea geográficamente, cronológicamente o temáticamente, así como determinar qué historias contar.</a:t>
            </a:r>
          </a:p>
        </p:txBody>
      </p:sp>
      <p:sp>
        <p:nvSpPr>
          <p:cNvPr id="12454"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136</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53">
                                            <p:bg/>
                                          </p:spTgt>
                                        </p:tgtEl>
                                        <p:attrNameLst>
                                          <p:attrName>style.visibility</p:attrName>
                                        </p:attrNameLst>
                                      </p:cBhvr>
                                      <p:to>
                                        <p:strVal val="visible"/>
                                      </p:to>
                                    </p:set>
                                    <p:anim calcmode="lin" valueType="num">
                                      <p:cBhvr>
                                        <p:cTn id="7" dur="500" fill="hold"/>
                                        <p:tgtEl>
                                          <p:spTgt spid="12453">
                                            <p:bg/>
                                          </p:spTgt>
                                        </p:tgtEl>
                                        <p:attrNameLst>
                                          <p:attrName>ppt_w</p:attrName>
                                        </p:attrNameLst>
                                      </p:cBhvr>
                                      <p:tavLst>
                                        <p:tav tm="0">
                                          <p:val>
                                            <p:fltVal val="0"/>
                                          </p:val>
                                        </p:tav>
                                        <p:tav tm="100000">
                                          <p:val>
                                            <p:strVal val="#ppt_w"/>
                                          </p:val>
                                        </p:tav>
                                      </p:tavLst>
                                    </p:anim>
                                    <p:anim calcmode="lin" valueType="num">
                                      <p:cBhvr>
                                        <p:cTn id="8" dur="500" fill="hold"/>
                                        <p:tgtEl>
                                          <p:spTgt spid="1245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53">
                                            <p:txEl>
                                              <p:pRg st="0" end="0"/>
                                            </p:txEl>
                                          </p:spTgt>
                                        </p:tgtEl>
                                        <p:attrNameLst>
                                          <p:attrName>style.visibility</p:attrName>
                                        </p:attrNameLst>
                                      </p:cBhvr>
                                      <p:to>
                                        <p:strVal val="visible"/>
                                      </p:to>
                                    </p:set>
                                    <p:anim calcmode="lin" valueType="num">
                                      <p:cBhvr>
                                        <p:cTn id="11" dur="500" fill="hold"/>
                                        <p:tgtEl>
                                          <p:spTgt spid="1245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5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53">
                                            <p:txEl>
                                              <p:pRg st="1" end="1"/>
                                            </p:txEl>
                                          </p:spTgt>
                                        </p:tgtEl>
                                        <p:attrNameLst>
                                          <p:attrName>style.visibility</p:attrName>
                                        </p:attrNameLst>
                                      </p:cBhvr>
                                      <p:to>
                                        <p:strVal val="visible"/>
                                      </p:to>
                                    </p:set>
                                    <p:anim calcmode="lin" valueType="num">
                                      <p:cBhvr>
                                        <p:cTn id="17" dur="500" fill="hold"/>
                                        <p:tgtEl>
                                          <p:spTgt spid="1245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5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53">
                                            <p:txEl>
                                              <p:pRg st="2" end="2"/>
                                            </p:txEl>
                                          </p:spTgt>
                                        </p:tgtEl>
                                        <p:attrNameLst>
                                          <p:attrName>style.visibility</p:attrName>
                                        </p:attrNameLst>
                                      </p:cBhvr>
                                      <p:to>
                                        <p:strVal val="visible"/>
                                      </p:to>
                                    </p:set>
                                    <p:anim calcmode="lin" valueType="num">
                                      <p:cBhvr>
                                        <p:cTn id="23" dur="500" fill="hold"/>
                                        <p:tgtEl>
                                          <p:spTgt spid="1245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5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53">
                                            <p:txEl>
                                              <p:pRg st="3" end="3"/>
                                            </p:txEl>
                                          </p:spTgt>
                                        </p:tgtEl>
                                        <p:attrNameLst>
                                          <p:attrName>style.visibility</p:attrName>
                                        </p:attrNameLst>
                                      </p:cBhvr>
                                      <p:to>
                                        <p:strVal val="visible"/>
                                      </p:to>
                                    </p:set>
                                    <p:anim calcmode="lin" valueType="num">
                                      <p:cBhvr>
                                        <p:cTn id="29" dur="500" fill="hold"/>
                                        <p:tgtEl>
                                          <p:spTgt spid="1245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53">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3" grpId="1" build="p"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56" name="Title 1"/>
          <p:cNvSpPr txBox="1">
            <a:spLocks noGrp="1"/>
          </p:cNvSpPr>
          <p:nvPr>
            <p:ph type="title"/>
          </p:nvPr>
        </p:nvSpPr>
        <p:spPr>
          <a:xfrm>
            <a:off x="1830221" y="293270"/>
            <a:ext cx="8261686" cy="1129633"/>
          </a:xfrm>
          <a:prstGeom prst="rect">
            <a:avLst/>
          </a:prstGeom>
        </p:spPr>
        <p:txBody>
          <a:bodyPr/>
          <a:lstStyle>
            <a:lvl1pPr algn="ctr">
              <a:lnSpc>
                <a:spcPts val="7900"/>
              </a:lnSpc>
              <a:defRPr>
                <a:solidFill>
                  <a:srgbClr val="800000"/>
                </a:solidFill>
                <a:latin typeface="Brush Script MT Italic"/>
                <a:ea typeface="Brush Script MT Italic"/>
                <a:cs typeface="Brush Script MT Italic"/>
                <a:sym typeface="Brush Script MT Italic"/>
              </a:defRPr>
            </a:lvl1pPr>
          </a:lstStyle>
          <a:p>
            <a:r>
              <a:t>Los evangelios no son biografías</a:t>
            </a:r>
          </a:p>
        </p:txBody>
      </p:sp>
      <p:sp>
        <p:nvSpPr>
          <p:cNvPr id="12457" name="Content Placeholder 2"/>
          <p:cNvSpPr txBox="1">
            <a:spLocks noGrp="1"/>
          </p:cNvSpPr>
          <p:nvPr>
            <p:ph type="body" idx="1"/>
          </p:nvPr>
        </p:nvSpPr>
        <p:spPr>
          <a:xfrm>
            <a:off x="706271" y="1700463"/>
            <a:ext cx="10844045" cy="5157538"/>
          </a:xfrm>
          <a:prstGeom prst="rect">
            <a:avLst/>
          </a:prstGeom>
        </p:spPr>
        <p:txBody>
          <a:bodyPr/>
          <a:lstStyle/>
          <a:p>
            <a:pPr marL="0" indent="0">
              <a:spcBef>
                <a:spcPts val="500"/>
              </a:spcBef>
              <a:buSzTx/>
              <a:buFont typeface="Wingdings"/>
              <a:buNone/>
              <a:defRPr sz="2400" b="1">
                <a:solidFill>
                  <a:srgbClr val="CC0000"/>
                </a:solidFill>
              </a:defRPr>
            </a:pPr>
            <a:r>
              <a:t>Los cuatro evangelios se centran en el ministerio público y la pasión de Jesús, no en toda su vida.</a:t>
            </a:r>
          </a:p>
          <a:p>
            <a:pPr>
              <a:spcBef>
                <a:spcPts val="400"/>
              </a:spcBef>
              <a:defRPr sz="2000"/>
            </a:pPr>
            <a:r>
              <a:t>Ofrecen sólo relatos muy breves del nacimiento de Jesús y de sus años de crecimiento (y Marcos no ofrece nada en absoluto en ese sentido).</a:t>
            </a:r>
          </a:p>
          <a:p>
            <a:pPr>
              <a:spcBef>
                <a:spcPts val="400"/>
              </a:spcBef>
              <a:defRPr sz="2000"/>
            </a:pPr>
            <a:r>
              <a:t>Sin embargo, los cuatro evangelios tienen “sujetos que los unen”, comenzando con el ministerio de Juan el Bautista y llegando a su clímax con la muerte de Jesús (cf. Hch. 1:21-22).</a:t>
            </a:r>
          </a:p>
        </p:txBody>
      </p:sp>
      <p:sp>
        <p:nvSpPr>
          <p:cNvPr id="12458"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137</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457">
                                            <p:bg/>
                                          </p:spTgt>
                                        </p:tgtEl>
                                        <p:attrNameLst>
                                          <p:attrName>style.visibility</p:attrName>
                                        </p:attrNameLst>
                                      </p:cBhvr>
                                      <p:to>
                                        <p:strVal val="visible"/>
                                      </p:to>
                                    </p:set>
                                    <p:anim calcmode="lin" valueType="num">
                                      <p:cBhvr>
                                        <p:cTn id="7" dur="500" fill="hold"/>
                                        <p:tgtEl>
                                          <p:spTgt spid="12457">
                                            <p:bg/>
                                          </p:spTgt>
                                        </p:tgtEl>
                                        <p:attrNameLst>
                                          <p:attrName>ppt_w</p:attrName>
                                        </p:attrNameLst>
                                      </p:cBhvr>
                                      <p:tavLst>
                                        <p:tav tm="0">
                                          <p:val>
                                            <p:fltVal val="0"/>
                                          </p:val>
                                        </p:tav>
                                        <p:tav tm="100000">
                                          <p:val>
                                            <p:strVal val="#ppt_w"/>
                                          </p:val>
                                        </p:tav>
                                      </p:tavLst>
                                    </p:anim>
                                    <p:anim calcmode="lin" valueType="num">
                                      <p:cBhvr>
                                        <p:cTn id="8" dur="500" fill="hold"/>
                                        <p:tgtEl>
                                          <p:spTgt spid="1245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57">
                                            <p:txEl>
                                              <p:pRg st="0" end="0"/>
                                            </p:txEl>
                                          </p:spTgt>
                                        </p:tgtEl>
                                        <p:attrNameLst>
                                          <p:attrName>style.visibility</p:attrName>
                                        </p:attrNameLst>
                                      </p:cBhvr>
                                      <p:to>
                                        <p:strVal val="visible"/>
                                      </p:to>
                                    </p:set>
                                    <p:anim calcmode="lin" valueType="num">
                                      <p:cBhvr>
                                        <p:cTn id="11" dur="500" fill="hold"/>
                                        <p:tgtEl>
                                          <p:spTgt spid="1245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5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57">
                                            <p:txEl>
                                              <p:pRg st="1" end="1"/>
                                            </p:txEl>
                                          </p:spTgt>
                                        </p:tgtEl>
                                        <p:attrNameLst>
                                          <p:attrName>style.visibility</p:attrName>
                                        </p:attrNameLst>
                                      </p:cBhvr>
                                      <p:to>
                                        <p:strVal val="visible"/>
                                      </p:to>
                                    </p:set>
                                    <p:anim calcmode="lin" valueType="num">
                                      <p:cBhvr>
                                        <p:cTn id="17" dur="500" fill="hold"/>
                                        <p:tgtEl>
                                          <p:spTgt spid="1245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5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57">
                                            <p:txEl>
                                              <p:pRg st="2" end="2"/>
                                            </p:txEl>
                                          </p:spTgt>
                                        </p:tgtEl>
                                        <p:attrNameLst>
                                          <p:attrName>style.visibility</p:attrName>
                                        </p:attrNameLst>
                                      </p:cBhvr>
                                      <p:to>
                                        <p:strVal val="visible"/>
                                      </p:to>
                                    </p:set>
                                    <p:anim calcmode="lin" valueType="num">
                                      <p:cBhvr>
                                        <p:cTn id="23" dur="500" fill="hold"/>
                                        <p:tgtEl>
                                          <p:spTgt spid="1245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57">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57" grpId="1" build="p"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0" name="Rectangle 2"/>
          <p:cNvSpPr txBox="1">
            <a:spLocks noGrp="1"/>
          </p:cNvSpPr>
          <p:nvPr>
            <p:ph type="title"/>
          </p:nvPr>
        </p:nvSpPr>
        <p:spPr>
          <a:xfrm>
            <a:off x="1776410" y="76200"/>
            <a:ext cx="8639176" cy="1462088"/>
          </a:xfrm>
          <a:prstGeom prst="rect">
            <a:avLst/>
          </a:prstGeom>
        </p:spPr>
        <p:txBody>
          <a:bodyPr/>
          <a:lstStyle>
            <a:lvl1pPr algn="ctr">
              <a:defRPr>
                <a:solidFill>
                  <a:srgbClr val="800000"/>
                </a:solidFill>
                <a:latin typeface="Brush Script MT Italic"/>
                <a:ea typeface="Brush Script MT Italic"/>
                <a:cs typeface="Brush Script MT Italic"/>
                <a:sym typeface="Brush Script MT Italic"/>
              </a:defRPr>
            </a:lvl1pPr>
          </a:lstStyle>
          <a:p>
            <a:r>
              <a:t>Los Evangelios como “testimonio”</a:t>
            </a:r>
          </a:p>
        </p:txBody>
      </p:sp>
      <p:sp>
        <p:nvSpPr>
          <p:cNvPr id="12461" name="Rectangle 3"/>
          <p:cNvSpPr txBox="1">
            <a:spLocks noGrp="1"/>
          </p:cNvSpPr>
          <p:nvPr>
            <p:ph type="body" idx="1"/>
          </p:nvPr>
        </p:nvSpPr>
        <p:spPr>
          <a:xfrm>
            <a:off x="553452" y="1670634"/>
            <a:ext cx="11085095" cy="5111167"/>
          </a:xfrm>
          <a:prstGeom prst="rect">
            <a:avLst/>
          </a:prstGeom>
        </p:spPr>
        <p:txBody>
          <a:bodyPr/>
          <a:lstStyle/>
          <a:p>
            <a:pPr>
              <a:spcBef>
                <a:spcPts val="500"/>
              </a:spcBef>
              <a:buSzTx/>
              <a:buFont typeface="Wingdings"/>
              <a:buNone/>
              <a:defRPr sz="2400" b="1">
                <a:solidFill>
                  <a:srgbClr val="C00000"/>
                </a:solidFill>
              </a:defRPr>
            </a:pPr>
            <a:r>
              <a:t>La primera y más importante característica de este testimonio es que todos los evangelios fueron compuestos dentro de la memoria viva de los acontecimientos que relatan (es decir, 30-60 años).</a:t>
            </a:r>
          </a:p>
          <a:p>
            <a:pPr marL="742950" lvl="1" indent="-285750">
              <a:spcBef>
                <a:spcPts val="400"/>
              </a:spcBef>
              <a:buFont typeface="Wingdings"/>
              <a:buBlip>
                <a:blip r:embed="rId2"/>
              </a:buBlip>
              <a:defRPr sz="2000"/>
            </a:pPr>
            <a:r>
              <a:t>Los testigos presenciales de los acontecimientos narrados en los evangelios se desplazaron entre las comunidades cristianas palestinas y más allá durante varias décadas, y sus recuerdos estuvieron a disposición de quienes buscaban información.</a:t>
            </a:r>
            <a:endParaRPr sz="2800"/>
          </a:p>
          <a:p>
            <a:pPr marL="742950" lvl="1" indent="-285750">
              <a:spcBef>
                <a:spcPts val="400"/>
              </a:spcBef>
              <a:buFont typeface="Wingdings"/>
              <a:buBlip>
                <a:blip r:embed="rId2"/>
              </a:buBlip>
              <a:defRPr sz="2000"/>
            </a:pPr>
            <a:r>
              <a:t>Estos testigos vivos, entre los que destacan los propios apóstoles, sirvieron como garantes de la exactitud de las tradiciones sobre Jesús, </a:t>
            </a:r>
            <a:r>
              <a:rPr u="sng"/>
              <a:t>tanto antes como después de su codificación en los cuatro evangelios</a:t>
            </a:r>
            <a:r>
              <a:t>.</a:t>
            </a:r>
          </a:p>
        </p:txBody>
      </p:sp>
      <p:sp>
        <p:nvSpPr>
          <p:cNvPr id="12462" name="Slide Number Placeholder 1"/>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138</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2461">
                                            <p:bg/>
                                          </p:spTgt>
                                        </p:tgtEl>
                                        <p:attrNameLst>
                                          <p:attrName>style.visibility</p:attrName>
                                        </p:attrNameLst>
                                      </p:cBhvr>
                                      <p:to>
                                        <p:strVal val="visible"/>
                                      </p:to>
                                    </p:set>
                                    <p:anim calcmode="lin" valueType="num">
                                      <p:cBhvr>
                                        <p:cTn id="7" dur="500" fill="hold"/>
                                        <p:tgtEl>
                                          <p:spTgt spid="12461">
                                            <p:bg/>
                                          </p:spTgt>
                                        </p:tgtEl>
                                        <p:attrNameLst>
                                          <p:attrName>ppt_x</p:attrName>
                                        </p:attrNameLst>
                                      </p:cBhvr>
                                      <p:tavLst>
                                        <p:tav tm="0">
                                          <p:val>
                                            <p:strVal val="#ppt_x"/>
                                          </p:val>
                                        </p:tav>
                                        <p:tav tm="100000">
                                          <p:val>
                                            <p:strVal val="#ppt_x"/>
                                          </p:val>
                                        </p:tav>
                                      </p:tavLst>
                                    </p:anim>
                                    <p:anim calcmode="lin" valueType="num">
                                      <p:cBhvr>
                                        <p:cTn id="8" dur="500" fill="hold"/>
                                        <p:tgtEl>
                                          <p:spTgt spid="12461">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461">
                                            <p:txEl>
                                              <p:pRg st="0" end="0"/>
                                            </p:txEl>
                                          </p:spTgt>
                                        </p:tgtEl>
                                        <p:attrNameLst>
                                          <p:attrName>style.visibility</p:attrName>
                                        </p:attrNameLst>
                                      </p:cBhvr>
                                      <p:to>
                                        <p:strVal val="visible"/>
                                      </p:to>
                                    </p:set>
                                    <p:anim calcmode="lin" valueType="num">
                                      <p:cBhvr>
                                        <p:cTn id="11" dur="500" fill="hold"/>
                                        <p:tgtEl>
                                          <p:spTgt spid="12461">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461">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0"/>
                                  </p:stCondLst>
                                  <p:iterate>
                                    <p:tmAbs val="0"/>
                                  </p:iterate>
                                  <p:childTnLst>
                                    <p:set>
                                      <p:cBhvr>
                                        <p:cTn id="14" fill="hold"/>
                                        <p:tgtEl>
                                          <p:spTgt spid="12461">
                                            <p:txEl>
                                              <p:pRg st="1" end="1"/>
                                            </p:txEl>
                                          </p:spTgt>
                                        </p:tgtEl>
                                        <p:attrNameLst>
                                          <p:attrName>style.visibility</p:attrName>
                                        </p:attrNameLst>
                                      </p:cBhvr>
                                      <p:to>
                                        <p:strVal val="visible"/>
                                      </p:to>
                                    </p:set>
                                    <p:anim calcmode="lin" valueType="num">
                                      <p:cBhvr>
                                        <p:cTn id="15" dur="500" fill="hold"/>
                                        <p:tgtEl>
                                          <p:spTgt spid="12461">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2461">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1" nodeType="withEffect">
                                  <p:stCondLst>
                                    <p:cond delay="0"/>
                                  </p:stCondLst>
                                  <p:iterate>
                                    <p:tmAbs val="0"/>
                                  </p:iterate>
                                  <p:childTnLst>
                                    <p:set>
                                      <p:cBhvr>
                                        <p:cTn id="18" fill="hold"/>
                                        <p:tgtEl>
                                          <p:spTgt spid="12461">
                                            <p:txEl>
                                              <p:pRg st="2" end="2"/>
                                            </p:txEl>
                                          </p:spTgt>
                                        </p:tgtEl>
                                        <p:attrNameLst>
                                          <p:attrName>style.visibility</p:attrName>
                                        </p:attrNameLst>
                                      </p:cBhvr>
                                      <p:to>
                                        <p:strVal val="visible"/>
                                      </p:to>
                                    </p:set>
                                    <p:anim calcmode="lin" valueType="num">
                                      <p:cBhvr>
                                        <p:cTn id="19" dur="500" fill="hold"/>
                                        <p:tgtEl>
                                          <p:spTgt spid="12461">
                                            <p:txEl>
                                              <p:pRg st="2" end="2"/>
                                            </p:txEl>
                                          </p:spTgt>
                                        </p:tgtEl>
                                        <p:attrNameLst>
                                          <p:attrName>ppt_x</p:attrName>
                                        </p:attrNameLst>
                                      </p:cBhvr>
                                      <p:tavLst>
                                        <p:tav tm="0">
                                          <p:val>
                                            <p:strVal val="#ppt_x"/>
                                          </p:val>
                                        </p:tav>
                                        <p:tav tm="100000">
                                          <p:val>
                                            <p:strVal val="#ppt_x"/>
                                          </p:val>
                                        </p:tav>
                                      </p:tavLst>
                                    </p:anim>
                                    <p:anim calcmode="lin" valueType="num">
                                      <p:cBhvr>
                                        <p:cTn id="20" dur="500" fill="hold"/>
                                        <p:tgtEl>
                                          <p:spTgt spid="1246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61" grpId="1" build="p" animBg="1" advAuto="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4" name="Rectangle 2"/>
          <p:cNvSpPr txBox="1">
            <a:spLocks noGrp="1"/>
          </p:cNvSpPr>
          <p:nvPr>
            <p:ph type="title"/>
          </p:nvPr>
        </p:nvSpPr>
        <p:spPr>
          <a:xfrm>
            <a:off x="2286000" y="304800"/>
            <a:ext cx="7713665" cy="1201738"/>
          </a:xfrm>
          <a:prstGeom prst="rect">
            <a:avLst/>
          </a:prstGeom>
        </p:spPr>
        <p:txBody>
          <a:bodyPr/>
          <a:lstStyle>
            <a:lvl1pPr algn="ctr">
              <a:defRPr>
                <a:solidFill>
                  <a:srgbClr val="800000"/>
                </a:solidFill>
                <a:latin typeface="Brush Script MT Italic"/>
                <a:ea typeface="Brush Script MT Italic"/>
                <a:cs typeface="Brush Script MT Italic"/>
                <a:sym typeface="Brush Script MT Italic"/>
              </a:defRPr>
            </a:lvl1pPr>
          </a:lstStyle>
          <a:p>
            <a:r>
              <a:t>Cuatro evangelios, una historia</a:t>
            </a:r>
          </a:p>
        </p:txBody>
      </p:sp>
      <p:sp>
        <p:nvSpPr>
          <p:cNvPr id="12465" name="Rectangle 3"/>
          <p:cNvSpPr txBox="1">
            <a:spLocks noGrp="1"/>
          </p:cNvSpPr>
          <p:nvPr>
            <p:ph type="body" idx="1"/>
          </p:nvPr>
        </p:nvSpPr>
        <p:spPr>
          <a:xfrm>
            <a:off x="502920" y="1635126"/>
            <a:ext cx="11210544" cy="5065713"/>
          </a:xfrm>
          <a:prstGeom prst="rect">
            <a:avLst/>
          </a:prstGeom>
        </p:spPr>
        <p:txBody>
          <a:bodyPr/>
          <a:lstStyle/>
          <a:p>
            <a:pPr>
              <a:lnSpc>
                <a:spcPct val="90000"/>
              </a:lnSpc>
              <a:spcBef>
                <a:spcPts val="500"/>
              </a:spcBef>
              <a:buSzTx/>
              <a:buFont typeface="Wingdings"/>
              <a:buNone/>
              <a:defRPr sz="2400" b="1">
                <a:solidFill>
                  <a:srgbClr val="CC0000"/>
                </a:solidFill>
              </a:defRPr>
            </a:pPr>
            <a:r>
              <a:t>Aunque los cuatro evangelios no son idénticos, cuentan una historia única y unificada: la historia del ministerio y la pasión de Jesús.</a:t>
            </a:r>
          </a:p>
          <a:p>
            <a:pPr>
              <a:lnSpc>
                <a:spcPct val="90000"/>
              </a:lnSpc>
              <a:spcBef>
                <a:spcPts val="400"/>
              </a:spcBef>
              <a:defRPr sz="2000"/>
            </a:pPr>
            <a:r>
              <a:t>Sin embargo, los cuatro evangelios no son diarios, sino relatos selectivos.</a:t>
            </a:r>
          </a:p>
          <a:p>
            <a:pPr>
              <a:lnSpc>
                <a:spcPct val="90000"/>
              </a:lnSpc>
              <a:spcBef>
                <a:spcPts val="400"/>
              </a:spcBef>
              <a:defRPr sz="2000"/>
            </a:pPr>
            <a:r>
              <a:t>No todos los evangelios cuentan las mismas historias, ni cuentan todas las historias que podrían haberse contado (Jn. 21:25).</a:t>
            </a:r>
          </a:p>
          <a:p>
            <a:pPr>
              <a:lnSpc>
                <a:spcPct val="90000"/>
              </a:lnSpc>
              <a:spcBef>
                <a:spcPts val="400"/>
              </a:spcBef>
              <a:defRPr sz="2000"/>
            </a:pPr>
            <a:r>
              <a:t>Por tanto, cada uno de los cuatro evangelios, en mayor o menor grado, debe leerse como un retrato de Jesús y, como en cualquier retrato, habrá diferencias de énfasis.</a:t>
            </a:r>
          </a:p>
        </p:txBody>
      </p:sp>
      <p:sp>
        <p:nvSpPr>
          <p:cNvPr id="12466" name="Slide Number Placeholder 1"/>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139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65">
                                            <p:bg/>
                                          </p:spTgt>
                                        </p:tgtEl>
                                        <p:attrNameLst>
                                          <p:attrName>style.visibility</p:attrName>
                                        </p:attrNameLst>
                                      </p:cBhvr>
                                      <p:to>
                                        <p:strVal val="visible"/>
                                      </p:to>
                                    </p:set>
                                    <p:anim calcmode="lin" valueType="num">
                                      <p:cBhvr>
                                        <p:cTn id="7" dur="500" fill="hold"/>
                                        <p:tgtEl>
                                          <p:spTgt spid="12465">
                                            <p:bg/>
                                          </p:spTgt>
                                        </p:tgtEl>
                                        <p:attrNameLst>
                                          <p:attrName>ppt_w</p:attrName>
                                        </p:attrNameLst>
                                      </p:cBhvr>
                                      <p:tavLst>
                                        <p:tav tm="0">
                                          <p:val>
                                            <p:fltVal val="0"/>
                                          </p:val>
                                        </p:tav>
                                        <p:tav tm="100000">
                                          <p:val>
                                            <p:strVal val="#ppt_w"/>
                                          </p:val>
                                        </p:tav>
                                      </p:tavLst>
                                    </p:anim>
                                    <p:anim calcmode="lin" valueType="num">
                                      <p:cBhvr>
                                        <p:cTn id="8" dur="500" fill="hold"/>
                                        <p:tgtEl>
                                          <p:spTgt spid="1246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65">
                                            <p:txEl>
                                              <p:pRg st="0" end="0"/>
                                            </p:txEl>
                                          </p:spTgt>
                                        </p:tgtEl>
                                        <p:attrNameLst>
                                          <p:attrName>style.visibility</p:attrName>
                                        </p:attrNameLst>
                                      </p:cBhvr>
                                      <p:to>
                                        <p:strVal val="visible"/>
                                      </p:to>
                                    </p:set>
                                    <p:anim calcmode="lin" valueType="num">
                                      <p:cBhvr>
                                        <p:cTn id="11" dur="500" fill="hold"/>
                                        <p:tgtEl>
                                          <p:spTgt spid="1246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6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65">
                                            <p:txEl>
                                              <p:pRg st="1" end="1"/>
                                            </p:txEl>
                                          </p:spTgt>
                                        </p:tgtEl>
                                        <p:attrNameLst>
                                          <p:attrName>style.visibility</p:attrName>
                                        </p:attrNameLst>
                                      </p:cBhvr>
                                      <p:to>
                                        <p:strVal val="visible"/>
                                      </p:to>
                                    </p:set>
                                    <p:anim calcmode="lin" valueType="num">
                                      <p:cBhvr>
                                        <p:cTn id="17" dur="500" fill="hold"/>
                                        <p:tgtEl>
                                          <p:spTgt spid="1246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6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65">
                                            <p:txEl>
                                              <p:pRg st="2" end="2"/>
                                            </p:txEl>
                                          </p:spTgt>
                                        </p:tgtEl>
                                        <p:attrNameLst>
                                          <p:attrName>style.visibility</p:attrName>
                                        </p:attrNameLst>
                                      </p:cBhvr>
                                      <p:to>
                                        <p:strVal val="visible"/>
                                      </p:to>
                                    </p:set>
                                    <p:anim calcmode="lin" valueType="num">
                                      <p:cBhvr>
                                        <p:cTn id="23" dur="500" fill="hold"/>
                                        <p:tgtEl>
                                          <p:spTgt spid="1246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6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65">
                                            <p:txEl>
                                              <p:pRg st="3" end="3"/>
                                            </p:txEl>
                                          </p:spTgt>
                                        </p:tgtEl>
                                        <p:attrNameLst>
                                          <p:attrName>style.visibility</p:attrName>
                                        </p:attrNameLst>
                                      </p:cBhvr>
                                      <p:to>
                                        <p:strVal val="visible"/>
                                      </p:to>
                                    </p:set>
                                    <p:anim calcmode="lin" valueType="num">
                                      <p:cBhvr>
                                        <p:cTn id="29" dur="500" fill="hold"/>
                                        <p:tgtEl>
                                          <p:spTgt spid="1246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6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65" grpId="1" build="p"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903"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saduceos</a:t>
            </a:r>
          </a:p>
        </p:txBody>
      </p:sp>
      <p:sp>
        <p:nvSpPr>
          <p:cNvPr id="11904" name="Content Placeholder 2"/>
          <p:cNvSpPr txBox="1">
            <a:spLocks noGrp="1"/>
          </p:cNvSpPr>
          <p:nvPr>
            <p:ph type="body" idx="1"/>
          </p:nvPr>
        </p:nvSpPr>
        <p:spPr>
          <a:xfrm>
            <a:off x="1097279" y="2011681"/>
            <a:ext cx="1054608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Mientras que los fariseos estaban vinculados con la sinagoga, los saduceos estaban vinculados con el 2</a:t>
            </a:r>
            <a:r>
              <a:rPr baseline="30000"/>
              <a:t>ndo </a:t>
            </a:r>
            <a:r>
              <a:t>Templo.</a:t>
            </a:r>
          </a:p>
          <a:p>
            <a:pPr marL="914400" indent="-457200">
              <a:spcBef>
                <a:spcPts val="0"/>
              </a:spcBef>
              <a:buFontTx/>
              <a:buChar char="▪"/>
              <a:defRPr sz="2000" i="1"/>
            </a:pPr>
            <a:r>
              <a:t>Como miembros ricos de la clase alta, mantenían el templo y supervisaban algunos asuntos de estado, recaudaban impuestos y participaban en el Sanedrín.</a:t>
            </a:r>
          </a:p>
          <a:p>
            <a:pPr marL="914400" indent="-457200">
              <a:spcBef>
                <a:spcPts val="0"/>
              </a:spcBef>
              <a:buFontTx/>
              <a:buChar char="▪"/>
              <a:defRPr sz="2000" i="1"/>
            </a:pPr>
            <a:r>
              <a:t>A diferencia de los fariseos, ellos consideraban vinculante sólo la Torá escrita (y rechazaban la autoridad de la Torá Oral).</a:t>
            </a:r>
          </a:p>
          <a:p>
            <a:pPr marL="914400" indent="-457200">
              <a:spcBef>
                <a:spcPts val="0"/>
              </a:spcBef>
              <a:buFontTx/>
              <a:buChar char="▪"/>
              <a:defRPr sz="2000" i="1"/>
            </a:pPr>
            <a:r>
              <a:t>Creían en el libre albedrío absoluto (no en el destino), pero rechazaban la idea del más allá, la resurrección, los ángeles y el mundo espiritual.</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04">
                                            <p:bg/>
                                          </p:spTgt>
                                        </p:tgtEl>
                                        <p:attrNameLst>
                                          <p:attrName>style.visibility</p:attrName>
                                        </p:attrNameLst>
                                      </p:cBhvr>
                                      <p:to>
                                        <p:strVal val="visible"/>
                                      </p:to>
                                    </p:set>
                                    <p:anim calcmode="lin" valueType="num">
                                      <p:cBhvr>
                                        <p:cTn id="7" dur="500" fill="hold"/>
                                        <p:tgtEl>
                                          <p:spTgt spid="11904">
                                            <p:bg/>
                                          </p:spTgt>
                                        </p:tgtEl>
                                        <p:attrNameLst>
                                          <p:attrName>ppt_w</p:attrName>
                                        </p:attrNameLst>
                                      </p:cBhvr>
                                      <p:tavLst>
                                        <p:tav tm="0">
                                          <p:val>
                                            <p:fltVal val="0"/>
                                          </p:val>
                                        </p:tav>
                                        <p:tav tm="100000">
                                          <p:val>
                                            <p:strVal val="#ppt_w"/>
                                          </p:val>
                                        </p:tav>
                                      </p:tavLst>
                                    </p:anim>
                                    <p:anim calcmode="lin" valueType="num">
                                      <p:cBhvr>
                                        <p:cTn id="8" dur="500" fill="hold"/>
                                        <p:tgtEl>
                                          <p:spTgt spid="1190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04">
                                            <p:txEl>
                                              <p:pRg st="0" end="0"/>
                                            </p:txEl>
                                          </p:spTgt>
                                        </p:tgtEl>
                                        <p:attrNameLst>
                                          <p:attrName>style.visibility</p:attrName>
                                        </p:attrNameLst>
                                      </p:cBhvr>
                                      <p:to>
                                        <p:strVal val="visible"/>
                                      </p:to>
                                    </p:set>
                                    <p:anim calcmode="lin" valueType="num">
                                      <p:cBhvr>
                                        <p:cTn id="11" dur="500" fill="hold"/>
                                        <p:tgtEl>
                                          <p:spTgt spid="1190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0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04">
                                            <p:txEl>
                                              <p:pRg st="1" end="1"/>
                                            </p:txEl>
                                          </p:spTgt>
                                        </p:tgtEl>
                                        <p:attrNameLst>
                                          <p:attrName>style.visibility</p:attrName>
                                        </p:attrNameLst>
                                      </p:cBhvr>
                                      <p:to>
                                        <p:strVal val="visible"/>
                                      </p:to>
                                    </p:set>
                                    <p:anim calcmode="lin" valueType="num">
                                      <p:cBhvr>
                                        <p:cTn id="17" dur="500" fill="hold"/>
                                        <p:tgtEl>
                                          <p:spTgt spid="1190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0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04">
                                            <p:txEl>
                                              <p:pRg st="2" end="2"/>
                                            </p:txEl>
                                          </p:spTgt>
                                        </p:tgtEl>
                                        <p:attrNameLst>
                                          <p:attrName>style.visibility</p:attrName>
                                        </p:attrNameLst>
                                      </p:cBhvr>
                                      <p:to>
                                        <p:strVal val="visible"/>
                                      </p:to>
                                    </p:set>
                                    <p:anim calcmode="lin" valueType="num">
                                      <p:cBhvr>
                                        <p:cTn id="23" dur="500" fill="hold"/>
                                        <p:tgtEl>
                                          <p:spTgt spid="1190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0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04">
                                            <p:txEl>
                                              <p:pRg st="3" end="3"/>
                                            </p:txEl>
                                          </p:spTgt>
                                        </p:tgtEl>
                                        <p:attrNameLst>
                                          <p:attrName>style.visibility</p:attrName>
                                        </p:attrNameLst>
                                      </p:cBhvr>
                                      <p:to>
                                        <p:strVal val="visible"/>
                                      </p:to>
                                    </p:set>
                                    <p:anim calcmode="lin" valueType="num">
                                      <p:cBhvr>
                                        <p:cTn id="29" dur="500" fill="hold"/>
                                        <p:tgtEl>
                                          <p:spTgt spid="11904">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04">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04" grpId="1" build="p"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8" name="Title 1"/>
          <p:cNvSpPr txBox="1">
            <a:spLocks noGrp="1"/>
          </p:cNvSpPr>
          <p:nvPr>
            <p:ph type="title"/>
          </p:nvPr>
        </p:nvSpPr>
        <p:spPr>
          <a:xfrm>
            <a:off x="2128043" y="238124"/>
            <a:ext cx="7935912" cy="1385889"/>
          </a:xfrm>
          <a:prstGeom prst="rect">
            <a:avLst/>
          </a:prstGeom>
        </p:spPr>
        <p:txBody>
          <a:bodyPr/>
          <a:lstStyle>
            <a:lvl1pPr algn="ctr">
              <a:defRPr>
                <a:solidFill>
                  <a:srgbClr val="800000"/>
                </a:solidFill>
                <a:latin typeface="Brush Script MT Italic"/>
                <a:ea typeface="Brush Script MT Italic"/>
                <a:cs typeface="Brush Script MT Italic"/>
                <a:sym typeface="Brush Script MT Italic"/>
              </a:defRPr>
            </a:lvl1pPr>
          </a:lstStyle>
          <a:p>
            <a:r>
              <a:t>La estructura narrativa de Marcos</a:t>
            </a:r>
          </a:p>
        </p:txBody>
      </p:sp>
      <p:sp>
        <p:nvSpPr>
          <p:cNvPr id="12469" name="Content Placeholder 2"/>
          <p:cNvSpPr txBox="1">
            <a:spLocks noGrp="1"/>
          </p:cNvSpPr>
          <p:nvPr>
            <p:ph type="body" idx="1"/>
          </p:nvPr>
        </p:nvSpPr>
        <p:spPr>
          <a:xfrm>
            <a:off x="655780" y="1676400"/>
            <a:ext cx="11000511" cy="5024438"/>
          </a:xfrm>
          <a:prstGeom prst="rect">
            <a:avLst/>
          </a:prstGeom>
        </p:spPr>
        <p:txBody>
          <a:bodyPr/>
          <a:lstStyle/>
          <a:p>
            <a:pPr marL="0" indent="0">
              <a:spcBef>
                <a:spcPts val="500"/>
              </a:spcBef>
              <a:buSzTx/>
              <a:buFont typeface="Wingdings"/>
              <a:buNone/>
              <a:defRPr sz="2400" b="1">
                <a:solidFill>
                  <a:srgbClr val="CC0000"/>
                </a:solidFill>
              </a:defRPr>
            </a:pPr>
            <a:r>
              <a:t>Marcos, como el evangelio más antiguo, combina geografía, cronología y temas para exponer las narraciones sobre Jesús.</a:t>
            </a:r>
          </a:p>
          <a:p>
            <a:pPr>
              <a:spcBef>
                <a:spcPts val="400"/>
              </a:spcBef>
              <a:defRPr sz="2000"/>
            </a:pPr>
            <a:r>
              <a:t>Geográficamente, la dirección se mueve desde Galilea hacia Jerusalén.</a:t>
            </a:r>
          </a:p>
          <a:p>
            <a:pPr>
              <a:spcBef>
                <a:spcPts val="400"/>
              </a:spcBef>
              <a:defRPr sz="2000"/>
            </a:pPr>
            <a:r>
              <a:t>Cronológicamente, Marcos comienza con el ministerio de Juan, progresa a través del ministerio público de Jesús y llega a su clímax con la crucifixión de Jesús.</a:t>
            </a:r>
          </a:p>
          <a:p>
            <a:pPr>
              <a:spcBef>
                <a:spcPts val="400"/>
              </a:spcBef>
              <a:defRPr sz="2000"/>
            </a:pPr>
            <a:r>
              <a:t>Temáticamente, enfatiza la predicación pública de Jesús, sus explicaciones privadas a los discípulos y aquellas historias que abordan la importantísima pregunta: “¿Quién es Jesús?”.</a:t>
            </a:r>
          </a:p>
        </p:txBody>
      </p:sp>
      <p:sp>
        <p:nvSpPr>
          <p:cNvPr id="12470"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140</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69">
                                            <p:bg/>
                                          </p:spTgt>
                                        </p:tgtEl>
                                        <p:attrNameLst>
                                          <p:attrName>style.visibility</p:attrName>
                                        </p:attrNameLst>
                                      </p:cBhvr>
                                      <p:to>
                                        <p:strVal val="visible"/>
                                      </p:to>
                                    </p:set>
                                    <p:anim calcmode="lin" valueType="num">
                                      <p:cBhvr>
                                        <p:cTn id="7" dur="500" fill="hold"/>
                                        <p:tgtEl>
                                          <p:spTgt spid="12469">
                                            <p:bg/>
                                          </p:spTgt>
                                        </p:tgtEl>
                                        <p:attrNameLst>
                                          <p:attrName>ppt_w</p:attrName>
                                        </p:attrNameLst>
                                      </p:cBhvr>
                                      <p:tavLst>
                                        <p:tav tm="0">
                                          <p:val>
                                            <p:fltVal val="0"/>
                                          </p:val>
                                        </p:tav>
                                        <p:tav tm="100000">
                                          <p:val>
                                            <p:strVal val="#ppt_w"/>
                                          </p:val>
                                        </p:tav>
                                      </p:tavLst>
                                    </p:anim>
                                    <p:anim calcmode="lin" valueType="num">
                                      <p:cBhvr>
                                        <p:cTn id="8" dur="500" fill="hold"/>
                                        <p:tgtEl>
                                          <p:spTgt spid="1246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69">
                                            <p:txEl>
                                              <p:pRg st="0" end="0"/>
                                            </p:txEl>
                                          </p:spTgt>
                                        </p:tgtEl>
                                        <p:attrNameLst>
                                          <p:attrName>style.visibility</p:attrName>
                                        </p:attrNameLst>
                                      </p:cBhvr>
                                      <p:to>
                                        <p:strVal val="visible"/>
                                      </p:to>
                                    </p:set>
                                    <p:anim calcmode="lin" valueType="num">
                                      <p:cBhvr>
                                        <p:cTn id="11" dur="500" fill="hold"/>
                                        <p:tgtEl>
                                          <p:spTgt spid="1246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6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69">
                                            <p:txEl>
                                              <p:pRg st="1" end="1"/>
                                            </p:txEl>
                                          </p:spTgt>
                                        </p:tgtEl>
                                        <p:attrNameLst>
                                          <p:attrName>style.visibility</p:attrName>
                                        </p:attrNameLst>
                                      </p:cBhvr>
                                      <p:to>
                                        <p:strVal val="visible"/>
                                      </p:to>
                                    </p:set>
                                    <p:anim calcmode="lin" valueType="num">
                                      <p:cBhvr>
                                        <p:cTn id="17" dur="500" fill="hold"/>
                                        <p:tgtEl>
                                          <p:spTgt spid="1246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6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69">
                                            <p:txEl>
                                              <p:pRg st="2" end="2"/>
                                            </p:txEl>
                                          </p:spTgt>
                                        </p:tgtEl>
                                        <p:attrNameLst>
                                          <p:attrName>style.visibility</p:attrName>
                                        </p:attrNameLst>
                                      </p:cBhvr>
                                      <p:to>
                                        <p:strVal val="visible"/>
                                      </p:to>
                                    </p:set>
                                    <p:anim calcmode="lin" valueType="num">
                                      <p:cBhvr>
                                        <p:cTn id="23" dur="500" fill="hold"/>
                                        <p:tgtEl>
                                          <p:spTgt spid="1246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6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69">
                                            <p:txEl>
                                              <p:pRg st="3" end="3"/>
                                            </p:txEl>
                                          </p:spTgt>
                                        </p:tgtEl>
                                        <p:attrNameLst>
                                          <p:attrName>style.visibility</p:attrName>
                                        </p:attrNameLst>
                                      </p:cBhvr>
                                      <p:to>
                                        <p:strVal val="visible"/>
                                      </p:to>
                                    </p:set>
                                    <p:anim calcmode="lin" valueType="num">
                                      <p:cBhvr>
                                        <p:cTn id="29" dur="500" fill="hold"/>
                                        <p:tgtEl>
                                          <p:spTgt spid="1246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6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69" grpId="1" build="p" animBg="1" advAuto="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72" name="Rectangle 2"/>
          <p:cNvSpPr txBox="1">
            <a:spLocks noGrp="1"/>
          </p:cNvSpPr>
          <p:nvPr>
            <p:ph type="title"/>
          </p:nvPr>
        </p:nvSpPr>
        <p:spPr>
          <a:xfrm>
            <a:off x="1332345" y="307108"/>
            <a:ext cx="9374910" cy="1256581"/>
          </a:xfrm>
          <a:prstGeom prst="rect">
            <a:avLst/>
          </a:prstGeom>
        </p:spPr>
        <p:txBody>
          <a:bodyPr/>
          <a:lstStyle/>
          <a:p>
            <a:pPr algn="ctr" defTabSz="841247">
              <a:defRPr sz="3680">
                <a:latin typeface="Impact"/>
                <a:ea typeface="Impact"/>
                <a:cs typeface="Impact"/>
                <a:sym typeface="Impact"/>
              </a:defRPr>
            </a:pPr>
            <a:r>
              <a:t>La estructura dramática de Marcos</a:t>
            </a:r>
            <a:br/>
            <a:r>
              <a:rPr sz="2208">
                <a:latin typeface="Arial Narrow"/>
                <a:ea typeface="Arial Narrow"/>
                <a:cs typeface="Arial Narrow"/>
                <a:sym typeface="Arial Narrow"/>
              </a:rPr>
              <a:t>Marcos presenta la historia de Jesús en cuatro actos como si se tratara de un gran drama.</a:t>
            </a:r>
          </a:p>
        </p:txBody>
      </p:sp>
      <p:sp>
        <p:nvSpPr>
          <p:cNvPr id="12473" name="AutoShape 4"/>
          <p:cNvSpPr/>
          <p:nvPr/>
        </p:nvSpPr>
        <p:spPr>
          <a:xfrm>
            <a:off x="1752600" y="1676400"/>
            <a:ext cx="2057400" cy="4800600"/>
          </a:xfrm>
          <a:prstGeom prst="roundRect">
            <a:avLst>
              <a:gd name="adj" fmla="val 16667"/>
            </a:avLst>
          </a:prstGeom>
          <a:solidFill>
            <a:srgbClr val="00E4A8"/>
          </a:solidFill>
          <a:ln>
            <a:solidFill>
              <a:srgbClr val="000000"/>
            </a:solidFill>
          </a:ln>
        </p:spPr>
        <p:txBody>
          <a:bodyPr lIns="45719" rIns="45719" anchor="ctr"/>
          <a:lstStyle/>
          <a:p>
            <a:pPr>
              <a:defRPr>
                <a:latin typeface="Tahoma"/>
                <a:ea typeface="Tahoma"/>
                <a:cs typeface="Tahoma"/>
                <a:sym typeface="Tahoma"/>
              </a:defRPr>
            </a:pPr>
            <a:endParaRPr/>
          </a:p>
        </p:txBody>
      </p:sp>
      <p:sp>
        <p:nvSpPr>
          <p:cNvPr id="12474" name="AutoShape 8"/>
          <p:cNvSpPr/>
          <p:nvPr/>
        </p:nvSpPr>
        <p:spPr>
          <a:xfrm>
            <a:off x="3962400" y="1676400"/>
            <a:ext cx="2057400" cy="4800600"/>
          </a:xfrm>
          <a:prstGeom prst="roundRect">
            <a:avLst>
              <a:gd name="adj" fmla="val 16667"/>
            </a:avLst>
          </a:prstGeom>
          <a:solidFill>
            <a:srgbClr val="00E4A8"/>
          </a:solidFill>
          <a:ln>
            <a:solidFill>
              <a:srgbClr val="000000"/>
            </a:solidFill>
          </a:ln>
        </p:spPr>
        <p:txBody>
          <a:bodyPr lIns="45719" rIns="45719" anchor="ctr"/>
          <a:lstStyle/>
          <a:p>
            <a:pPr>
              <a:defRPr>
                <a:latin typeface="Tahoma"/>
                <a:ea typeface="Tahoma"/>
                <a:cs typeface="Tahoma"/>
                <a:sym typeface="Tahoma"/>
              </a:defRPr>
            </a:pPr>
            <a:endParaRPr/>
          </a:p>
        </p:txBody>
      </p:sp>
      <p:sp>
        <p:nvSpPr>
          <p:cNvPr id="12475" name="AutoShape 9"/>
          <p:cNvSpPr/>
          <p:nvPr/>
        </p:nvSpPr>
        <p:spPr>
          <a:xfrm>
            <a:off x="6172200" y="1676400"/>
            <a:ext cx="2133600" cy="4800600"/>
          </a:xfrm>
          <a:prstGeom prst="roundRect">
            <a:avLst>
              <a:gd name="adj" fmla="val 16667"/>
            </a:avLst>
          </a:prstGeom>
          <a:solidFill>
            <a:srgbClr val="00E4A8"/>
          </a:solidFill>
          <a:ln>
            <a:solidFill>
              <a:srgbClr val="000000"/>
            </a:solidFill>
          </a:ln>
        </p:spPr>
        <p:txBody>
          <a:bodyPr lIns="45719" rIns="45719" anchor="ctr"/>
          <a:lstStyle/>
          <a:p>
            <a:pPr>
              <a:defRPr>
                <a:latin typeface="Tahoma"/>
                <a:ea typeface="Tahoma"/>
                <a:cs typeface="Tahoma"/>
                <a:sym typeface="Tahoma"/>
              </a:defRPr>
            </a:pPr>
            <a:endParaRPr/>
          </a:p>
        </p:txBody>
      </p:sp>
      <p:sp>
        <p:nvSpPr>
          <p:cNvPr id="12476" name="AutoShape 10"/>
          <p:cNvSpPr/>
          <p:nvPr/>
        </p:nvSpPr>
        <p:spPr>
          <a:xfrm>
            <a:off x="8458200" y="1676400"/>
            <a:ext cx="2057400" cy="4800600"/>
          </a:xfrm>
          <a:prstGeom prst="roundRect">
            <a:avLst>
              <a:gd name="adj" fmla="val 16667"/>
            </a:avLst>
          </a:prstGeom>
          <a:solidFill>
            <a:srgbClr val="00E4A8"/>
          </a:solidFill>
          <a:ln>
            <a:solidFill>
              <a:srgbClr val="000000"/>
            </a:solidFill>
          </a:ln>
        </p:spPr>
        <p:txBody>
          <a:bodyPr lIns="45719" rIns="45719" anchor="ctr"/>
          <a:lstStyle/>
          <a:p>
            <a:pPr>
              <a:defRPr>
                <a:latin typeface="Tahoma"/>
                <a:ea typeface="Tahoma"/>
                <a:cs typeface="Tahoma"/>
                <a:sym typeface="Tahoma"/>
              </a:defRPr>
            </a:pPr>
            <a:endParaRPr/>
          </a:p>
        </p:txBody>
      </p:sp>
      <p:sp>
        <p:nvSpPr>
          <p:cNvPr id="12477" name="Text Box 11"/>
          <p:cNvSpPr txBox="1"/>
          <p:nvPr/>
        </p:nvSpPr>
        <p:spPr>
          <a:xfrm>
            <a:off x="1912619" y="1855788"/>
            <a:ext cx="1737361" cy="2885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400"/>
              </a:spcBef>
              <a:defRPr sz="2400" b="1">
                <a:solidFill>
                  <a:srgbClr val="CC0000"/>
                </a:solidFill>
                <a:latin typeface="Agency FB"/>
                <a:ea typeface="Agency FB"/>
                <a:cs typeface="Agency FB"/>
                <a:sym typeface="Agency FB"/>
              </a:defRPr>
            </a:pPr>
            <a:r>
              <a:t>PRELUDIO (1)</a:t>
            </a:r>
            <a:endParaRPr sz="320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El ministerio</a:t>
            </a:r>
            <a:endParaRPr sz="3200" i="0">
              <a:latin typeface="Tahoma"/>
              <a:ea typeface="Tahoma"/>
              <a:cs typeface="Tahoma"/>
              <a:sym typeface="Tahoma"/>
            </a:endParaRPr>
          </a:p>
          <a:p>
            <a:pPr>
              <a:defRPr sz="2000" i="1">
                <a:latin typeface="Arial Narrow"/>
                <a:ea typeface="Arial Narrow"/>
                <a:cs typeface="Arial Narrow"/>
                <a:sym typeface="Arial Narrow"/>
              </a:defRPr>
            </a:pPr>
            <a:r>
              <a:t>  de Juan el</a:t>
            </a:r>
            <a:endParaRPr sz="3200" i="0">
              <a:latin typeface="Tahoma"/>
              <a:ea typeface="Tahoma"/>
              <a:cs typeface="Tahoma"/>
              <a:sym typeface="Tahoma"/>
            </a:endParaRPr>
          </a:p>
          <a:p>
            <a:pPr>
              <a:defRPr sz="2000" i="1">
                <a:latin typeface="Arial Narrow"/>
                <a:ea typeface="Arial Narrow"/>
                <a:cs typeface="Arial Narrow"/>
                <a:sym typeface="Arial Narrow"/>
              </a:defRPr>
            </a:pPr>
            <a:r>
              <a:t>  Bautista</a:t>
            </a:r>
            <a:endParaRPr sz="3200" i="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Bautismo y tentación de Jesús</a:t>
            </a:r>
          </a:p>
        </p:txBody>
      </p:sp>
      <p:sp>
        <p:nvSpPr>
          <p:cNvPr id="12478" name="Text Box 12"/>
          <p:cNvSpPr txBox="1"/>
          <p:nvPr/>
        </p:nvSpPr>
        <p:spPr>
          <a:xfrm>
            <a:off x="4046219" y="1819275"/>
            <a:ext cx="1889762" cy="33299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400"/>
              </a:spcBef>
              <a:defRPr sz="2400" b="1">
                <a:solidFill>
                  <a:srgbClr val="CC0000"/>
                </a:solidFill>
                <a:latin typeface="Agency FB"/>
                <a:ea typeface="Agency FB"/>
                <a:cs typeface="Agency FB"/>
                <a:sym typeface="Agency FB"/>
              </a:defRPr>
            </a:pPr>
            <a:r>
              <a:t>GRAN MINISTERIO GALILEO (2-8)</a:t>
            </a:r>
            <a:endParaRPr sz="320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Curaciones y enseñanzas en el</a:t>
            </a:r>
            <a:endParaRPr sz="3200" i="0">
              <a:latin typeface="Tahoma"/>
              <a:ea typeface="Tahoma"/>
              <a:cs typeface="Tahoma"/>
              <a:sym typeface="Tahoma"/>
            </a:endParaRPr>
          </a:p>
          <a:p>
            <a:pPr>
              <a:defRPr sz="2000" i="1">
                <a:latin typeface="Arial Narrow"/>
                <a:ea typeface="Arial Narrow"/>
                <a:cs typeface="Arial Narrow"/>
                <a:sym typeface="Arial Narrow"/>
              </a:defRPr>
            </a:pPr>
            <a:r>
              <a:t>norte.</a:t>
            </a:r>
            <a:endParaRPr sz="3200" i="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Milagros y</a:t>
            </a:r>
            <a:endParaRPr sz="3200" i="0">
              <a:latin typeface="Tahoma"/>
              <a:ea typeface="Tahoma"/>
              <a:cs typeface="Tahoma"/>
              <a:sym typeface="Tahoma"/>
            </a:endParaRPr>
          </a:p>
          <a:p>
            <a:pPr>
              <a:defRPr sz="2000" i="1">
                <a:latin typeface="Arial Narrow"/>
                <a:ea typeface="Arial Narrow"/>
                <a:cs typeface="Arial Narrow"/>
                <a:sym typeface="Arial Narrow"/>
              </a:defRPr>
            </a:pPr>
            <a:r>
              <a:t>parábolas</a:t>
            </a:r>
          </a:p>
        </p:txBody>
      </p:sp>
      <p:sp>
        <p:nvSpPr>
          <p:cNvPr id="12479" name="Text Box 13"/>
          <p:cNvSpPr txBox="1"/>
          <p:nvPr/>
        </p:nvSpPr>
        <p:spPr>
          <a:xfrm>
            <a:off x="6141719" y="1824039"/>
            <a:ext cx="2194562" cy="2745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400"/>
              </a:spcBef>
              <a:defRPr sz="2400" b="1">
                <a:solidFill>
                  <a:srgbClr val="CC0000"/>
                </a:solidFill>
                <a:latin typeface="Agency FB"/>
                <a:ea typeface="Agency FB"/>
                <a:cs typeface="Agency FB"/>
                <a:sym typeface="Agency FB"/>
              </a:defRPr>
            </a:pPr>
            <a:r>
              <a:t>EN CAMINO HACIA JERUSALÉN (9-10)</a:t>
            </a:r>
            <a:endParaRPr sz="320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Transfiguración</a:t>
            </a:r>
            <a:endParaRPr sz="3200" i="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Jesús predice su</a:t>
            </a:r>
            <a:endParaRPr sz="3200" i="0">
              <a:latin typeface="Tahoma"/>
              <a:ea typeface="Tahoma"/>
              <a:cs typeface="Tahoma"/>
              <a:sym typeface="Tahoma"/>
            </a:endParaRPr>
          </a:p>
          <a:p>
            <a:pPr>
              <a:defRPr sz="2000" i="1">
                <a:latin typeface="Arial Narrow"/>
                <a:ea typeface="Arial Narrow"/>
                <a:cs typeface="Arial Narrow"/>
                <a:sym typeface="Arial Narrow"/>
              </a:defRPr>
            </a:pPr>
            <a:r>
              <a:t>  muerte</a:t>
            </a:r>
          </a:p>
        </p:txBody>
      </p:sp>
      <p:sp>
        <p:nvSpPr>
          <p:cNvPr id="12480" name="Text Box 14"/>
          <p:cNvSpPr txBox="1"/>
          <p:nvPr/>
        </p:nvSpPr>
        <p:spPr>
          <a:xfrm>
            <a:off x="8503919" y="1818820"/>
            <a:ext cx="1737362" cy="2009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400"/>
              </a:spcBef>
              <a:defRPr sz="2400" b="1">
                <a:solidFill>
                  <a:srgbClr val="CC0000"/>
                </a:solidFill>
                <a:latin typeface="Agency FB"/>
                <a:ea typeface="Agency FB"/>
                <a:cs typeface="Agency FB"/>
                <a:sym typeface="Agency FB"/>
              </a:defRPr>
            </a:pPr>
            <a:r>
              <a:t>LA PASIÓN (11-16)</a:t>
            </a:r>
            <a:endParaRPr sz="320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Entrada triunfal </a:t>
            </a:r>
            <a:endParaRPr sz="3200" i="0">
              <a:latin typeface="Tahoma"/>
              <a:ea typeface="Tahoma"/>
              <a:cs typeface="Tahoma"/>
              <a:sym typeface="Tahoma"/>
            </a:endParaRPr>
          </a:p>
          <a:p>
            <a:pPr>
              <a:spcBef>
                <a:spcPts val="1200"/>
              </a:spcBef>
              <a:buSzPct val="100000"/>
              <a:buChar char="•"/>
              <a:defRPr sz="2000" i="1">
                <a:latin typeface="Arial Narrow"/>
                <a:ea typeface="Arial Narrow"/>
                <a:cs typeface="Arial Narrow"/>
                <a:sym typeface="Arial Narrow"/>
              </a:defRPr>
            </a:pPr>
            <a:r>
              <a:t>Prueba y</a:t>
            </a:r>
            <a:endParaRPr sz="3200" i="0">
              <a:latin typeface="Tahoma"/>
              <a:ea typeface="Tahoma"/>
              <a:cs typeface="Tahoma"/>
              <a:sym typeface="Tahoma"/>
            </a:endParaRPr>
          </a:p>
          <a:p>
            <a:pPr>
              <a:defRPr sz="2000" i="1">
                <a:latin typeface="Arial Narrow"/>
                <a:ea typeface="Arial Narrow"/>
                <a:cs typeface="Arial Narrow"/>
                <a:sym typeface="Arial Narrow"/>
              </a:defRPr>
            </a:pPr>
            <a:r>
              <a:t>  crucifixión</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2473"/>
                                        </p:tgtEl>
                                        <p:attrNameLst>
                                          <p:attrName>style.visibility</p:attrName>
                                        </p:attrNameLst>
                                      </p:cBhvr>
                                      <p:to>
                                        <p:strVal val="visible"/>
                                      </p:to>
                                    </p:set>
                                    <p:animEffect transition="in" filter="fade">
                                      <p:cBhvr>
                                        <p:cTn id="7" dur="500"/>
                                        <p:tgtEl>
                                          <p:spTgt spid="12473"/>
                                        </p:tgtEl>
                                      </p:cBhvr>
                                    </p:animEffect>
                                  </p:childTnLst>
                                </p:cTn>
                              </p:par>
                            </p:childTnLst>
                          </p:cTn>
                        </p:par>
                        <p:par>
                          <p:cTn id="8" fill="hold">
                            <p:stCondLst>
                              <p:cond delay="500"/>
                            </p:stCondLst>
                            <p:childTnLst>
                              <p:par>
                                <p:cTn id="9" presetID="10" presetClass="entr" fill="hold" grpId="2" nodeType="afterEffect">
                                  <p:stCondLst>
                                    <p:cond delay="0"/>
                                  </p:stCondLst>
                                  <p:iterate>
                                    <p:tmAbs val="0"/>
                                  </p:iterate>
                                  <p:childTnLst>
                                    <p:set>
                                      <p:cBhvr>
                                        <p:cTn id="10" fill="hold"/>
                                        <p:tgtEl>
                                          <p:spTgt spid="12477">
                                            <p:bg/>
                                          </p:spTgt>
                                        </p:tgtEl>
                                        <p:attrNameLst>
                                          <p:attrName>style.visibility</p:attrName>
                                        </p:attrNameLst>
                                      </p:cBhvr>
                                      <p:to>
                                        <p:strVal val="visible"/>
                                      </p:to>
                                    </p:set>
                                    <p:animEffect transition="in" filter="fade">
                                      <p:cBhvr>
                                        <p:cTn id="11" dur="500"/>
                                        <p:tgtEl>
                                          <p:spTgt spid="12477">
                                            <p:bg/>
                                          </p:spTgt>
                                        </p:tgtEl>
                                      </p:cBhvr>
                                    </p:animEffect>
                                  </p:childTnLst>
                                </p:cTn>
                              </p:par>
                              <p:par>
                                <p:cTn id="12" presetID="10" presetClass="entr" presetSubtype="0" fill="hold" grpId="2" nodeType="withEffect">
                                  <p:stCondLst>
                                    <p:cond delay="0"/>
                                  </p:stCondLst>
                                  <p:iterate>
                                    <p:tmAbs val="0"/>
                                  </p:iterate>
                                  <p:childTnLst>
                                    <p:set>
                                      <p:cBhvr>
                                        <p:cTn id="13" fill="hold"/>
                                        <p:tgtEl>
                                          <p:spTgt spid="12477">
                                            <p:txEl>
                                              <p:pRg st="0" end="0"/>
                                            </p:txEl>
                                          </p:spTgt>
                                        </p:tgtEl>
                                        <p:attrNameLst>
                                          <p:attrName>style.visibility</p:attrName>
                                        </p:attrNameLst>
                                      </p:cBhvr>
                                      <p:to>
                                        <p:strVal val="visible"/>
                                      </p:to>
                                    </p:set>
                                    <p:animEffect transition="in" filter="fade">
                                      <p:cBhvr>
                                        <p:cTn id="14" dur="500"/>
                                        <p:tgtEl>
                                          <p:spTgt spid="12477">
                                            <p:txEl>
                                              <p:pRg st="0" end="0"/>
                                            </p:txEl>
                                          </p:spTgt>
                                        </p:tgtEl>
                                      </p:cBhvr>
                                    </p:animEffect>
                                  </p:childTnLst>
                                </p:cTn>
                              </p:par>
                            </p:childTnLst>
                          </p:cTn>
                        </p:par>
                        <p:par>
                          <p:cTn id="15" fill="hold">
                            <p:stCondLst>
                              <p:cond delay="1000"/>
                            </p:stCondLst>
                            <p:childTnLst>
                              <p:par>
                                <p:cTn id="16" presetID="10" presetClass="entr" fill="hold" grpId="2" nodeType="afterEffect">
                                  <p:stCondLst>
                                    <p:cond delay="0"/>
                                  </p:stCondLst>
                                  <p:iterate>
                                    <p:tmAbs val="0"/>
                                  </p:iterate>
                                  <p:childTnLst>
                                    <p:set>
                                      <p:cBhvr>
                                        <p:cTn id="17" fill="hold"/>
                                        <p:tgtEl>
                                          <p:spTgt spid="12477">
                                            <p:txEl>
                                              <p:pRg st="1" end="1"/>
                                            </p:txEl>
                                          </p:spTgt>
                                        </p:tgtEl>
                                        <p:attrNameLst>
                                          <p:attrName>style.visibility</p:attrName>
                                        </p:attrNameLst>
                                      </p:cBhvr>
                                      <p:to>
                                        <p:strVal val="visible"/>
                                      </p:to>
                                    </p:set>
                                    <p:animEffect transition="in" filter="fade">
                                      <p:cBhvr>
                                        <p:cTn id="18" dur="500"/>
                                        <p:tgtEl>
                                          <p:spTgt spid="12477">
                                            <p:txEl>
                                              <p:pRg st="1" end="1"/>
                                            </p:txEl>
                                          </p:spTgt>
                                        </p:tgtEl>
                                      </p:cBhvr>
                                    </p:animEffect>
                                  </p:childTnLst>
                                </p:cTn>
                              </p:par>
                            </p:childTnLst>
                          </p:cTn>
                        </p:par>
                        <p:par>
                          <p:cTn id="19" fill="hold">
                            <p:stCondLst>
                              <p:cond delay="1500"/>
                            </p:stCondLst>
                            <p:childTnLst>
                              <p:par>
                                <p:cTn id="20" presetID="10" presetClass="entr" fill="hold" grpId="2" nodeType="afterEffect">
                                  <p:stCondLst>
                                    <p:cond delay="0"/>
                                  </p:stCondLst>
                                  <p:iterate>
                                    <p:tmAbs val="0"/>
                                  </p:iterate>
                                  <p:childTnLst>
                                    <p:set>
                                      <p:cBhvr>
                                        <p:cTn id="21" fill="hold"/>
                                        <p:tgtEl>
                                          <p:spTgt spid="12477">
                                            <p:txEl>
                                              <p:pRg st="2" end="2"/>
                                            </p:txEl>
                                          </p:spTgt>
                                        </p:tgtEl>
                                        <p:attrNameLst>
                                          <p:attrName>style.visibility</p:attrName>
                                        </p:attrNameLst>
                                      </p:cBhvr>
                                      <p:to>
                                        <p:strVal val="visible"/>
                                      </p:to>
                                    </p:set>
                                    <p:animEffect transition="in" filter="fade">
                                      <p:cBhvr>
                                        <p:cTn id="22" dur="500"/>
                                        <p:tgtEl>
                                          <p:spTgt spid="12477">
                                            <p:txEl>
                                              <p:pRg st="2" end="2"/>
                                            </p:txEl>
                                          </p:spTgt>
                                        </p:tgtEl>
                                      </p:cBhvr>
                                    </p:animEffect>
                                  </p:childTnLst>
                                </p:cTn>
                              </p:par>
                            </p:childTnLst>
                          </p:cTn>
                        </p:par>
                        <p:par>
                          <p:cTn id="23" fill="hold">
                            <p:stCondLst>
                              <p:cond delay="2000"/>
                            </p:stCondLst>
                            <p:childTnLst>
                              <p:par>
                                <p:cTn id="24" presetID="10" presetClass="entr" fill="hold" grpId="2" nodeType="afterEffect">
                                  <p:stCondLst>
                                    <p:cond delay="0"/>
                                  </p:stCondLst>
                                  <p:iterate>
                                    <p:tmAbs val="0"/>
                                  </p:iterate>
                                  <p:childTnLst>
                                    <p:set>
                                      <p:cBhvr>
                                        <p:cTn id="25" fill="hold"/>
                                        <p:tgtEl>
                                          <p:spTgt spid="12477">
                                            <p:txEl>
                                              <p:pRg st="3" end="3"/>
                                            </p:txEl>
                                          </p:spTgt>
                                        </p:tgtEl>
                                        <p:attrNameLst>
                                          <p:attrName>style.visibility</p:attrName>
                                        </p:attrNameLst>
                                      </p:cBhvr>
                                      <p:to>
                                        <p:strVal val="visible"/>
                                      </p:to>
                                    </p:set>
                                    <p:animEffect transition="in" filter="fade">
                                      <p:cBhvr>
                                        <p:cTn id="26" dur="500"/>
                                        <p:tgtEl>
                                          <p:spTgt spid="12477">
                                            <p:txEl>
                                              <p:pRg st="3" end="3"/>
                                            </p:txEl>
                                          </p:spTgt>
                                        </p:tgtEl>
                                      </p:cBhvr>
                                    </p:animEffect>
                                  </p:childTnLst>
                                </p:cTn>
                              </p:par>
                            </p:childTnLst>
                          </p:cTn>
                        </p:par>
                        <p:par>
                          <p:cTn id="27" fill="hold">
                            <p:stCondLst>
                              <p:cond delay="2500"/>
                            </p:stCondLst>
                            <p:childTnLst>
                              <p:par>
                                <p:cTn id="28" presetID="10" presetClass="entr" fill="hold" grpId="2" nodeType="afterEffect">
                                  <p:stCondLst>
                                    <p:cond delay="0"/>
                                  </p:stCondLst>
                                  <p:iterate>
                                    <p:tmAbs val="0"/>
                                  </p:iterate>
                                  <p:childTnLst>
                                    <p:set>
                                      <p:cBhvr>
                                        <p:cTn id="29" fill="hold"/>
                                        <p:tgtEl>
                                          <p:spTgt spid="12477">
                                            <p:txEl>
                                              <p:pRg st="4" end="4"/>
                                            </p:txEl>
                                          </p:spTgt>
                                        </p:tgtEl>
                                        <p:attrNameLst>
                                          <p:attrName>style.visibility</p:attrName>
                                        </p:attrNameLst>
                                      </p:cBhvr>
                                      <p:to>
                                        <p:strVal val="visible"/>
                                      </p:to>
                                    </p:set>
                                    <p:animEffect transition="in" filter="fade">
                                      <p:cBhvr>
                                        <p:cTn id="30" dur="500"/>
                                        <p:tgtEl>
                                          <p:spTgt spid="12477">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3" nodeType="clickEffect">
                                  <p:stCondLst>
                                    <p:cond delay="0"/>
                                  </p:stCondLst>
                                  <p:iterate>
                                    <p:tmAbs val="0"/>
                                  </p:iterate>
                                  <p:childTnLst>
                                    <p:set>
                                      <p:cBhvr>
                                        <p:cTn id="34" fill="hold"/>
                                        <p:tgtEl>
                                          <p:spTgt spid="12474"/>
                                        </p:tgtEl>
                                        <p:attrNameLst>
                                          <p:attrName>style.visibility</p:attrName>
                                        </p:attrNameLst>
                                      </p:cBhvr>
                                      <p:to>
                                        <p:strVal val="visible"/>
                                      </p:to>
                                    </p:set>
                                    <p:animEffect transition="in" filter="fade">
                                      <p:cBhvr>
                                        <p:cTn id="35" dur="500"/>
                                        <p:tgtEl>
                                          <p:spTgt spid="12474"/>
                                        </p:tgtEl>
                                      </p:cBhvr>
                                    </p:animEffect>
                                  </p:childTnLst>
                                </p:cTn>
                              </p:par>
                            </p:childTnLst>
                          </p:cTn>
                        </p:par>
                        <p:par>
                          <p:cTn id="36" fill="hold">
                            <p:stCondLst>
                              <p:cond delay="500"/>
                            </p:stCondLst>
                            <p:childTnLst>
                              <p:par>
                                <p:cTn id="37" presetID="10" presetClass="entr" fill="hold" grpId="4" nodeType="afterEffect">
                                  <p:stCondLst>
                                    <p:cond delay="0"/>
                                  </p:stCondLst>
                                  <p:iterate>
                                    <p:tmAbs val="0"/>
                                  </p:iterate>
                                  <p:childTnLst>
                                    <p:set>
                                      <p:cBhvr>
                                        <p:cTn id="38" fill="hold"/>
                                        <p:tgtEl>
                                          <p:spTgt spid="12478">
                                            <p:bg/>
                                          </p:spTgt>
                                        </p:tgtEl>
                                        <p:attrNameLst>
                                          <p:attrName>style.visibility</p:attrName>
                                        </p:attrNameLst>
                                      </p:cBhvr>
                                      <p:to>
                                        <p:strVal val="visible"/>
                                      </p:to>
                                    </p:set>
                                    <p:animEffect transition="in" filter="fade">
                                      <p:cBhvr>
                                        <p:cTn id="39" dur="500"/>
                                        <p:tgtEl>
                                          <p:spTgt spid="12478">
                                            <p:bg/>
                                          </p:spTgt>
                                        </p:tgtEl>
                                      </p:cBhvr>
                                    </p:animEffect>
                                  </p:childTnLst>
                                </p:cTn>
                              </p:par>
                              <p:par>
                                <p:cTn id="40" presetID="10" presetClass="entr" presetSubtype="0" fill="hold" grpId="4" nodeType="withEffect">
                                  <p:stCondLst>
                                    <p:cond delay="0"/>
                                  </p:stCondLst>
                                  <p:iterate>
                                    <p:tmAbs val="0"/>
                                  </p:iterate>
                                  <p:childTnLst>
                                    <p:set>
                                      <p:cBhvr>
                                        <p:cTn id="41" fill="hold"/>
                                        <p:tgtEl>
                                          <p:spTgt spid="12478">
                                            <p:txEl>
                                              <p:pRg st="0" end="0"/>
                                            </p:txEl>
                                          </p:spTgt>
                                        </p:tgtEl>
                                        <p:attrNameLst>
                                          <p:attrName>style.visibility</p:attrName>
                                        </p:attrNameLst>
                                      </p:cBhvr>
                                      <p:to>
                                        <p:strVal val="visible"/>
                                      </p:to>
                                    </p:set>
                                    <p:animEffect transition="in" filter="fade">
                                      <p:cBhvr>
                                        <p:cTn id="42" dur="500"/>
                                        <p:tgtEl>
                                          <p:spTgt spid="12478">
                                            <p:txEl>
                                              <p:pRg st="0" end="0"/>
                                            </p:txEl>
                                          </p:spTgt>
                                        </p:tgtEl>
                                      </p:cBhvr>
                                    </p:animEffect>
                                  </p:childTnLst>
                                </p:cTn>
                              </p:par>
                            </p:childTnLst>
                          </p:cTn>
                        </p:par>
                        <p:par>
                          <p:cTn id="43" fill="hold">
                            <p:stCondLst>
                              <p:cond delay="1000"/>
                            </p:stCondLst>
                            <p:childTnLst>
                              <p:par>
                                <p:cTn id="44" presetID="10" presetClass="entr" fill="hold" grpId="4" nodeType="afterEffect">
                                  <p:stCondLst>
                                    <p:cond delay="0"/>
                                  </p:stCondLst>
                                  <p:iterate>
                                    <p:tmAbs val="0"/>
                                  </p:iterate>
                                  <p:childTnLst>
                                    <p:set>
                                      <p:cBhvr>
                                        <p:cTn id="45" fill="hold"/>
                                        <p:tgtEl>
                                          <p:spTgt spid="12478">
                                            <p:txEl>
                                              <p:pRg st="1" end="1"/>
                                            </p:txEl>
                                          </p:spTgt>
                                        </p:tgtEl>
                                        <p:attrNameLst>
                                          <p:attrName>style.visibility</p:attrName>
                                        </p:attrNameLst>
                                      </p:cBhvr>
                                      <p:to>
                                        <p:strVal val="visible"/>
                                      </p:to>
                                    </p:set>
                                    <p:animEffect transition="in" filter="fade">
                                      <p:cBhvr>
                                        <p:cTn id="46" dur="500"/>
                                        <p:tgtEl>
                                          <p:spTgt spid="12478">
                                            <p:txEl>
                                              <p:pRg st="1" end="1"/>
                                            </p:txEl>
                                          </p:spTgt>
                                        </p:tgtEl>
                                      </p:cBhvr>
                                    </p:animEffect>
                                  </p:childTnLst>
                                </p:cTn>
                              </p:par>
                            </p:childTnLst>
                          </p:cTn>
                        </p:par>
                        <p:par>
                          <p:cTn id="47" fill="hold">
                            <p:stCondLst>
                              <p:cond delay="1500"/>
                            </p:stCondLst>
                            <p:childTnLst>
                              <p:par>
                                <p:cTn id="48" presetID="10" presetClass="entr" fill="hold" grpId="4" nodeType="afterEffect">
                                  <p:stCondLst>
                                    <p:cond delay="0"/>
                                  </p:stCondLst>
                                  <p:iterate>
                                    <p:tmAbs val="0"/>
                                  </p:iterate>
                                  <p:childTnLst>
                                    <p:set>
                                      <p:cBhvr>
                                        <p:cTn id="49" fill="hold"/>
                                        <p:tgtEl>
                                          <p:spTgt spid="12478">
                                            <p:txEl>
                                              <p:pRg st="2" end="2"/>
                                            </p:txEl>
                                          </p:spTgt>
                                        </p:tgtEl>
                                        <p:attrNameLst>
                                          <p:attrName>style.visibility</p:attrName>
                                        </p:attrNameLst>
                                      </p:cBhvr>
                                      <p:to>
                                        <p:strVal val="visible"/>
                                      </p:to>
                                    </p:set>
                                    <p:animEffect transition="in" filter="fade">
                                      <p:cBhvr>
                                        <p:cTn id="50" dur="500"/>
                                        <p:tgtEl>
                                          <p:spTgt spid="12478">
                                            <p:txEl>
                                              <p:pRg st="2" end="2"/>
                                            </p:txEl>
                                          </p:spTgt>
                                        </p:tgtEl>
                                      </p:cBhvr>
                                    </p:animEffect>
                                  </p:childTnLst>
                                </p:cTn>
                              </p:par>
                            </p:childTnLst>
                          </p:cTn>
                        </p:par>
                        <p:par>
                          <p:cTn id="51" fill="hold">
                            <p:stCondLst>
                              <p:cond delay="2000"/>
                            </p:stCondLst>
                            <p:childTnLst>
                              <p:par>
                                <p:cTn id="52" presetID="10" presetClass="entr" fill="hold" grpId="4" nodeType="afterEffect">
                                  <p:stCondLst>
                                    <p:cond delay="0"/>
                                  </p:stCondLst>
                                  <p:iterate>
                                    <p:tmAbs val="0"/>
                                  </p:iterate>
                                  <p:childTnLst>
                                    <p:set>
                                      <p:cBhvr>
                                        <p:cTn id="53" fill="hold"/>
                                        <p:tgtEl>
                                          <p:spTgt spid="12478">
                                            <p:txEl>
                                              <p:pRg st="3" end="3"/>
                                            </p:txEl>
                                          </p:spTgt>
                                        </p:tgtEl>
                                        <p:attrNameLst>
                                          <p:attrName>style.visibility</p:attrName>
                                        </p:attrNameLst>
                                      </p:cBhvr>
                                      <p:to>
                                        <p:strVal val="visible"/>
                                      </p:to>
                                    </p:set>
                                    <p:animEffect transition="in" filter="fade">
                                      <p:cBhvr>
                                        <p:cTn id="54" dur="500"/>
                                        <p:tgtEl>
                                          <p:spTgt spid="12478">
                                            <p:txEl>
                                              <p:pRg st="3" end="3"/>
                                            </p:txEl>
                                          </p:spTgt>
                                        </p:tgtEl>
                                      </p:cBhvr>
                                    </p:animEffect>
                                  </p:childTnLst>
                                </p:cTn>
                              </p:par>
                            </p:childTnLst>
                          </p:cTn>
                        </p:par>
                        <p:par>
                          <p:cTn id="55" fill="hold">
                            <p:stCondLst>
                              <p:cond delay="2500"/>
                            </p:stCondLst>
                            <p:childTnLst>
                              <p:par>
                                <p:cTn id="56" presetID="10" presetClass="entr" fill="hold" grpId="4" nodeType="afterEffect">
                                  <p:stCondLst>
                                    <p:cond delay="0"/>
                                  </p:stCondLst>
                                  <p:iterate>
                                    <p:tmAbs val="0"/>
                                  </p:iterate>
                                  <p:childTnLst>
                                    <p:set>
                                      <p:cBhvr>
                                        <p:cTn id="57" fill="hold"/>
                                        <p:tgtEl>
                                          <p:spTgt spid="12478">
                                            <p:txEl>
                                              <p:pRg st="4" end="4"/>
                                            </p:txEl>
                                          </p:spTgt>
                                        </p:tgtEl>
                                        <p:attrNameLst>
                                          <p:attrName>style.visibility</p:attrName>
                                        </p:attrNameLst>
                                      </p:cBhvr>
                                      <p:to>
                                        <p:strVal val="visible"/>
                                      </p:to>
                                    </p:set>
                                    <p:animEffect transition="in" filter="fade">
                                      <p:cBhvr>
                                        <p:cTn id="58" dur="500"/>
                                        <p:tgtEl>
                                          <p:spTgt spid="12478">
                                            <p:txEl>
                                              <p:pRg st="4" end="4"/>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fill="hold" grpId="5" nodeType="clickEffect">
                                  <p:stCondLst>
                                    <p:cond delay="0"/>
                                  </p:stCondLst>
                                  <p:iterate>
                                    <p:tmAbs val="0"/>
                                  </p:iterate>
                                  <p:childTnLst>
                                    <p:set>
                                      <p:cBhvr>
                                        <p:cTn id="62" fill="hold"/>
                                        <p:tgtEl>
                                          <p:spTgt spid="12475"/>
                                        </p:tgtEl>
                                        <p:attrNameLst>
                                          <p:attrName>style.visibility</p:attrName>
                                        </p:attrNameLst>
                                      </p:cBhvr>
                                      <p:to>
                                        <p:strVal val="visible"/>
                                      </p:to>
                                    </p:set>
                                    <p:animEffect transition="in" filter="fade">
                                      <p:cBhvr>
                                        <p:cTn id="63" dur="500"/>
                                        <p:tgtEl>
                                          <p:spTgt spid="12475"/>
                                        </p:tgtEl>
                                      </p:cBhvr>
                                    </p:animEffect>
                                  </p:childTnLst>
                                </p:cTn>
                              </p:par>
                            </p:childTnLst>
                          </p:cTn>
                        </p:par>
                        <p:par>
                          <p:cTn id="64" fill="hold">
                            <p:stCondLst>
                              <p:cond delay="500"/>
                            </p:stCondLst>
                            <p:childTnLst>
                              <p:par>
                                <p:cTn id="65" presetID="10" presetClass="entr" fill="hold" grpId="6" nodeType="afterEffect">
                                  <p:stCondLst>
                                    <p:cond delay="0"/>
                                  </p:stCondLst>
                                  <p:iterate>
                                    <p:tmAbs val="0"/>
                                  </p:iterate>
                                  <p:childTnLst>
                                    <p:set>
                                      <p:cBhvr>
                                        <p:cTn id="66" fill="hold"/>
                                        <p:tgtEl>
                                          <p:spTgt spid="12479">
                                            <p:bg/>
                                          </p:spTgt>
                                        </p:tgtEl>
                                        <p:attrNameLst>
                                          <p:attrName>style.visibility</p:attrName>
                                        </p:attrNameLst>
                                      </p:cBhvr>
                                      <p:to>
                                        <p:strVal val="visible"/>
                                      </p:to>
                                    </p:set>
                                    <p:animEffect transition="in" filter="fade">
                                      <p:cBhvr>
                                        <p:cTn id="67" dur="500"/>
                                        <p:tgtEl>
                                          <p:spTgt spid="12479">
                                            <p:bg/>
                                          </p:spTgt>
                                        </p:tgtEl>
                                      </p:cBhvr>
                                    </p:animEffect>
                                  </p:childTnLst>
                                </p:cTn>
                              </p:par>
                              <p:par>
                                <p:cTn id="68" presetID="10" presetClass="entr" presetSubtype="0" fill="hold" grpId="6" nodeType="withEffect">
                                  <p:stCondLst>
                                    <p:cond delay="0"/>
                                  </p:stCondLst>
                                  <p:iterate>
                                    <p:tmAbs val="0"/>
                                  </p:iterate>
                                  <p:childTnLst>
                                    <p:set>
                                      <p:cBhvr>
                                        <p:cTn id="69" fill="hold"/>
                                        <p:tgtEl>
                                          <p:spTgt spid="12479">
                                            <p:txEl>
                                              <p:pRg st="0" end="0"/>
                                            </p:txEl>
                                          </p:spTgt>
                                        </p:tgtEl>
                                        <p:attrNameLst>
                                          <p:attrName>style.visibility</p:attrName>
                                        </p:attrNameLst>
                                      </p:cBhvr>
                                      <p:to>
                                        <p:strVal val="visible"/>
                                      </p:to>
                                    </p:set>
                                    <p:animEffect transition="in" filter="fade">
                                      <p:cBhvr>
                                        <p:cTn id="70" dur="500"/>
                                        <p:tgtEl>
                                          <p:spTgt spid="12479">
                                            <p:txEl>
                                              <p:pRg st="0" end="0"/>
                                            </p:txEl>
                                          </p:spTgt>
                                        </p:tgtEl>
                                      </p:cBhvr>
                                    </p:animEffect>
                                  </p:childTnLst>
                                </p:cTn>
                              </p:par>
                            </p:childTnLst>
                          </p:cTn>
                        </p:par>
                        <p:par>
                          <p:cTn id="71" fill="hold">
                            <p:stCondLst>
                              <p:cond delay="1000"/>
                            </p:stCondLst>
                            <p:childTnLst>
                              <p:par>
                                <p:cTn id="72" presetID="10" presetClass="entr" fill="hold" grpId="6" nodeType="afterEffect">
                                  <p:stCondLst>
                                    <p:cond delay="0"/>
                                  </p:stCondLst>
                                  <p:iterate>
                                    <p:tmAbs val="0"/>
                                  </p:iterate>
                                  <p:childTnLst>
                                    <p:set>
                                      <p:cBhvr>
                                        <p:cTn id="73" fill="hold"/>
                                        <p:tgtEl>
                                          <p:spTgt spid="12479">
                                            <p:txEl>
                                              <p:pRg st="1" end="1"/>
                                            </p:txEl>
                                          </p:spTgt>
                                        </p:tgtEl>
                                        <p:attrNameLst>
                                          <p:attrName>style.visibility</p:attrName>
                                        </p:attrNameLst>
                                      </p:cBhvr>
                                      <p:to>
                                        <p:strVal val="visible"/>
                                      </p:to>
                                    </p:set>
                                    <p:animEffect transition="in" filter="fade">
                                      <p:cBhvr>
                                        <p:cTn id="74" dur="500"/>
                                        <p:tgtEl>
                                          <p:spTgt spid="12479">
                                            <p:txEl>
                                              <p:pRg st="1" end="1"/>
                                            </p:txEl>
                                          </p:spTgt>
                                        </p:tgtEl>
                                      </p:cBhvr>
                                    </p:animEffect>
                                  </p:childTnLst>
                                </p:cTn>
                              </p:par>
                            </p:childTnLst>
                          </p:cTn>
                        </p:par>
                        <p:par>
                          <p:cTn id="75" fill="hold">
                            <p:stCondLst>
                              <p:cond delay="1500"/>
                            </p:stCondLst>
                            <p:childTnLst>
                              <p:par>
                                <p:cTn id="76" presetID="10" presetClass="entr" fill="hold" grpId="6" nodeType="afterEffect">
                                  <p:stCondLst>
                                    <p:cond delay="0"/>
                                  </p:stCondLst>
                                  <p:iterate>
                                    <p:tmAbs val="0"/>
                                  </p:iterate>
                                  <p:childTnLst>
                                    <p:set>
                                      <p:cBhvr>
                                        <p:cTn id="77" fill="hold"/>
                                        <p:tgtEl>
                                          <p:spTgt spid="12479">
                                            <p:txEl>
                                              <p:pRg st="2" end="2"/>
                                            </p:txEl>
                                          </p:spTgt>
                                        </p:tgtEl>
                                        <p:attrNameLst>
                                          <p:attrName>style.visibility</p:attrName>
                                        </p:attrNameLst>
                                      </p:cBhvr>
                                      <p:to>
                                        <p:strVal val="visible"/>
                                      </p:to>
                                    </p:set>
                                    <p:animEffect transition="in" filter="fade">
                                      <p:cBhvr>
                                        <p:cTn id="78" dur="500"/>
                                        <p:tgtEl>
                                          <p:spTgt spid="12479">
                                            <p:txEl>
                                              <p:pRg st="2" end="2"/>
                                            </p:txEl>
                                          </p:spTgt>
                                        </p:tgtEl>
                                      </p:cBhvr>
                                    </p:animEffect>
                                  </p:childTnLst>
                                </p:cTn>
                              </p:par>
                            </p:childTnLst>
                          </p:cTn>
                        </p:par>
                        <p:par>
                          <p:cTn id="79" fill="hold">
                            <p:stCondLst>
                              <p:cond delay="2000"/>
                            </p:stCondLst>
                            <p:childTnLst>
                              <p:par>
                                <p:cTn id="80" presetID="10" presetClass="entr" fill="hold" grpId="6" nodeType="afterEffect">
                                  <p:stCondLst>
                                    <p:cond delay="0"/>
                                  </p:stCondLst>
                                  <p:iterate>
                                    <p:tmAbs val="0"/>
                                  </p:iterate>
                                  <p:childTnLst>
                                    <p:set>
                                      <p:cBhvr>
                                        <p:cTn id="81" fill="hold"/>
                                        <p:tgtEl>
                                          <p:spTgt spid="12479">
                                            <p:txEl>
                                              <p:pRg st="3" end="3"/>
                                            </p:txEl>
                                          </p:spTgt>
                                        </p:tgtEl>
                                        <p:attrNameLst>
                                          <p:attrName>style.visibility</p:attrName>
                                        </p:attrNameLst>
                                      </p:cBhvr>
                                      <p:to>
                                        <p:strVal val="visible"/>
                                      </p:to>
                                    </p:set>
                                    <p:animEffect transition="in" filter="fade">
                                      <p:cBhvr>
                                        <p:cTn id="82" dur="500"/>
                                        <p:tgtEl>
                                          <p:spTgt spid="12479">
                                            <p:txEl>
                                              <p:pRg st="3" end="3"/>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fill="hold" grpId="7" nodeType="clickEffect">
                                  <p:stCondLst>
                                    <p:cond delay="0"/>
                                  </p:stCondLst>
                                  <p:iterate>
                                    <p:tmAbs val="0"/>
                                  </p:iterate>
                                  <p:childTnLst>
                                    <p:set>
                                      <p:cBhvr>
                                        <p:cTn id="86" fill="hold"/>
                                        <p:tgtEl>
                                          <p:spTgt spid="12476"/>
                                        </p:tgtEl>
                                        <p:attrNameLst>
                                          <p:attrName>style.visibility</p:attrName>
                                        </p:attrNameLst>
                                      </p:cBhvr>
                                      <p:to>
                                        <p:strVal val="visible"/>
                                      </p:to>
                                    </p:set>
                                    <p:animEffect transition="in" filter="fade">
                                      <p:cBhvr>
                                        <p:cTn id="87" dur="500"/>
                                        <p:tgtEl>
                                          <p:spTgt spid="12476"/>
                                        </p:tgtEl>
                                      </p:cBhvr>
                                    </p:animEffect>
                                  </p:childTnLst>
                                </p:cTn>
                              </p:par>
                            </p:childTnLst>
                          </p:cTn>
                        </p:par>
                        <p:par>
                          <p:cTn id="88" fill="hold">
                            <p:stCondLst>
                              <p:cond delay="500"/>
                            </p:stCondLst>
                            <p:childTnLst>
                              <p:par>
                                <p:cTn id="89" presetID="10" presetClass="entr" fill="hold" grpId="8" nodeType="afterEffect">
                                  <p:stCondLst>
                                    <p:cond delay="0"/>
                                  </p:stCondLst>
                                  <p:iterate>
                                    <p:tmAbs val="0"/>
                                  </p:iterate>
                                  <p:childTnLst>
                                    <p:set>
                                      <p:cBhvr>
                                        <p:cTn id="90" fill="hold"/>
                                        <p:tgtEl>
                                          <p:spTgt spid="12480">
                                            <p:bg/>
                                          </p:spTgt>
                                        </p:tgtEl>
                                        <p:attrNameLst>
                                          <p:attrName>style.visibility</p:attrName>
                                        </p:attrNameLst>
                                      </p:cBhvr>
                                      <p:to>
                                        <p:strVal val="visible"/>
                                      </p:to>
                                    </p:set>
                                    <p:animEffect transition="in" filter="fade">
                                      <p:cBhvr>
                                        <p:cTn id="91" dur="500"/>
                                        <p:tgtEl>
                                          <p:spTgt spid="12480">
                                            <p:bg/>
                                          </p:spTgt>
                                        </p:tgtEl>
                                      </p:cBhvr>
                                    </p:animEffect>
                                  </p:childTnLst>
                                </p:cTn>
                              </p:par>
                              <p:par>
                                <p:cTn id="92" presetID="10" presetClass="entr" presetSubtype="0" fill="hold" grpId="8" nodeType="withEffect">
                                  <p:stCondLst>
                                    <p:cond delay="0"/>
                                  </p:stCondLst>
                                  <p:iterate>
                                    <p:tmAbs val="0"/>
                                  </p:iterate>
                                  <p:childTnLst>
                                    <p:set>
                                      <p:cBhvr>
                                        <p:cTn id="93" fill="hold"/>
                                        <p:tgtEl>
                                          <p:spTgt spid="12480">
                                            <p:txEl>
                                              <p:pRg st="0" end="0"/>
                                            </p:txEl>
                                          </p:spTgt>
                                        </p:tgtEl>
                                        <p:attrNameLst>
                                          <p:attrName>style.visibility</p:attrName>
                                        </p:attrNameLst>
                                      </p:cBhvr>
                                      <p:to>
                                        <p:strVal val="visible"/>
                                      </p:to>
                                    </p:set>
                                    <p:animEffect transition="in" filter="fade">
                                      <p:cBhvr>
                                        <p:cTn id="94" dur="500"/>
                                        <p:tgtEl>
                                          <p:spTgt spid="12480">
                                            <p:txEl>
                                              <p:pRg st="0" end="0"/>
                                            </p:txEl>
                                          </p:spTgt>
                                        </p:tgtEl>
                                      </p:cBhvr>
                                    </p:animEffect>
                                  </p:childTnLst>
                                </p:cTn>
                              </p:par>
                            </p:childTnLst>
                          </p:cTn>
                        </p:par>
                        <p:par>
                          <p:cTn id="95" fill="hold">
                            <p:stCondLst>
                              <p:cond delay="1000"/>
                            </p:stCondLst>
                            <p:childTnLst>
                              <p:par>
                                <p:cTn id="96" presetID="10" presetClass="entr" fill="hold" grpId="8" nodeType="afterEffect">
                                  <p:stCondLst>
                                    <p:cond delay="0"/>
                                  </p:stCondLst>
                                  <p:iterate>
                                    <p:tmAbs val="0"/>
                                  </p:iterate>
                                  <p:childTnLst>
                                    <p:set>
                                      <p:cBhvr>
                                        <p:cTn id="97" fill="hold"/>
                                        <p:tgtEl>
                                          <p:spTgt spid="12480">
                                            <p:txEl>
                                              <p:pRg st="1" end="1"/>
                                            </p:txEl>
                                          </p:spTgt>
                                        </p:tgtEl>
                                        <p:attrNameLst>
                                          <p:attrName>style.visibility</p:attrName>
                                        </p:attrNameLst>
                                      </p:cBhvr>
                                      <p:to>
                                        <p:strVal val="visible"/>
                                      </p:to>
                                    </p:set>
                                    <p:animEffect transition="in" filter="fade">
                                      <p:cBhvr>
                                        <p:cTn id="98" dur="500"/>
                                        <p:tgtEl>
                                          <p:spTgt spid="12480">
                                            <p:txEl>
                                              <p:pRg st="1" end="1"/>
                                            </p:txEl>
                                          </p:spTgt>
                                        </p:tgtEl>
                                      </p:cBhvr>
                                    </p:animEffect>
                                  </p:childTnLst>
                                </p:cTn>
                              </p:par>
                            </p:childTnLst>
                          </p:cTn>
                        </p:par>
                        <p:par>
                          <p:cTn id="99" fill="hold">
                            <p:stCondLst>
                              <p:cond delay="1500"/>
                            </p:stCondLst>
                            <p:childTnLst>
                              <p:par>
                                <p:cTn id="100" presetID="10" presetClass="entr" fill="hold" grpId="8" nodeType="afterEffect">
                                  <p:stCondLst>
                                    <p:cond delay="0"/>
                                  </p:stCondLst>
                                  <p:iterate>
                                    <p:tmAbs val="0"/>
                                  </p:iterate>
                                  <p:childTnLst>
                                    <p:set>
                                      <p:cBhvr>
                                        <p:cTn id="101" fill="hold"/>
                                        <p:tgtEl>
                                          <p:spTgt spid="12480">
                                            <p:txEl>
                                              <p:pRg st="2" end="2"/>
                                            </p:txEl>
                                          </p:spTgt>
                                        </p:tgtEl>
                                        <p:attrNameLst>
                                          <p:attrName>style.visibility</p:attrName>
                                        </p:attrNameLst>
                                      </p:cBhvr>
                                      <p:to>
                                        <p:strVal val="visible"/>
                                      </p:to>
                                    </p:set>
                                    <p:animEffect transition="in" filter="fade">
                                      <p:cBhvr>
                                        <p:cTn id="102" dur="500"/>
                                        <p:tgtEl>
                                          <p:spTgt spid="12480">
                                            <p:txEl>
                                              <p:pRg st="2" end="2"/>
                                            </p:txEl>
                                          </p:spTgt>
                                        </p:tgtEl>
                                      </p:cBhvr>
                                    </p:animEffect>
                                  </p:childTnLst>
                                </p:cTn>
                              </p:par>
                            </p:childTnLst>
                          </p:cTn>
                        </p:par>
                        <p:par>
                          <p:cTn id="103" fill="hold">
                            <p:stCondLst>
                              <p:cond delay="2000"/>
                            </p:stCondLst>
                            <p:childTnLst>
                              <p:par>
                                <p:cTn id="104" presetID="10" presetClass="entr" fill="hold" grpId="8" nodeType="afterEffect">
                                  <p:stCondLst>
                                    <p:cond delay="0"/>
                                  </p:stCondLst>
                                  <p:iterate>
                                    <p:tmAbs val="0"/>
                                  </p:iterate>
                                  <p:childTnLst>
                                    <p:set>
                                      <p:cBhvr>
                                        <p:cTn id="105" fill="hold"/>
                                        <p:tgtEl>
                                          <p:spTgt spid="12480">
                                            <p:txEl>
                                              <p:pRg st="3" end="3"/>
                                            </p:txEl>
                                          </p:spTgt>
                                        </p:tgtEl>
                                        <p:attrNameLst>
                                          <p:attrName>style.visibility</p:attrName>
                                        </p:attrNameLst>
                                      </p:cBhvr>
                                      <p:to>
                                        <p:strVal val="visible"/>
                                      </p:to>
                                    </p:set>
                                    <p:animEffect transition="in" filter="fade">
                                      <p:cBhvr>
                                        <p:cTn id="106" dur="500"/>
                                        <p:tgtEl>
                                          <p:spTgt spid="1248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73" grpId="1" animBg="1" advAuto="0"/>
      <p:bldP spid="12474" grpId="3" animBg="1" advAuto="0"/>
      <p:bldP spid="12475" grpId="5" animBg="1" advAuto="0"/>
      <p:bldP spid="12476" grpId="7" animBg="1" advAuto="0"/>
      <p:bldP spid="12477" grpId="2" build="p" bldLvl="5" animBg="1" advAuto="0"/>
      <p:bldP spid="12478" grpId="4" build="p" bldLvl="5" animBg="1" advAuto="0"/>
      <p:bldP spid="12479" grpId="6" build="p" bldLvl="5" animBg="1" advAuto="0"/>
      <p:bldP spid="12480" grpId="8" build="p" bldLvl="5" animBg="1" advAuto="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82" name="Title 1"/>
          <p:cNvSpPr txBox="1">
            <a:spLocks noGrp="1"/>
          </p:cNvSpPr>
          <p:nvPr>
            <p:ph type="title"/>
          </p:nvPr>
        </p:nvSpPr>
        <p:spPr>
          <a:xfrm>
            <a:off x="1995775" y="288925"/>
            <a:ext cx="8181976" cy="1292226"/>
          </a:xfrm>
          <a:prstGeom prst="rect">
            <a:avLst/>
          </a:prstGeom>
          <a:solidFill>
            <a:srgbClr val="FFFF99"/>
          </a:solidFill>
        </p:spPr>
        <p:txBody>
          <a:bodyPr/>
          <a:lstStyle>
            <a:lvl1pPr algn="ctr">
              <a:defRPr>
                <a:solidFill>
                  <a:srgbClr val="800000"/>
                </a:solidFill>
                <a:latin typeface="Brush Script MT Italic"/>
                <a:ea typeface="Brush Script MT Italic"/>
                <a:cs typeface="Brush Script MT Italic"/>
                <a:sym typeface="Brush Script MT Italic"/>
              </a:defRPr>
            </a:lvl1pPr>
          </a:lstStyle>
          <a:p>
            <a:r>
              <a:t>Rasgos literarios distintivos</a:t>
            </a:r>
          </a:p>
        </p:txBody>
      </p:sp>
      <p:sp>
        <p:nvSpPr>
          <p:cNvPr id="12483" name="Content Placeholder 2"/>
          <p:cNvSpPr txBox="1">
            <a:spLocks noGrp="1"/>
          </p:cNvSpPr>
          <p:nvPr>
            <p:ph type="body" idx="1"/>
          </p:nvPr>
        </p:nvSpPr>
        <p:spPr>
          <a:xfrm>
            <a:off x="822035" y="1828801"/>
            <a:ext cx="10529456" cy="4303713"/>
          </a:xfrm>
          <a:prstGeom prst="rect">
            <a:avLst/>
          </a:prstGeom>
        </p:spPr>
        <p:txBody>
          <a:bodyPr/>
          <a:lstStyle/>
          <a:p>
            <a:pPr marL="0" indent="0">
              <a:spcBef>
                <a:spcPts val="500"/>
              </a:spcBef>
              <a:buSzTx/>
              <a:buFont typeface="Wingdings"/>
              <a:buNone/>
              <a:defRPr sz="2400" b="1">
                <a:solidFill>
                  <a:srgbClr val="CC0000"/>
                </a:solidFill>
              </a:defRPr>
            </a:pPr>
            <a:r>
              <a:t>En la forma en que Marcos aborda las historias sobre Jesús se evidencian varias características literarias distintivas, entre ellas:</a:t>
            </a:r>
          </a:p>
          <a:p>
            <a:pPr>
              <a:spcBef>
                <a:spcPts val="400"/>
              </a:spcBef>
              <a:defRPr sz="2000"/>
            </a:pPr>
            <a:r>
              <a:t>Horquillado</a:t>
            </a:r>
          </a:p>
          <a:p>
            <a:pPr>
              <a:spcBef>
                <a:spcPts val="400"/>
              </a:spcBef>
              <a:defRPr sz="2000"/>
            </a:pPr>
            <a:r>
              <a:t>Distinciones entre lo público y lo privado</a:t>
            </a:r>
          </a:p>
          <a:p>
            <a:pPr>
              <a:spcBef>
                <a:spcPts val="400"/>
              </a:spcBef>
              <a:defRPr sz="2000"/>
            </a:pPr>
            <a:r>
              <a:t>Punto medio</a:t>
            </a:r>
          </a:p>
        </p:txBody>
      </p:sp>
      <p:sp>
        <p:nvSpPr>
          <p:cNvPr id="12484"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142</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83">
                                            <p:bg/>
                                          </p:spTgt>
                                        </p:tgtEl>
                                        <p:attrNameLst>
                                          <p:attrName>style.visibility</p:attrName>
                                        </p:attrNameLst>
                                      </p:cBhvr>
                                      <p:to>
                                        <p:strVal val="visible"/>
                                      </p:to>
                                    </p:set>
                                    <p:anim calcmode="lin" valueType="num">
                                      <p:cBhvr>
                                        <p:cTn id="7" dur="500" fill="hold"/>
                                        <p:tgtEl>
                                          <p:spTgt spid="12483">
                                            <p:bg/>
                                          </p:spTgt>
                                        </p:tgtEl>
                                        <p:attrNameLst>
                                          <p:attrName>ppt_w</p:attrName>
                                        </p:attrNameLst>
                                      </p:cBhvr>
                                      <p:tavLst>
                                        <p:tav tm="0">
                                          <p:val>
                                            <p:fltVal val="0"/>
                                          </p:val>
                                        </p:tav>
                                        <p:tav tm="100000">
                                          <p:val>
                                            <p:strVal val="#ppt_w"/>
                                          </p:val>
                                        </p:tav>
                                      </p:tavLst>
                                    </p:anim>
                                    <p:anim calcmode="lin" valueType="num">
                                      <p:cBhvr>
                                        <p:cTn id="8" dur="500" fill="hold"/>
                                        <p:tgtEl>
                                          <p:spTgt spid="1248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83">
                                            <p:txEl>
                                              <p:pRg st="0" end="0"/>
                                            </p:txEl>
                                          </p:spTgt>
                                        </p:tgtEl>
                                        <p:attrNameLst>
                                          <p:attrName>style.visibility</p:attrName>
                                        </p:attrNameLst>
                                      </p:cBhvr>
                                      <p:to>
                                        <p:strVal val="visible"/>
                                      </p:to>
                                    </p:set>
                                    <p:anim calcmode="lin" valueType="num">
                                      <p:cBhvr>
                                        <p:cTn id="11" dur="500" fill="hold"/>
                                        <p:tgtEl>
                                          <p:spTgt spid="1248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8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83">
                                            <p:txEl>
                                              <p:pRg st="1" end="1"/>
                                            </p:txEl>
                                          </p:spTgt>
                                        </p:tgtEl>
                                        <p:attrNameLst>
                                          <p:attrName>style.visibility</p:attrName>
                                        </p:attrNameLst>
                                      </p:cBhvr>
                                      <p:to>
                                        <p:strVal val="visible"/>
                                      </p:to>
                                    </p:set>
                                    <p:anim calcmode="lin" valueType="num">
                                      <p:cBhvr>
                                        <p:cTn id="17" dur="500" fill="hold"/>
                                        <p:tgtEl>
                                          <p:spTgt spid="1248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8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83">
                                            <p:txEl>
                                              <p:pRg st="2" end="2"/>
                                            </p:txEl>
                                          </p:spTgt>
                                        </p:tgtEl>
                                        <p:attrNameLst>
                                          <p:attrName>style.visibility</p:attrName>
                                        </p:attrNameLst>
                                      </p:cBhvr>
                                      <p:to>
                                        <p:strVal val="visible"/>
                                      </p:to>
                                    </p:set>
                                    <p:anim calcmode="lin" valueType="num">
                                      <p:cBhvr>
                                        <p:cTn id="23" dur="500" fill="hold"/>
                                        <p:tgtEl>
                                          <p:spTgt spid="1248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8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83">
                                            <p:txEl>
                                              <p:pRg st="3" end="3"/>
                                            </p:txEl>
                                          </p:spTgt>
                                        </p:tgtEl>
                                        <p:attrNameLst>
                                          <p:attrName>style.visibility</p:attrName>
                                        </p:attrNameLst>
                                      </p:cBhvr>
                                      <p:to>
                                        <p:strVal val="visible"/>
                                      </p:to>
                                    </p:set>
                                    <p:anim calcmode="lin" valueType="num">
                                      <p:cBhvr>
                                        <p:cTn id="29" dur="500" fill="hold"/>
                                        <p:tgtEl>
                                          <p:spTgt spid="1248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83">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83" grpId="1" build="p" animBg="1" advAuto="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rgbClr val="FFCC66"/>
        </a:solidFill>
        <a:effectLst/>
      </p:bgPr>
    </p:bg>
    <p:spTree>
      <p:nvGrpSpPr>
        <p:cNvPr id="1" name=""/>
        <p:cNvGrpSpPr/>
        <p:nvPr/>
      </p:nvGrpSpPr>
      <p:grpSpPr>
        <a:xfrm>
          <a:off x="0" y="0"/>
          <a:ext cx="0" cy="0"/>
          <a:chOff x="0" y="0"/>
          <a:chExt cx="0" cy="0"/>
        </a:xfrm>
      </p:grpSpPr>
      <p:sp>
        <p:nvSpPr>
          <p:cNvPr id="12486" name="Title 1"/>
          <p:cNvSpPr txBox="1">
            <a:spLocks noGrp="1"/>
          </p:cNvSpPr>
          <p:nvPr>
            <p:ph type="title"/>
          </p:nvPr>
        </p:nvSpPr>
        <p:spPr>
          <a:xfrm>
            <a:off x="1981200" y="228167"/>
            <a:ext cx="7772400" cy="738622"/>
          </a:xfrm>
          <a:prstGeom prst="rect">
            <a:avLst/>
          </a:prstGeom>
        </p:spPr>
        <p:txBody>
          <a:bodyPr/>
          <a:lstStyle>
            <a:lvl1pPr algn="ctr">
              <a:defRPr sz="3600" b="1">
                <a:solidFill>
                  <a:srgbClr val="002060"/>
                </a:solidFill>
              </a:defRPr>
            </a:lvl1pPr>
          </a:lstStyle>
          <a:p>
            <a:r>
              <a:t>Horquillado</a:t>
            </a:r>
          </a:p>
        </p:txBody>
      </p:sp>
      <p:sp>
        <p:nvSpPr>
          <p:cNvPr id="12487" name="Content Placeholder 2"/>
          <p:cNvSpPr txBox="1">
            <a:spLocks noGrp="1"/>
          </p:cNvSpPr>
          <p:nvPr>
            <p:ph type="body" idx="1"/>
          </p:nvPr>
        </p:nvSpPr>
        <p:spPr>
          <a:xfrm>
            <a:off x="618835" y="1179223"/>
            <a:ext cx="10954329" cy="5521616"/>
          </a:xfrm>
          <a:prstGeom prst="rect">
            <a:avLst/>
          </a:prstGeom>
        </p:spPr>
        <p:txBody>
          <a:bodyPr/>
          <a:lstStyle/>
          <a:p>
            <a:pPr marL="0" indent="0">
              <a:spcBef>
                <a:spcPts val="500"/>
              </a:spcBef>
              <a:buSzTx/>
              <a:buFont typeface="Wingdings"/>
              <a:buNone/>
              <a:defRPr sz="2400" b="1">
                <a:solidFill>
                  <a:srgbClr val="333399"/>
                </a:solidFill>
              </a:defRPr>
            </a:pPr>
            <a:r>
              <a:t>En varias ocasiones, Marcos inserta una historia dentro de otra, uniendo las dos temáticamente y siguiendo el patrón del quiasmo.</a:t>
            </a:r>
          </a:p>
          <a:p>
            <a:pPr>
              <a:spcBef>
                <a:spcPts val="400"/>
              </a:spcBef>
              <a:defRPr sz="2000"/>
            </a:pPr>
            <a:r>
              <a:t>La acusación contra Beelzebú se inserta en la narrativa más amplia de la familia de Jesús que busca frenarlo (3:20-21; 3:22-30; 3:31-35).</a:t>
            </a:r>
          </a:p>
          <a:p>
            <a:pPr>
              <a:spcBef>
                <a:spcPts val="400"/>
              </a:spcBef>
              <a:defRPr sz="2000"/>
            </a:pPr>
            <a:r>
              <a:t>La curación de la mujer con hemorragia se inserta en la narración más amplia de la curación de la hija de Jairo (5:21-24; 5:25-34; 5:35-43).</a:t>
            </a:r>
          </a:p>
          <a:p>
            <a:pPr>
              <a:spcBef>
                <a:spcPts val="400"/>
              </a:spcBef>
              <a:defRPr sz="2000"/>
            </a:pPr>
            <a:r>
              <a:t>La maldición de la higuera se inserta en la narración más amplia de la purificación del templo (11:11; 11:12-14; 11:15-19).</a:t>
            </a:r>
          </a:p>
        </p:txBody>
      </p:sp>
      <p:sp>
        <p:nvSpPr>
          <p:cNvPr id="12488"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143</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87">
                                            <p:bg/>
                                          </p:spTgt>
                                        </p:tgtEl>
                                        <p:attrNameLst>
                                          <p:attrName>style.visibility</p:attrName>
                                        </p:attrNameLst>
                                      </p:cBhvr>
                                      <p:to>
                                        <p:strVal val="visible"/>
                                      </p:to>
                                    </p:set>
                                    <p:anim calcmode="lin" valueType="num">
                                      <p:cBhvr>
                                        <p:cTn id="7" dur="500" fill="hold"/>
                                        <p:tgtEl>
                                          <p:spTgt spid="12487">
                                            <p:bg/>
                                          </p:spTgt>
                                        </p:tgtEl>
                                        <p:attrNameLst>
                                          <p:attrName>ppt_w</p:attrName>
                                        </p:attrNameLst>
                                      </p:cBhvr>
                                      <p:tavLst>
                                        <p:tav tm="0">
                                          <p:val>
                                            <p:fltVal val="0"/>
                                          </p:val>
                                        </p:tav>
                                        <p:tav tm="100000">
                                          <p:val>
                                            <p:strVal val="#ppt_w"/>
                                          </p:val>
                                        </p:tav>
                                      </p:tavLst>
                                    </p:anim>
                                    <p:anim calcmode="lin" valueType="num">
                                      <p:cBhvr>
                                        <p:cTn id="8" dur="500" fill="hold"/>
                                        <p:tgtEl>
                                          <p:spTgt spid="1248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87">
                                            <p:txEl>
                                              <p:pRg st="0" end="0"/>
                                            </p:txEl>
                                          </p:spTgt>
                                        </p:tgtEl>
                                        <p:attrNameLst>
                                          <p:attrName>style.visibility</p:attrName>
                                        </p:attrNameLst>
                                      </p:cBhvr>
                                      <p:to>
                                        <p:strVal val="visible"/>
                                      </p:to>
                                    </p:set>
                                    <p:anim calcmode="lin" valueType="num">
                                      <p:cBhvr>
                                        <p:cTn id="11" dur="500" fill="hold"/>
                                        <p:tgtEl>
                                          <p:spTgt spid="1248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8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87">
                                            <p:txEl>
                                              <p:pRg st="1" end="1"/>
                                            </p:txEl>
                                          </p:spTgt>
                                        </p:tgtEl>
                                        <p:attrNameLst>
                                          <p:attrName>style.visibility</p:attrName>
                                        </p:attrNameLst>
                                      </p:cBhvr>
                                      <p:to>
                                        <p:strVal val="visible"/>
                                      </p:to>
                                    </p:set>
                                    <p:anim calcmode="lin" valueType="num">
                                      <p:cBhvr>
                                        <p:cTn id="17" dur="500" fill="hold"/>
                                        <p:tgtEl>
                                          <p:spTgt spid="1248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8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87">
                                            <p:txEl>
                                              <p:pRg st="2" end="2"/>
                                            </p:txEl>
                                          </p:spTgt>
                                        </p:tgtEl>
                                        <p:attrNameLst>
                                          <p:attrName>style.visibility</p:attrName>
                                        </p:attrNameLst>
                                      </p:cBhvr>
                                      <p:to>
                                        <p:strVal val="visible"/>
                                      </p:to>
                                    </p:set>
                                    <p:anim calcmode="lin" valueType="num">
                                      <p:cBhvr>
                                        <p:cTn id="23" dur="500" fill="hold"/>
                                        <p:tgtEl>
                                          <p:spTgt spid="1248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8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87">
                                            <p:txEl>
                                              <p:pRg st="3" end="3"/>
                                            </p:txEl>
                                          </p:spTgt>
                                        </p:tgtEl>
                                        <p:attrNameLst>
                                          <p:attrName>style.visibility</p:attrName>
                                        </p:attrNameLst>
                                      </p:cBhvr>
                                      <p:to>
                                        <p:strVal val="visible"/>
                                      </p:to>
                                    </p:set>
                                    <p:anim calcmode="lin" valueType="num">
                                      <p:cBhvr>
                                        <p:cTn id="29" dur="500" fill="hold"/>
                                        <p:tgtEl>
                                          <p:spTgt spid="1248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87">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87" grpId="1" build="p" animBg="1" advAuto="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rgbClr val="FFCC66"/>
        </a:solidFill>
        <a:effectLst/>
      </p:bgPr>
    </p:bg>
    <p:spTree>
      <p:nvGrpSpPr>
        <p:cNvPr id="1" name=""/>
        <p:cNvGrpSpPr/>
        <p:nvPr/>
      </p:nvGrpSpPr>
      <p:grpSpPr>
        <a:xfrm>
          <a:off x="0" y="0"/>
          <a:ext cx="0" cy="0"/>
          <a:chOff x="0" y="0"/>
          <a:chExt cx="0" cy="0"/>
        </a:xfrm>
      </p:grpSpPr>
      <p:sp>
        <p:nvSpPr>
          <p:cNvPr id="12490" name="Title 1"/>
          <p:cNvSpPr txBox="1">
            <a:spLocks noGrp="1"/>
          </p:cNvSpPr>
          <p:nvPr>
            <p:ph type="title"/>
          </p:nvPr>
        </p:nvSpPr>
        <p:spPr>
          <a:xfrm>
            <a:off x="1962726" y="249235"/>
            <a:ext cx="7761290" cy="782785"/>
          </a:xfrm>
          <a:prstGeom prst="rect">
            <a:avLst/>
          </a:prstGeom>
        </p:spPr>
        <p:txBody>
          <a:bodyPr/>
          <a:lstStyle>
            <a:lvl1pPr algn="ctr">
              <a:defRPr sz="3600" b="1">
                <a:solidFill>
                  <a:srgbClr val="002060"/>
                </a:solidFill>
              </a:defRPr>
            </a:lvl1pPr>
          </a:lstStyle>
          <a:p>
            <a:r>
              <a:t>Punto medio narrativo</a:t>
            </a:r>
          </a:p>
        </p:txBody>
      </p:sp>
      <p:sp>
        <p:nvSpPr>
          <p:cNvPr id="12491" name="Content Placeholder 2"/>
          <p:cNvSpPr txBox="1">
            <a:spLocks noGrp="1"/>
          </p:cNvSpPr>
          <p:nvPr>
            <p:ph type="body" idx="1"/>
          </p:nvPr>
        </p:nvSpPr>
        <p:spPr>
          <a:xfrm>
            <a:off x="674254" y="1447800"/>
            <a:ext cx="10843492" cy="5253039"/>
          </a:xfrm>
          <a:prstGeom prst="rect">
            <a:avLst/>
          </a:prstGeom>
        </p:spPr>
        <p:txBody>
          <a:bodyPr/>
          <a:lstStyle/>
          <a:p>
            <a:pPr marL="0" indent="0">
              <a:spcBef>
                <a:spcPts val="500"/>
              </a:spcBef>
              <a:buSzTx/>
              <a:buFont typeface="Wingdings"/>
              <a:buNone/>
              <a:defRPr sz="2400" b="1">
                <a:solidFill>
                  <a:srgbClr val="333399"/>
                </a:solidFill>
              </a:defRPr>
            </a:pPr>
            <a:r>
              <a:t>Marcos también tiene un punto medio narrativo, la confesión de Pedro de que Jesús es el Cristo (de nuevo, siguiendo el patrón del quiasmo).</a:t>
            </a:r>
          </a:p>
          <a:p>
            <a:pPr>
              <a:spcBef>
                <a:spcPts val="400"/>
              </a:spcBef>
              <a:defRPr sz="2000"/>
            </a:pPr>
            <a:r>
              <a:t>El quiasmo es la técnica literaria hebrea ampliamente utilizada en la que se enfatiza el punto central.</a:t>
            </a:r>
          </a:p>
          <a:p>
            <a:pPr>
              <a:spcBef>
                <a:spcPts val="400"/>
              </a:spcBef>
              <a:defRPr sz="2000"/>
            </a:pPr>
            <a:r>
              <a:t>A la pregunta de Jesús: “¿Quién dice la gente que soy yo?”, Pedro respondió con la aclamación: “Tú eres el Mesías/Cristo” (8:27-30).</a:t>
            </a:r>
          </a:p>
          <a:p>
            <a:pPr>
              <a:spcBef>
                <a:spcPts val="400"/>
              </a:spcBef>
              <a:defRPr sz="2000"/>
            </a:pPr>
            <a:r>
              <a:t>Esta confesión, que se produce en el punto medio, divide el evangelio en dos mitades:</a:t>
            </a:r>
          </a:p>
          <a:p>
            <a:pPr marL="742950" lvl="1" indent="-285750">
              <a:spcBef>
                <a:spcPts val="400"/>
              </a:spcBef>
              <a:buClr>
                <a:srgbClr val="FF0000"/>
              </a:buClr>
              <a:defRPr sz="1800" b="1"/>
            </a:pPr>
            <a:r>
              <a:t>1:1—8:26 enfatizando la enseñanza pública y los milagros</a:t>
            </a:r>
            <a:endParaRPr sz="2800"/>
          </a:p>
          <a:p>
            <a:pPr marL="742950" lvl="1" indent="-285750">
              <a:spcBef>
                <a:spcPts val="400"/>
              </a:spcBef>
              <a:buClr>
                <a:srgbClr val="FF0000"/>
              </a:buClr>
              <a:defRPr sz="1800" b="1"/>
            </a:pPr>
            <a:r>
              <a:t>8:31—16:8 enfatizando la enseñanza privada y la pasión venidera</a:t>
            </a:r>
          </a:p>
        </p:txBody>
      </p:sp>
      <p:sp>
        <p:nvSpPr>
          <p:cNvPr id="12492"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144</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491">
                                            <p:bg/>
                                          </p:spTgt>
                                        </p:tgtEl>
                                        <p:attrNameLst>
                                          <p:attrName>style.visibility</p:attrName>
                                        </p:attrNameLst>
                                      </p:cBhvr>
                                      <p:to>
                                        <p:strVal val="visible"/>
                                      </p:to>
                                    </p:set>
                                    <p:anim calcmode="lin" valueType="num">
                                      <p:cBhvr>
                                        <p:cTn id="7" dur="500" fill="hold"/>
                                        <p:tgtEl>
                                          <p:spTgt spid="12491">
                                            <p:bg/>
                                          </p:spTgt>
                                        </p:tgtEl>
                                        <p:attrNameLst>
                                          <p:attrName>ppt_w</p:attrName>
                                        </p:attrNameLst>
                                      </p:cBhvr>
                                      <p:tavLst>
                                        <p:tav tm="0">
                                          <p:val>
                                            <p:fltVal val="0"/>
                                          </p:val>
                                        </p:tav>
                                        <p:tav tm="100000">
                                          <p:val>
                                            <p:strVal val="#ppt_w"/>
                                          </p:val>
                                        </p:tav>
                                      </p:tavLst>
                                    </p:anim>
                                    <p:anim calcmode="lin" valueType="num">
                                      <p:cBhvr>
                                        <p:cTn id="8" dur="500" fill="hold"/>
                                        <p:tgtEl>
                                          <p:spTgt spid="1249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491">
                                            <p:txEl>
                                              <p:pRg st="0" end="0"/>
                                            </p:txEl>
                                          </p:spTgt>
                                        </p:tgtEl>
                                        <p:attrNameLst>
                                          <p:attrName>style.visibility</p:attrName>
                                        </p:attrNameLst>
                                      </p:cBhvr>
                                      <p:to>
                                        <p:strVal val="visible"/>
                                      </p:to>
                                    </p:set>
                                    <p:anim calcmode="lin" valueType="num">
                                      <p:cBhvr>
                                        <p:cTn id="11" dur="500" fill="hold"/>
                                        <p:tgtEl>
                                          <p:spTgt spid="1249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49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491">
                                            <p:txEl>
                                              <p:pRg st="1" end="1"/>
                                            </p:txEl>
                                          </p:spTgt>
                                        </p:tgtEl>
                                        <p:attrNameLst>
                                          <p:attrName>style.visibility</p:attrName>
                                        </p:attrNameLst>
                                      </p:cBhvr>
                                      <p:to>
                                        <p:strVal val="visible"/>
                                      </p:to>
                                    </p:set>
                                    <p:anim calcmode="lin" valueType="num">
                                      <p:cBhvr>
                                        <p:cTn id="17" dur="500" fill="hold"/>
                                        <p:tgtEl>
                                          <p:spTgt spid="1249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49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491">
                                            <p:txEl>
                                              <p:pRg st="2" end="2"/>
                                            </p:txEl>
                                          </p:spTgt>
                                        </p:tgtEl>
                                        <p:attrNameLst>
                                          <p:attrName>style.visibility</p:attrName>
                                        </p:attrNameLst>
                                      </p:cBhvr>
                                      <p:to>
                                        <p:strVal val="visible"/>
                                      </p:to>
                                    </p:set>
                                    <p:anim calcmode="lin" valueType="num">
                                      <p:cBhvr>
                                        <p:cTn id="23" dur="500" fill="hold"/>
                                        <p:tgtEl>
                                          <p:spTgt spid="1249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49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491">
                                            <p:txEl>
                                              <p:pRg st="3" end="3"/>
                                            </p:txEl>
                                          </p:spTgt>
                                        </p:tgtEl>
                                        <p:attrNameLst>
                                          <p:attrName>style.visibility</p:attrName>
                                        </p:attrNameLst>
                                      </p:cBhvr>
                                      <p:to>
                                        <p:strVal val="visible"/>
                                      </p:to>
                                    </p:set>
                                    <p:anim calcmode="lin" valueType="num">
                                      <p:cBhvr>
                                        <p:cTn id="29" dur="500" fill="hold"/>
                                        <p:tgtEl>
                                          <p:spTgt spid="12491">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491">
                                            <p:txEl>
                                              <p:pRg st="3" end="3"/>
                                            </p:txEl>
                                          </p:spTgt>
                                        </p:tgtEl>
                                        <p:attrNameLst>
                                          <p:attrName>ppt_h</p:attrName>
                                        </p:attrNameLst>
                                      </p:cBhvr>
                                      <p:tavLst>
                                        <p:tav tm="0">
                                          <p:val>
                                            <p:fltVal val="0"/>
                                          </p:val>
                                        </p:tav>
                                        <p:tav tm="100000">
                                          <p:val>
                                            <p:strVal val="#ppt_h"/>
                                          </p:val>
                                        </p:tav>
                                      </p:tavLst>
                                    </p:anim>
                                  </p:childTnLst>
                                </p:cTn>
                              </p:par>
                              <p:par>
                                <p:cTn id="31" presetID="23" presetClass="entr" presetSubtype="16" fill="hold" grpId="1" nodeType="withEffect">
                                  <p:stCondLst>
                                    <p:cond delay="0"/>
                                  </p:stCondLst>
                                  <p:iterate>
                                    <p:tmAbs val="0"/>
                                  </p:iterate>
                                  <p:childTnLst>
                                    <p:set>
                                      <p:cBhvr>
                                        <p:cTn id="32" fill="hold"/>
                                        <p:tgtEl>
                                          <p:spTgt spid="12491">
                                            <p:txEl>
                                              <p:pRg st="4" end="4"/>
                                            </p:txEl>
                                          </p:spTgt>
                                        </p:tgtEl>
                                        <p:attrNameLst>
                                          <p:attrName>style.visibility</p:attrName>
                                        </p:attrNameLst>
                                      </p:cBhvr>
                                      <p:to>
                                        <p:strVal val="visible"/>
                                      </p:to>
                                    </p:set>
                                    <p:anim calcmode="lin" valueType="num">
                                      <p:cBhvr>
                                        <p:cTn id="33" dur="500" fill="hold"/>
                                        <p:tgtEl>
                                          <p:spTgt spid="12491">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12491">
                                            <p:txEl>
                                              <p:pRg st="4" end="4"/>
                                            </p:txEl>
                                          </p:spTgt>
                                        </p:tgtEl>
                                        <p:attrNameLst>
                                          <p:attrName>ppt_h</p:attrName>
                                        </p:attrNameLst>
                                      </p:cBhvr>
                                      <p:tavLst>
                                        <p:tav tm="0">
                                          <p:val>
                                            <p:fltVal val="0"/>
                                          </p:val>
                                        </p:tav>
                                        <p:tav tm="100000">
                                          <p:val>
                                            <p:strVal val="#ppt_h"/>
                                          </p:val>
                                        </p:tav>
                                      </p:tavLst>
                                    </p:anim>
                                  </p:childTnLst>
                                </p:cTn>
                              </p:par>
                              <p:par>
                                <p:cTn id="35" presetID="23" presetClass="entr" presetSubtype="16" fill="hold" grpId="1" nodeType="withEffect">
                                  <p:stCondLst>
                                    <p:cond delay="0"/>
                                  </p:stCondLst>
                                  <p:iterate>
                                    <p:tmAbs val="0"/>
                                  </p:iterate>
                                  <p:childTnLst>
                                    <p:set>
                                      <p:cBhvr>
                                        <p:cTn id="36" fill="hold"/>
                                        <p:tgtEl>
                                          <p:spTgt spid="12491">
                                            <p:txEl>
                                              <p:pRg st="5" end="5"/>
                                            </p:txEl>
                                          </p:spTgt>
                                        </p:tgtEl>
                                        <p:attrNameLst>
                                          <p:attrName>style.visibility</p:attrName>
                                        </p:attrNameLst>
                                      </p:cBhvr>
                                      <p:to>
                                        <p:strVal val="visible"/>
                                      </p:to>
                                    </p:set>
                                    <p:anim calcmode="lin" valueType="num">
                                      <p:cBhvr>
                                        <p:cTn id="37" dur="500" fill="hold"/>
                                        <p:tgtEl>
                                          <p:spTgt spid="12491">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12491">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1" grpId="1" build="p" animBg="1" advAuto="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rgbClr val="776145"/>
        </a:solidFill>
        <a:effectLst/>
      </p:bgPr>
    </p:bg>
    <p:spTree>
      <p:nvGrpSpPr>
        <p:cNvPr id="1" name=""/>
        <p:cNvGrpSpPr/>
        <p:nvPr/>
      </p:nvGrpSpPr>
      <p:grpSpPr>
        <a:xfrm>
          <a:off x="0" y="0"/>
          <a:ext cx="0" cy="0"/>
          <a:chOff x="0" y="0"/>
          <a:chExt cx="0" cy="0"/>
        </a:xfrm>
      </p:grpSpPr>
      <p:sp>
        <p:nvSpPr>
          <p:cNvPr id="12494" name="Slide Number Placeholder 6"/>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145</a:t>
            </a:fld>
            <a:endParaRPr/>
          </a:p>
        </p:txBody>
      </p:sp>
      <p:sp>
        <p:nvSpPr>
          <p:cNvPr id="12495" name="Rectangle 2"/>
          <p:cNvSpPr txBox="1">
            <a:spLocks noGrp="1"/>
          </p:cNvSpPr>
          <p:nvPr>
            <p:ph type="title"/>
          </p:nvPr>
        </p:nvSpPr>
        <p:spPr>
          <a:prstGeom prst="rect">
            <a:avLst/>
          </a:prstGeom>
        </p:spPr>
        <p:txBody>
          <a:bodyPr/>
          <a:lstStyle>
            <a:lvl1pPr algn="l">
              <a:defRPr sz="2800" b="1">
                <a:solidFill>
                  <a:srgbClr val="FFC000"/>
                </a:solidFill>
                <a:latin typeface="Eras Demi ITC"/>
                <a:ea typeface="Eras Demi ITC"/>
                <a:cs typeface="Eras Demi ITC"/>
                <a:sym typeface="Eras Demi ITC"/>
              </a:defRPr>
            </a:lvl1pPr>
          </a:lstStyle>
          <a:p>
            <a:r>
              <a:t>Se han propuesto varios modelos para la estructura subyacente de Mateo.</a:t>
            </a:r>
          </a:p>
        </p:txBody>
      </p:sp>
      <p:sp>
        <p:nvSpPr>
          <p:cNvPr id="12496" name="Rectangle 4"/>
          <p:cNvSpPr txBox="1">
            <a:spLocks noGrp="1"/>
          </p:cNvSpPr>
          <p:nvPr>
            <p:ph type="body" sz="half" idx="1"/>
          </p:nvPr>
        </p:nvSpPr>
        <p:spPr>
          <a:xfrm>
            <a:off x="323850" y="1676400"/>
            <a:ext cx="5543550" cy="4953000"/>
          </a:xfrm>
          <a:prstGeom prst="rect">
            <a:avLst/>
          </a:prstGeom>
          <a:solidFill>
            <a:srgbClr val="800080"/>
          </a:solidFill>
          <a:ln w="3175">
            <a:solidFill>
              <a:srgbClr val="FFFFFF"/>
            </a:solidFill>
            <a:miter lim="800000"/>
          </a:ln>
        </p:spPr>
        <p:txBody>
          <a:bodyPr/>
          <a:lstStyle/>
          <a:p>
            <a:pPr>
              <a:spcBef>
                <a:spcPts val="500"/>
              </a:spcBef>
              <a:buSzTx/>
              <a:buNone/>
              <a:defRPr sz="2400" b="1">
                <a:solidFill>
                  <a:srgbClr val="FFFF00"/>
                </a:solidFill>
              </a:defRPr>
            </a:pPr>
            <a:r>
              <a:t>Estructura geográfica/biográfica</a:t>
            </a:r>
          </a:p>
          <a:p>
            <a:pPr>
              <a:spcBef>
                <a:spcPts val="400"/>
              </a:spcBef>
              <a:buBlip>
                <a:blip r:embed="rId2"/>
              </a:buBlip>
              <a:defRPr sz="2000" i="1">
                <a:latin typeface="Arial Narrow"/>
                <a:ea typeface="Arial Narrow"/>
                <a:cs typeface="Arial Narrow"/>
                <a:sym typeface="Arial Narrow"/>
              </a:defRPr>
            </a:pPr>
            <a:r>
              <a:t>Relatos de nacimiento (1-2)</a:t>
            </a:r>
          </a:p>
          <a:p>
            <a:pPr>
              <a:spcBef>
                <a:spcPts val="400"/>
              </a:spcBef>
              <a:buBlip>
                <a:blip r:embed="rId2"/>
              </a:buBlip>
              <a:defRPr sz="2000" i="1">
                <a:latin typeface="Arial Narrow"/>
                <a:ea typeface="Arial Narrow"/>
                <a:cs typeface="Arial Narrow"/>
                <a:sym typeface="Arial Narrow"/>
              </a:defRPr>
            </a:pPr>
            <a:r>
              <a:t>Preparación para el ministerio (3:1—4:11)</a:t>
            </a:r>
          </a:p>
          <a:p>
            <a:pPr>
              <a:spcBef>
                <a:spcPts val="400"/>
              </a:spcBef>
              <a:buBlip>
                <a:blip r:embed="rId2"/>
              </a:buBlip>
              <a:defRPr sz="2000" i="1">
                <a:latin typeface="Arial Narrow"/>
                <a:ea typeface="Arial Narrow"/>
                <a:cs typeface="Arial Narrow"/>
                <a:sym typeface="Arial Narrow"/>
              </a:defRPr>
            </a:pPr>
            <a:r>
              <a:t>Ministerio público en Galilea (4:12—15:20)</a:t>
            </a:r>
          </a:p>
          <a:p>
            <a:pPr>
              <a:spcBef>
                <a:spcPts val="400"/>
              </a:spcBef>
              <a:buBlip>
                <a:blip r:embed="rId2"/>
              </a:buBlip>
              <a:defRPr sz="2000" i="1">
                <a:latin typeface="Arial Narrow"/>
                <a:ea typeface="Arial Narrow"/>
                <a:cs typeface="Arial Narrow"/>
                <a:sym typeface="Arial Narrow"/>
              </a:defRPr>
            </a:pPr>
            <a:r>
              <a:t>Ministerio en los alrededores de Galilea (15:21—18:35)</a:t>
            </a:r>
          </a:p>
          <a:p>
            <a:pPr>
              <a:spcBef>
                <a:spcPts val="400"/>
              </a:spcBef>
              <a:buBlip>
                <a:blip r:embed="rId2"/>
              </a:buBlip>
              <a:defRPr sz="2000" i="1">
                <a:latin typeface="Arial Narrow"/>
                <a:ea typeface="Arial Narrow"/>
                <a:cs typeface="Arial Narrow"/>
                <a:sym typeface="Arial Narrow"/>
              </a:defRPr>
            </a:pPr>
            <a:r>
              <a:t>Viaje a Jerusalén (19:1—20:34)</a:t>
            </a:r>
          </a:p>
          <a:p>
            <a:pPr>
              <a:spcBef>
                <a:spcPts val="400"/>
              </a:spcBef>
              <a:buBlip>
                <a:blip r:embed="rId2"/>
              </a:buBlip>
              <a:defRPr sz="2000" i="1">
                <a:latin typeface="Arial Narrow"/>
                <a:ea typeface="Arial Narrow"/>
                <a:cs typeface="Arial Narrow"/>
                <a:sym typeface="Arial Narrow"/>
              </a:defRPr>
            </a:pPr>
            <a:r>
              <a:t>Los últimos días de Jesús (21-28)</a:t>
            </a:r>
          </a:p>
        </p:txBody>
      </p:sp>
      <p:grpSp>
        <p:nvGrpSpPr>
          <p:cNvPr id="12499" name="Rectangle 5"/>
          <p:cNvGrpSpPr/>
          <p:nvPr/>
        </p:nvGrpSpPr>
        <p:grpSpPr>
          <a:xfrm>
            <a:off x="6324598" y="1676400"/>
            <a:ext cx="5457826" cy="4953000"/>
            <a:chOff x="0" y="0"/>
            <a:chExt cx="5457825" cy="4953000"/>
          </a:xfrm>
        </p:grpSpPr>
        <p:sp>
          <p:nvSpPr>
            <p:cNvPr id="12497" name="Rectangle"/>
            <p:cNvSpPr/>
            <p:nvPr/>
          </p:nvSpPr>
          <p:spPr>
            <a:xfrm>
              <a:off x="0" y="0"/>
              <a:ext cx="5457825" cy="4953000"/>
            </a:xfrm>
            <a:prstGeom prst="rect">
              <a:avLst/>
            </a:prstGeom>
            <a:solidFill>
              <a:srgbClr val="CC0066"/>
            </a:solidFill>
            <a:ln w="3175" cap="flat">
              <a:solidFill>
                <a:srgbClr val="FFFFFF"/>
              </a:solidFill>
              <a:prstDash val="solid"/>
              <a:miter lim="800000"/>
            </a:ln>
            <a:effectLst/>
          </p:spPr>
          <p:txBody>
            <a:bodyPr wrap="square" lIns="45719" tIns="45719" rIns="45719" bIns="45719" numCol="1" anchor="t">
              <a:noAutofit/>
            </a:bodyPr>
            <a:lstStyle/>
            <a:p>
              <a:pPr>
                <a:spcBef>
                  <a:spcPts val="700"/>
                </a:spcBef>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2498" name="Marcadores literarios internos…"/>
            <p:cNvSpPr txBox="1"/>
            <p:nvPr/>
          </p:nvSpPr>
          <p:spPr>
            <a:xfrm>
              <a:off x="47307" y="1587"/>
              <a:ext cx="5363211" cy="494982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spcBef>
                  <a:spcPts val="500"/>
                </a:spcBef>
                <a:defRPr sz="2400" b="1">
                  <a:solidFill>
                    <a:srgbClr val="FFFF00"/>
                  </a:solidFill>
                  <a:effectLst>
                    <a:outerShdw blurRad="38100" dist="38100" dir="2700000" rotWithShape="0">
                      <a:srgbClr val="000000"/>
                    </a:outerShdw>
                  </a:effectLst>
                  <a:latin typeface="Arial"/>
                  <a:ea typeface="Arial"/>
                  <a:cs typeface="Arial"/>
                  <a:sym typeface="Arial"/>
                </a:defRPr>
              </a:pPr>
              <a:r>
                <a:t>Marcadores literarios internos</a:t>
              </a:r>
              <a:endParaRPr sz="3200">
                <a:solidFill>
                  <a:srgbClr val="FFFFFF"/>
                </a:solidFill>
              </a:endParaRPr>
            </a:p>
            <a:p>
              <a:pPr marL="342900" indent="-342900">
                <a:spcBef>
                  <a:spcPts val="500"/>
                </a:spcBef>
                <a:defRPr sz="2400" b="1">
                  <a:solidFill>
                    <a:srgbClr val="FFFF00"/>
                  </a:solidFill>
                  <a:effectLst>
                    <a:outerShdw blurRad="38100" dist="38100" dir="2700000" rotWithShape="0">
                      <a:srgbClr val="000000"/>
                    </a:outerShdw>
                  </a:effectLst>
                  <a:latin typeface="Arial"/>
                  <a:ea typeface="Arial"/>
                  <a:cs typeface="Arial"/>
                  <a:sym typeface="Arial"/>
                </a:defRPr>
              </a:pPr>
              <a:r>
                <a:t>(basado en la frase repetida “desde entonces Jesús comenzó a…” (4:17; 16:21)</a:t>
              </a:r>
              <a:endParaRPr sz="3200">
                <a:solidFill>
                  <a:srgbClr val="FFFFFF"/>
                </a:solidFill>
              </a:endParaRPr>
            </a:p>
            <a:p>
              <a:pPr marL="342900" indent="-342900">
                <a:spcBef>
                  <a:spcPts val="400"/>
                </a:spcBef>
                <a:buSzPct val="90000"/>
                <a:buBlip>
                  <a:blip r:embed="rId2"/>
                </a:buBlip>
                <a:defRPr sz="2000" i="1">
                  <a:solidFill>
                    <a:srgbClr val="FFFFFF"/>
                  </a:solidFill>
                  <a:effectLst>
                    <a:outerShdw blurRad="38100" dist="38100" dir="2700000" rotWithShape="0">
                      <a:srgbClr val="000000"/>
                    </a:outerShdw>
                  </a:effectLst>
                  <a:latin typeface="Arial Narrow"/>
                  <a:ea typeface="Arial Narrow"/>
                  <a:cs typeface="Arial Narrow"/>
                  <a:sym typeface="Arial Narrow"/>
                </a:defRPr>
              </a:pPr>
              <a:r>
                <a:t>La persona de Jesús el Cristo (1:1—4:16)</a:t>
              </a:r>
              <a:endParaRPr sz="3200">
                <a:latin typeface="Arial"/>
                <a:ea typeface="Arial"/>
                <a:cs typeface="Arial"/>
                <a:sym typeface="Arial"/>
              </a:endParaRPr>
            </a:p>
            <a:p>
              <a:pPr marL="342900" indent="-342900">
                <a:spcBef>
                  <a:spcPts val="400"/>
                </a:spcBef>
                <a:buSzPct val="90000"/>
                <a:buBlip>
                  <a:blip r:embed="rId2"/>
                </a:buBlip>
                <a:defRPr sz="2000" i="1">
                  <a:solidFill>
                    <a:srgbClr val="FFFFFF"/>
                  </a:solidFill>
                  <a:effectLst>
                    <a:outerShdw blurRad="38100" dist="38100" dir="2700000" rotWithShape="0">
                      <a:srgbClr val="000000"/>
                    </a:outerShdw>
                  </a:effectLst>
                  <a:latin typeface="Arial Narrow"/>
                  <a:ea typeface="Arial Narrow"/>
                  <a:cs typeface="Arial Narrow"/>
                  <a:sym typeface="Arial Narrow"/>
                </a:defRPr>
              </a:pPr>
              <a:r>
                <a:t>La proclamación de Jesús el Cristo (4:17—16:20)</a:t>
              </a:r>
              <a:endParaRPr sz="3200">
                <a:latin typeface="Arial"/>
                <a:ea typeface="Arial"/>
                <a:cs typeface="Arial"/>
                <a:sym typeface="Arial"/>
              </a:endParaRPr>
            </a:p>
            <a:p>
              <a:pPr marL="342900" indent="-342900">
                <a:spcBef>
                  <a:spcPts val="400"/>
                </a:spcBef>
                <a:buSzPct val="90000"/>
                <a:buBlip>
                  <a:blip r:embed="rId2"/>
                </a:buBlip>
                <a:defRPr sz="2000" i="1">
                  <a:solidFill>
                    <a:srgbClr val="FFFFFF"/>
                  </a:solidFill>
                  <a:effectLst>
                    <a:outerShdw blurRad="38100" dist="38100" dir="2700000" rotWithShape="0">
                      <a:srgbClr val="000000"/>
                    </a:outerShdw>
                  </a:effectLst>
                  <a:latin typeface="Arial Narrow"/>
                  <a:ea typeface="Arial Narrow"/>
                  <a:cs typeface="Arial Narrow"/>
                  <a:sym typeface="Arial Narrow"/>
                </a:defRPr>
              </a:pPr>
              <a:r>
                <a:t>El sufrimiento, la muerte y la resurrección de Jesucristo (16:21—28:20)</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496"/>
                                        </p:tgtEl>
                                        <p:attrNameLst>
                                          <p:attrName>style.visibility</p:attrName>
                                        </p:attrNameLst>
                                      </p:cBhvr>
                                      <p:to>
                                        <p:strVal val="visible"/>
                                      </p:to>
                                    </p:set>
                                    <p:anim calcmode="lin" valueType="num">
                                      <p:cBhvr>
                                        <p:cTn id="7" dur="500" fill="hold"/>
                                        <p:tgtEl>
                                          <p:spTgt spid="12496"/>
                                        </p:tgtEl>
                                        <p:attrNameLst>
                                          <p:attrName>ppt_w</p:attrName>
                                        </p:attrNameLst>
                                      </p:cBhvr>
                                      <p:tavLst>
                                        <p:tav tm="0">
                                          <p:val>
                                            <p:fltVal val="0"/>
                                          </p:val>
                                        </p:tav>
                                        <p:tav tm="100000">
                                          <p:val>
                                            <p:strVal val="#ppt_w"/>
                                          </p:val>
                                        </p:tav>
                                      </p:tavLst>
                                    </p:anim>
                                    <p:anim calcmode="lin" valueType="num">
                                      <p:cBhvr>
                                        <p:cTn id="8" dur="500" fill="hold"/>
                                        <p:tgtEl>
                                          <p:spTgt spid="1249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2" nodeType="clickEffect">
                                  <p:stCondLst>
                                    <p:cond delay="0"/>
                                  </p:stCondLst>
                                  <p:iterate>
                                    <p:tmAbs val="0"/>
                                  </p:iterate>
                                  <p:childTnLst>
                                    <p:set>
                                      <p:cBhvr>
                                        <p:cTn id="12" fill="hold"/>
                                        <p:tgtEl>
                                          <p:spTgt spid="12499"/>
                                        </p:tgtEl>
                                        <p:attrNameLst>
                                          <p:attrName>style.visibility</p:attrName>
                                        </p:attrNameLst>
                                      </p:cBhvr>
                                      <p:to>
                                        <p:strVal val="visible"/>
                                      </p:to>
                                    </p:set>
                                    <p:anim calcmode="lin" valueType="num">
                                      <p:cBhvr>
                                        <p:cTn id="13" dur="500" fill="hold"/>
                                        <p:tgtEl>
                                          <p:spTgt spid="12499"/>
                                        </p:tgtEl>
                                        <p:attrNameLst>
                                          <p:attrName>ppt_w</p:attrName>
                                        </p:attrNameLst>
                                      </p:cBhvr>
                                      <p:tavLst>
                                        <p:tav tm="0">
                                          <p:val>
                                            <p:fltVal val="0"/>
                                          </p:val>
                                        </p:tav>
                                        <p:tav tm="100000">
                                          <p:val>
                                            <p:strVal val="#ppt_w"/>
                                          </p:val>
                                        </p:tav>
                                      </p:tavLst>
                                    </p:anim>
                                    <p:anim calcmode="lin" valueType="num">
                                      <p:cBhvr>
                                        <p:cTn id="14" dur="500" fill="hold"/>
                                        <p:tgtEl>
                                          <p:spTgt spid="1249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6" grpId="1" animBg="1" advAuto="0"/>
      <p:bldP spid="12499" grpId="2" animBg="1" advAuto="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01"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146</a:t>
            </a:fld>
            <a:endParaRPr/>
          </a:p>
        </p:txBody>
      </p:sp>
      <p:sp>
        <p:nvSpPr>
          <p:cNvPr id="12502" name="Rectangle 3"/>
          <p:cNvSpPr txBox="1">
            <a:spLocks noGrp="1"/>
          </p:cNvSpPr>
          <p:nvPr>
            <p:ph type="body" idx="1"/>
          </p:nvPr>
        </p:nvSpPr>
        <p:spPr>
          <a:xfrm>
            <a:off x="609598" y="457200"/>
            <a:ext cx="11268076" cy="5943600"/>
          </a:xfrm>
          <a:prstGeom prst="rect">
            <a:avLst/>
          </a:prstGeom>
          <a:solidFill>
            <a:srgbClr val="660033"/>
          </a:solidFill>
          <a:ln w="3175">
            <a:solidFill>
              <a:srgbClr val="FFFFFF"/>
            </a:solidFill>
            <a:miter lim="800000"/>
          </a:ln>
        </p:spPr>
        <p:txBody>
          <a:bodyPr/>
          <a:lstStyle/>
          <a:p>
            <a:pPr>
              <a:spcBef>
                <a:spcPts val="500"/>
              </a:spcBef>
              <a:buSzTx/>
              <a:buNone/>
              <a:defRPr sz="2400" b="1">
                <a:solidFill>
                  <a:srgbClr val="FFFF00"/>
                </a:solidFill>
              </a:defRPr>
            </a:pPr>
            <a:endParaRPr/>
          </a:p>
          <a:p>
            <a:pPr>
              <a:spcBef>
                <a:spcPts val="500"/>
              </a:spcBef>
              <a:buSzTx/>
              <a:buNone/>
              <a:defRPr sz="2400" b="1">
                <a:solidFill>
                  <a:srgbClr val="FFFF00"/>
                </a:solidFill>
              </a:defRPr>
            </a:pPr>
            <a:r>
              <a:t>Estructura quiástica (basada en la forma poética hebrea con narraciones y discursos alternados)</a:t>
            </a:r>
          </a:p>
          <a:p>
            <a:pPr>
              <a:spcBef>
                <a:spcPts val="400"/>
              </a:spcBef>
              <a:buSzTx/>
              <a:buNone/>
              <a:defRPr sz="2000" i="1">
                <a:latin typeface="Arial Narrow"/>
                <a:ea typeface="Arial Narrow"/>
                <a:cs typeface="Arial Narrow"/>
                <a:sym typeface="Arial Narrow"/>
              </a:defRPr>
            </a:pPr>
            <a:r>
              <a:t>A	</a:t>
            </a:r>
            <a:r>
              <a:rPr>
                <a:solidFill>
                  <a:srgbClr val="FFFF00"/>
                </a:solidFill>
              </a:rPr>
              <a:t>Narrativo: </a:t>
            </a:r>
            <a:r>
              <a:t>Nacimiento y preparación (1:1—4:17)</a:t>
            </a:r>
          </a:p>
          <a:p>
            <a:pPr>
              <a:spcBef>
                <a:spcPts val="400"/>
              </a:spcBef>
              <a:buSzTx/>
              <a:buNone/>
              <a:defRPr sz="2000" i="1">
                <a:latin typeface="Arial Narrow"/>
                <a:ea typeface="Arial Narrow"/>
                <a:cs typeface="Arial Narrow"/>
                <a:sym typeface="Arial Narrow"/>
              </a:defRPr>
            </a:pPr>
            <a:r>
              <a:t>B	</a:t>
            </a:r>
            <a:r>
              <a:rPr>
                <a:solidFill>
                  <a:srgbClr val="FFFF00"/>
                </a:solidFill>
              </a:rPr>
              <a:t>Discurso: </a:t>
            </a:r>
            <a:r>
              <a:t>Jesús enseña con autoridad (4:18—7:29)</a:t>
            </a:r>
          </a:p>
          <a:p>
            <a:pPr>
              <a:spcBef>
                <a:spcPts val="400"/>
              </a:spcBef>
              <a:buSzTx/>
              <a:buNone/>
              <a:defRPr sz="2000" i="1">
                <a:latin typeface="Arial Narrow"/>
                <a:ea typeface="Arial Narrow"/>
                <a:cs typeface="Arial Narrow"/>
                <a:sym typeface="Arial Narrow"/>
              </a:defRPr>
            </a:pPr>
            <a:r>
              <a:t>	C   </a:t>
            </a:r>
            <a:r>
              <a:rPr>
                <a:solidFill>
                  <a:srgbClr val="FFFF00"/>
                </a:solidFill>
              </a:rPr>
              <a:t>Narrativo: </a:t>
            </a:r>
            <a:r>
              <a:t>Jesús actúa con autoridad: diez milagros (8:1—9:35)</a:t>
            </a:r>
          </a:p>
          <a:p>
            <a:pPr>
              <a:spcBef>
                <a:spcPts val="400"/>
              </a:spcBef>
              <a:buSzTx/>
              <a:buNone/>
              <a:defRPr sz="2000" i="1">
                <a:latin typeface="Arial Narrow"/>
                <a:ea typeface="Arial Narrow"/>
                <a:cs typeface="Arial Narrow"/>
                <a:sym typeface="Arial Narrow"/>
              </a:defRPr>
            </a:pPr>
            <a:r>
              <a:t>	D   </a:t>
            </a:r>
            <a:r>
              <a:rPr>
                <a:solidFill>
                  <a:srgbClr val="FFFF00"/>
                </a:solidFill>
              </a:rPr>
              <a:t>Discurso: </a:t>
            </a:r>
            <a:r>
              <a:t>Los Doce reciben autoridad (9:36—11:1)</a:t>
            </a:r>
          </a:p>
          <a:p>
            <a:pPr>
              <a:spcBef>
                <a:spcPts val="400"/>
              </a:spcBef>
              <a:buSzTx/>
              <a:buNone/>
              <a:defRPr sz="2000" i="1">
                <a:latin typeface="Arial Narrow"/>
                <a:ea typeface="Arial Narrow"/>
                <a:cs typeface="Arial Narrow"/>
                <a:sym typeface="Arial Narrow"/>
              </a:defRPr>
            </a:pPr>
            <a:r>
              <a:t>	      E   </a:t>
            </a:r>
            <a:r>
              <a:rPr>
                <a:solidFill>
                  <a:srgbClr val="FFFF00"/>
                </a:solidFill>
              </a:rPr>
              <a:t>Narrativo: </a:t>
            </a:r>
            <a:r>
              <a:t>La invitación de Jesús es rechazada (11:2—12:50)</a:t>
            </a:r>
          </a:p>
          <a:p>
            <a:pPr>
              <a:spcBef>
                <a:spcPts val="400"/>
              </a:spcBef>
              <a:buSzTx/>
              <a:buNone/>
              <a:defRPr sz="2000" i="1">
                <a:latin typeface="Arial Narrow"/>
                <a:ea typeface="Arial Narrow"/>
                <a:cs typeface="Arial Narrow"/>
                <a:sym typeface="Arial Narrow"/>
              </a:defRPr>
            </a:pPr>
            <a:r>
              <a:t>	      	   F   </a:t>
            </a:r>
            <a:r>
              <a:rPr>
                <a:solidFill>
                  <a:srgbClr val="FFFF00"/>
                </a:solidFill>
              </a:rPr>
              <a:t>Discurso: </a:t>
            </a:r>
            <a:r>
              <a:t>Parábolas del reino (13:1-53)</a:t>
            </a:r>
          </a:p>
          <a:p>
            <a:pPr>
              <a:spcBef>
                <a:spcPts val="400"/>
              </a:spcBef>
              <a:buSzTx/>
              <a:buNone/>
              <a:defRPr sz="2000" i="1">
                <a:latin typeface="Arial Narrow"/>
                <a:ea typeface="Arial Narrow"/>
                <a:cs typeface="Arial Narrow"/>
                <a:sym typeface="Arial Narrow"/>
              </a:defRPr>
            </a:pPr>
            <a:r>
              <a:t>	      E'   </a:t>
            </a:r>
            <a:r>
              <a:rPr>
                <a:solidFill>
                  <a:srgbClr val="FFFF00"/>
                </a:solidFill>
              </a:rPr>
              <a:t>Narrativo: </a:t>
            </a:r>
            <a:r>
              <a:t>Jesús se opuso y confesó (13:54—16:20)</a:t>
            </a:r>
          </a:p>
          <a:p>
            <a:pPr>
              <a:spcBef>
                <a:spcPts val="400"/>
              </a:spcBef>
              <a:buSzTx/>
              <a:buNone/>
              <a:defRPr sz="2000" i="1">
                <a:latin typeface="Arial Narrow"/>
                <a:ea typeface="Arial Narrow"/>
                <a:cs typeface="Arial Narrow"/>
                <a:sym typeface="Arial Narrow"/>
              </a:defRPr>
            </a:pPr>
            <a:r>
              <a:t>	D'  </a:t>
            </a:r>
            <a:r>
              <a:rPr>
                <a:solidFill>
                  <a:srgbClr val="FFFF00"/>
                </a:solidFill>
              </a:rPr>
              <a:t>Discurso: </a:t>
            </a:r>
            <a:r>
              <a:t>Los discípulos malinterpretan la pasión (16:21—20:34)</a:t>
            </a:r>
          </a:p>
          <a:p>
            <a:pPr>
              <a:spcBef>
                <a:spcPts val="400"/>
              </a:spcBef>
              <a:buSzTx/>
              <a:buNone/>
              <a:defRPr sz="2000" i="1">
                <a:latin typeface="Arial Narrow"/>
                <a:ea typeface="Arial Narrow"/>
                <a:cs typeface="Arial Narrow"/>
                <a:sym typeface="Arial Narrow"/>
              </a:defRPr>
            </a:pPr>
            <a:r>
              <a:t>	C'  </a:t>
            </a:r>
            <a:r>
              <a:rPr>
                <a:solidFill>
                  <a:srgbClr val="FFFF00"/>
                </a:solidFill>
              </a:rPr>
              <a:t>Narrativo: </a:t>
            </a:r>
            <a:r>
              <a:t>La autoridad de Jesús puesta en tela de juicio en Jerusalén (21:1-22:46)</a:t>
            </a:r>
          </a:p>
          <a:p>
            <a:pPr>
              <a:spcBef>
                <a:spcPts val="400"/>
              </a:spcBef>
              <a:buSzTx/>
              <a:buNone/>
              <a:defRPr sz="2000" i="1">
                <a:latin typeface="Arial Narrow"/>
                <a:ea typeface="Arial Narrow"/>
                <a:cs typeface="Arial Narrow"/>
                <a:sym typeface="Arial Narrow"/>
              </a:defRPr>
            </a:pPr>
            <a:r>
              <a:t>B'  </a:t>
            </a:r>
            <a:r>
              <a:rPr>
                <a:solidFill>
                  <a:srgbClr val="FFFF00"/>
                </a:solidFill>
              </a:rPr>
              <a:t>Discurso: </a:t>
            </a:r>
            <a:r>
              <a:t>Juicio sobre Israel y los falsos profetas (23:1—25:46)</a:t>
            </a:r>
          </a:p>
          <a:p>
            <a:pPr>
              <a:spcBef>
                <a:spcPts val="400"/>
              </a:spcBef>
              <a:buSzTx/>
              <a:buNone/>
              <a:defRPr sz="2000" i="1">
                <a:latin typeface="Arial Narrow"/>
                <a:ea typeface="Arial Narrow"/>
                <a:cs typeface="Arial Narrow"/>
                <a:sym typeface="Arial Narrow"/>
              </a:defRPr>
            </a:pPr>
            <a:r>
              <a:t>A'  </a:t>
            </a:r>
            <a:r>
              <a:rPr>
                <a:solidFill>
                  <a:srgbClr val="FFFF00"/>
                </a:solidFill>
              </a:rPr>
              <a:t>Narrativo: </a:t>
            </a:r>
            <a:r>
              <a:t>Pasión, muerte y resurrección (26,1-28,20)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12502">
                                            <p:txEl>
                                              <p:pRg st="1" end="1"/>
                                            </p:txEl>
                                          </p:spTgt>
                                        </p:tgtEl>
                                        <p:attrNameLst>
                                          <p:attrName>style.visibility</p:attrName>
                                        </p:attrNameLst>
                                      </p:cBhvr>
                                      <p:to>
                                        <p:strVal val="visible"/>
                                      </p:to>
                                    </p:set>
                                    <p:anim calcmode="lin" valueType="num">
                                      <p:cBhvr>
                                        <p:cTn id="7" dur="500" fill="hold"/>
                                        <p:tgtEl>
                                          <p:spTgt spid="12502">
                                            <p:txEl>
                                              <p:pRg st="1" end="1"/>
                                            </p:txEl>
                                          </p:spTgt>
                                        </p:tgtEl>
                                        <p:attrNameLst>
                                          <p:attrName>ppt_x</p:attrName>
                                        </p:attrNameLst>
                                      </p:cBhvr>
                                      <p:tavLst>
                                        <p:tav tm="0">
                                          <p:val>
                                            <p:strVal val="0-#ppt_w/2"/>
                                          </p:val>
                                        </p:tav>
                                        <p:tav tm="100000">
                                          <p:val>
                                            <p:strVal val="#ppt_x"/>
                                          </p:val>
                                        </p:tav>
                                      </p:tavLst>
                                    </p:anim>
                                    <p:anim calcmode="lin" valueType="num">
                                      <p:cBhvr>
                                        <p:cTn id="8" dur="500" fill="hold"/>
                                        <p:tgtEl>
                                          <p:spTgt spid="12502">
                                            <p:txEl>
                                              <p:pRg st="1" end="1"/>
                                            </p:txEl>
                                          </p:spTgt>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1" nodeType="afterEffect">
                                  <p:stCondLst>
                                    <p:cond delay="0"/>
                                  </p:stCondLst>
                                  <p:iterate>
                                    <p:tmAbs val="0"/>
                                  </p:iterate>
                                  <p:childTnLst>
                                    <p:set>
                                      <p:cBhvr>
                                        <p:cTn id="11" fill="hold"/>
                                        <p:tgtEl>
                                          <p:spTgt spid="12502">
                                            <p:txEl>
                                              <p:pRg st="2" end="2"/>
                                            </p:txEl>
                                          </p:spTgt>
                                        </p:tgtEl>
                                        <p:attrNameLst>
                                          <p:attrName>style.visibility</p:attrName>
                                        </p:attrNameLst>
                                      </p:cBhvr>
                                      <p:to>
                                        <p:strVal val="visible"/>
                                      </p:to>
                                    </p:set>
                                    <p:anim calcmode="lin" valueType="num">
                                      <p:cBhvr>
                                        <p:cTn id="12" dur="500" fill="hold"/>
                                        <p:tgtEl>
                                          <p:spTgt spid="12502">
                                            <p:txEl>
                                              <p:pRg st="2" end="2"/>
                                            </p:txEl>
                                          </p:spTgt>
                                        </p:tgtEl>
                                        <p:attrNameLst>
                                          <p:attrName>ppt_x</p:attrName>
                                        </p:attrNameLst>
                                      </p:cBhvr>
                                      <p:tavLst>
                                        <p:tav tm="0">
                                          <p:val>
                                            <p:strVal val="0-#ppt_w/2"/>
                                          </p:val>
                                        </p:tav>
                                        <p:tav tm="100000">
                                          <p:val>
                                            <p:strVal val="#ppt_x"/>
                                          </p:val>
                                        </p:tav>
                                      </p:tavLst>
                                    </p:anim>
                                    <p:anim calcmode="lin" valueType="num">
                                      <p:cBhvr>
                                        <p:cTn id="13" dur="500" fill="hold"/>
                                        <p:tgtEl>
                                          <p:spTgt spid="12502">
                                            <p:txEl>
                                              <p:pRg st="2" end="2"/>
                                            </p:txEl>
                                          </p:spTgt>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grpId="1" nodeType="afterEffect">
                                  <p:stCondLst>
                                    <p:cond delay="0"/>
                                  </p:stCondLst>
                                  <p:iterate>
                                    <p:tmAbs val="0"/>
                                  </p:iterate>
                                  <p:childTnLst>
                                    <p:set>
                                      <p:cBhvr>
                                        <p:cTn id="16" fill="hold"/>
                                        <p:tgtEl>
                                          <p:spTgt spid="12502">
                                            <p:txEl>
                                              <p:pRg st="3" end="3"/>
                                            </p:txEl>
                                          </p:spTgt>
                                        </p:tgtEl>
                                        <p:attrNameLst>
                                          <p:attrName>style.visibility</p:attrName>
                                        </p:attrNameLst>
                                      </p:cBhvr>
                                      <p:to>
                                        <p:strVal val="visible"/>
                                      </p:to>
                                    </p:set>
                                    <p:anim calcmode="lin" valueType="num">
                                      <p:cBhvr>
                                        <p:cTn id="17" dur="500" fill="hold"/>
                                        <p:tgtEl>
                                          <p:spTgt spid="12502">
                                            <p:txEl>
                                              <p:pRg st="3" end="3"/>
                                            </p:txEl>
                                          </p:spTgt>
                                        </p:tgtEl>
                                        <p:attrNameLst>
                                          <p:attrName>ppt_x</p:attrName>
                                        </p:attrNameLst>
                                      </p:cBhvr>
                                      <p:tavLst>
                                        <p:tav tm="0">
                                          <p:val>
                                            <p:strVal val="0-#ppt_w/2"/>
                                          </p:val>
                                        </p:tav>
                                        <p:tav tm="100000">
                                          <p:val>
                                            <p:strVal val="#ppt_x"/>
                                          </p:val>
                                        </p:tav>
                                      </p:tavLst>
                                    </p:anim>
                                    <p:anim calcmode="lin" valueType="num">
                                      <p:cBhvr>
                                        <p:cTn id="18" dur="500" fill="hold"/>
                                        <p:tgtEl>
                                          <p:spTgt spid="12502">
                                            <p:txEl>
                                              <p:pRg st="3" end="3"/>
                                            </p:txEl>
                                          </p:spTgt>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1" nodeType="afterEffect">
                                  <p:stCondLst>
                                    <p:cond delay="0"/>
                                  </p:stCondLst>
                                  <p:iterate>
                                    <p:tmAbs val="0"/>
                                  </p:iterate>
                                  <p:childTnLst>
                                    <p:set>
                                      <p:cBhvr>
                                        <p:cTn id="21" fill="hold"/>
                                        <p:tgtEl>
                                          <p:spTgt spid="12502">
                                            <p:txEl>
                                              <p:pRg st="4" end="4"/>
                                            </p:txEl>
                                          </p:spTgt>
                                        </p:tgtEl>
                                        <p:attrNameLst>
                                          <p:attrName>style.visibility</p:attrName>
                                        </p:attrNameLst>
                                      </p:cBhvr>
                                      <p:to>
                                        <p:strVal val="visible"/>
                                      </p:to>
                                    </p:set>
                                    <p:anim calcmode="lin" valueType="num">
                                      <p:cBhvr>
                                        <p:cTn id="22" dur="500" fill="hold"/>
                                        <p:tgtEl>
                                          <p:spTgt spid="12502">
                                            <p:txEl>
                                              <p:pRg st="4" end="4"/>
                                            </p:txEl>
                                          </p:spTgt>
                                        </p:tgtEl>
                                        <p:attrNameLst>
                                          <p:attrName>ppt_x</p:attrName>
                                        </p:attrNameLst>
                                      </p:cBhvr>
                                      <p:tavLst>
                                        <p:tav tm="0">
                                          <p:val>
                                            <p:strVal val="0-#ppt_w/2"/>
                                          </p:val>
                                        </p:tav>
                                        <p:tav tm="100000">
                                          <p:val>
                                            <p:strVal val="#ppt_x"/>
                                          </p:val>
                                        </p:tav>
                                      </p:tavLst>
                                    </p:anim>
                                    <p:anim calcmode="lin" valueType="num">
                                      <p:cBhvr>
                                        <p:cTn id="23" dur="500" fill="hold"/>
                                        <p:tgtEl>
                                          <p:spTgt spid="1250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grpId="1" nodeType="clickEffect">
                                  <p:stCondLst>
                                    <p:cond delay="0"/>
                                  </p:stCondLst>
                                  <p:iterate>
                                    <p:tmAbs val="0"/>
                                  </p:iterate>
                                  <p:childTnLst>
                                    <p:set>
                                      <p:cBhvr>
                                        <p:cTn id="27" fill="hold"/>
                                        <p:tgtEl>
                                          <p:spTgt spid="12502">
                                            <p:txEl>
                                              <p:pRg st="5" end="5"/>
                                            </p:txEl>
                                          </p:spTgt>
                                        </p:tgtEl>
                                        <p:attrNameLst>
                                          <p:attrName>style.visibility</p:attrName>
                                        </p:attrNameLst>
                                      </p:cBhvr>
                                      <p:to>
                                        <p:strVal val="visible"/>
                                      </p:to>
                                    </p:set>
                                    <p:anim calcmode="lin" valueType="num">
                                      <p:cBhvr>
                                        <p:cTn id="28" dur="500" fill="hold"/>
                                        <p:tgtEl>
                                          <p:spTgt spid="12502">
                                            <p:txEl>
                                              <p:pRg st="5" end="5"/>
                                            </p:txEl>
                                          </p:spTgt>
                                        </p:tgtEl>
                                        <p:attrNameLst>
                                          <p:attrName>ppt_x</p:attrName>
                                        </p:attrNameLst>
                                      </p:cBhvr>
                                      <p:tavLst>
                                        <p:tav tm="0">
                                          <p:val>
                                            <p:strVal val="0-#ppt_w/2"/>
                                          </p:val>
                                        </p:tav>
                                        <p:tav tm="100000">
                                          <p:val>
                                            <p:strVal val="#ppt_x"/>
                                          </p:val>
                                        </p:tav>
                                      </p:tavLst>
                                    </p:anim>
                                    <p:anim calcmode="lin" valueType="num">
                                      <p:cBhvr>
                                        <p:cTn id="29" dur="500" fill="hold"/>
                                        <p:tgtEl>
                                          <p:spTgt spid="12502">
                                            <p:txEl>
                                              <p:pRg st="5" end="5"/>
                                            </p:txEl>
                                          </p:spTgt>
                                        </p:tgtEl>
                                        <p:attrNameLst>
                                          <p:attrName>ppt_y</p:attrName>
                                        </p:attrNameLst>
                                      </p:cBhvr>
                                      <p:tavLst>
                                        <p:tav tm="0">
                                          <p:val>
                                            <p:strVal val="#ppt_y"/>
                                          </p:val>
                                        </p:tav>
                                        <p:tav tm="100000">
                                          <p:val>
                                            <p:strVal val="#ppt_y"/>
                                          </p:val>
                                        </p:tav>
                                      </p:tavLst>
                                    </p:anim>
                                  </p:childTnLst>
                                </p:cTn>
                              </p:par>
                            </p:childTnLst>
                          </p:cTn>
                        </p:par>
                        <p:par>
                          <p:cTn id="30" fill="hold">
                            <p:stCondLst>
                              <p:cond delay="500"/>
                            </p:stCondLst>
                            <p:childTnLst>
                              <p:par>
                                <p:cTn id="31" presetID="2" presetClass="entr" presetSubtype="8" fill="hold" grpId="1" nodeType="afterEffect">
                                  <p:stCondLst>
                                    <p:cond delay="0"/>
                                  </p:stCondLst>
                                  <p:iterate>
                                    <p:tmAbs val="0"/>
                                  </p:iterate>
                                  <p:childTnLst>
                                    <p:set>
                                      <p:cBhvr>
                                        <p:cTn id="32" fill="hold"/>
                                        <p:tgtEl>
                                          <p:spTgt spid="12502">
                                            <p:txEl>
                                              <p:pRg st="6" end="6"/>
                                            </p:txEl>
                                          </p:spTgt>
                                        </p:tgtEl>
                                        <p:attrNameLst>
                                          <p:attrName>style.visibility</p:attrName>
                                        </p:attrNameLst>
                                      </p:cBhvr>
                                      <p:to>
                                        <p:strVal val="visible"/>
                                      </p:to>
                                    </p:set>
                                    <p:anim calcmode="lin" valueType="num">
                                      <p:cBhvr>
                                        <p:cTn id="33" dur="500" fill="hold"/>
                                        <p:tgtEl>
                                          <p:spTgt spid="12502">
                                            <p:txEl>
                                              <p:pRg st="6" end="6"/>
                                            </p:txEl>
                                          </p:spTgt>
                                        </p:tgtEl>
                                        <p:attrNameLst>
                                          <p:attrName>ppt_x</p:attrName>
                                        </p:attrNameLst>
                                      </p:cBhvr>
                                      <p:tavLst>
                                        <p:tav tm="0">
                                          <p:val>
                                            <p:strVal val="0-#ppt_w/2"/>
                                          </p:val>
                                        </p:tav>
                                        <p:tav tm="100000">
                                          <p:val>
                                            <p:strVal val="#ppt_x"/>
                                          </p:val>
                                        </p:tav>
                                      </p:tavLst>
                                    </p:anim>
                                    <p:anim calcmode="lin" valueType="num">
                                      <p:cBhvr>
                                        <p:cTn id="34" dur="500" fill="hold"/>
                                        <p:tgtEl>
                                          <p:spTgt spid="12502">
                                            <p:txEl>
                                              <p:pRg st="6" end="6"/>
                                            </p:txEl>
                                          </p:spTgt>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8" fill="hold" grpId="1" nodeType="afterEffect">
                                  <p:stCondLst>
                                    <p:cond delay="0"/>
                                  </p:stCondLst>
                                  <p:iterate>
                                    <p:tmAbs val="0"/>
                                  </p:iterate>
                                  <p:childTnLst>
                                    <p:set>
                                      <p:cBhvr>
                                        <p:cTn id="37" fill="hold"/>
                                        <p:tgtEl>
                                          <p:spTgt spid="12502">
                                            <p:txEl>
                                              <p:pRg st="7" end="7"/>
                                            </p:txEl>
                                          </p:spTgt>
                                        </p:tgtEl>
                                        <p:attrNameLst>
                                          <p:attrName>style.visibility</p:attrName>
                                        </p:attrNameLst>
                                      </p:cBhvr>
                                      <p:to>
                                        <p:strVal val="visible"/>
                                      </p:to>
                                    </p:set>
                                    <p:anim calcmode="lin" valueType="num">
                                      <p:cBhvr>
                                        <p:cTn id="38" dur="500" fill="hold"/>
                                        <p:tgtEl>
                                          <p:spTgt spid="12502">
                                            <p:txEl>
                                              <p:pRg st="7" end="7"/>
                                            </p:txEl>
                                          </p:spTgt>
                                        </p:tgtEl>
                                        <p:attrNameLst>
                                          <p:attrName>ppt_x</p:attrName>
                                        </p:attrNameLst>
                                      </p:cBhvr>
                                      <p:tavLst>
                                        <p:tav tm="0">
                                          <p:val>
                                            <p:strVal val="0-#ppt_w/2"/>
                                          </p:val>
                                        </p:tav>
                                        <p:tav tm="100000">
                                          <p:val>
                                            <p:strVal val="#ppt_x"/>
                                          </p:val>
                                        </p:tav>
                                      </p:tavLst>
                                    </p:anim>
                                    <p:anim calcmode="lin" valueType="num">
                                      <p:cBhvr>
                                        <p:cTn id="39" dur="500" fill="hold"/>
                                        <p:tgtEl>
                                          <p:spTgt spid="12502">
                                            <p:txEl>
                                              <p:pRg st="7" end="7"/>
                                            </p:txEl>
                                          </p:spTgt>
                                        </p:tgtEl>
                                        <p:attrNameLst>
                                          <p:attrName>ppt_y</p:attrName>
                                        </p:attrNameLst>
                                      </p:cBhvr>
                                      <p:tavLst>
                                        <p:tav tm="0">
                                          <p:val>
                                            <p:strVal val="#ppt_y"/>
                                          </p:val>
                                        </p:tav>
                                        <p:tav tm="100000">
                                          <p:val>
                                            <p:strVal val="#ppt_y"/>
                                          </p:val>
                                        </p:tav>
                                      </p:tavLst>
                                    </p:anim>
                                  </p:childTnLst>
                                </p:cTn>
                              </p:par>
                            </p:childTnLst>
                          </p:cTn>
                        </p:par>
                        <p:par>
                          <p:cTn id="40" fill="hold">
                            <p:stCondLst>
                              <p:cond delay="1500"/>
                            </p:stCondLst>
                            <p:childTnLst>
                              <p:par>
                                <p:cTn id="41" presetID="2" presetClass="entr" presetSubtype="8" fill="hold" grpId="1" nodeType="afterEffect">
                                  <p:stCondLst>
                                    <p:cond delay="0"/>
                                  </p:stCondLst>
                                  <p:iterate>
                                    <p:tmAbs val="0"/>
                                  </p:iterate>
                                  <p:childTnLst>
                                    <p:set>
                                      <p:cBhvr>
                                        <p:cTn id="42" fill="hold"/>
                                        <p:tgtEl>
                                          <p:spTgt spid="12502">
                                            <p:txEl>
                                              <p:pRg st="8" end="8"/>
                                            </p:txEl>
                                          </p:spTgt>
                                        </p:tgtEl>
                                        <p:attrNameLst>
                                          <p:attrName>style.visibility</p:attrName>
                                        </p:attrNameLst>
                                      </p:cBhvr>
                                      <p:to>
                                        <p:strVal val="visible"/>
                                      </p:to>
                                    </p:set>
                                    <p:anim calcmode="lin" valueType="num">
                                      <p:cBhvr>
                                        <p:cTn id="43" dur="500" fill="hold"/>
                                        <p:tgtEl>
                                          <p:spTgt spid="12502">
                                            <p:txEl>
                                              <p:pRg st="8" end="8"/>
                                            </p:txEl>
                                          </p:spTgt>
                                        </p:tgtEl>
                                        <p:attrNameLst>
                                          <p:attrName>ppt_x</p:attrName>
                                        </p:attrNameLst>
                                      </p:cBhvr>
                                      <p:tavLst>
                                        <p:tav tm="0">
                                          <p:val>
                                            <p:strVal val="0-#ppt_w/2"/>
                                          </p:val>
                                        </p:tav>
                                        <p:tav tm="100000">
                                          <p:val>
                                            <p:strVal val="#ppt_x"/>
                                          </p:val>
                                        </p:tav>
                                      </p:tavLst>
                                    </p:anim>
                                    <p:anim calcmode="lin" valueType="num">
                                      <p:cBhvr>
                                        <p:cTn id="44" dur="500" fill="hold"/>
                                        <p:tgtEl>
                                          <p:spTgt spid="1250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1" nodeType="clickEffect">
                                  <p:stCondLst>
                                    <p:cond delay="0"/>
                                  </p:stCondLst>
                                  <p:iterate>
                                    <p:tmAbs val="0"/>
                                  </p:iterate>
                                  <p:childTnLst>
                                    <p:set>
                                      <p:cBhvr>
                                        <p:cTn id="48" fill="hold"/>
                                        <p:tgtEl>
                                          <p:spTgt spid="12502">
                                            <p:txEl>
                                              <p:pRg st="9" end="9"/>
                                            </p:txEl>
                                          </p:spTgt>
                                        </p:tgtEl>
                                        <p:attrNameLst>
                                          <p:attrName>style.visibility</p:attrName>
                                        </p:attrNameLst>
                                      </p:cBhvr>
                                      <p:to>
                                        <p:strVal val="visible"/>
                                      </p:to>
                                    </p:set>
                                    <p:anim calcmode="lin" valueType="num">
                                      <p:cBhvr>
                                        <p:cTn id="49" dur="500" fill="hold"/>
                                        <p:tgtEl>
                                          <p:spTgt spid="12502">
                                            <p:txEl>
                                              <p:pRg st="9" end="9"/>
                                            </p:txEl>
                                          </p:spTgt>
                                        </p:tgtEl>
                                        <p:attrNameLst>
                                          <p:attrName>ppt_x</p:attrName>
                                        </p:attrNameLst>
                                      </p:cBhvr>
                                      <p:tavLst>
                                        <p:tav tm="0">
                                          <p:val>
                                            <p:strVal val="0-#ppt_w/2"/>
                                          </p:val>
                                        </p:tav>
                                        <p:tav tm="100000">
                                          <p:val>
                                            <p:strVal val="#ppt_x"/>
                                          </p:val>
                                        </p:tav>
                                      </p:tavLst>
                                    </p:anim>
                                    <p:anim calcmode="lin" valueType="num">
                                      <p:cBhvr>
                                        <p:cTn id="50" dur="500" fill="hold"/>
                                        <p:tgtEl>
                                          <p:spTgt spid="12502">
                                            <p:txEl>
                                              <p:pRg st="9" end="9"/>
                                            </p:txEl>
                                          </p:spTgt>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 presetClass="entr" presetSubtype="8" fill="hold" grpId="1" nodeType="afterEffect">
                                  <p:stCondLst>
                                    <p:cond delay="0"/>
                                  </p:stCondLst>
                                  <p:iterate>
                                    <p:tmAbs val="0"/>
                                  </p:iterate>
                                  <p:childTnLst>
                                    <p:set>
                                      <p:cBhvr>
                                        <p:cTn id="53" fill="hold"/>
                                        <p:tgtEl>
                                          <p:spTgt spid="12502">
                                            <p:txEl>
                                              <p:pRg st="10" end="10"/>
                                            </p:txEl>
                                          </p:spTgt>
                                        </p:tgtEl>
                                        <p:attrNameLst>
                                          <p:attrName>style.visibility</p:attrName>
                                        </p:attrNameLst>
                                      </p:cBhvr>
                                      <p:to>
                                        <p:strVal val="visible"/>
                                      </p:to>
                                    </p:set>
                                    <p:anim calcmode="lin" valueType="num">
                                      <p:cBhvr>
                                        <p:cTn id="54" dur="500" fill="hold"/>
                                        <p:tgtEl>
                                          <p:spTgt spid="12502">
                                            <p:txEl>
                                              <p:pRg st="10" end="10"/>
                                            </p:txEl>
                                          </p:spTgt>
                                        </p:tgtEl>
                                        <p:attrNameLst>
                                          <p:attrName>ppt_x</p:attrName>
                                        </p:attrNameLst>
                                      </p:cBhvr>
                                      <p:tavLst>
                                        <p:tav tm="0">
                                          <p:val>
                                            <p:strVal val="0-#ppt_w/2"/>
                                          </p:val>
                                        </p:tav>
                                        <p:tav tm="100000">
                                          <p:val>
                                            <p:strVal val="#ppt_x"/>
                                          </p:val>
                                        </p:tav>
                                      </p:tavLst>
                                    </p:anim>
                                    <p:anim calcmode="lin" valueType="num">
                                      <p:cBhvr>
                                        <p:cTn id="55" dur="500" fill="hold"/>
                                        <p:tgtEl>
                                          <p:spTgt spid="12502">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1" nodeType="clickEffect">
                                  <p:stCondLst>
                                    <p:cond delay="0"/>
                                  </p:stCondLst>
                                  <p:iterate>
                                    <p:tmAbs val="0"/>
                                  </p:iterate>
                                  <p:childTnLst>
                                    <p:set>
                                      <p:cBhvr>
                                        <p:cTn id="59" fill="hold"/>
                                        <p:tgtEl>
                                          <p:spTgt spid="12502">
                                            <p:txEl>
                                              <p:pRg st="11" end="11"/>
                                            </p:txEl>
                                          </p:spTgt>
                                        </p:tgtEl>
                                        <p:attrNameLst>
                                          <p:attrName>style.visibility</p:attrName>
                                        </p:attrNameLst>
                                      </p:cBhvr>
                                      <p:to>
                                        <p:strVal val="visible"/>
                                      </p:to>
                                    </p:set>
                                    <p:anim calcmode="lin" valueType="num">
                                      <p:cBhvr>
                                        <p:cTn id="60" dur="500" fill="hold"/>
                                        <p:tgtEl>
                                          <p:spTgt spid="12502">
                                            <p:txEl>
                                              <p:pRg st="11" end="11"/>
                                            </p:txEl>
                                          </p:spTgt>
                                        </p:tgtEl>
                                        <p:attrNameLst>
                                          <p:attrName>ppt_x</p:attrName>
                                        </p:attrNameLst>
                                      </p:cBhvr>
                                      <p:tavLst>
                                        <p:tav tm="0">
                                          <p:val>
                                            <p:strVal val="0-#ppt_w/2"/>
                                          </p:val>
                                        </p:tav>
                                        <p:tav tm="100000">
                                          <p:val>
                                            <p:strVal val="#ppt_x"/>
                                          </p:val>
                                        </p:tav>
                                      </p:tavLst>
                                    </p:anim>
                                    <p:anim calcmode="lin" valueType="num">
                                      <p:cBhvr>
                                        <p:cTn id="61" dur="500" fill="hold"/>
                                        <p:tgtEl>
                                          <p:spTgt spid="12502">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1" nodeType="clickEffect">
                                  <p:stCondLst>
                                    <p:cond delay="0"/>
                                  </p:stCondLst>
                                  <p:iterate>
                                    <p:tmAbs val="0"/>
                                  </p:iterate>
                                  <p:childTnLst>
                                    <p:set>
                                      <p:cBhvr>
                                        <p:cTn id="65" fill="hold"/>
                                        <p:tgtEl>
                                          <p:spTgt spid="12502">
                                            <p:txEl>
                                              <p:pRg st="12" end="12"/>
                                            </p:txEl>
                                          </p:spTgt>
                                        </p:tgtEl>
                                        <p:attrNameLst>
                                          <p:attrName>style.visibility</p:attrName>
                                        </p:attrNameLst>
                                      </p:cBhvr>
                                      <p:to>
                                        <p:strVal val="visible"/>
                                      </p:to>
                                    </p:set>
                                    <p:anim calcmode="lin" valueType="num">
                                      <p:cBhvr>
                                        <p:cTn id="66" dur="500" fill="hold"/>
                                        <p:tgtEl>
                                          <p:spTgt spid="12502">
                                            <p:txEl>
                                              <p:pRg st="12" end="12"/>
                                            </p:txEl>
                                          </p:spTgt>
                                        </p:tgtEl>
                                        <p:attrNameLst>
                                          <p:attrName>ppt_x</p:attrName>
                                        </p:attrNameLst>
                                      </p:cBhvr>
                                      <p:tavLst>
                                        <p:tav tm="0">
                                          <p:val>
                                            <p:strVal val="0-#ppt_w/2"/>
                                          </p:val>
                                        </p:tav>
                                        <p:tav tm="100000">
                                          <p:val>
                                            <p:strVal val="#ppt_x"/>
                                          </p:val>
                                        </p:tav>
                                      </p:tavLst>
                                    </p:anim>
                                    <p:anim calcmode="lin" valueType="num">
                                      <p:cBhvr>
                                        <p:cTn id="67" dur="500" fill="hold"/>
                                        <p:tgtEl>
                                          <p:spTgt spid="12502">
                                            <p:txEl>
                                              <p:pRg st="12" end="1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02" grpId="1" build="p" bldLvl="5" animBg="1" advAuto="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776145"/>
        </a:solidFill>
        <a:effectLst/>
      </p:bgPr>
    </p:bg>
    <p:spTree>
      <p:nvGrpSpPr>
        <p:cNvPr id="1" name=""/>
        <p:cNvGrpSpPr/>
        <p:nvPr/>
      </p:nvGrpSpPr>
      <p:grpSpPr>
        <a:xfrm>
          <a:off x="0" y="0"/>
          <a:ext cx="0" cy="0"/>
          <a:chOff x="0" y="0"/>
          <a:chExt cx="0" cy="0"/>
        </a:xfrm>
      </p:grpSpPr>
      <p:sp>
        <p:nvSpPr>
          <p:cNvPr id="12504" name="Slide Number Placeholder 6"/>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147</a:t>
            </a:fld>
            <a:endParaRPr/>
          </a:p>
        </p:txBody>
      </p:sp>
      <p:sp>
        <p:nvSpPr>
          <p:cNvPr id="12505" name="Rectangle 4"/>
          <p:cNvSpPr txBox="1">
            <a:spLocks noGrp="1"/>
          </p:cNvSpPr>
          <p:nvPr>
            <p:ph type="title"/>
          </p:nvPr>
        </p:nvSpPr>
        <p:spPr>
          <a:xfrm>
            <a:off x="577515" y="304800"/>
            <a:ext cx="11004886" cy="1676400"/>
          </a:xfrm>
          <a:prstGeom prst="rect">
            <a:avLst/>
          </a:prstGeom>
        </p:spPr>
        <p:txBody>
          <a:bodyPr/>
          <a:lstStyle>
            <a:lvl1pPr algn="l">
              <a:defRPr sz="2800" b="1">
                <a:solidFill>
                  <a:srgbClr val="FFC000"/>
                </a:solidFill>
                <a:latin typeface="Eras Demi ITC"/>
                <a:ea typeface="Eras Demi ITC"/>
                <a:cs typeface="Eras Demi ITC"/>
                <a:sym typeface="Eras Demi ITC"/>
              </a:defRPr>
            </a:lvl1pPr>
          </a:lstStyle>
          <a:p>
            <a:r>
              <a:t>Algunos eruditos señalan divisiones literarias internas basadas en la frase repetida “cuando Jesús terminó de decir estas cosas” (7:28; 11:1; 13:53; 19:1; 26:1).</a:t>
            </a:r>
          </a:p>
        </p:txBody>
      </p:sp>
      <p:sp>
        <p:nvSpPr>
          <p:cNvPr id="12506" name="Rectangle 5"/>
          <p:cNvSpPr txBox="1">
            <a:spLocks noGrp="1"/>
          </p:cNvSpPr>
          <p:nvPr>
            <p:ph type="body" sz="half" idx="1"/>
          </p:nvPr>
        </p:nvSpPr>
        <p:spPr>
          <a:xfrm>
            <a:off x="704850" y="2209800"/>
            <a:ext cx="5314950" cy="4343400"/>
          </a:xfrm>
          <a:prstGeom prst="rect">
            <a:avLst/>
          </a:prstGeom>
          <a:solidFill>
            <a:srgbClr val="3A001D"/>
          </a:solidFill>
          <a:ln w="3175">
            <a:solidFill>
              <a:srgbClr val="FFFFFF"/>
            </a:solidFill>
            <a:miter lim="800000"/>
          </a:ln>
        </p:spPr>
        <p:txBody>
          <a:bodyPr/>
          <a:lstStyle/>
          <a:p>
            <a:pPr>
              <a:spcBef>
                <a:spcPts val="500"/>
              </a:spcBef>
              <a:buSzTx/>
              <a:buNone/>
              <a:defRPr sz="2400">
                <a:solidFill>
                  <a:srgbClr val="FFFF00"/>
                </a:solidFill>
              </a:defRPr>
            </a:pPr>
            <a:r>
              <a:t>División quíntuple que posiblemente replica la división quíntuple de la Torá</a:t>
            </a:r>
          </a:p>
          <a:p>
            <a:pPr>
              <a:spcBef>
                <a:spcPts val="400"/>
              </a:spcBef>
              <a:buBlip>
                <a:blip r:embed="rId2"/>
              </a:buBlip>
              <a:defRPr sz="2000" i="1">
                <a:latin typeface="Arial Narrow"/>
                <a:ea typeface="Arial Narrow"/>
                <a:cs typeface="Arial Narrow"/>
                <a:sym typeface="Arial Narrow"/>
              </a:defRPr>
            </a:pPr>
            <a:r>
              <a:t>Prólogo: relatos del nacimiento (1-2)</a:t>
            </a:r>
          </a:p>
          <a:p>
            <a:pPr>
              <a:spcBef>
                <a:spcPts val="400"/>
              </a:spcBef>
              <a:buBlip>
                <a:blip r:embed="rId2"/>
              </a:buBlip>
              <a:defRPr sz="2000" i="1">
                <a:solidFill>
                  <a:srgbClr val="FFFF00"/>
                </a:solidFill>
                <a:latin typeface="Arial Narrow"/>
                <a:ea typeface="Arial Narrow"/>
                <a:cs typeface="Arial Narrow"/>
                <a:sym typeface="Arial Narrow"/>
              </a:defRPr>
            </a:pPr>
            <a:r>
              <a:t>Libro 1: </a:t>
            </a:r>
            <a:r>
              <a:rPr>
                <a:solidFill>
                  <a:srgbClr val="FFFFFF"/>
                </a:solidFill>
              </a:rPr>
              <a:t>Acerca del discipulado (3:1—7:29)</a:t>
            </a:r>
          </a:p>
          <a:p>
            <a:pPr>
              <a:spcBef>
                <a:spcPts val="400"/>
              </a:spcBef>
              <a:buBlip>
                <a:blip r:embed="rId2"/>
              </a:buBlip>
              <a:defRPr sz="2000" i="1">
                <a:solidFill>
                  <a:srgbClr val="FFFF00"/>
                </a:solidFill>
                <a:latin typeface="Arial Narrow"/>
                <a:ea typeface="Arial Narrow"/>
                <a:cs typeface="Arial Narrow"/>
                <a:sym typeface="Arial Narrow"/>
              </a:defRPr>
            </a:pPr>
            <a:r>
              <a:t>Libro 2: </a:t>
            </a:r>
            <a:r>
              <a:rPr>
                <a:solidFill>
                  <a:srgbClr val="FFFFFF"/>
                </a:solidFill>
              </a:rPr>
              <a:t>Acerca del apostolado (8:1—11:1)</a:t>
            </a:r>
          </a:p>
          <a:p>
            <a:pPr>
              <a:spcBef>
                <a:spcPts val="400"/>
              </a:spcBef>
              <a:buBlip>
                <a:blip r:embed="rId2"/>
              </a:buBlip>
              <a:defRPr sz="2000" i="1">
                <a:solidFill>
                  <a:srgbClr val="FFFF00"/>
                </a:solidFill>
                <a:latin typeface="Arial Narrow"/>
                <a:ea typeface="Arial Narrow"/>
                <a:cs typeface="Arial Narrow"/>
                <a:sym typeface="Arial Narrow"/>
              </a:defRPr>
            </a:pPr>
            <a:r>
              <a:t>Libro 3: </a:t>
            </a:r>
            <a:r>
              <a:rPr>
                <a:solidFill>
                  <a:srgbClr val="FFFFFF"/>
                </a:solidFill>
              </a:rPr>
              <a:t>En cuanto a ocultar la revelación (11:2—13:53)</a:t>
            </a:r>
          </a:p>
        </p:txBody>
      </p:sp>
      <p:grpSp>
        <p:nvGrpSpPr>
          <p:cNvPr id="12509" name="Rectangle 6"/>
          <p:cNvGrpSpPr/>
          <p:nvPr/>
        </p:nvGrpSpPr>
        <p:grpSpPr>
          <a:xfrm>
            <a:off x="6172200" y="2209800"/>
            <a:ext cx="5410200" cy="2209800"/>
            <a:chOff x="0" y="0"/>
            <a:chExt cx="5410200" cy="2209800"/>
          </a:xfrm>
        </p:grpSpPr>
        <p:sp>
          <p:nvSpPr>
            <p:cNvPr id="12507" name="Rectangle"/>
            <p:cNvSpPr/>
            <p:nvPr/>
          </p:nvSpPr>
          <p:spPr>
            <a:xfrm>
              <a:off x="0" y="0"/>
              <a:ext cx="5410200" cy="2209800"/>
            </a:xfrm>
            <a:prstGeom prst="rect">
              <a:avLst/>
            </a:prstGeom>
            <a:solidFill>
              <a:srgbClr val="3A001D"/>
            </a:solidFill>
            <a:ln w="3175" cap="flat">
              <a:solidFill>
                <a:srgbClr val="FFFFFF"/>
              </a:solidFill>
              <a:prstDash val="solid"/>
              <a:miter lim="800000"/>
            </a:ln>
            <a:effectLst/>
          </p:spPr>
          <p:txBody>
            <a:bodyPr wrap="square" lIns="45719" tIns="45719" rIns="45719" bIns="45719" numCol="1" anchor="t">
              <a:noAutofit/>
            </a:bodyPr>
            <a:lstStyle/>
            <a:p>
              <a:pPr>
                <a:spcBef>
                  <a:spcPts val="700"/>
                </a:spcBef>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2508" name="Libro 4: En cuanto a la administración de la iglesia (13:54—19:1a)…"/>
            <p:cNvSpPr txBox="1"/>
            <p:nvPr/>
          </p:nvSpPr>
          <p:spPr>
            <a:xfrm>
              <a:off x="47307" y="1587"/>
              <a:ext cx="5315586" cy="220662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spcBef>
                  <a:spcPts val="400"/>
                </a:spcBef>
                <a:buSzPct val="90000"/>
                <a:buBlip>
                  <a:blip r:embed="rId2"/>
                </a:buBlip>
                <a:defRPr sz="2000" i="1">
                  <a:solidFill>
                    <a:srgbClr val="FFFF00"/>
                  </a:solidFill>
                  <a:effectLst>
                    <a:outerShdw blurRad="38100" dist="38100" dir="2700000" rotWithShape="0">
                      <a:srgbClr val="000000"/>
                    </a:outerShdw>
                  </a:effectLst>
                  <a:latin typeface="Arial Narrow"/>
                  <a:ea typeface="Arial Narrow"/>
                  <a:cs typeface="Arial Narrow"/>
                  <a:sym typeface="Arial Narrow"/>
                </a:defRPr>
              </a:pPr>
              <a:r>
                <a:t>Libro 4: </a:t>
              </a:r>
              <a:r>
                <a:rPr>
                  <a:solidFill>
                    <a:srgbClr val="FFFFFF"/>
                  </a:solidFill>
                </a:rPr>
                <a:t>En cuanto a la administración de la iglesia (13:54—19:1a)</a:t>
              </a:r>
              <a:endParaRPr sz="3200">
                <a:solidFill>
                  <a:srgbClr val="FFFFFF"/>
                </a:solidFill>
                <a:latin typeface="Arial"/>
                <a:ea typeface="Arial"/>
                <a:cs typeface="Arial"/>
                <a:sym typeface="Arial"/>
              </a:endParaRPr>
            </a:p>
            <a:p>
              <a:pPr marL="342900" indent="-342900">
                <a:spcBef>
                  <a:spcPts val="400"/>
                </a:spcBef>
                <a:buSzPct val="90000"/>
                <a:buBlip>
                  <a:blip r:embed="rId2"/>
                </a:buBlip>
                <a:defRPr sz="2000" i="1">
                  <a:solidFill>
                    <a:srgbClr val="FFFF00"/>
                  </a:solidFill>
                  <a:effectLst>
                    <a:outerShdw blurRad="38100" dist="38100" dir="2700000" rotWithShape="0">
                      <a:srgbClr val="000000"/>
                    </a:outerShdw>
                  </a:effectLst>
                  <a:latin typeface="Arial Narrow"/>
                  <a:ea typeface="Arial Narrow"/>
                  <a:cs typeface="Arial Narrow"/>
                  <a:sym typeface="Arial Narrow"/>
                </a:defRPr>
              </a:pPr>
              <a:r>
                <a:t>Libro 5: </a:t>
              </a:r>
              <a:r>
                <a:rPr>
                  <a:solidFill>
                    <a:srgbClr val="FFFFFF"/>
                  </a:solidFill>
                </a:rPr>
                <a:t>En cuanto al juicio (19:1b—26:2)</a:t>
              </a:r>
              <a:endParaRPr sz="3200">
                <a:solidFill>
                  <a:srgbClr val="FFFFFF"/>
                </a:solidFill>
                <a:latin typeface="Arial"/>
                <a:ea typeface="Arial"/>
                <a:cs typeface="Arial"/>
                <a:sym typeface="Arial"/>
              </a:endParaRPr>
            </a:p>
            <a:p>
              <a:pPr marL="342900" indent="-342900">
                <a:spcBef>
                  <a:spcPts val="400"/>
                </a:spcBef>
                <a:buSzPct val="90000"/>
                <a:buBlip>
                  <a:blip r:embed="rId2"/>
                </a:buBlip>
                <a:defRPr sz="2000" i="1">
                  <a:solidFill>
                    <a:srgbClr val="FFFFFF"/>
                  </a:solidFill>
                  <a:effectLst>
                    <a:outerShdw blurRad="38100" dist="38100" dir="2700000" rotWithShape="0">
                      <a:srgbClr val="000000"/>
                    </a:outerShdw>
                  </a:effectLst>
                  <a:latin typeface="Arial Narrow"/>
                  <a:ea typeface="Arial Narrow"/>
                  <a:cs typeface="Arial Narrow"/>
                  <a:sym typeface="Arial Narrow"/>
                </a:defRPr>
              </a:pPr>
              <a:r>
                <a:t>Epílogo: pasión (16:3-28:20)</a:t>
              </a:r>
            </a:p>
          </p:txBody>
        </p:sp>
      </p:grpSp>
      <p:sp>
        <p:nvSpPr>
          <p:cNvPr id="12510" name="Text Box 7"/>
          <p:cNvSpPr txBox="1"/>
          <p:nvPr/>
        </p:nvSpPr>
        <p:spPr>
          <a:xfrm>
            <a:off x="6294119" y="4572001"/>
            <a:ext cx="3947162" cy="11482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400"/>
              </a:spcBef>
              <a:defRPr sz="2400">
                <a:solidFill>
                  <a:srgbClr val="FFFFFF"/>
                </a:solidFill>
                <a:latin typeface="Arial"/>
                <a:ea typeface="Arial"/>
                <a:cs typeface="Arial"/>
                <a:sym typeface="Arial"/>
              </a:defRPr>
            </a:lvl1pPr>
          </a:lstStyle>
          <a:p>
            <a:r>
              <a:t>Aquí el énfasis tiende a estar más en la vida de Jesús que en su muerte.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506"/>
                                        </p:tgtEl>
                                        <p:attrNameLst>
                                          <p:attrName>style.visibility</p:attrName>
                                        </p:attrNameLst>
                                      </p:cBhvr>
                                      <p:to>
                                        <p:strVal val="visible"/>
                                      </p:to>
                                    </p:set>
                                    <p:anim calcmode="lin" valueType="num">
                                      <p:cBhvr>
                                        <p:cTn id="7" dur="500" fill="hold"/>
                                        <p:tgtEl>
                                          <p:spTgt spid="12506"/>
                                        </p:tgtEl>
                                        <p:attrNameLst>
                                          <p:attrName>ppt_w</p:attrName>
                                        </p:attrNameLst>
                                      </p:cBhvr>
                                      <p:tavLst>
                                        <p:tav tm="0">
                                          <p:val>
                                            <p:fltVal val="0"/>
                                          </p:val>
                                        </p:tav>
                                        <p:tav tm="100000">
                                          <p:val>
                                            <p:strVal val="#ppt_w"/>
                                          </p:val>
                                        </p:tav>
                                      </p:tavLst>
                                    </p:anim>
                                    <p:anim calcmode="lin" valueType="num">
                                      <p:cBhvr>
                                        <p:cTn id="8" dur="500" fill="hold"/>
                                        <p:tgtEl>
                                          <p:spTgt spid="12506"/>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2" nodeType="afterEffect">
                                  <p:stCondLst>
                                    <p:cond delay="0"/>
                                  </p:stCondLst>
                                  <p:iterate>
                                    <p:tmAbs val="0"/>
                                  </p:iterate>
                                  <p:childTnLst>
                                    <p:set>
                                      <p:cBhvr>
                                        <p:cTn id="11" fill="hold"/>
                                        <p:tgtEl>
                                          <p:spTgt spid="12509"/>
                                        </p:tgtEl>
                                        <p:attrNameLst>
                                          <p:attrName>style.visibility</p:attrName>
                                        </p:attrNameLst>
                                      </p:cBhvr>
                                      <p:to>
                                        <p:strVal val="visible"/>
                                      </p:to>
                                    </p:set>
                                    <p:anim calcmode="lin" valueType="num">
                                      <p:cBhvr>
                                        <p:cTn id="12" dur="500" fill="hold"/>
                                        <p:tgtEl>
                                          <p:spTgt spid="12509"/>
                                        </p:tgtEl>
                                        <p:attrNameLst>
                                          <p:attrName>ppt_w</p:attrName>
                                        </p:attrNameLst>
                                      </p:cBhvr>
                                      <p:tavLst>
                                        <p:tav tm="0">
                                          <p:val>
                                            <p:fltVal val="0"/>
                                          </p:val>
                                        </p:tav>
                                        <p:tav tm="100000">
                                          <p:val>
                                            <p:strVal val="#ppt_w"/>
                                          </p:val>
                                        </p:tav>
                                      </p:tavLst>
                                    </p:anim>
                                    <p:anim calcmode="lin" valueType="num">
                                      <p:cBhvr>
                                        <p:cTn id="13" dur="500" fill="hold"/>
                                        <p:tgtEl>
                                          <p:spTgt spid="12509"/>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12510"/>
                                        </p:tgtEl>
                                        <p:attrNameLst>
                                          <p:attrName>style.visibility</p:attrName>
                                        </p:attrNameLst>
                                      </p:cBhvr>
                                      <p:to>
                                        <p:strVal val="visible"/>
                                      </p:to>
                                    </p:set>
                                    <p:animEffect transition="in" filter="wipe(up)">
                                      <p:cBhvr>
                                        <p:cTn id="18" dur="500"/>
                                        <p:tgtEl>
                                          <p:spTgt spid="12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06" grpId="1" animBg="1" advAuto="0"/>
      <p:bldP spid="12509" grpId="2" animBg="1" advAuto="0"/>
      <p:bldP spid="12510" grpId="3" animBg="1" advAuto="0"/>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rgbClr val="776145"/>
        </a:solidFill>
        <a:effectLst/>
      </p:bgPr>
    </p:bg>
    <p:spTree>
      <p:nvGrpSpPr>
        <p:cNvPr id="1" name=""/>
        <p:cNvGrpSpPr/>
        <p:nvPr/>
      </p:nvGrpSpPr>
      <p:grpSpPr>
        <a:xfrm>
          <a:off x="0" y="0"/>
          <a:ext cx="0" cy="0"/>
          <a:chOff x="0" y="0"/>
          <a:chExt cx="0" cy="0"/>
        </a:xfrm>
      </p:grpSpPr>
      <p:sp>
        <p:nvSpPr>
          <p:cNvPr id="12512" name="Slide Number Placeholder 6"/>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148</a:t>
            </a:fld>
            <a:endParaRPr/>
          </a:p>
        </p:txBody>
      </p:sp>
      <p:sp>
        <p:nvSpPr>
          <p:cNvPr id="12513" name="Rectangle 2"/>
          <p:cNvSpPr txBox="1">
            <a:spLocks noGrp="1"/>
          </p:cNvSpPr>
          <p:nvPr>
            <p:ph type="title"/>
          </p:nvPr>
        </p:nvSpPr>
        <p:spPr>
          <a:xfrm>
            <a:off x="352925" y="76199"/>
            <a:ext cx="11614485" cy="1703390"/>
          </a:xfrm>
          <a:prstGeom prst="rect">
            <a:avLst/>
          </a:prstGeom>
        </p:spPr>
        <p:txBody>
          <a:bodyPr/>
          <a:lstStyle>
            <a:lvl1pPr algn="l" defTabSz="896111">
              <a:defRPr sz="2744" b="1">
                <a:solidFill>
                  <a:srgbClr val="FFC000"/>
                </a:solidFill>
                <a:effectLst>
                  <a:outerShdw blurRad="37338" dist="37338" dir="2700000" rotWithShape="0">
                    <a:srgbClr val="000000"/>
                  </a:outerShdw>
                </a:effectLst>
                <a:latin typeface="Eras Demi ITC"/>
                <a:ea typeface="Eras Demi ITC"/>
                <a:cs typeface="Eras Demi ITC"/>
                <a:sym typeface="Eras Demi ITC"/>
              </a:defRPr>
            </a:lvl1pPr>
          </a:lstStyle>
          <a:p>
            <a:r>
              <a:t>Quizás el mejor enfoque sea una combinación del patrón narrativo/discursivo alternado más los marcadores literarios internos “cuando Jesús terminó estas palabras” (7:28; 11:1; 13:53; 19:1; 26:1).</a:t>
            </a:r>
          </a:p>
        </p:txBody>
      </p:sp>
      <p:sp>
        <p:nvSpPr>
          <p:cNvPr id="12514" name="Rectangle 4"/>
          <p:cNvSpPr txBox="1">
            <a:spLocks noGrp="1"/>
          </p:cNvSpPr>
          <p:nvPr>
            <p:ph type="body" sz="half" idx="1"/>
          </p:nvPr>
        </p:nvSpPr>
        <p:spPr>
          <a:xfrm>
            <a:off x="428625" y="1779588"/>
            <a:ext cx="5667375" cy="4926013"/>
          </a:xfrm>
          <a:prstGeom prst="rect">
            <a:avLst/>
          </a:prstGeom>
          <a:solidFill>
            <a:srgbClr val="1A000D"/>
          </a:solidFill>
          <a:ln w="3175">
            <a:solidFill>
              <a:srgbClr val="FFFFFF"/>
            </a:solidFill>
            <a:miter lim="800000"/>
          </a:ln>
        </p:spPr>
        <p:txBody>
          <a:bodyPr/>
          <a:lstStyle/>
          <a:p>
            <a:pPr>
              <a:lnSpc>
                <a:spcPct val="90000"/>
              </a:lnSpc>
              <a:spcBef>
                <a:spcPts val="400"/>
              </a:spcBef>
              <a:buSzTx/>
              <a:buNone/>
              <a:defRPr sz="2000"/>
            </a:pPr>
            <a:r>
              <a:t>Relatos de nacimiento (1-2)</a:t>
            </a:r>
          </a:p>
          <a:p>
            <a:pPr>
              <a:lnSpc>
                <a:spcPct val="90000"/>
              </a:lnSpc>
              <a:spcBef>
                <a:spcPts val="400"/>
              </a:spcBef>
              <a:buSzTx/>
              <a:buNone/>
              <a:defRPr sz="2000"/>
            </a:pPr>
            <a:r>
              <a:t>Relatos de Juan el Bautista (3)</a:t>
            </a:r>
          </a:p>
          <a:p>
            <a:pPr>
              <a:lnSpc>
                <a:spcPct val="90000"/>
              </a:lnSpc>
              <a:spcBef>
                <a:spcPts val="400"/>
              </a:spcBef>
              <a:buSzTx/>
              <a:buNone/>
              <a:defRPr sz="2000"/>
            </a:pPr>
            <a:r>
              <a:t>Relatos de tentaciones (4)</a:t>
            </a:r>
          </a:p>
          <a:p>
            <a:pPr>
              <a:lnSpc>
                <a:spcPct val="90000"/>
              </a:lnSpc>
              <a:spcBef>
                <a:spcPts val="400"/>
              </a:spcBef>
              <a:buSzTx/>
              <a:buNone/>
              <a:defRPr sz="2000"/>
            </a:pPr>
            <a:r>
              <a:t>	</a:t>
            </a:r>
            <a:r>
              <a:rPr b="1" i="1">
                <a:solidFill>
                  <a:srgbClr val="FFFF00"/>
                </a:solidFill>
              </a:rPr>
              <a:t>Sermón del Monte</a:t>
            </a:r>
            <a:r>
              <a:rPr b="1" i="1"/>
              <a:t> </a:t>
            </a:r>
            <a:r>
              <a:t>(5-7)</a:t>
            </a:r>
          </a:p>
          <a:p>
            <a:pPr>
              <a:lnSpc>
                <a:spcPct val="90000"/>
              </a:lnSpc>
              <a:spcBef>
                <a:spcPts val="400"/>
              </a:spcBef>
              <a:buSzTx/>
              <a:buNone/>
              <a:defRPr sz="2000"/>
            </a:pPr>
            <a:r>
              <a:t>Ministerio en Galilea (8-9)</a:t>
            </a:r>
          </a:p>
          <a:p>
            <a:pPr>
              <a:lnSpc>
                <a:spcPct val="90000"/>
              </a:lnSpc>
              <a:spcBef>
                <a:spcPts val="400"/>
              </a:spcBef>
              <a:buSzTx/>
              <a:buNone/>
              <a:defRPr sz="2000"/>
            </a:pPr>
            <a:r>
              <a:t>	</a:t>
            </a:r>
            <a:r>
              <a:rPr b="1" i="1">
                <a:solidFill>
                  <a:srgbClr val="FFFF00"/>
                </a:solidFill>
              </a:rPr>
              <a:t>Misión de los Doce</a:t>
            </a:r>
            <a:r>
              <a:rPr b="1" i="1"/>
              <a:t> </a:t>
            </a:r>
            <a:r>
              <a:t>(10)</a:t>
            </a:r>
          </a:p>
          <a:p>
            <a:pPr>
              <a:lnSpc>
                <a:spcPct val="90000"/>
              </a:lnSpc>
              <a:spcBef>
                <a:spcPts val="400"/>
              </a:spcBef>
              <a:buSzTx/>
              <a:buNone/>
              <a:defRPr sz="2000"/>
            </a:pPr>
            <a:r>
              <a:t>Narrativas de conflicto (11-12)</a:t>
            </a:r>
          </a:p>
          <a:p>
            <a:pPr>
              <a:lnSpc>
                <a:spcPct val="90000"/>
              </a:lnSpc>
              <a:spcBef>
                <a:spcPts val="400"/>
              </a:spcBef>
              <a:buSzTx/>
              <a:buNone/>
              <a:defRPr sz="2000" b="1" i="1"/>
            </a:pPr>
            <a:r>
              <a:t>	</a:t>
            </a:r>
            <a:r>
              <a:rPr>
                <a:solidFill>
                  <a:srgbClr val="FFFF00"/>
                </a:solidFill>
              </a:rPr>
              <a:t>Parábolas del Reino</a:t>
            </a:r>
            <a:r>
              <a:t> </a:t>
            </a:r>
            <a:r>
              <a:rPr b="0" i="0"/>
              <a:t>(13)</a:t>
            </a:r>
          </a:p>
          <a:p>
            <a:pPr>
              <a:lnSpc>
                <a:spcPct val="90000"/>
              </a:lnSpc>
              <a:spcBef>
                <a:spcPts val="400"/>
              </a:spcBef>
              <a:buSzTx/>
              <a:buNone/>
              <a:defRPr sz="2000"/>
            </a:pPr>
            <a:r>
              <a:t>Más ministerio en Galilea (14-15)</a:t>
            </a:r>
          </a:p>
        </p:txBody>
      </p:sp>
      <p:grpSp>
        <p:nvGrpSpPr>
          <p:cNvPr id="12517" name="Rectangle 5"/>
          <p:cNvGrpSpPr/>
          <p:nvPr/>
        </p:nvGrpSpPr>
        <p:grpSpPr>
          <a:xfrm>
            <a:off x="6248398" y="1779588"/>
            <a:ext cx="5514976" cy="4926013"/>
            <a:chOff x="0" y="0"/>
            <a:chExt cx="5514975" cy="4926012"/>
          </a:xfrm>
        </p:grpSpPr>
        <p:sp>
          <p:nvSpPr>
            <p:cNvPr id="12515" name="Rectangle"/>
            <p:cNvSpPr/>
            <p:nvPr/>
          </p:nvSpPr>
          <p:spPr>
            <a:xfrm>
              <a:off x="0" y="-1"/>
              <a:ext cx="5514975" cy="4926014"/>
            </a:xfrm>
            <a:prstGeom prst="rect">
              <a:avLst/>
            </a:prstGeom>
            <a:solidFill>
              <a:srgbClr val="1A000D"/>
            </a:solidFill>
            <a:ln w="3175" cap="flat">
              <a:solidFill>
                <a:srgbClr val="FFFFFF"/>
              </a:solidFill>
              <a:prstDash val="solid"/>
              <a:miter lim="800000"/>
            </a:ln>
            <a:effectLst/>
          </p:spPr>
          <p:txBody>
            <a:bodyPr wrap="square" lIns="45719" tIns="45719" rIns="45719" bIns="45719" numCol="1" anchor="t">
              <a:noAutofit/>
            </a:bodyPr>
            <a:lstStyle/>
            <a:p>
              <a:pPr marL="342900" indent="-342900">
                <a:lnSpc>
                  <a:spcPct val="90000"/>
                </a:lnSpc>
                <a:spcBef>
                  <a:spcPts val="700"/>
                </a:spcBef>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2516" name="El punto de inflexión (16-17)…"/>
            <p:cNvSpPr txBox="1"/>
            <p:nvPr/>
          </p:nvSpPr>
          <p:spPr>
            <a:xfrm>
              <a:off x="47307" y="1587"/>
              <a:ext cx="5420361" cy="49228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lnSpc>
                  <a:spcPct val="90000"/>
                </a:lnSpc>
                <a:spcBef>
                  <a:spcPts val="700"/>
                </a:spcBef>
                <a:defRPr sz="2400">
                  <a:solidFill>
                    <a:srgbClr val="FFFFFF"/>
                  </a:solidFill>
                  <a:effectLst>
                    <a:outerShdw blurRad="38100" dist="38100" dir="2700000" rotWithShape="0">
                      <a:srgbClr val="000000"/>
                    </a:outerShdw>
                  </a:effectLst>
                  <a:latin typeface="Arial"/>
                  <a:ea typeface="Arial"/>
                  <a:cs typeface="Arial"/>
                  <a:sym typeface="Arial"/>
                </a:defRPr>
              </a:pPr>
              <a:endParaRPr/>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El punto de inflexión (16-17)</a:t>
              </a:r>
              <a:endParaRPr sz="3200"/>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	</a:t>
              </a:r>
              <a:r>
                <a:rPr b="1" i="1">
                  <a:solidFill>
                    <a:srgbClr val="FFFF00"/>
                  </a:solidFill>
                </a:rPr>
                <a:t>Sermón sobre la ofensa, el discipulado y el perdón</a:t>
              </a:r>
              <a:r>
                <a:t>(18)</a:t>
              </a:r>
              <a:endParaRPr sz="3200"/>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Ministerio en Judea y Perea(19-22)</a:t>
              </a:r>
              <a:endParaRPr sz="3200"/>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	</a:t>
              </a:r>
              <a:r>
                <a:rPr b="1" i="1">
                  <a:solidFill>
                    <a:srgbClr val="FFFF00"/>
                  </a:solidFill>
                </a:rPr>
                <a:t>Sermón sobre la caída del Templo</a:t>
              </a:r>
              <a:r>
                <a:rPr b="1" i="1"/>
                <a:t> </a:t>
              </a:r>
              <a:r>
                <a:t>(23-25)</a:t>
              </a:r>
              <a:endParaRPr sz="3200"/>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Relatos de la Pasión (26-27)</a:t>
              </a:r>
              <a:endParaRPr sz="3200"/>
            </a:p>
            <a:p>
              <a:pPr marL="342900" indent="-342900">
                <a:lnSpc>
                  <a:spcPct val="90000"/>
                </a:lnSpc>
                <a:spcBef>
                  <a:spcPts val="400"/>
                </a:spcBef>
                <a:defRPr sz="2000">
                  <a:solidFill>
                    <a:srgbClr val="FFFFFF"/>
                  </a:solidFill>
                  <a:effectLst>
                    <a:outerShdw blurRad="38100" dist="38100" dir="2700000" rotWithShape="0">
                      <a:srgbClr val="000000"/>
                    </a:outerShdw>
                  </a:effectLst>
                  <a:latin typeface="Arial"/>
                  <a:ea typeface="Arial"/>
                  <a:cs typeface="Arial"/>
                  <a:sym typeface="Arial"/>
                </a:defRPr>
              </a:pPr>
              <a:r>
                <a:t>Relatos de resurrección (28)</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514"/>
                                        </p:tgtEl>
                                        <p:attrNameLst>
                                          <p:attrName>style.visibility</p:attrName>
                                        </p:attrNameLst>
                                      </p:cBhvr>
                                      <p:to>
                                        <p:strVal val="visible"/>
                                      </p:to>
                                    </p:set>
                                    <p:anim calcmode="lin" valueType="num">
                                      <p:cBhvr>
                                        <p:cTn id="7" dur="500" fill="hold"/>
                                        <p:tgtEl>
                                          <p:spTgt spid="12514"/>
                                        </p:tgtEl>
                                        <p:attrNameLst>
                                          <p:attrName>ppt_w</p:attrName>
                                        </p:attrNameLst>
                                      </p:cBhvr>
                                      <p:tavLst>
                                        <p:tav tm="0">
                                          <p:val>
                                            <p:fltVal val="0"/>
                                          </p:val>
                                        </p:tav>
                                        <p:tav tm="100000">
                                          <p:val>
                                            <p:strVal val="#ppt_w"/>
                                          </p:val>
                                        </p:tav>
                                      </p:tavLst>
                                    </p:anim>
                                    <p:anim calcmode="lin" valueType="num">
                                      <p:cBhvr>
                                        <p:cTn id="8" dur="500" fill="hold"/>
                                        <p:tgtEl>
                                          <p:spTgt spid="12514"/>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2" nodeType="afterEffect">
                                  <p:stCondLst>
                                    <p:cond delay="0"/>
                                  </p:stCondLst>
                                  <p:iterate>
                                    <p:tmAbs val="0"/>
                                  </p:iterate>
                                  <p:childTnLst>
                                    <p:set>
                                      <p:cBhvr>
                                        <p:cTn id="11" fill="hold"/>
                                        <p:tgtEl>
                                          <p:spTgt spid="12517"/>
                                        </p:tgtEl>
                                        <p:attrNameLst>
                                          <p:attrName>style.visibility</p:attrName>
                                        </p:attrNameLst>
                                      </p:cBhvr>
                                      <p:to>
                                        <p:strVal val="visible"/>
                                      </p:to>
                                    </p:set>
                                    <p:anim calcmode="lin" valueType="num">
                                      <p:cBhvr>
                                        <p:cTn id="12" dur="500" fill="hold"/>
                                        <p:tgtEl>
                                          <p:spTgt spid="12517"/>
                                        </p:tgtEl>
                                        <p:attrNameLst>
                                          <p:attrName>ppt_w</p:attrName>
                                        </p:attrNameLst>
                                      </p:cBhvr>
                                      <p:tavLst>
                                        <p:tav tm="0">
                                          <p:val>
                                            <p:fltVal val="0"/>
                                          </p:val>
                                        </p:tav>
                                        <p:tav tm="100000">
                                          <p:val>
                                            <p:strVal val="#ppt_w"/>
                                          </p:val>
                                        </p:tav>
                                      </p:tavLst>
                                    </p:anim>
                                    <p:anim calcmode="lin" valueType="num">
                                      <p:cBhvr>
                                        <p:cTn id="13" dur="500" fill="hold"/>
                                        <p:tgtEl>
                                          <p:spTgt spid="12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14" grpId="1" animBg="1" advAuto="0"/>
      <p:bldP spid="12517" grpId="2" animBg="1" advAuto="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19" name="Title 5"/>
          <p:cNvSpPr txBox="1">
            <a:spLocks noGrp="1"/>
          </p:cNvSpPr>
          <p:nvPr>
            <p:ph type="title"/>
          </p:nvPr>
        </p:nvSpPr>
        <p:spPr>
          <a:xfrm>
            <a:off x="2592925" y="624109"/>
            <a:ext cx="8911688" cy="1280892"/>
          </a:xfrm>
          <a:prstGeom prst="rect">
            <a:avLst/>
          </a:prstGeom>
        </p:spPr>
        <p:txBody>
          <a:bodyPr/>
          <a:lstStyle>
            <a:lvl1pPr>
              <a:defRPr b="1">
                <a:solidFill>
                  <a:srgbClr val="C00000"/>
                </a:solidFill>
              </a:defRPr>
            </a:lvl1pPr>
          </a:lstStyle>
          <a:p>
            <a:r>
              <a:t>Estructura</a:t>
            </a:r>
          </a:p>
        </p:txBody>
      </p:sp>
      <p:sp>
        <p:nvSpPr>
          <p:cNvPr id="12520" name="Content Placeholder 6"/>
          <p:cNvSpPr txBox="1">
            <a:spLocks noGrp="1"/>
          </p:cNvSpPr>
          <p:nvPr>
            <p:ph type="body" idx="1"/>
          </p:nvPr>
        </p:nvSpPr>
        <p:spPr>
          <a:xfrm>
            <a:off x="2592925" y="1540187"/>
            <a:ext cx="8915401" cy="4936812"/>
          </a:xfrm>
          <a:prstGeom prst="rect">
            <a:avLst/>
          </a:prstGeom>
        </p:spPr>
        <p:txBody>
          <a:bodyPr/>
          <a:lstStyle/>
          <a:p>
            <a:pPr marL="0" indent="0">
              <a:buSzTx/>
              <a:buFont typeface="Wingdings 3"/>
              <a:buNone/>
              <a:defRPr sz="2400" b="1">
                <a:solidFill>
                  <a:srgbClr val="002060"/>
                </a:solidFill>
              </a:defRPr>
            </a:pPr>
            <a:r>
              <a:t>El Tercer Evangelio se divide fácilmente en cuatro grandes bloques de material:</a:t>
            </a:r>
          </a:p>
          <a:p>
            <a:pPr marL="914400" lvl="1" indent="-457200">
              <a:buAutoNum type="arabicPeriod"/>
              <a:defRPr sz="2000" i="1">
                <a:solidFill>
                  <a:srgbClr val="000000"/>
                </a:solidFill>
              </a:defRPr>
            </a:pPr>
            <a:r>
              <a:t>Los relatos del nacimiento y la infancia (1-2)</a:t>
            </a:r>
            <a:endParaRPr sz="1600"/>
          </a:p>
          <a:p>
            <a:pPr marL="914400" lvl="1" indent="-457200">
              <a:buAutoNum type="arabicPeriod"/>
              <a:defRPr sz="2000" i="1">
                <a:solidFill>
                  <a:srgbClr val="000000"/>
                </a:solidFill>
              </a:defRPr>
            </a:pPr>
            <a:r>
              <a:t>El ministerio en Galilea (3:1—9:50)</a:t>
            </a:r>
            <a:endParaRPr sz="1600"/>
          </a:p>
          <a:p>
            <a:pPr marL="914400" lvl="1" indent="-457200">
              <a:buAutoNum type="arabicPeriod"/>
              <a:defRPr sz="2000" i="1">
                <a:solidFill>
                  <a:srgbClr val="000000"/>
                </a:solidFill>
              </a:defRPr>
            </a:pPr>
            <a:r>
              <a:t>Los relatos de viajes (9:51—19:44)</a:t>
            </a:r>
            <a:endParaRPr sz="1600"/>
          </a:p>
          <a:p>
            <a:pPr marL="914400" lvl="1" indent="-457200">
              <a:buAutoNum type="arabicPeriod"/>
              <a:defRPr sz="2000" i="1">
                <a:solidFill>
                  <a:srgbClr val="000000"/>
                </a:solidFill>
              </a:defRPr>
            </a:pPr>
            <a:r>
              <a:t>Los relatos de la pasión (19:45—24:53)</a:t>
            </a:r>
          </a:p>
        </p:txBody>
      </p:sp>
      <p:sp>
        <p:nvSpPr>
          <p:cNvPr id="12521" name="Slide Number Placeholder 4"/>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149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20">
                                            <p:bg/>
                                          </p:spTgt>
                                        </p:tgtEl>
                                        <p:attrNameLst>
                                          <p:attrName>style.visibility</p:attrName>
                                        </p:attrNameLst>
                                      </p:cBhvr>
                                      <p:to>
                                        <p:strVal val="visible"/>
                                      </p:to>
                                    </p:set>
                                    <p:anim calcmode="lin" valueType="num">
                                      <p:cBhvr>
                                        <p:cTn id="7" dur="500" fill="hold"/>
                                        <p:tgtEl>
                                          <p:spTgt spid="12520">
                                            <p:bg/>
                                          </p:spTgt>
                                        </p:tgtEl>
                                        <p:attrNameLst>
                                          <p:attrName>ppt_w</p:attrName>
                                        </p:attrNameLst>
                                      </p:cBhvr>
                                      <p:tavLst>
                                        <p:tav tm="0">
                                          <p:val>
                                            <p:fltVal val="0"/>
                                          </p:val>
                                        </p:tav>
                                        <p:tav tm="100000">
                                          <p:val>
                                            <p:strVal val="#ppt_w"/>
                                          </p:val>
                                        </p:tav>
                                      </p:tavLst>
                                    </p:anim>
                                    <p:anim calcmode="lin" valueType="num">
                                      <p:cBhvr>
                                        <p:cTn id="8" dur="500" fill="hold"/>
                                        <p:tgtEl>
                                          <p:spTgt spid="1252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20">
                                            <p:txEl>
                                              <p:pRg st="0" end="0"/>
                                            </p:txEl>
                                          </p:spTgt>
                                        </p:tgtEl>
                                        <p:attrNameLst>
                                          <p:attrName>style.visibility</p:attrName>
                                        </p:attrNameLst>
                                      </p:cBhvr>
                                      <p:to>
                                        <p:strVal val="visible"/>
                                      </p:to>
                                    </p:set>
                                    <p:anim calcmode="lin" valueType="num">
                                      <p:cBhvr>
                                        <p:cTn id="11" dur="500" fill="hold"/>
                                        <p:tgtEl>
                                          <p:spTgt spid="1252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20">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520">
                                            <p:txEl>
                                              <p:pRg st="1" end="1"/>
                                            </p:txEl>
                                          </p:spTgt>
                                        </p:tgtEl>
                                        <p:attrNameLst>
                                          <p:attrName>style.visibility</p:attrName>
                                        </p:attrNameLst>
                                      </p:cBhvr>
                                      <p:to>
                                        <p:strVal val="visible"/>
                                      </p:to>
                                    </p:set>
                                    <p:anim calcmode="lin" valueType="num">
                                      <p:cBhvr>
                                        <p:cTn id="15" dur="500" fill="hold"/>
                                        <p:tgtEl>
                                          <p:spTgt spid="12520">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520">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520">
                                            <p:txEl>
                                              <p:pRg st="2" end="2"/>
                                            </p:txEl>
                                          </p:spTgt>
                                        </p:tgtEl>
                                        <p:attrNameLst>
                                          <p:attrName>style.visibility</p:attrName>
                                        </p:attrNameLst>
                                      </p:cBhvr>
                                      <p:to>
                                        <p:strVal val="visible"/>
                                      </p:to>
                                    </p:set>
                                    <p:anim calcmode="lin" valueType="num">
                                      <p:cBhvr>
                                        <p:cTn id="19" dur="500" fill="hold"/>
                                        <p:tgtEl>
                                          <p:spTgt spid="12520">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520">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520">
                                            <p:txEl>
                                              <p:pRg st="3" end="3"/>
                                            </p:txEl>
                                          </p:spTgt>
                                        </p:tgtEl>
                                        <p:attrNameLst>
                                          <p:attrName>style.visibility</p:attrName>
                                        </p:attrNameLst>
                                      </p:cBhvr>
                                      <p:to>
                                        <p:strVal val="visible"/>
                                      </p:to>
                                    </p:set>
                                    <p:anim calcmode="lin" valueType="num">
                                      <p:cBhvr>
                                        <p:cTn id="23" dur="500" fill="hold"/>
                                        <p:tgtEl>
                                          <p:spTgt spid="12520">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520">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520">
                                            <p:txEl>
                                              <p:pRg st="4" end="4"/>
                                            </p:txEl>
                                          </p:spTgt>
                                        </p:tgtEl>
                                        <p:attrNameLst>
                                          <p:attrName>style.visibility</p:attrName>
                                        </p:attrNameLst>
                                      </p:cBhvr>
                                      <p:to>
                                        <p:strVal val="visible"/>
                                      </p:to>
                                    </p:set>
                                    <p:anim calcmode="lin" valueType="num">
                                      <p:cBhvr>
                                        <p:cTn id="27" dur="500" fill="hold"/>
                                        <p:tgtEl>
                                          <p:spTgt spid="12520">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2520">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20" grpId="1" build="p"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906"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esenios</a:t>
            </a:r>
          </a:p>
        </p:txBody>
      </p:sp>
      <p:sp>
        <p:nvSpPr>
          <p:cNvPr id="11907" name="Content Placeholder 2"/>
          <p:cNvSpPr txBox="1">
            <a:spLocks noGrp="1"/>
          </p:cNvSpPr>
          <p:nvPr>
            <p:ph type="body" idx="1"/>
          </p:nvPr>
        </p:nvSpPr>
        <p:spPr>
          <a:xfrm>
            <a:off x="1097279" y="2011681"/>
            <a:ext cx="1069467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Los esenios rechazaron el sacerdocio del 2</a:t>
            </a:r>
            <a:r>
              <a:rPr baseline="30000"/>
              <a:t>ndo </a:t>
            </a:r>
            <a:r>
              <a:t>templo como corrupto e irredimible.</a:t>
            </a:r>
          </a:p>
          <a:p>
            <a:pPr marL="914400" indent="-457200">
              <a:spcBef>
                <a:spcPts val="0"/>
              </a:spcBef>
              <a:buFontTx/>
              <a:buChar char="▪"/>
              <a:defRPr sz="2000" i="1"/>
            </a:pPr>
            <a:r>
              <a:t>Mientras algunos vivían en las ciudades, muchos se retiraron a comunas en el desierto para esperar el fin apocalíptico de los tiempos.</a:t>
            </a:r>
          </a:p>
          <a:p>
            <a:pPr marL="914400" indent="-457200">
              <a:spcBef>
                <a:spcPts val="0"/>
              </a:spcBef>
              <a:buFontTx/>
              <a:buChar char="▪"/>
              <a:defRPr sz="2000" i="1"/>
            </a:pPr>
            <a:r>
              <a:t>Son el único grupo descrito por Josefo pero que no se encuentra en el Nuevo Testamento.</a:t>
            </a:r>
          </a:p>
          <a:p>
            <a:pPr marL="914400" indent="-457200">
              <a:spcBef>
                <a:spcPts val="0"/>
              </a:spcBef>
              <a:buFontTx/>
              <a:buChar char="▪"/>
              <a:defRPr sz="2000" i="1"/>
            </a:pPr>
            <a:r>
              <a:t>La mayoría de los eruditos creen que Qumrán era una comunidad esenia.</a:t>
            </a:r>
          </a:p>
          <a:p>
            <a:pPr marL="914400" indent="-457200">
              <a:spcBef>
                <a:spcPts val="0"/>
              </a:spcBef>
              <a:buFontTx/>
              <a:buChar char="▪"/>
              <a:defRPr sz="2000" i="1"/>
            </a:pPr>
            <a:r>
              <a:t>Un documento de los Rollos del Mar Muerto (4QMMT) tiene un paralelo verbal exacto con los escritos de Pablo, cuando habla de las “obras de la ley” que serían “contadas como justicia”. Pablo, por supuesto, dice exactamente lo contrario (Ro. 3:20, 28; Gá. 2:16; 3:2, 5, 10).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07">
                                            <p:bg/>
                                          </p:spTgt>
                                        </p:tgtEl>
                                        <p:attrNameLst>
                                          <p:attrName>style.visibility</p:attrName>
                                        </p:attrNameLst>
                                      </p:cBhvr>
                                      <p:to>
                                        <p:strVal val="visible"/>
                                      </p:to>
                                    </p:set>
                                    <p:anim calcmode="lin" valueType="num">
                                      <p:cBhvr>
                                        <p:cTn id="7" dur="500" fill="hold"/>
                                        <p:tgtEl>
                                          <p:spTgt spid="11907">
                                            <p:bg/>
                                          </p:spTgt>
                                        </p:tgtEl>
                                        <p:attrNameLst>
                                          <p:attrName>ppt_w</p:attrName>
                                        </p:attrNameLst>
                                      </p:cBhvr>
                                      <p:tavLst>
                                        <p:tav tm="0">
                                          <p:val>
                                            <p:fltVal val="0"/>
                                          </p:val>
                                        </p:tav>
                                        <p:tav tm="100000">
                                          <p:val>
                                            <p:strVal val="#ppt_w"/>
                                          </p:val>
                                        </p:tav>
                                      </p:tavLst>
                                    </p:anim>
                                    <p:anim calcmode="lin" valueType="num">
                                      <p:cBhvr>
                                        <p:cTn id="8" dur="500" fill="hold"/>
                                        <p:tgtEl>
                                          <p:spTgt spid="1190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07">
                                            <p:txEl>
                                              <p:pRg st="0" end="0"/>
                                            </p:txEl>
                                          </p:spTgt>
                                        </p:tgtEl>
                                        <p:attrNameLst>
                                          <p:attrName>style.visibility</p:attrName>
                                        </p:attrNameLst>
                                      </p:cBhvr>
                                      <p:to>
                                        <p:strVal val="visible"/>
                                      </p:to>
                                    </p:set>
                                    <p:anim calcmode="lin" valueType="num">
                                      <p:cBhvr>
                                        <p:cTn id="11" dur="500" fill="hold"/>
                                        <p:tgtEl>
                                          <p:spTgt spid="1190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0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07">
                                            <p:txEl>
                                              <p:pRg st="1" end="1"/>
                                            </p:txEl>
                                          </p:spTgt>
                                        </p:tgtEl>
                                        <p:attrNameLst>
                                          <p:attrName>style.visibility</p:attrName>
                                        </p:attrNameLst>
                                      </p:cBhvr>
                                      <p:to>
                                        <p:strVal val="visible"/>
                                      </p:to>
                                    </p:set>
                                    <p:anim calcmode="lin" valueType="num">
                                      <p:cBhvr>
                                        <p:cTn id="17" dur="500" fill="hold"/>
                                        <p:tgtEl>
                                          <p:spTgt spid="1190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0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07">
                                            <p:txEl>
                                              <p:pRg st="2" end="2"/>
                                            </p:txEl>
                                          </p:spTgt>
                                        </p:tgtEl>
                                        <p:attrNameLst>
                                          <p:attrName>style.visibility</p:attrName>
                                        </p:attrNameLst>
                                      </p:cBhvr>
                                      <p:to>
                                        <p:strVal val="visible"/>
                                      </p:to>
                                    </p:set>
                                    <p:anim calcmode="lin" valueType="num">
                                      <p:cBhvr>
                                        <p:cTn id="23" dur="500" fill="hold"/>
                                        <p:tgtEl>
                                          <p:spTgt spid="1190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0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07">
                                            <p:txEl>
                                              <p:pRg st="3" end="3"/>
                                            </p:txEl>
                                          </p:spTgt>
                                        </p:tgtEl>
                                        <p:attrNameLst>
                                          <p:attrName>style.visibility</p:attrName>
                                        </p:attrNameLst>
                                      </p:cBhvr>
                                      <p:to>
                                        <p:strVal val="visible"/>
                                      </p:to>
                                    </p:set>
                                    <p:anim calcmode="lin" valueType="num">
                                      <p:cBhvr>
                                        <p:cTn id="29" dur="500" fill="hold"/>
                                        <p:tgtEl>
                                          <p:spTgt spid="1190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07">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1907">
                                            <p:txEl>
                                              <p:pRg st="4" end="4"/>
                                            </p:txEl>
                                          </p:spTgt>
                                        </p:tgtEl>
                                        <p:attrNameLst>
                                          <p:attrName>style.visibility</p:attrName>
                                        </p:attrNameLst>
                                      </p:cBhvr>
                                      <p:to>
                                        <p:strVal val="visible"/>
                                      </p:to>
                                    </p:set>
                                    <p:anim calcmode="lin" valueType="num">
                                      <p:cBhvr>
                                        <p:cTn id="35" dur="500" fill="hold"/>
                                        <p:tgtEl>
                                          <p:spTgt spid="1190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1907">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07" grpId="1" build="p"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6E8039"/>
        </a:solidFill>
        <a:effectLst/>
      </p:bgPr>
    </p:bg>
    <p:spTree>
      <p:nvGrpSpPr>
        <p:cNvPr id="1" name=""/>
        <p:cNvGrpSpPr/>
        <p:nvPr/>
      </p:nvGrpSpPr>
      <p:grpSpPr>
        <a:xfrm>
          <a:off x="0" y="0"/>
          <a:ext cx="0" cy="0"/>
          <a:chOff x="0" y="0"/>
          <a:chExt cx="0" cy="0"/>
        </a:xfrm>
      </p:grpSpPr>
      <p:sp>
        <p:nvSpPr>
          <p:cNvPr id="12523" name="Title 1"/>
          <p:cNvSpPr txBox="1">
            <a:spLocks noGrp="1"/>
          </p:cNvSpPr>
          <p:nvPr>
            <p:ph type="title"/>
          </p:nvPr>
        </p:nvSpPr>
        <p:spPr>
          <a:xfrm>
            <a:off x="838200" y="356369"/>
            <a:ext cx="10515600" cy="1325563"/>
          </a:xfrm>
          <a:prstGeom prst="rect">
            <a:avLst/>
          </a:prstGeom>
        </p:spPr>
        <p:txBody>
          <a:bodyPr/>
          <a:lstStyle>
            <a:lvl1pPr algn="ctr">
              <a:defRPr>
                <a:solidFill>
                  <a:srgbClr val="FFC000"/>
                </a:solidFill>
                <a:effectLst>
                  <a:outerShdw blurRad="38100" dist="38100" dir="2700000" rotWithShape="0">
                    <a:srgbClr val="000000">
                      <a:alpha val="43137"/>
                    </a:srgbClr>
                  </a:outerShdw>
                </a:effectLst>
              </a:defRPr>
            </a:lvl1pPr>
          </a:lstStyle>
          <a:p>
            <a:r>
              <a:t>QUIASMO GEOGRÁFICO</a:t>
            </a:r>
          </a:p>
        </p:txBody>
      </p:sp>
      <p:sp>
        <p:nvSpPr>
          <p:cNvPr id="12524" name="Slide Number Placeholder 3"/>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150</a:t>
            </a:fld>
            <a:endParaRPr/>
          </a:p>
        </p:txBody>
      </p:sp>
      <p:sp>
        <p:nvSpPr>
          <p:cNvPr id="12525" name="Block Arc 8"/>
          <p:cNvSpPr/>
          <p:nvPr/>
        </p:nvSpPr>
        <p:spPr>
          <a:xfrm rot="10800000">
            <a:off x="4572000" y="3851524"/>
            <a:ext cx="3041071" cy="1521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9671"/>
                  <a:pt x="4835" y="0"/>
                  <a:pt x="10800" y="0"/>
                </a:cubicBezTo>
                <a:cubicBezTo>
                  <a:pt x="16765" y="0"/>
                  <a:pt x="21600" y="9671"/>
                  <a:pt x="21600" y="21600"/>
                </a:cubicBezTo>
                <a:lnTo>
                  <a:pt x="16200" y="21600"/>
                </a:lnTo>
                <a:cubicBezTo>
                  <a:pt x="16200" y="15633"/>
                  <a:pt x="13782" y="10796"/>
                  <a:pt x="10800" y="10796"/>
                </a:cubicBezTo>
                <a:cubicBezTo>
                  <a:pt x="7818" y="10796"/>
                  <a:pt x="5400" y="15633"/>
                  <a:pt x="5400" y="21600"/>
                </a:cubicBezTo>
                <a:close/>
              </a:path>
            </a:pathLst>
          </a:custGeom>
          <a:solidFill>
            <a:srgbClr val="E3E9DB"/>
          </a:solidFill>
          <a:ln w="15875" cap="rnd">
            <a:solidFill>
              <a:srgbClr val="78230C"/>
            </a:solidFill>
          </a:ln>
        </p:spPr>
        <p:txBody>
          <a:bodyPr lIns="45719" rIns="45719" anchor="ctr"/>
          <a:lstStyle/>
          <a:p>
            <a:pPr algn="ctr" defTabSz="457200">
              <a:defRPr>
                <a:latin typeface="Century Gothic"/>
                <a:ea typeface="Century Gothic"/>
                <a:cs typeface="Century Gothic"/>
                <a:sym typeface="Century Gothic"/>
              </a:defRPr>
            </a:pPr>
            <a:endParaRPr/>
          </a:p>
        </p:txBody>
      </p:sp>
      <p:sp>
        <p:nvSpPr>
          <p:cNvPr id="12526" name="Rectangle 10"/>
          <p:cNvSpPr/>
          <p:nvPr/>
        </p:nvSpPr>
        <p:spPr>
          <a:xfrm>
            <a:off x="4572001" y="2132406"/>
            <a:ext cx="764498" cy="1717926"/>
          </a:xfrm>
          <a:prstGeom prst="rect">
            <a:avLst/>
          </a:prstGeom>
          <a:solidFill>
            <a:srgbClr val="E2E9CD"/>
          </a:solidFill>
          <a:ln w="15875" cap="rnd">
            <a:solidFill>
              <a:srgbClr val="78230C"/>
            </a:solidFill>
          </a:ln>
        </p:spPr>
        <p:txBody>
          <a:bodyPr lIns="45719" rIns="45719" anchor="ctr"/>
          <a:lstStyle/>
          <a:p>
            <a:pPr algn="ctr" defTabSz="457200">
              <a:defRPr>
                <a:solidFill>
                  <a:srgbClr val="FFFFFF"/>
                </a:solidFill>
                <a:latin typeface="Century Gothic"/>
                <a:ea typeface="Century Gothic"/>
                <a:cs typeface="Century Gothic"/>
                <a:sym typeface="Century Gothic"/>
              </a:defRPr>
            </a:pPr>
            <a:endParaRPr/>
          </a:p>
        </p:txBody>
      </p:sp>
      <p:sp>
        <p:nvSpPr>
          <p:cNvPr id="12527" name="Rectangle 11"/>
          <p:cNvSpPr/>
          <p:nvPr/>
        </p:nvSpPr>
        <p:spPr>
          <a:xfrm>
            <a:off x="6844152" y="2133594"/>
            <a:ext cx="768919" cy="1717931"/>
          </a:xfrm>
          <a:prstGeom prst="rect">
            <a:avLst/>
          </a:prstGeom>
          <a:solidFill>
            <a:srgbClr val="E3E9DB"/>
          </a:solidFill>
          <a:ln w="15875" cap="rnd">
            <a:solidFill>
              <a:srgbClr val="78230C"/>
            </a:solidFill>
          </a:ln>
        </p:spPr>
        <p:txBody>
          <a:bodyPr lIns="45719" rIns="45719" anchor="ctr"/>
          <a:lstStyle/>
          <a:p>
            <a:pPr algn="ctr" defTabSz="457200">
              <a:defRPr>
                <a:solidFill>
                  <a:srgbClr val="FFFFFF"/>
                </a:solidFill>
                <a:latin typeface="Century Gothic"/>
                <a:ea typeface="Century Gothic"/>
                <a:cs typeface="Century Gothic"/>
                <a:sym typeface="Century Gothic"/>
              </a:defRPr>
            </a:pPr>
            <a:endParaRPr/>
          </a:p>
        </p:txBody>
      </p:sp>
      <p:sp>
        <p:nvSpPr>
          <p:cNvPr id="12528" name="TextBox 12"/>
          <p:cNvSpPr txBox="1"/>
          <p:nvPr/>
        </p:nvSpPr>
        <p:spPr>
          <a:xfrm>
            <a:off x="4409902" y="5430980"/>
            <a:ext cx="3330634" cy="955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2800" b="1">
                <a:solidFill>
                  <a:srgbClr val="FFFF99"/>
                </a:solidFill>
                <a:latin typeface="Century Gothic"/>
                <a:ea typeface="Century Gothic"/>
                <a:cs typeface="Century Gothic"/>
                <a:sym typeface="Century Gothic"/>
              </a:defRPr>
            </a:pPr>
            <a:r>
              <a:t>D</a:t>
            </a:r>
          </a:p>
          <a:p>
            <a:pPr algn="ctr" defTabSz="457200">
              <a:defRPr sz="2800" b="1">
                <a:solidFill>
                  <a:srgbClr val="FFFF99"/>
                </a:solidFill>
                <a:latin typeface="Century Gothic"/>
                <a:ea typeface="Century Gothic"/>
                <a:cs typeface="Century Gothic"/>
                <a:sym typeface="Century Gothic"/>
              </a:defRPr>
            </a:pPr>
            <a:r>
              <a:t>ASCENSIÓN</a:t>
            </a:r>
          </a:p>
        </p:txBody>
      </p:sp>
      <p:sp>
        <p:nvSpPr>
          <p:cNvPr id="12529" name="TextBox 13"/>
          <p:cNvSpPr txBox="1"/>
          <p:nvPr/>
        </p:nvSpPr>
        <p:spPr>
          <a:xfrm>
            <a:off x="883919" y="2330375"/>
            <a:ext cx="3434544" cy="2250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800" b="1">
                <a:solidFill>
                  <a:srgbClr val="FFFF99"/>
                </a:solidFill>
                <a:latin typeface="Century Gothic"/>
                <a:ea typeface="Century Gothic"/>
                <a:cs typeface="Century Gothic"/>
                <a:sym typeface="Century Gothic"/>
              </a:defRPr>
            </a:pPr>
            <a:r>
              <a:t>GALILEA A</a:t>
            </a:r>
          </a:p>
          <a:p>
            <a:pPr defTabSz="457200">
              <a:defRPr sz="2800" b="1">
                <a:solidFill>
                  <a:srgbClr val="FFFF99"/>
                </a:solidFill>
                <a:latin typeface="Century Gothic"/>
                <a:ea typeface="Century Gothic"/>
                <a:cs typeface="Century Gothic"/>
                <a:sym typeface="Century Gothic"/>
              </a:defRPr>
            </a:pPr>
            <a:endParaRPr/>
          </a:p>
          <a:p>
            <a:pPr defTabSz="457200">
              <a:defRPr sz="2800" b="1">
                <a:solidFill>
                  <a:srgbClr val="FFFF99"/>
                </a:solidFill>
                <a:latin typeface="Century Gothic"/>
                <a:ea typeface="Century Gothic"/>
                <a:cs typeface="Century Gothic"/>
                <a:sym typeface="Century Gothic"/>
              </a:defRPr>
            </a:pPr>
            <a:r>
              <a:t>SAMARIA/JUDEA B</a:t>
            </a:r>
          </a:p>
          <a:p>
            <a:pPr defTabSz="457200">
              <a:defRPr sz="2800" b="1">
                <a:solidFill>
                  <a:srgbClr val="FFFF99"/>
                </a:solidFill>
                <a:latin typeface="Century Gothic"/>
                <a:ea typeface="Century Gothic"/>
                <a:cs typeface="Century Gothic"/>
                <a:sym typeface="Century Gothic"/>
              </a:defRPr>
            </a:pPr>
            <a:endParaRPr/>
          </a:p>
          <a:p>
            <a:pPr defTabSz="457200">
              <a:defRPr sz="2800" b="1">
                <a:solidFill>
                  <a:srgbClr val="FFFF99"/>
                </a:solidFill>
                <a:latin typeface="Century Gothic"/>
                <a:ea typeface="Century Gothic"/>
                <a:cs typeface="Century Gothic"/>
                <a:sym typeface="Century Gothic"/>
              </a:defRPr>
            </a:pPr>
            <a:r>
              <a:t>JERUSALÉN C</a:t>
            </a:r>
          </a:p>
        </p:txBody>
      </p:sp>
      <p:sp>
        <p:nvSpPr>
          <p:cNvPr id="12530" name="TextBox 14"/>
          <p:cNvSpPr txBox="1"/>
          <p:nvPr/>
        </p:nvSpPr>
        <p:spPr>
          <a:xfrm>
            <a:off x="7804269" y="2385790"/>
            <a:ext cx="3503811" cy="2250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800" b="1">
                <a:solidFill>
                  <a:srgbClr val="FFFF99"/>
                </a:solidFill>
                <a:latin typeface="Century Gothic"/>
                <a:ea typeface="Century Gothic"/>
                <a:cs typeface="Century Gothic"/>
                <a:sym typeface="Century Gothic"/>
              </a:defRPr>
            </a:pPr>
            <a:r>
              <a:t>A’ NACIONES</a:t>
            </a:r>
          </a:p>
          <a:p>
            <a:pPr defTabSz="457200">
              <a:defRPr sz="2800" b="1">
                <a:solidFill>
                  <a:srgbClr val="FFFF99"/>
                </a:solidFill>
                <a:latin typeface="Century Gothic"/>
                <a:ea typeface="Century Gothic"/>
                <a:cs typeface="Century Gothic"/>
                <a:sym typeface="Century Gothic"/>
              </a:defRPr>
            </a:pPr>
            <a:endParaRPr/>
          </a:p>
          <a:p>
            <a:pPr defTabSz="457200">
              <a:defRPr sz="2800" b="1">
                <a:solidFill>
                  <a:srgbClr val="FFFF99"/>
                </a:solidFill>
                <a:latin typeface="Century Gothic"/>
                <a:ea typeface="Century Gothic"/>
                <a:cs typeface="Century Gothic"/>
                <a:sym typeface="Century Gothic"/>
              </a:defRPr>
            </a:pPr>
            <a:r>
              <a:t>B' JUDEA/SAMARIA</a:t>
            </a:r>
          </a:p>
          <a:p>
            <a:pPr defTabSz="457200">
              <a:defRPr sz="2800" b="1">
                <a:solidFill>
                  <a:srgbClr val="FFFF99"/>
                </a:solidFill>
                <a:latin typeface="Century Gothic"/>
                <a:ea typeface="Century Gothic"/>
                <a:cs typeface="Century Gothic"/>
                <a:sym typeface="Century Gothic"/>
              </a:defRPr>
            </a:pPr>
            <a:endParaRPr/>
          </a:p>
          <a:p>
            <a:pPr defTabSz="457200">
              <a:defRPr sz="2800" b="1">
                <a:solidFill>
                  <a:srgbClr val="FFFF99"/>
                </a:solidFill>
                <a:latin typeface="Century Gothic"/>
                <a:ea typeface="Century Gothic"/>
                <a:cs typeface="Century Gothic"/>
                <a:sym typeface="Century Gothic"/>
              </a:defRPr>
            </a:pPr>
            <a:r>
              <a:t>C' JERUSALÉN</a:t>
            </a:r>
          </a:p>
        </p:txBody>
      </p:sp>
      <p:sp>
        <p:nvSpPr>
          <p:cNvPr id="12531" name="TextBox 15"/>
          <p:cNvSpPr txBox="1"/>
          <p:nvPr/>
        </p:nvSpPr>
        <p:spPr>
          <a:xfrm>
            <a:off x="4267719" y="1366723"/>
            <a:ext cx="1373062" cy="650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3600">
                <a:solidFill>
                  <a:srgbClr val="FFC000"/>
                </a:solidFill>
                <a:effectLst>
                  <a:outerShdw blurRad="38100" dist="38100" dir="2700000" rotWithShape="0">
                    <a:srgbClr val="000000">
                      <a:alpha val="43137"/>
                    </a:srgbClr>
                  </a:outerShdw>
                </a:effectLst>
                <a:latin typeface="Impact"/>
                <a:ea typeface="Impact"/>
                <a:cs typeface="Impact"/>
                <a:sym typeface="Impact"/>
              </a:defRPr>
            </a:lvl1pPr>
          </a:lstStyle>
          <a:p>
            <a:r>
              <a:t>LUCAS</a:t>
            </a:r>
          </a:p>
        </p:txBody>
      </p:sp>
      <p:sp>
        <p:nvSpPr>
          <p:cNvPr id="12532" name="TextBox 16"/>
          <p:cNvSpPr txBox="1"/>
          <p:nvPr/>
        </p:nvSpPr>
        <p:spPr>
          <a:xfrm>
            <a:off x="6437608" y="1366723"/>
            <a:ext cx="1595613" cy="650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3600">
                <a:solidFill>
                  <a:srgbClr val="FFC000"/>
                </a:solidFill>
                <a:effectLst>
                  <a:outerShdw blurRad="38100" dist="38100" dir="2700000" rotWithShape="0">
                    <a:srgbClr val="000000">
                      <a:alpha val="43137"/>
                    </a:srgbClr>
                  </a:outerShdw>
                </a:effectLst>
                <a:latin typeface="Impact"/>
                <a:ea typeface="Impact"/>
                <a:cs typeface="Impact"/>
                <a:sym typeface="Impact"/>
              </a:defRPr>
            </a:lvl1pPr>
          </a:lstStyle>
          <a:p>
            <a:r>
              <a:t>HECHOS</a:t>
            </a:r>
          </a:p>
        </p:txBody>
      </p:sp>
      <p:sp>
        <p:nvSpPr>
          <p:cNvPr id="12533" name="TextBox 2"/>
          <p:cNvSpPr/>
          <p:nvPr/>
        </p:nvSpPr>
        <p:spPr>
          <a:xfrm>
            <a:off x="4590710" y="3539306"/>
            <a:ext cx="736265" cy="369333"/>
          </a:xfrm>
          <a:prstGeom prst="rect">
            <a:avLst/>
          </a:prstGeom>
          <a:solidFill>
            <a:srgbClr val="E3E9DB"/>
          </a:solidFill>
          <a:ln w="12700">
            <a:miter lim="400000"/>
          </a:ln>
        </p:spPr>
        <p:txBody>
          <a:bodyPr lIns="45719" rIns="45719"/>
          <a:lstStyle/>
          <a:p>
            <a:pPr defTabSz="457200">
              <a:defRPr>
                <a:latin typeface="Century Gothic"/>
                <a:ea typeface="Century Gothic"/>
                <a:cs typeface="Century Gothic"/>
                <a:sym typeface="Century Gothic"/>
              </a:defRPr>
            </a:pPr>
            <a:endParaRPr/>
          </a:p>
        </p:txBody>
      </p:sp>
      <p:sp>
        <p:nvSpPr>
          <p:cNvPr id="12534" name="TextBox 17"/>
          <p:cNvSpPr/>
          <p:nvPr/>
        </p:nvSpPr>
        <p:spPr>
          <a:xfrm>
            <a:off x="6867282" y="3529086"/>
            <a:ext cx="736265" cy="369333"/>
          </a:xfrm>
          <a:prstGeom prst="rect">
            <a:avLst/>
          </a:prstGeom>
          <a:solidFill>
            <a:srgbClr val="E3E9DB"/>
          </a:solidFill>
          <a:ln w="12700">
            <a:miter lim="400000"/>
          </a:ln>
        </p:spPr>
        <p:txBody>
          <a:bodyPr lIns="45719" rIns="45719"/>
          <a:lstStyle/>
          <a:p>
            <a:pPr defTabSz="457200">
              <a:defRPr>
                <a:latin typeface="Century Gothic"/>
                <a:ea typeface="Century Gothic"/>
                <a:cs typeface="Century Gothic"/>
                <a:sym typeface="Century Gothic"/>
              </a:defRPr>
            </a:pPr>
            <a:endParaRPr/>
          </a:p>
        </p:txBody>
      </p:sp>
      <p:sp>
        <p:nvSpPr>
          <p:cNvPr id="12535" name="Straight Connector 5"/>
          <p:cNvSpPr/>
          <p:nvPr/>
        </p:nvSpPr>
        <p:spPr>
          <a:xfrm>
            <a:off x="6092535" y="4632559"/>
            <a:ext cx="1" cy="740114"/>
          </a:xfrm>
          <a:prstGeom prst="line">
            <a:avLst/>
          </a:prstGeom>
          <a:ln w="38100" cap="rnd">
            <a:solidFill>
              <a:srgbClr val="9D2E0F"/>
            </a:solidFill>
          </a:ln>
        </p:spPr>
        <p:txBody>
          <a:bodyPr lIns="45719" rIns="45719"/>
          <a:lstStyle/>
          <a:p>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12529">
                                            <p:bg/>
                                          </p:spTgt>
                                        </p:tgtEl>
                                        <p:attrNameLst>
                                          <p:attrName>style.visibility</p:attrName>
                                        </p:attrNameLst>
                                      </p:cBhvr>
                                      <p:to>
                                        <p:strVal val="visible"/>
                                      </p:to>
                                    </p:set>
                                  </p:childTnLst>
                                </p:cTn>
                              </p:par>
                              <p:par>
                                <p:cTn id="7" presetID="1" presetClass="entr" presetSubtype="0" fill="hold" grpId="1" nodeType="withEffect">
                                  <p:stCondLst>
                                    <p:cond delay="0"/>
                                  </p:stCondLst>
                                  <p:iterate>
                                    <p:tmAbs val="0"/>
                                  </p:iterate>
                                  <p:childTnLst>
                                    <p:set>
                                      <p:cBhvr>
                                        <p:cTn id="8" fill="hold"/>
                                        <p:tgtEl>
                                          <p:spTgt spid="12529">
                                            <p:txEl>
                                              <p:pRg st="0" end="0"/>
                                            </p:txEl>
                                          </p:spTgt>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1" nodeType="afterEffect">
                                  <p:stCondLst>
                                    <p:cond delay="0"/>
                                  </p:stCondLst>
                                  <p:iterate>
                                    <p:tmAbs val="0"/>
                                  </p:iterate>
                                  <p:childTnLst>
                                    <p:set>
                                      <p:cBhvr>
                                        <p:cTn id="11" fill="hold"/>
                                        <p:tgtEl>
                                          <p:spTgt spid="12529">
                                            <p:txEl>
                                              <p:pRg st="1" end="1"/>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1" nodeType="clickEffect">
                                  <p:stCondLst>
                                    <p:cond delay="0"/>
                                  </p:stCondLst>
                                  <p:iterate>
                                    <p:tmAbs val="0"/>
                                  </p:iterate>
                                  <p:childTnLst>
                                    <p:set>
                                      <p:cBhvr>
                                        <p:cTn id="15" fill="hold"/>
                                        <p:tgtEl>
                                          <p:spTgt spid="12529">
                                            <p:txEl>
                                              <p:pRg st="2" end="2"/>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1" nodeType="afterEffect">
                                  <p:stCondLst>
                                    <p:cond delay="0"/>
                                  </p:stCondLst>
                                  <p:iterate>
                                    <p:tmAbs val="0"/>
                                  </p:iterate>
                                  <p:childTnLst>
                                    <p:set>
                                      <p:cBhvr>
                                        <p:cTn id="18" fill="hold"/>
                                        <p:tgtEl>
                                          <p:spTgt spid="1252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1" nodeType="clickEffect">
                                  <p:stCondLst>
                                    <p:cond delay="0"/>
                                  </p:stCondLst>
                                  <p:iterate>
                                    <p:tmAbs val="0"/>
                                  </p:iterate>
                                  <p:childTnLst>
                                    <p:set>
                                      <p:cBhvr>
                                        <p:cTn id="22" fill="hold"/>
                                        <p:tgtEl>
                                          <p:spTgt spid="12529">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2" nodeType="clickEffect">
                                  <p:stCondLst>
                                    <p:cond delay="0"/>
                                  </p:stCondLst>
                                  <p:iterate>
                                    <p:tmAbs val="0"/>
                                  </p:iterate>
                                  <p:childTnLst>
                                    <p:set>
                                      <p:cBhvr>
                                        <p:cTn id="26" fill="hold"/>
                                        <p:tgtEl>
                                          <p:spTgt spid="12528">
                                            <p:bg/>
                                          </p:spTgt>
                                        </p:tgtEl>
                                        <p:attrNameLst>
                                          <p:attrName>style.visibility</p:attrName>
                                        </p:attrNameLst>
                                      </p:cBhvr>
                                      <p:to>
                                        <p:strVal val="visible"/>
                                      </p:to>
                                    </p:set>
                                  </p:childTnLst>
                                </p:cTn>
                              </p:par>
                              <p:par>
                                <p:cTn id="27" presetID="1" presetClass="entr" presetSubtype="0" fill="hold" grpId="2" nodeType="withEffect">
                                  <p:stCondLst>
                                    <p:cond delay="0"/>
                                  </p:stCondLst>
                                  <p:iterate>
                                    <p:tmAbs val="0"/>
                                  </p:iterate>
                                  <p:childTnLst>
                                    <p:set>
                                      <p:cBhvr>
                                        <p:cTn id="28" fill="hold"/>
                                        <p:tgtEl>
                                          <p:spTgt spid="12528">
                                            <p:txEl>
                                              <p:pRg st="0" end="0"/>
                                            </p:txEl>
                                          </p:spTgt>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2" nodeType="afterEffect">
                                  <p:stCondLst>
                                    <p:cond delay="0"/>
                                  </p:stCondLst>
                                  <p:iterate>
                                    <p:tmAbs val="0"/>
                                  </p:iterate>
                                  <p:childTnLst>
                                    <p:set>
                                      <p:cBhvr>
                                        <p:cTn id="31" fill="hold"/>
                                        <p:tgtEl>
                                          <p:spTgt spid="12528">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3" nodeType="clickEffect">
                                  <p:stCondLst>
                                    <p:cond delay="0"/>
                                  </p:stCondLst>
                                  <p:iterate>
                                    <p:tmAbs val="0"/>
                                  </p:iterate>
                                  <p:childTnLst>
                                    <p:set>
                                      <p:cBhvr>
                                        <p:cTn id="35" fill="hold"/>
                                        <p:tgtEl>
                                          <p:spTgt spid="12530">
                                            <p:bg/>
                                          </p:spTgt>
                                        </p:tgtEl>
                                        <p:attrNameLst>
                                          <p:attrName>style.visibility</p:attrName>
                                        </p:attrNameLst>
                                      </p:cBhvr>
                                      <p:to>
                                        <p:strVal val="visible"/>
                                      </p:to>
                                    </p:set>
                                  </p:childTnLst>
                                </p:cTn>
                              </p:par>
                              <p:par>
                                <p:cTn id="36" presetID="1" presetClass="entr" presetSubtype="0" fill="hold" grpId="3" nodeType="withEffect">
                                  <p:stCondLst>
                                    <p:cond delay="0"/>
                                  </p:stCondLst>
                                  <p:iterate>
                                    <p:tmAbs val="0"/>
                                  </p:iterate>
                                  <p:childTnLst>
                                    <p:set>
                                      <p:cBhvr>
                                        <p:cTn id="37" fill="hold"/>
                                        <p:tgtEl>
                                          <p:spTgt spid="12530">
                                            <p:txEl>
                                              <p:pRg st="0" end="0"/>
                                            </p:txEl>
                                          </p:spTgt>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3" nodeType="afterEffect">
                                  <p:stCondLst>
                                    <p:cond delay="0"/>
                                  </p:stCondLst>
                                  <p:iterate>
                                    <p:tmAbs val="0"/>
                                  </p:iterate>
                                  <p:childTnLst>
                                    <p:set>
                                      <p:cBhvr>
                                        <p:cTn id="40" fill="hold"/>
                                        <p:tgtEl>
                                          <p:spTgt spid="12530">
                                            <p:txEl>
                                              <p:pRg st="1" end="1"/>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3" nodeType="clickEffect">
                                  <p:stCondLst>
                                    <p:cond delay="0"/>
                                  </p:stCondLst>
                                  <p:iterate>
                                    <p:tmAbs val="0"/>
                                  </p:iterate>
                                  <p:childTnLst>
                                    <p:set>
                                      <p:cBhvr>
                                        <p:cTn id="44" fill="hold"/>
                                        <p:tgtEl>
                                          <p:spTgt spid="12530">
                                            <p:txEl>
                                              <p:pRg st="2" end="2"/>
                                            </p:txEl>
                                          </p:spTgt>
                                        </p:tgtEl>
                                        <p:attrNameLst>
                                          <p:attrName>style.visibility</p:attrName>
                                        </p:attrNameLst>
                                      </p:cBhvr>
                                      <p:to>
                                        <p:strVal val="visible"/>
                                      </p:to>
                                    </p:set>
                                  </p:childTnLst>
                                </p:cTn>
                              </p:par>
                            </p:childTnLst>
                          </p:cTn>
                        </p:par>
                        <p:par>
                          <p:cTn id="45" fill="hold">
                            <p:stCondLst>
                              <p:cond delay="0"/>
                            </p:stCondLst>
                            <p:childTnLst>
                              <p:par>
                                <p:cTn id="46" presetID="1" presetClass="entr" presetSubtype="0" fill="hold" grpId="3" nodeType="afterEffect">
                                  <p:stCondLst>
                                    <p:cond delay="0"/>
                                  </p:stCondLst>
                                  <p:iterate>
                                    <p:tmAbs val="0"/>
                                  </p:iterate>
                                  <p:childTnLst>
                                    <p:set>
                                      <p:cBhvr>
                                        <p:cTn id="47" fill="hold"/>
                                        <p:tgtEl>
                                          <p:spTgt spid="12530">
                                            <p:txEl>
                                              <p:pRg st="3" end="3"/>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3" nodeType="clickEffect">
                                  <p:stCondLst>
                                    <p:cond delay="0"/>
                                  </p:stCondLst>
                                  <p:iterate>
                                    <p:tmAbs val="0"/>
                                  </p:iterate>
                                  <p:childTnLst>
                                    <p:set>
                                      <p:cBhvr>
                                        <p:cTn id="51" fill="hold"/>
                                        <p:tgtEl>
                                          <p:spTgt spid="1253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28" grpId="2" build="p" bldLvl="5" animBg="1" advAuto="0"/>
      <p:bldP spid="12529" grpId="1" build="p" bldLvl="5" animBg="1" advAuto="0"/>
      <p:bldP spid="12530" grpId="3" build="p" bldLvl="5" animBg="1" advAuto="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6E8039"/>
        </a:solidFill>
        <a:effectLst/>
      </p:bgPr>
    </p:bg>
    <p:spTree>
      <p:nvGrpSpPr>
        <p:cNvPr id="1" name=""/>
        <p:cNvGrpSpPr/>
        <p:nvPr/>
      </p:nvGrpSpPr>
      <p:grpSpPr>
        <a:xfrm>
          <a:off x="0" y="0"/>
          <a:ext cx="0" cy="0"/>
          <a:chOff x="0" y="0"/>
          <a:chExt cx="0" cy="0"/>
        </a:xfrm>
      </p:grpSpPr>
      <p:sp>
        <p:nvSpPr>
          <p:cNvPr id="12537" name="Title 10"/>
          <p:cNvSpPr txBox="1">
            <a:spLocks noGrp="1"/>
          </p:cNvSpPr>
          <p:nvPr>
            <p:ph type="title"/>
          </p:nvPr>
        </p:nvSpPr>
        <p:spPr>
          <a:xfrm>
            <a:off x="1655088" y="195045"/>
            <a:ext cx="8915401" cy="1668923"/>
          </a:xfrm>
          <a:prstGeom prst="rect">
            <a:avLst/>
          </a:prstGeom>
        </p:spPr>
        <p:txBody>
          <a:bodyPr/>
          <a:lstStyle/>
          <a:p>
            <a:pPr algn="ctr" defTabSz="443484">
              <a:defRPr sz="3104" b="1">
                <a:solidFill>
                  <a:srgbClr val="FFC000"/>
                </a:solidFill>
                <a:effectLst>
                  <a:outerShdw blurRad="36957" dist="36957" dir="2700000" rotWithShape="0">
                    <a:srgbClr val="000000">
                      <a:alpha val="43137"/>
                    </a:srgbClr>
                  </a:outerShdw>
                </a:effectLst>
              </a:defRPr>
            </a:pPr>
            <a:r>
              <a:t>TRES ÉPOCAS</a:t>
            </a:r>
            <a:br/>
            <a:r>
              <a:rPr sz="2328" b="0" i="1">
                <a:solidFill>
                  <a:srgbClr val="FFFF99"/>
                </a:solidFill>
              </a:rPr>
              <a:t>Además del motivo geográfico, Lucas-Hechos tiene tres períodos de tiempo diferenciables, cada uno con significado teológico.</a:t>
            </a:r>
          </a:p>
        </p:txBody>
      </p:sp>
      <p:sp>
        <p:nvSpPr>
          <p:cNvPr id="12538" name="Content Placeholder 11"/>
          <p:cNvSpPr txBox="1">
            <a:spLocks noGrp="1"/>
          </p:cNvSpPr>
          <p:nvPr>
            <p:ph type="body" sz="quarter" idx="1"/>
          </p:nvPr>
        </p:nvSpPr>
        <p:spPr>
          <a:xfrm>
            <a:off x="333374" y="2014017"/>
            <a:ext cx="3468799" cy="3012840"/>
          </a:xfrm>
          <a:prstGeom prst="rect">
            <a:avLst/>
          </a:prstGeom>
          <a:solidFill>
            <a:srgbClr val="EAEFDB"/>
          </a:solidFill>
          <a:ln w="9525">
            <a:solidFill>
              <a:srgbClr val="000000"/>
            </a:solidFill>
            <a:round/>
          </a:ln>
        </p:spPr>
        <p:txBody>
          <a:bodyPr/>
          <a:lstStyle/>
          <a:p>
            <a:pPr marL="0" indent="0">
              <a:buSzTx/>
              <a:buFont typeface="Wingdings 3"/>
              <a:buNone/>
              <a:defRPr sz="2000" b="1">
                <a:solidFill>
                  <a:srgbClr val="FF0000"/>
                </a:solidFill>
              </a:defRPr>
            </a:pPr>
            <a:r>
              <a:t>PERIODO DE ISRAEL</a:t>
            </a:r>
          </a:p>
          <a:p>
            <a:pPr marL="0" indent="0">
              <a:buSzTx/>
              <a:buFont typeface="Wingdings 3"/>
              <a:buNone/>
              <a:defRPr sz="2000" b="1" i="1"/>
            </a:pPr>
            <a:r>
              <a:t>Lucas marca la diferencia entre el período de Israel y la venida de Jesús (16:16).</a:t>
            </a:r>
          </a:p>
        </p:txBody>
      </p:sp>
      <p:grpSp>
        <p:nvGrpSpPr>
          <p:cNvPr id="12541" name="Content Placeholder 12"/>
          <p:cNvGrpSpPr/>
          <p:nvPr/>
        </p:nvGrpSpPr>
        <p:grpSpPr>
          <a:xfrm>
            <a:off x="4187188" y="2014017"/>
            <a:ext cx="3651887" cy="3012840"/>
            <a:chOff x="0" y="0"/>
            <a:chExt cx="3651886" cy="3012838"/>
          </a:xfrm>
        </p:grpSpPr>
        <p:sp>
          <p:nvSpPr>
            <p:cNvPr id="12539" name="Rectangle"/>
            <p:cNvSpPr/>
            <p:nvPr/>
          </p:nvSpPr>
          <p:spPr>
            <a:xfrm>
              <a:off x="-1" y="0"/>
              <a:ext cx="3651888" cy="3012839"/>
            </a:xfrm>
            <a:prstGeom prst="rect">
              <a:avLst/>
            </a:prstGeom>
            <a:solidFill>
              <a:srgbClr val="D4DEB6"/>
            </a:solidFill>
            <a:ln w="9525" cap="flat">
              <a:solidFill>
                <a:srgbClr val="000000"/>
              </a:solidFill>
              <a:prstDash val="solid"/>
              <a:round/>
            </a:ln>
            <a:effectLst/>
          </p:spPr>
          <p:txBody>
            <a:bodyPr wrap="square" lIns="45719" tIns="45719" rIns="45719" bIns="45719" numCol="1" anchor="t">
              <a:noAutofit/>
            </a:bodyPr>
            <a:lstStyle/>
            <a:p>
              <a:pPr defTabSz="457200">
                <a:spcBef>
                  <a:spcPts val="1000"/>
                </a:spcBef>
                <a:defRPr>
                  <a:solidFill>
                    <a:srgbClr val="404040"/>
                  </a:solidFill>
                  <a:latin typeface="Century Gothic"/>
                  <a:ea typeface="Century Gothic"/>
                  <a:cs typeface="Century Gothic"/>
                  <a:sym typeface="Century Gothic"/>
                </a:defRPr>
              </a:pPr>
              <a:endParaRPr/>
            </a:p>
          </p:txBody>
        </p:sp>
        <p:sp>
          <p:nvSpPr>
            <p:cNvPr id="12540" name="PERIODO DE JESUS…"/>
            <p:cNvSpPr txBox="1"/>
            <p:nvPr/>
          </p:nvSpPr>
          <p:spPr>
            <a:xfrm>
              <a:off x="50482" y="4762"/>
              <a:ext cx="3550922" cy="300331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defTabSz="457200">
                <a:spcBef>
                  <a:spcPts val="1000"/>
                </a:spcBef>
                <a:defRPr sz="2000" b="1">
                  <a:solidFill>
                    <a:srgbClr val="FF0000"/>
                  </a:solidFill>
                  <a:latin typeface="Century Gothic"/>
                  <a:ea typeface="Century Gothic"/>
                  <a:cs typeface="Century Gothic"/>
                  <a:sym typeface="Century Gothic"/>
                </a:defRPr>
              </a:pPr>
              <a:r>
                <a:t>PERIODO DE JESUS</a:t>
              </a:r>
              <a:endParaRPr>
                <a:solidFill>
                  <a:srgbClr val="404040"/>
                </a:solidFill>
              </a:endParaRPr>
            </a:p>
            <a:p>
              <a:pPr defTabSz="457200">
                <a:spcBef>
                  <a:spcPts val="1000"/>
                </a:spcBef>
                <a:defRPr sz="2000" b="1" i="1">
                  <a:solidFill>
                    <a:srgbClr val="404040"/>
                  </a:solidFill>
                  <a:latin typeface="Century Gothic"/>
                  <a:ea typeface="Century Gothic"/>
                  <a:cs typeface="Century Gothic"/>
                  <a:sym typeface="Century Gothic"/>
                </a:defRPr>
              </a:pPr>
              <a:r>
                <a:t>La mayor parte del Tercer Evangelio está dedicada al ministerio de Jesús, el Salvador y Mesías.</a:t>
              </a:r>
            </a:p>
          </p:txBody>
        </p:sp>
      </p:grpSp>
      <p:grpSp>
        <p:nvGrpSpPr>
          <p:cNvPr id="12544" name="Content Placeholder 12"/>
          <p:cNvGrpSpPr/>
          <p:nvPr/>
        </p:nvGrpSpPr>
        <p:grpSpPr>
          <a:xfrm>
            <a:off x="8206739" y="2014017"/>
            <a:ext cx="3651887" cy="3012842"/>
            <a:chOff x="0" y="0"/>
            <a:chExt cx="3651886" cy="3012840"/>
          </a:xfrm>
        </p:grpSpPr>
        <p:sp>
          <p:nvSpPr>
            <p:cNvPr id="12542" name="Rectangle"/>
            <p:cNvSpPr/>
            <p:nvPr/>
          </p:nvSpPr>
          <p:spPr>
            <a:xfrm>
              <a:off x="-1" y="-1"/>
              <a:ext cx="3651888" cy="3012842"/>
            </a:xfrm>
            <a:prstGeom prst="rect">
              <a:avLst/>
            </a:prstGeom>
            <a:solidFill>
              <a:srgbClr val="BFCE92"/>
            </a:solidFill>
            <a:ln w="9525" cap="flat">
              <a:solidFill>
                <a:srgbClr val="000000"/>
              </a:solidFill>
              <a:prstDash val="solid"/>
              <a:round/>
            </a:ln>
            <a:effectLst/>
          </p:spPr>
          <p:txBody>
            <a:bodyPr wrap="square" lIns="45719" tIns="45719" rIns="45719" bIns="45719" numCol="1" anchor="t">
              <a:noAutofit/>
            </a:bodyPr>
            <a:lstStyle/>
            <a:p>
              <a:pPr defTabSz="457200">
                <a:spcBef>
                  <a:spcPts val="1000"/>
                </a:spcBef>
                <a:defRPr>
                  <a:solidFill>
                    <a:srgbClr val="404040"/>
                  </a:solidFill>
                  <a:latin typeface="Century Gothic"/>
                  <a:ea typeface="Century Gothic"/>
                  <a:cs typeface="Century Gothic"/>
                  <a:sym typeface="Century Gothic"/>
                </a:defRPr>
              </a:pPr>
              <a:endParaRPr/>
            </a:p>
          </p:txBody>
        </p:sp>
        <p:sp>
          <p:nvSpPr>
            <p:cNvPr id="12543" name="PERIODO DE LA IGLESIA…"/>
            <p:cNvSpPr txBox="1"/>
            <p:nvPr/>
          </p:nvSpPr>
          <p:spPr>
            <a:xfrm>
              <a:off x="50482" y="4762"/>
              <a:ext cx="3550922" cy="300331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defTabSz="457200">
                <a:spcBef>
                  <a:spcPts val="1000"/>
                </a:spcBef>
                <a:defRPr sz="2000" b="1">
                  <a:solidFill>
                    <a:srgbClr val="FF0000"/>
                  </a:solidFill>
                  <a:latin typeface="Century Gothic"/>
                  <a:ea typeface="Century Gothic"/>
                  <a:cs typeface="Century Gothic"/>
                  <a:sym typeface="Century Gothic"/>
                </a:defRPr>
              </a:pPr>
              <a:r>
                <a:t>PERIODO DE LA IGLESIA</a:t>
              </a:r>
              <a:endParaRPr>
                <a:solidFill>
                  <a:srgbClr val="404040"/>
                </a:solidFill>
              </a:endParaRPr>
            </a:p>
            <a:p>
              <a:pPr defTabSz="457200">
                <a:spcBef>
                  <a:spcPts val="1000"/>
                </a:spcBef>
                <a:defRPr sz="2000" b="1" i="1">
                  <a:solidFill>
                    <a:srgbClr val="404040"/>
                  </a:solidFill>
                  <a:latin typeface="Century Gothic"/>
                  <a:ea typeface="Century Gothic"/>
                  <a:cs typeface="Century Gothic"/>
                  <a:sym typeface="Century Gothic"/>
                </a:defRPr>
              </a:pPr>
              <a:r>
                <a:t>También marca entre el Período de Jesús y el Período de la Iglesia (Hch. 1:1-2, 8).</a:t>
              </a:r>
            </a:p>
          </p:txBody>
        </p:sp>
      </p:grpSp>
      <p:sp>
        <p:nvSpPr>
          <p:cNvPr id="12545" name="TextBox 14"/>
          <p:cNvSpPr txBox="1"/>
          <p:nvPr/>
        </p:nvSpPr>
        <p:spPr>
          <a:xfrm>
            <a:off x="445769" y="5176906"/>
            <a:ext cx="11290937" cy="12291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457200">
              <a:defRPr sz="2800">
                <a:solidFill>
                  <a:srgbClr val="FFFF00"/>
                </a:solidFill>
                <a:effectLst>
                  <a:outerShdw blurRad="38100" dist="38100" dir="2700000" rotWithShape="0">
                    <a:srgbClr val="000000">
                      <a:alpha val="43137"/>
                    </a:srgbClr>
                  </a:outerShdw>
                </a:effectLst>
                <a:latin typeface="Bradley Hand ITC"/>
                <a:ea typeface="Bradley Hand ITC"/>
                <a:cs typeface="Bradley Hand ITC"/>
                <a:sym typeface="Bradley Hand ITC"/>
              </a:defRPr>
            </a:lvl1pPr>
          </a:lstStyle>
          <a:p>
            <a:r>
              <a:t>La ley y los profetas fueron proclamados hasta Juan. Desde entonces se predica la Buena Nueva del reino de Dios… (Lc 16,16)</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2538">
                                            <p:bg/>
                                          </p:spTgt>
                                        </p:tgtEl>
                                        <p:attrNameLst>
                                          <p:attrName>style.visibility</p:attrName>
                                        </p:attrNameLst>
                                      </p:cBhvr>
                                      <p:to>
                                        <p:strVal val="visible"/>
                                      </p:to>
                                    </p:set>
                                    <p:animEffect transition="in" filter="fade">
                                      <p:cBhvr>
                                        <p:cTn id="7" dur="500"/>
                                        <p:tgtEl>
                                          <p:spTgt spid="12538">
                                            <p:bg/>
                                          </p:spTgt>
                                        </p:tgtEl>
                                      </p:cBhvr>
                                    </p:animEffect>
                                  </p:childTnLst>
                                </p:cTn>
                              </p:par>
                              <p:par>
                                <p:cTn id="8" presetID="10" presetClass="entr" presetSubtype="0" fill="hold" grpId="1" nodeType="withEffect">
                                  <p:stCondLst>
                                    <p:cond delay="0"/>
                                  </p:stCondLst>
                                  <p:iterate>
                                    <p:tmAbs val="0"/>
                                  </p:iterate>
                                  <p:childTnLst>
                                    <p:set>
                                      <p:cBhvr>
                                        <p:cTn id="9" fill="hold"/>
                                        <p:tgtEl>
                                          <p:spTgt spid="12538">
                                            <p:txEl>
                                              <p:pRg st="0" end="0"/>
                                            </p:txEl>
                                          </p:spTgt>
                                        </p:tgtEl>
                                        <p:attrNameLst>
                                          <p:attrName>style.visibility</p:attrName>
                                        </p:attrNameLst>
                                      </p:cBhvr>
                                      <p:to>
                                        <p:strVal val="visible"/>
                                      </p:to>
                                    </p:set>
                                    <p:animEffect transition="in" filter="fade">
                                      <p:cBhvr>
                                        <p:cTn id="10" dur="500"/>
                                        <p:tgtEl>
                                          <p:spTgt spid="12538">
                                            <p:txEl>
                                              <p:pRg st="0" end="0"/>
                                            </p:txEl>
                                          </p:spTgt>
                                        </p:tgtEl>
                                      </p:cBhvr>
                                    </p:animEffect>
                                  </p:childTnLst>
                                </p:cTn>
                              </p:par>
                            </p:childTnLst>
                          </p:cTn>
                        </p:par>
                        <p:par>
                          <p:cTn id="11" fill="hold">
                            <p:stCondLst>
                              <p:cond delay="500"/>
                            </p:stCondLst>
                            <p:childTnLst>
                              <p:par>
                                <p:cTn id="12" presetID="10" presetClass="entr" fill="hold" grpId="1" nodeType="afterEffect">
                                  <p:stCondLst>
                                    <p:cond delay="0"/>
                                  </p:stCondLst>
                                  <p:iterate>
                                    <p:tmAbs val="0"/>
                                  </p:iterate>
                                  <p:childTnLst>
                                    <p:set>
                                      <p:cBhvr>
                                        <p:cTn id="13" fill="hold"/>
                                        <p:tgtEl>
                                          <p:spTgt spid="12538">
                                            <p:txEl>
                                              <p:pRg st="1" end="1"/>
                                            </p:txEl>
                                          </p:spTgt>
                                        </p:tgtEl>
                                        <p:attrNameLst>
                                          <p:attrName>style.visibility</p:attrName>
                                        </p:attrNameLst>
                                      </p:cBhvr>
                                      <p:to>
                                        <p:strVal val="visible"/>
                                      </p:to>
                                    </p:set>
                                    <p:animEffect transition="in" filter="fade">
                                      <p:cBhvr>
                                        <p:cTn id="14" dur="500"/>
                                        <p:tgtEl>
                                          <p:spTgt spid="12538">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fill="hold" grpId="2" nodeType="clickEffect">
                                  <p:stCondLst>
                                    <p:cond delay="0"/>
                                  </p:stCondLst>
                                  <p:iterate>
                                    <p:tmAbs val="0"/>
                                  </p:iterate>
                                  <p:childTnLst>
                                    <p:set>
                                      <p:cBhvr>
                                        <p:cTn id="18" fill="hold"/>
                                        <p:tgtEl>
                                          <p:spTgt spid="12541"/>
                                        </p:tgtEl>
                                        <p:attrNameLst>
                                          <p:attrName>style.visibility</p:attrName>
                                        </p:attrNameLst>
                                      </p:cBhvr>
                                      <p:to>
                                        <p:strVal val="visible"/>
                                      </p:to>
                                    </p:set>
                                    <p:animEffect transition="in" filter="fade">
                                      <p:cBhvr>
                                        <p:cTn id="19" dur="500"/>
                                        <p:tgtEl>
                                          <p:spTgt spid="12541"/>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fill="hold" grpId="3" nodeType="clickEffect">
                                  <p:stCondLst>
                                    <p:cond delay="0"/>
                                  </p:stCondLst>
                                  <p:iterate>
                                    <p:tmAbs val="0"/>
                                  </p:iterate>
                                  <p:childTnLst>
                                    <p:set>
                                      <p:cBhvr>
                                        <p:cTn id="23" fill="hold"/>
                                        <p:tgtEl>
                                          <p:spTgt spid="12544"/>
                                        </p:tgtEl>
                                        <p:attrNameLst>
                                          <p:attrName>style.visibility</p:attrName>
                                        </p:attrNameLst>
                                      </p:cBhvr>
                                      <p:to>
                                        <p:strVal val="visible"/>
                                      </p:to>
                                    </p:set>
                                    <p:animEffect transition="in" filter="fade">
                                      <p:cBhvr>
                                        <p:cTn id="24" dur="500"/>
                                        <p:tgtEl>
                                          <p:spTgt spid="12544"/>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4" nodeType="clickEffect">
                                  <p:stCondLst>
                                    <p:cond delay="0"/>
                                  </p:stCondLst>
                                  <p:iterate>
                                    <p:tmAbs val="0"/>
                                  </p:iterate>
                                  <p:childTnLst>
                                    <p:set>
                                      <p:cBhvr>
                                        <p:cTn id="28" fill="hold"/>
                                        <p:tgtEl>
                                          <p:spTgt spid="12545"/>
                                        </p:tgtEl>
                                        <p:attrNameLst>
                                          <p:attrName>style.visibility</p:attrName>
                                        </p:attrNameLst>
                                      </p:cBhvr>
                                      <p:to>
                                        <p:strVal val="visible"/>
                                      </p:to>
                                    </p:set>
                                    <p:anim calcmode="lin" valueType="num">
                                      <p:cBhvr>
                                        <p:cTn id="29" dur="500" fill="hold"/>
                                        <p:tgtEl>
                                          <p:spTgt spid="12545"/>
                                        </p:tgtEl>
                                        <p:attrNameLst>
                                          <p:attrName>ppt_w</p:attrName>
                                        </p:attrNameLst>
                                      </p:cBhvr>
                                      <p:tavLst>
                                        <p:tav tm="0">
                                          <p:val>
                                            <p:fltVal val="0"/>
                                          </p:val>
                                        </p:tav>
                                        <p:tav tm="100000">
                                          <p:val>
                                            <p:strVal val="#ppt_w"/>
                                          </p:val>
                                        </p:tav>
                                      </p:tavLst>
                                    </p:anim>
                                    <p:anim calcmode="lin" valueType="num">
                                      <p:cBhvr>
                                        <p:cTn id="30" dur="500" fill="hold"/>
                                        <p:tgtEl>
                                          <p:spTgt spid="125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8" grpId="1" build="p" bldLvl="5" animBg="1" advAuto="0"/>
      <p:bldP spid="12541" grpId="2" animBg="1" advAuto="0"/>
      <p:bldP spid="12544" grpId="3" animBg="1" advAuto="0"/>
      <p:bldP spid="12545" grpId="4" animBg="1" advAuto="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47"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152</a:t>
            </a:fld>
            <a:endParaRPr/>
          </a:p>
        </p:txBody>
      </p:sp>
      <p:sp>
        <p:nvSpPr>
          <p:cNvPr id="12548" name="Rectangle 2"/>
          <p:cNvSpPr txBox="1">
            <a:spLocks noGrp="1"/>
          </p:cNvSpPr>
          <p:nvPr>
            <p:ph type="title"/>
          </p:nvPr>
        </p:nvSpPr>
        <p:spPr>
          <a:prstGeom prst="rect">
            <a:avLst/>
          </a:prstGeom>
        </p:spPr>
        <p:txBody>
          <a:bodyPr/>
          <a:lstStyle>
            <a:lvl1pPr algn="l">
              <a:defRPr sz="3200" b="1">
                <a:solidFill>
                  <a:srgbClr val="CC99FF"/>
                </a:solidFill>
                <a:latin typeface="Cooper Black"/>
                <a:ea typeface="Cooper Black"/>
                <a:cs typeface="Cooper Black"/>
                <a:sym typeface="Cooper Black"/>
              </a:defRPr>
            </a:lvl1pPr>
          </a:lstStyle>
          <a:p>
            <a:r>
              <a:t>El Cuarto Evangelio se divide naturalmente en cuatro secciones principales</a:t>
            </a:r>
          </a:p>
        </p:txBody>
      </p:sp>
      <p:sp>
        <p:nvSpPr>
          <p:cNvPr id="12549" name="Rectangle 3"/>
          <p:cNvSpPr txBox="1">
            <a:spLocks noGrp="1"/>
          </p:cNvSpPr>
          <p:nvPr>
            <p:ph type="body" idx="1"/>
          </p:nvPr>
        </p:nvSpPr>
        <p:spPr>
          <a:xfrm>
            <a:off x="609600" y="1420814"/>
            <a:ext cx="10972800" cy="5159374"/>
          </a:xfrm>
          <a:prstGeom prst="rect">
            <a:avLst/>
          </a:prstGeom>
          <a:solidFill>
            <a:srgbClr val="000810"/>
          </a:solidFill>
          <a:ln>
            <a:solidFill>
              <a:srgbClr val="FFFFFF"/>
            </a:solidFill>
            <a:miter lim="800000"/>
          </a:ln>
        </p:spPr>
        <p:txBody>
          <a:bodyPr/>
          <a:lstStyle/>
          <a:p>
            <a:pPr>
              <a:lnSpc>
                <a:spcPct val="90000"/>
              </a:lnSpc>
              <a:spcBef>
                <a:spcPts val="600"/>
              </a:spcBef>
              <a:buSzTx/>
              <a:buNone/>
              <a:defRPr sz="2800">
                <a:solidFill>
                  <a:srgbClr val="FFCC99"/>
                </a:solidFill>
                <a:latin typeface="Arial Rounded MT Bold"/>
                <a:ea typeface="Arial Rounded MT Bold"/>
                <a:cs typeface="Arial Rounded MT Bold"/>
                <a:sym typeface="Arial Rounded MT Bold"/>
              </a:defRPr>
            </a:pPr>
            <a:r>
              <a:t>PRÓLOGO (1:1-18)</a:t>
            </a:r>
          </a:p>
          <a:p>
            <a:pPr>
              <a:lnSpc>
                <a:spcPct val="90000"/>
              </a:lnSpc>
              <a:spcBef>
                <a:spcPts val="500"/>
              </a:spcBef>
              <a:buSzTx/>
              <a:buNone/>
              <a:defRPr sz="2400" b="1">
                <a:solidFill>
                  <a:srgbClr val="FFCC99"/>
                </a:solidFill>
                <a:latin typeface="Arial Narrow"/>
                <a:ea typeface="Arial Narrow"/>
                <a:cs typeface="Arial Narrow"/>
                <a:sym typeface="Arial Narrow"/>
              </a:defRPr>
            </a:pPr>
            <a:r>
              <a:t>La apertura del libro es un himno de encarnación.</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A diferencia de Mateo y Lucas, que ofrecen el pedigrí genealógico de Jesús, el Cuarto Evangelio se concentra en los orígenes de Jesús desde toda la eternidad en el seno mismo del Padre.</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El prólogo describe un patrón cíclico del Verbo, que viene de Dios, habita encarnado como humano y regresa a Dios.</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El prólogo anticipa muchos de los temas principales del libro: la Palabra, la luz, la oscuridad, la vida, la gracia, la verdad, el testimonio, la ley y la creencia.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549">
                                            <p:bg/>
                                          </p:spTgt>
                                        </p:tgtEl>
                                        <p:attrNameLst>
                                          <p:attrName>style.visibility</p:attrName>
                                        </p:attrNameLst>
                                      </p:cBhvr>
                                      <p:to>
                                        <p:strVal val="visible"/>
                                      </p:to>
                                    </p:set>
                                    <p:anim calcmode="lin" valueType="num">
                                      <p:cBhvr>
                                        <p:cTn id="7" dur="500" fill="hold"/>
                                        <p:tgtEl>
                                          <p:spTgt spid="12549">
                                            <p:bg/>
                                          </p:spTgt>
                                        </p:tgtEl>
                                        <p:attrNameLst>
                                          <p:attrName>ppt_w</p:attrName>
                                        </p:attrNameLst>
                                      </p:cBhvr>
                                      <p:tavLst>
                                        <p:tav tm="0">
                                          <p:val>
                                            <p:fltVal val="0"/>
                                          </p:val>
                                        </p:tav>
                                        <p:tav tm="100000">
                                          <p:val>
                                            <p:strVal val="#ppt_w"/>
                                          </p:val>
                                        </p:tav>
                                      </p:tavLst>
                                    </p:anim>
                                    <p:anim calcmode="lin" valueType="num">
                                      <p:cBhvr>
                                        <p:cTn id="8" dur="500" fill="hold"/>
                                        <p:tgtEl>
                                          <p:spTgt spid="1254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49">
                                            <p:txEl>
                                              <p:pRg st="0" end="0"/>
                                            </p:txEl>
                                          </p:spTgt>
                                        </p:tgtEl>
                                        <p:attrNameLst>
                                          <p:attrName>style.visibility</p:attrName>
                                        </p:attrNameLst>
                                      </p:cBhvr>
                                      <p:to>
                                        <p:strVal val="visible"/>
                                      </p:to>
                                    </p:set>
                                    <p:anim calcmode="lin" valueType="num">
                                      <p:cBhvr>
                                        <p:cTn id="11" dur="500" fill="hold"/>
                                        <p:tgtEl>
                                          <p:spTgt spid="1254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4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49">
                                            <p:txEl>
                                              <p:pRg st="1" end="1"/>
                                            </p:txEl>
                                          </p:spTgt>
                                        </p:tgtEl>
                                        <p:attrNameLst>
                                          <p:attrName>style.visibility</p:attrName>
                                        </p:attrNameLst>
                                      </p:cBhvr>
                                      <p:to>
                                        <p:strVal val="visible"/>
                                      </p:to>
                                    </p:set>
                                    <p:anim calcmode="lin" valueType="num">
                                      <p:cBhvr>
                                        <p:cTn id="17" dur="500" fill="hold"/>
                                        <p:tgtEl>
                                          <p:spTgt spid="1254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4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49">
                                            <p:txEl>
                                              <p:pRg st="2" end="2"/>
                                            </p:txEl>
                                          </p:spTgt>
                                        </p:tgtEl>
                                        <p:attrNameLst>
                                          <p:attrName>style.visibility</p:attrName>
                                        </p:attrNameLst>
                                      </p:cBhvr>
                                      <p:to>
                                        <p:strVal val="visible"/>
                                      </p:to>
                                    </p:set>
                                    <p:anim calcmode="lin" valueType="num">
                                      <p:cBhvr>
                                        <p:cTn id="23" dur="500" fill="hold"/>
                                        <p:tgtEl>
                                          <p:spTgt spid="1254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4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549">
                                            <p:txEl>
                                              <p:pRg st="3" end="3"/>
                                            </p:txEl>
                                          </p:spTgt>
                                        </p:tgtEl>
                                        <p:attrNameLst>
                                          <p:attrName>style.visibility</p:attrName>
                                        </p:attrNameLst>
                                      </p:cBhvr>
                                      <p:to>
                                        <p:strVal val="visible"/>
                                      </p:to>
                                    </p:set>
                                    <p:anim calcmode="lin" valueType="num">
                                      <p:cBhvr>
                                        <p:cTn id="29" dur="500" fill="hold"/>
                                        <p:tgtEl>
                                          <p:spTgt spid="1254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54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549">
                                            <p:txEl>
                                              <p:pRg st="4" end="4"/>
                                            </p:txEl>
                                          </p:spTgt>
                                        </p:tgtEl>
                                        <p:attrNameLst>
                                          <p:attrName>style.visibility</p:attrName>
                                        </p:attrNameLst>
                                      </p:cBhvr>
                                      <p:to>
                                        <p:strVal val="visible"/>
                                      </p:to>
                                    </p:set>
                                    <p:anim calcmode="lin" valueType="num">
                                      <p:cBhvr>
                                        <p:cTn id="35" dur="500" fill="hold"/>
                                        <p:tgtEl>
                                          <p:spTgt spid="12549">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549">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49" grpId="1" build="p" animBg="1" advAuto="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51"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153</a:t>
            </a:fld>
            <a:endParaRPr/>
          </a:p>
        </p:txBody>
      </p:sp>
      <p:sp>
        <p:nvSpPr>
          <p:cNvPr id="12552" name="Rectangle 3"/>
          <p:cNvSpPr txBox="1">
            <a:spLocks noGrp="1"/>
          </p:cNvSpPr>
          <p:nvPr>
            <p:ph type="body" idx="1"/>
          </p:nvPr>
        </p:nvSpPr>
        <p:spPr>
          <a:xfrm>
            <a:off x="609598" y="304800"/>
            <a:ext cx="11133223" cy="6324600"/>
          </a:xfrm>
          <a:prstGeom prst="rect">
            <a:avLst/>
          </a:prstGeom>
          <a:solidFill>
            <a:srgbClr val="000810"/>
          </a:solidFill>
          <a:ln>
            <a:solidFill>
              <a:srgbClr val="FFFFFF"/>
            </a:solidFill>
            <a:miter lim="800000"/>
          </a:ln>
        </p:spPr>
        <p:txBody>
          <a:bodyPr/>
          <a:lstStyle/>
          <a:p>
            <a:pPr>
              <a:lnSpc>
                <a:spcPct val="90000"/>
              </a:lnSpc>
              <a:spcBef>
                <a:spcPts val="600"/>
              </a:spcBef>
              <a:buSzTx/>
              <a:buNone/>
              <a:defRPr sz="2800">
                <a:solidFill>
                  <a:srgbClr val="FFCC99"/>
                </a:solidFill>
                <a:latin typeface="Arial Rounded MT Bold"/>
                <a:ea typeface="Arial Rounded MT Bold"/>
                <a:cs typeface="Arial Rounded MT Bold"/>
                <a:sym typeface="Arial Rounded MT Bold"/>
              </a:defRPr>
            </a:pPr>
            <a:r>
              <a:t>LIBRO DE LAS SEÑALES (1:19—12:50)</a:t>
            </a:r>
          </a:p>
          <a:p>
            <a:pPr>
              <a:lnSpc>
                <a:spcPct val="90000"/>
              </a:lnSpc>
              <a:spcBef>
                <a:spcPts val="500"/>
              </a:spcBef>
              <a:buSzTx/>
              <a:buNone/>
              <a:defRPr sz="2400" b="1">
                <a:solidFill>
                  <a:srgbClr val="FFCC99"/>
                </a:solidFill>
                <a:latin typeface="Arial Narrow"/>
                <a:ea typeface="Arial Narrow"/>
                <a:cs typeface="Arial Narrow"/>
                <a:sym typeface="Arial Narrow"/>
              </a:defRPr>
            </a:pPr>
            <a:r>
              <a:t>Juan estructura las narraciones sobre Jesús en torno a señales y discursos alternados. Las señales son incidentes simultáneos que se convierten en caminos de revelación para algunos (2:11; 3:2; 20:30-31) y de ceguera espiritual para otros (2:18; 6:26-27, 30; 9:30-34; 10:25-38; 11:47-50).</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Mientras que en los Sinópticos Jesús realizó muchos milagros, el Cuarto Evangelio se limita a siete (cf. 20,30; 21,25).</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Los dos primeros signos están numerados, lo que sugiere que el lector debe continuar la progresión numérica (2:11; 4:54; cf. 6:14).</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Los milagros de Jesús se describen regularmente como “señales” </a:t>
            </a:r>
            <a:r>
              <a:rPr i="0">
                <a:latin typeface="Greekth"/>
                <a:ea typeface="Greekth"/>
                <a:cs typeface="Greekth"/>
                <a:sym typeface="Greekth"/>
              </a:rPr>
              <a:t>(σημειον) </a:t>
            </a:r>
            <a:r>
              <a:t>en el Cuarto Evangelio, y la naturaleza de un signo es señalar más allá de sí mismo.</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Los largos discursos reflexionan con frecuencia sobre el significado de los signos: agua/agua viva; panes/pan de vida; ceguera/luz del mundo; resurrección/vida eterna.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52">
                                            <p:txEl>
                                              <p:pRg st="1" end="1"/>
                                            </p:txEl>
                                          </p:spTgt>
                                        </p:tgtEl>
                                        <p:attrNameLst>
                                          <p:attrName>style.visibility</p:attrName>
                                        </p:attrNameLst>
                                      </p:cBhvr>
                                      <p:to>
                                        <p:strVal val="visible"/>
                                      </p:to>
                                    </p:set>
                                    <p:anim calcmode="lin" valueType="num">
                                      <p:cBhvr>
                                        <p:cTn id="7" dur="500" fill="hold"/>
                                        <p:tgtEl>
                                          <p:spTgt spid="12552">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1255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1" nodeType="clickEffect">
                                  <p:stCondLst>
                                    <p:cond delay="0"/>
                                  </p:stCondLst>
                                  <p:iterate>
                                    <p:tmAbs val="0"/>
                                  </p:iterate>
                                  <p:childTnLst>
                                    <p:set>
                                      <p:cBhvr>
                                        <p:cTn id="12" fill="hold"/>
                                        <p:tgtEl>
                                          <p:spTgt spid="12552">
                                            <p:txEl>
                                              <p:pRg st="2" end="2"/>
                                            </p:txEl>
                                          </p:spTgt>
                                        </p:tgtEl>
                                        <p:attrNameLst>
                                          <p:attrName>style.visibility</p:attrName>
                                        </p:attrNameLst>
                                      </p:cBhvr>
                                      <p:to>
                                        <p:strVal val="visible"/>
                                      </p:to>
                                    </p:set>
                                    <p:anim calcmode="lin" valueType="num">
                                      <p:cBhvr>
                                        <p:cTn id="13" dur="500" fill="hold"/>
                                        <p:tgtEl>
                                          <p:spTgt spid="12552">
                                            <p:txEl>
                                              <p:pRg st="2" end="2"/>
                                            </p:txEl>
                                          </p:spTgt>
                                        </p:tgtEl>
                                        <p:attrNameLst>
                                          <p:attrName>ppt_w</p:attrName>
                                        </p:attrNameLst>
                                      </p:cBhvr>
                                      <p:tavLst>
                                        <p:tav tm="0">
                                          <p:val>
                                            <p:fltVal val="0"/>
                                          </p:val>
                                        </p:tav>
                                        <p:tav tm="100000">
                                          <p:val>
                                            <p:strVal val="#ppt_w"/>
                                          </p:val>
                                        </p:tav>
                                      </p:tavLst>
                                    </p:anim>
                                    <p:anim calcmode="lin" valueType="num">
                                      <p:cBhvr>
                                        <p:cTn id="14" dur="500" fill="hold"/>
                                        <p:tgtEl>
                                          <p:spTgt spid="1255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1" nodeType="clickEffect">
                                  <p:stCondLst>
                                    <p:cond delay="0"/>
                                  </p:stCondLst>
                                  <p:iterate>
                                    <p:tmAbs val="0"/>
                                  </p:iterate>
                                  <p:childTnLst>
                                    <p:set>
                                      <p:cBhvr>
                                        <p:cTn id="18" fill="hold"/>
                                        <p:tgtEl>
                                          <p:spTgt spid="12552">
                                            <p:txEl>
                                              <p:pRg st="3" end="3"/>
                                            </p:txEl>
                                          </p:spTgt>
                                        </p:tgtEl>
                                        <p:attrNameLst>
                                          <p:attrName>style.visibility</p:attrName>
                                        </p:attrNameLst>
                                      </p:cBhvr>
                                      <p:to>
                                        <p:strVal val="visible"/>
                                      </p:to>
                                    </p:set>
                                    <p:anim calcmode="lin" valueType="num">
                                      <p:cBhvr>
                                        <p:cTn id="19" dur="500" fill="hold"/>
                                        <p:tgtEl>
                                          <p:spTgt spid="12552">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2552">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1" nodeType="clickEffect">
                                  <p:stCondLst>
                                    <p:cond delay="0"/>
                                  </p:stCondLst>
                                  <p:iterate>
                                    <p:tmAbs val="0"/>
                                  </p:iterate>
                                  <p:childTnLst>
                                    <p:set>
                                      <p:cBhvr>
                                        <p:cTn id="24" fill="hold"/>
                                        <p:tgtEl>
                                          <p:spTgt spid="12552">
                                            <p:txEl>
                                              <p:pRg st="4" end="4"/>
                                            </p:txEl>
                                          </p:spTgt>
                                        </p:tgtEl>
                                        <p:attrNameLst>
                                          <p:attrName>style.visibility</p:attrName>
                                        </p:attrNameLst>
                                      </p:cBhvr>
                                      <p:to>
                                        <p:strVal val="visible"/>
                                      </p:to>
                                    </p:set>
                                    <p:anim calcmode="lin" valueType="num">
                                      <p:cBhvr>
                                        <p:cTn id="25" dur="500" fill="hold"/>
                                        <p:tgtEl>
                                          <p:spTgt spid="12552">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12552">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1" nodeType="clickEffect">
                                  <p:stCondLst>
                                    <p:cond delay="0"/>
                                  </p:stCondLst>
                                  <p:iterate>
                                    <p:tmAbs val="0"/>
                                  </p:iterate>
                                  <p:childTnLst>
                                    <p:set>
                                      <p:cBhvr>
                                        <p:cTn id="30" fill="hold"/>
                                        <p:tgtEl>
                                          <p:spTgt spid="12552">
                                            <p:txEl>
                                              <p:pRg st="5" end="5"/>
                                            </p:txEl>
                                          </p:spTgt>
                                        </p:tgtEl>
                                        <p:attrNameLst>
                                          <p:attrName>style.visibility</p:attrName>
                                        </p:attrNameLst>
                                      </p:cBhvr>
                                      <p:to>
                                        <p:strVal val="visible"/>
                                      </p:to>
                                    </p:set>
                                    <p:anim calcmode="lin" valueType="num">
                                      <p:cBhvr>
                                        <p:cTn id="31" dur="500" fill="hold"/>
                                        <p:tgtEl>
                                          <p:spTgt spid="12552">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552">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2" grpId="1" build="p" bldLvl="5" animBg="1" advAuto="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54" name="Rectangle 2"/>
          <p:cNvSpPr txBox="1">
            <a:spLocks noGrp="1"/>
          </p:cNvSpPr>
          <p:nvPr>
            <p:ph type="title"/>
          </p:nvPr>
        </p:nvSpPr>
        <p:spPr>
          <a:xfrm>
            <a:off x="1981200" y="0"/>
            <a:ext cx="8229600" cy="1143000"/>
          </a:xfrm>
          <a:prstGeom prst="rect">
            <a:avLst/>
          </a:prstGeom>
        </p:spPr>
        <p:txBody>
          <a:bodyPr/>
          <a:lstStyle>
            <a:lvl1pPr algn="l" defTabSz="786384">
              <a:defRPr sz="5160">
                <a:solidFill>
                  <a:srgbClr val="FF6600"/>
                </a:solidFill>
                <a:effectLst>
                  <a:outerShdw blurRad="32766" dist="32766" dir="2700000" rotWithShape="0">
                    <a:srgbClr val="000000"/>
                  </a:outerShdw>
                </a:effectLst>
                <a:latin typeface="Freestyle Script"/>
                <a:ea typeface="Freestyle Script"/>
                <a:cs typeface="Freestyle Script"/>
                <a:sym typeface="Freestyle Script"/>
              </a:defRPr>
            </a:lvl1pPr>
          </a:lstStyle>
          <a:p>
            <a:r>
              <a:t>Las siete señales</a:t>
            </a:r>
          </a:p>
        </p:txBody>
      </p:sp>
      <p:sp>
        <p:nvSpPr>
          <p:cNvPr id="12555" name="Rectangle 3"/>
          <p:cNvSpPr txBox="1">
            <a:spLocks noGrp="1"/>
          </p:cNvSpPr>
          <p:nvPr>
            <p:ph type="body" idx="1"/>
          </p:nvPr>
        </p:nvSpPr>
        <p:spPr>
          <a:xfrm>
            <a:off x="914399" y="1019175"/>
            <a:ext cx="10812379" cy="5686425"/>
          </a:xfrm>
          <a:prstGeom prst="rect">
            <a:avLst/>
          </a:prstGeom>
        </p:spPr>
        <p:txBody>
          <a:bodyPr/>
          <a:lstStyle/>
          <a:p>
            <a:pPr marL="609600" indent="-609600">
              <a:lnSpc>
                <a:spcPct val="80000"/>
              </a:lnSpc>
              <a:spcBef>
                <a:spcPts val="500"/>
              </a:spcBef>
              <a:buSzTx/>
              <a:buNone/>
              <a:defRPr sz="2400">
                <a:solidFill>
                  <a:srgbClr val="FF3300"/>
                </a:solidFill>
              </a:defRPr>
            </a:pPr>
            <a:r>
              <a:t>1</a:t>
            </a:r>
            <a:r>
              <a:rPr>
                <a:solidFill>
                  <a:srgbClr val="FFFFFF"/>
                </a:solidFill>
              </a:rPr>
              <a:t>	</a:t>
            </a:r>
            <a:r>
              <a:rPr>
                <a:solidFill>
                  <a:srgbClr val="FF9933"/>
                </a:solidFill>
              </a:rPr>
              <a:t>El agua convertida en vino (2:11)</a:t>
            </a:r>
          </a:p>
          <a:p>
            <a:pPr marL="609600" indent="-609600">
              <a:lnSpc>
                <a:spcPct val="80000"/>
              </a:lnSpc>
              <a:spcBef>
                <a:spcPts val="500"/>
              </a:spcBef>
              <a:buSzTx/>
              <a:buNone/>
              <a:defRPr sz="2400"/>
            </a:pPr>
            <a:r>
              <a:t>	</a:t>
            </a:r>
            <a:r>
              <a:rPr sz="2000" i="1">
                <a:latin typeface="Arial Narrow"/>
                <a:ea typeface="Arial Narrow"/>
                <a:cs typeface="Arial Narrow"/>
                <a:sym typeface="Arial Narrow"/>
              </a:rPr>
              <a:t>Reflexionado en las conversaciones de Jesús conNicodemasy la mujer samaritana</a:t>
            </a:r>
          </a:p>
          <a:p>
            <a:pPr marL="609600" indent="-609600">
              <a:lnSpc>
                <a:spcPct val="80000"/>
              </a:lnSpc>
              <a:spcBef>
                <a:spcPts val="500"/>
              </a:spcBef>
              <a:buSzTx/>
              <a:buNone/>
              <a:defRPr sz="2400">
                <a:solidFill>
                  <a:srgbClr val="FF3300"/>
                </a:solidFill>
              </a:defRPr>
            </a:pPr>
            <a:r>
              <a:t>2</a:t>
            </a:r>
            <a:r>
              <a:rPr>
                <a:solidFill>
                  <a:srgbClr val="FFFFFF"/>
                </a:solidFill>
              </a:rPr>
              <a:t>	</a:t>
            </a:r>
            <a:r>
              <a:rPr>
                <a:solidFill>
                  <a:srgbClr val="FF9933"/>
                </a:solidFill>
              </a:rPr>
              <a:t>La curación del hijo del funcionario (4:54)</a:t>
            </a:r>
          </a:p>
          <a:p>
            <a:pPr marL="609600" indent="-609600">
              <a:lnSpc>
                <a:spcPct val="80000"/>
              </a:lnSpc>
              <a:spcBef>
                <a:spcPts val="500"/>
              </a:spcBef>
              <a:buSzTx/>
              <a:buNone/>
              <a:defRPr sz="2400">
                <a:solidFill>
                  <a:srgbClr val="FF3300"/>
                </a:solidFill>
              </a:defRPr>
            </a:pPr>
            <a:r>
              <a:t>3</a:t>
            </a:r>
            <a:r>
              <a:rPr>
                <a:solidFill>
                  <a:srgbClr val="FFFFFF"/>
                </a:solidFill>
              </a:rPr>
              <a:t>	</a:t>
            </a:r>
            <a:r>
              <a:rPr>
                <a:solidFill>
                  <a:srgbClr val="FF9933"/>
                </a:solidFill>
              </a:rPr>
              <a:t>Sanación del enfermo en Betesda (5:8-9)</a:t>
            </a:r>
          </a:p>
          <a:p>
            <a:pPr marL="609600" indent="-609600">
              <a:lnSpc>
                <a:spcPct val="80000"/>
              </a:lnSpc>
              <a:spcBef>
                <a:spcPts val="500"/>
              </a:spcBef>
              <a:buSzTx/>
              <a:buNone/>
              <a:defRPr sz="2400"/>
            </a:pPr>
            <a:r>
              <a:t>	</a:t>
            </a:r>
            <a:r>
              <a:rPr sz="2000" i="1">
                <a:latin typeface="Arial Narrow"/>
                <a:ea typeface="Arial Narrow"/>
                <a:cs typeface="Arial Narrow"/>
                <a:sym typeface="Arial Narrow"/>
              </a:rPr>
              <a:t>Reflexionado en el discurso de Jesús sobre la vida en el Hijo</a:t>
            </a:r>
            <a:endParaRPr sz="2000"/>
          </a:p>
          <a:p>
            <a:pPr marL="609600" indent="-609600">
              <a:lnSpc>
                <a:spcPct val="80000"/>
              </a:lnSpc>
              <a:spcBef>
                <a:spcPts val="500"/>
              </a:spcBef>
              <a:buSzTx/>
              <a:buNone/>
              <a:defRPr sz="2400">
                <a:solidFill>
                  <a:srgbClr val="FF3300"/>
                </a:solidFill>
              </a:defRPr>
            </a:pPr>
            <a:r>
              <a:t>4</a:t>
            </a:r>
            <a:r>
              <a:rPr>
                <a:solidFill>
                  <a:srgbClr val="FFFFFF"/>
                </a:solidFill>
              </a:rPr>
              <a:t>	</a:t>
            </a:r>
            <a:r>
              <a:rPr>
                <a:solidFill>
                  <a:srgbClr val="FF9933"/>
                </a:solidFill>
              </a:rPr>
              <a:t>Alimentación de los cinco mil (6:16-20)</a:t>
            </a:r>
          </a:p>
          <a:p>
            <a:pPr marL="609600" indent="-609600">
              <a:lnSpc>
                <a:spcPct val="80000"/>
              </a:lnSpc>
              <a:spcBef>
                <a:spcPts val="500"/>
              </a:spcBef>
              <a:buSzTx/>
              <a:buNone/>
              <a:defRPr sz="2400"/>
            </a:pPr>
            <a:r>
              <a:t>	</a:t>
            </a:r>
            <a:r>
              <a:rPr sz="2000" i="1">
                <a:latin typeface="Arial Narrow"/>
                <a:ea typeface="Arial Narrow"/>
                <a:cs typeface="Arial Narrow"/>
                <a:sym typeface="Arial Narrow"/>
              </a:rPr>
              <a:t>Reflexiones sobre el discurso de Jesús sobre el pan del cielo</a:t>
            </a:r>
            <a:endParaRPr sz="2000"/>
          </a:p>
          <a:p>
            <a:pPr marL="609600" indent="-609600">
              <a:lnSpc>
                <a:spcPct val="80000"/>
              </a:lnSpc>
              <a:spcBef>
                <a:spcPts val="500"/>
              </a:spcBef>
              <a:buSzTx/>
              <a:buNone/>
              <a:defRPr sz="2400">
                <a:solidFill>
                  <a:srgbClr val="FF3300"/>
                </a:solidFill>
              </a:defRPr>
            </a:pPr>
            <a:r>
              <a:t>5</a:t>
            </a:r>
            <a:r>
              <a:rPr>
                <a:solidFill>
                  <a:srgbClr val="FFFFFF"/>
                </a:solidFill>
              </a:rPr>
              <a:t>	</a:t>
            </a:r>
            <a:r>
              <a:rPr>
                <a:solidFill>
                  <a:srgbClr val="FF9933"/>
                </a:solidFill>
              </a:rPr>
              <a:t>Caminando sobre el mar de Galilea (6:14)</a:t>
            </a:r>
          </a:p>
          <a:p>
            <a:pPr marL="609600" indent="-609600">
              <a:lnSpc>
                <a:spcPct val="80000"/>
              </a:lnSpc>
              <a:spcBef>
                <a:spcPts val="500"/>
              </a:spcBef>
              <a:buSzTx/>
              <a:buNone/>
              <a:defRPr sz="2400">
                <a:solidFill>
                  <a:srgbClr val="FF3300"/>
                </a:solidFill>
              </a:defRPr>
            </a:pPr>
            <a:r>
              <a:t>6</a:t>
            </a:r>
            <a:r>
              <a:rPr>
                <a:solidFill>
                  <a:srgbClr val="FFFFFF"/>
                </a:solidFill>
              </a:rPr>
              <a:t>	</a:t>
            </a:r>
            <a:r>
              <a:rPr>
                <a:solidFill>
                  <a:srgbClr val="FF9933"/>
                </a:solidFill>
              </a:rPr>
              <a:t>Curación del hombre nacido ciego (9:13-16)</a:t>
            </a:r>
          </a:p>
          <a:p>
            <a:pPr marL="609600" indent="-609600">
              <a:lnSpc>
                <a:spcPct val="80000"/>
              </a:lnSpc>
              <a:spcBef>
                <a:spcPts val="500"/>
              </a:spcBef>
              <a:buSzTx/>
              <a:buNone/>
              <a:defRPr sz="2400"/>
            </a:pPr>
            <a:r>
              <a:t>	</a:t>
            </a:r>
            <a:r>
              <a:rPr sz="2000" i="1">
                <a:latin typeface="Arial Narrow"/>
                <a:ea typeface="Arial Narrow"/>
                <a:cs typeface="Arial Narrow"/>
                <a:sym typeface="Arial Narrow"/>
              </a:rPr>
              <a:t>Reflexiones sobre el discurso de Jesús sobre la luz y el Buen Pastor</a:t>
            </a:r>
            <a:endParaRPr sz="2000"/>
          </a:p>
          <a:p>
            <a:pPr marL="609600" indent="-609600">
              <a:lnSpc>
                <a:spcPct val="80000"/>
              </a:lnSpc>
              <a:spcBef>
                <a:spcPts val="500"/>
              </a:spcBef>
              <a:buSzTx/>
              <a:buNone/>
              <a:defRPr sz="2400">
                <a:solidFill>
                  <a:srgbClr val="FF3300"/>
                </a:solidFill>
              </a:defRPr>
            </a:pPr>
            <a:r>
              <a:t>7</a:t>
            </a:r>
            <a:r>
              <a:rPr>
                <a:solidFill>
                  <a:srgbClr val="FFFFFF"/>
                </a:solidFill>
              </a:rPr>
              <a:t>	</a:t>
            </a:r>
            <a:r>
              <a:rPr>
                <a:solidFill>
                  <a:srgbClr val="FF9933"/>
                </a:solidFill>
              </a:rPr>
              <a:t>La resurrección de Lázaro (11:43-44)</a:t>
            </a:r>
          </a:p>
          <a:p>
            <a:pPr marL="609600" indent="-609600">
              <a:lnSpc>
                <a:spcPct val="80000"/>
              </a:lnSpc>
              <a:spcBef>
                <a:spcPts val="400"/>
              </a:spcBef>
              <a:buSzTx/>
              <a:buNone/>
              <a:defRPr sz="2000"/>
            </a:pPr>
            <a:r>
              <a:t>	</a:t>
            </a:r>
            <a:r>
              <a:rPr i="1">
                <a:latin typeface="Arial Narrow"/>
                <a:ea typeface="Arial Narrow"/>
                <a:cs typeface="Arial Narrow"/>
                <a:sym typeface="Arial Narrow"/>
              </a:rPr>
              <a:t>Un preludio a la resurrección de Jesús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1" nodeType="clickEffect">
                                  <p:stCondLst>
                                    <p:cond delay="0"/>
                                  </p:stCondLst>
                                  <p:iterate>
                                    <p:tmAbs val="0"/>
                                  </p:iterate>
                                  <p:childTnLst>
                                    <p:set>
                                      <p:cBhvr>
                                        <p:cTn id="6" fill="hold"/>
                                        <p:tgtEl>
                                          <p:spTgt spid="12555">
                                            <p:bg/>
                                          </p:spTgt>
                                        </p:tgtEl>
                                        <p:attrNameLst>
                                          <p:attrName>style.visibility</p:attrName>
                                        </p:attrNameLst>
                                      </p:cBhvr>
                                      <p:to>
                                        <p:strVal val="visible"/>
                                      </p:to>
                                    </p:set>
                                    <p:animEffect transition="in" filter="wipe(left)">
                                      <p:cBhvr>
                                        <p:cTn id="7" dur="500"/>
                                        <p:tgtEl>
                                          <p:spTgt spid="12555">
                                            <p:bg/>
                                          </p:spTgt>
                                        </p:tgtEl>
                                      </p:cBhvr>
                                    </p:animEffect>
                                  </p:childTnLst>
                                </p:cTn>
                              </p:par>
                              <p:par>
                                <p:cTn id="8" presetID="22" presetClass="entr" presetSubtype="8" fill="hold" grpId="1" nodeType="withEffect">
                                  <p:stCondLst>
                                    <p:cond delay="0"/>
                                  </p:stCondLst>
                                  <p:iterate>
                                    <p:tmAbs val="0"/>
                                  </p:iterate>
                                  <p:childTnLst>
                                    <p:set>
                                      <p:cBhvr>
                                        <p:cTn id="9" fill="hold"/>
                                        <p:tgtEl>
                                          <p:spTgt spid="12555">
                                            <p:txEl>
                                              <p:pRg st="0" end="0"/>
                                            </p:txEl>
                                          </p:spTgt>
                                        </p:tgtEl>
                                        <p:attrNameLst>
                                          <p:attrName>style.visibility</p:attrName>
                                        </p:attrNameLst>
                                      </p:cBhvr>
                                      <p:to>
                                        <p:strVal val="visible"/>
                                      </p:to>
                                    </p:set>
                                    <p:animEffect transition="in" filter="wipe(left)">
                                      <p:cBhvr>
                                        <p:cTn id="10" dur="500"/>
                                        <p:tgtEl>
                                          <p:spTgt spid="12555">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1" nodeType="clickEffect">
                                  <p:stCondLst>
                                    <p:cond delay="0"/>
                                  </p:stCondLst>
                                  <p:iterate>
                                    <p:tmAbs val="0"/>
                                  </p:iterate>
                                  <p:childTnLst>
                                    <p:set>
                                      <p:cBhvr>
                                        <p:cTn id="14" fill="hold"/>
                                        <p:tgtEl>
                                          <p:spTgt spid="12555">
                                            <p:txEl>
                                              <p:pRg st="1" end="1"/>
                                            </p:txEl>
                                          </p:spTgt>
                                        </p:tgtEl>
                                        <p:attrNameLst>
                                          <p:attrName>style.visibility</p:attrName>
                                        </p:attrNameLst>
                                      </p:cBhvr>
                                      <p:to>
                                        <p:strVal val="visible"/>
                                      </p:to>
                                    </p:set>
                                    <p:animEffect transition="in" filter="wipe(left)">
                                      <p:cBhvr>
                                        <p:cTn id="15" dur="500"/>
                                        <p:tgtEl>
                                          <p:spTgt spid="12555">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1" nodeType="clickEffect">
                                  <p:stCondLst>
                                    <p:cond delay="0"/>
                                  </p:stCondLst>
                                  <p:iterate>
                                    <p:tmAbs val="0"/>
                                  </p:iterate>
                                  <p:childTnLst>
                                    <p:set>
                                      <p:cBhvr>
                                        <p:cTn id="19" fill="hold"/>
                                        <p:tgtEl>
                                          <p:spTgt spid="12555">
                                            <p:txEl>
                                              <p:pRg st="2" end="2"/>
                                            </p:txEl>
                                          </p:spTgt>
                                        </p:tgtEl>
                                        <p:attrNameLst>
                                          <p:attrName>style.visibility</p:attrName>
                                        </p:attrNameLst>
                                      </p:cBhvr>
                                      <p:to>
                                        <p:strVal val="visible"/>
                                      </p:to>
                                    </p:set>
                                    <p:animEffect transition="in" filter="wipe(left)">
                                      <p:cBhvr>
                                        <p:cTn id="20" dur="500"/>
                                        <p:tgtEl>
                                          <p:spTgt spid="1255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1" nodeType="clickEffect">
                                  <p:stCondLst>
                                    <p:cond delay="0"/>
                                  </p:stCondLst>
                                  <p:iterate>
                                    <p:tmAbs val="0"/>
                                  </p:iterate>
                                  <p:childTnLst>
                                    <p:set>
                                      <p:cBhvr>
                                        <p:cTn id="24" fill="hold"/>
                                        <p:tgtEl>
                                          <p:spTgt spid="12555">
                                            <p:txEl>
                                              <p:pRg st="3" end="3"/>
                                            </p:txEl>
                                          </p:spTgt>
                                        </p:tgtEl>
                                        <p:attrNameLst>
                                          <p:attrName>style.visibility</p:attrName>
                                        </p:attrNameLst>
                                      </p:cBhvr>
                                      <p:to>
                                        <p:strVal val="visible"/>
                                      </p:to>
                                    </p:set>
                                    <p:animEffect transition="in" filter="wipe(left)">
                                      <p:cBhvr>
                                        <p:cTn id="25" dur="500"/>
                                        <p:tgtEl>
                                          <p:spTgt spid="1255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1" nodeType="clickEffect">
                                  <p:stCondLst>
                                    <p:cond delay="0"/>
                                  </p:stCondLst>
                                  <p:iterate>
                                    <p:tmAbs val="0"/>
                                  </p:iterate>
                                  <p:childTnLst>
                                    <p:set>
                                      <p:cBhvr>
                                        <p:cTn id="29" fill="hold"/>
                                        <p:tgtEl>
                                          <p:spTgt spid="12555">
                                            <p:txEl>
                                              <p:pRg st="4" end="4"/>
                                            </p:txEl>
                                          </p:spTgt>
                                        </p:tgtEl>
                                        <p:attrNameLst>
                                          <p:attrName>style.visibility</p:attrName>
                                        </p:attrNameLst>
                                      </p:cBhvr>
                                      <p:to>
                                        <p:strVal val="visible"/>
                                      </p:to>
                                    </p:set>
                                    <p:animEffect transition="in" filter="wipe(left)">
                                      <p:cBhvr>
                                        <p:cTn id="30" dur="500"/>
                                        <p:tgtEl>
                                          <p:spTgt spid="12555">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1" nodeType="clickEffect">
                                  <p:stCondLst>
                                    <p:cond delay="0"/>
                                  </p:stCondLst>
                                  <p:iterate>
                                    <p:tmAbs val="0"/>
                                  </p:iterate>
                                  <p:childTnLst>
                                    <p:set>
                                      <p:cBhvr>
                                        <p:cTn id="34" fill="hold"/>
                                        <p:tgtEl>
                                          <p:spTgt spid="12555">
                                            <p:txEl>
                                              <p:pRg st="5" end="5"/>
                                            </p:txEl>
                                          </p:spTgt>
                                        </p:tgtEl>
                                        <p:attrNameLst>
                                          <p:attrName>style.visibility</p:attrName>
                                        </p:attrNameLst>
                                      </p:cBhvr>
                                      <p:to>
                                        <p:strVal val="visible"/>
                                      </p:to>
                                    </p:set>
                                    <p:animEffect transition="in" filter="wipe(left)">
                                      <p:cBhvr>
                                        <p:cTn id="35" dur="500"/>
                                        <p:tgtEl>
                                          <p:spTgt spid="12555">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1" nodeType="clickEffect">
                                  <p:stCondLst>
                                    <p:cond delay="0"/>
                                  </p:stCondLst>
                                  <p:iterate>
                                    <p:tmAbs val="0"/>
                                  </p:iterate>
                                  <p:childTnLst>
                                    <p:set>
                                      <p:cBhvr>
                                        <p:cTn id="39" fill="hold"/>
                                        <p:tgtEl>
                                          <p:spTgt spid="12555">
                                            <p:txEl>
                                              <p:pRg st="6" end="6"/>
                                            </p:txEl>
                                          </p:spTgt>
                                        </p:tgtEl>
                                        <p:attrNameLst>
                                          <p:attrName>style.visibility</p:attrName>
                                        </p:attrNameLst>
                                      </p:cBhvr>
                                      <p:to>
                                        <p:strVal val="visible"/>
                                      </p:to>
                                    </p:set>
                                    <p:animEffect transition="in" filter="wipe(left)">
                                      <p:cBhvr>
                                        <p:cTn id="40" dur="500"/>
                                        <p:tgtEl>
                                          <p:spTgt spid="12555">
                                            <p:txEl>
                                              <p:pRg st="6" end="6"/>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1" nodeType="clickEffect">
                                  <p:stCondLst>
                                    <p:cond delay="0"/>
                                  </p:stCondLst>
                                  <p:iterate>
                                    <p:tmAbs val="0"/>
                                  </p:iterate>
                                  <p:childTnLst>
                                    <p:set>
                                      <p:cBhvr>
                                        <p:cTn id="44" fill="hold"/>
                                        <p:tgtEl>
                                          <p:spTgt spid="12555">
                                            <p:txEl>
                                              <p:pRg st="7" end="7"/>
                                            </p:txEl>
                                          </p:spTgt>
                                        </p:tgtEl>
                                        <p:attrNameLst>
                                          <p:attrName>style.visibility</p:attrName>
                                        </p:attrNameLst>
                                      </p:cBhvr>
                                      <p:to>
                                        <p:strVal val="visible"/>
                                      </p:to>
                                    </p:set>
                                    <p:animEffect transition="in" filter="wipe(left)">
                                      <p:cBhvr>
                                        <p:cTn id="45" dur="500"/>
                                        <p:tgtEl>
                                          <p:spTgt spid="12555">
                                            <p:txEl>
                                              <p:pRg st="7" end="7"/>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1" nodeType="clickEffect">
                                  <p:stCondLst>
                                    <p:cond delay="0"/>
                                  </p:stCondLst>
                                  <p:iterate>
                                    <p:tmAbs val="0"/>
                                  </p:iterate>
                                  <p:childTnLst>
                                    <p:set>
                                      <p:cBhvr>
                                        <p:cTn id="49" fill="hold"/>
                                        <p:tgtEl>
                                          <p:spTgt spid="12555">
                                            <p:txEl>
                                              <p:pRg st="8" end="8"/>
                                            </p:txEl>
                                          </p:spTgt>
                                        </p:tgtEl>
                                        <p:attrNameLst>
                                          <p:attrName>style.visibility</p:attrName>
                                        </p:attrNameLst>
                                      </p:cBhvr>
                                      <p:to>
                                        <p:strVal val="visible"/>
                                      </p:to>
                                    </p:set>
                                    <p:animEffect transition="in" filter="wipe(left)">
                                      <p:cBhvr>
                                        <p:cTn id="50" dur="500"/>
                                        <p:tgtEl>
                                          <p:spTgt spid="12555">
                                            <p:txEl>
                                              <p:pRg st="8" end="8"/>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1" nodeType="clickEffect">
                                  <p:stCondLst>
                                    <p:cond delay="0"/>
                                  </p:stCondLst>
                                  <p:iterate>
                                    <p:tmAbs val="0"/>
                                  </p:iterate>
                                  <p:childTnLst>
                                    <p:set>
                                      <p:cBhvr>
                                        <p:cTn id="54" fill="hold"/>
                                        <p:tgtEl>
                                          <p:spTgt spid="12555">
                                            <p:txEl>
                                              <p:pRg st="9" end="9"/>
                                            </p:txEl>
                                          </p:spTgt>
                                        </p:tgtEl>
                                        <p:attrNameLst>
                                          <p:attrName>style.visibility</p:attrName>
                                        </p:attrNameLst>
                                      </p:cBhvr>
                                      <p:to>
                                        <p:strVal val="visible"/>
                                      </p:to>
                                    </p:set>
                                    <p:animEffect transition="in" filter="wipe(left)">
                                      <p:cBhvr>
                                        <p:cTn id="55" dur="500"/>
                                        <p:tgtEl>
                                          <p:spTgt spid="12555">
                                            <p:txEl>
                                              <p:pRg st="9" end="9"/>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1" nodeType="clickEffect">
                                  <p:stCondLst>
                                    <p:cond delay="0"/>
                                  </p:stCondLst>
                                  <p:iterate>
                                    <p:tmAbs val="0"/>
                                  </p:iterate>
                                  <p:childTnLst>
                                    <p:set>
                                      <p:cBhvr>
                                        <p:cTn id="59" fill="hold"/>
                                        <p:tgtEl>
                                          <p:spTgt spid="12555">
                                            <p:txEl>
                                              <p:pRg st="10" end="10"/>
                                            </p:txEl>
                                          </p:spTgt>
                                        </p:tgtEl>
                                        <p:attrNameLst>
                                          <p:attrName>style.visibility</p:attrName>
                                        </p:attrNameLst>
                                      </p:cBhvr>
                                      <p:to>
                                        <p:strVal val="visible"/>
                                      </p:to>
                                    </p:set>
                                    <p:animEffect transition="in" filter="wipe(left)">
                                      <p:cBhvr>
                                        <p:cTn id="60" dur="500"/>
                                        <p:tgtEl>
                                          <p:spTgt spid="12555">
                                            <p:txEl>
                                              <p:pRg st="10" end="10"/>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1" nodeType="clickEffect">
                                  <p:stCondLst>
                                    <p:cond delay="0"/>
                                  </p:stCondLst>
                                  <p:iterate>
                                    <p:tmAbs val="0"/>
                                  </p:iterate>
                                  <p:childTnLst>
                                    <p:set>
                                      <p:cBhvr>
                                        <p:cTn id="64" fill="hold"/>
                                        <p:tgtEl>
                                          <p:spTgt spid="12555">
                                            <p:txEl>
                                              <p:pRg st="11" end="11"/>
                                            </p:txEl>
                                          </p:spTgt>
                                        </p:tgtEl>
                                        <p:attrNameLst>
                                          <p:attrName>style.visibility</p:attrName>
                                        </p:attrNameLst>
                                      </p:cBhvr>
                                      <p:to>
                                        <p:strVal val="visible"/>
                                      </p:to>
                                    </p:set>
                                    <p:animEffect transition="in" filter="wipe(left)">
                                      <p:cBhvr>
                                        <p:cTn id="65" dur="500"/>
                                        <p:tgtEl>
                                          <p:spTgt spid="12555">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5" grpId="1" build="p" animBg="1" advAuto="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57"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155</a:t>
            </a:fld>
            <a:endParaRPr/>
          </a:p>
        </p:txBody>
      </p:sp>
      <p:sp>
        <p:nvSpPr>
          <p:cNvPr id="12558" name="Rectangle 3"/>
          <p:cNvSpPr txBox="1">
            <a:spLocks noGrp="1"/>
          </p:cNvSpPr>
          <p:nvPr>
            <p:ph type="body" idx="1"/>
          </p:nvPr>
        </p:nvSpPr>
        <p:spPr>
          <a:xfrm>
            <a:off x="390525" y="304800"/>
            <a:ext cx="11439525" cy="6324600"/>
          </a:xfrm>
          <a:prstGeom prst="rect">
            <a:avLst/>
          </a:prstGeom>
          <a:solidFill>
            <a:srgbClr val="000810"/>
          </a:solidFill>
          <a:ln>
            <a:solidFill>
              <a:srgbClr val="FFFFFF"/>
            </a:solidFill>
            <a:miter lim="800000"/>
          </a:ln>
        </p:spPr>
        <p:txBody>
          <a:bodyPr/>
          <a:lstStyle/>
          <a:p>
            <a:pPr>
              <a:lnSpc>
                <a:spcPct val="90000"/>
              </a:lnSpc>
              <a:spcBef>
                <a:spcPts val="600"/>
              </a:spcBef>
              <a:buSzTx/>
              <a:buNone/>
              <a:defRPr sz="2800">
                <a:solidFill>
                  <a:srgbClr val="FFCC99"/>
                </a:solidFill>
                <a:latin typeface="Arial Rounded MT Bold"/>
                <a:ea typeface="Arial Rounded MT Bold"/>
                <a:cs typeface="Arial Rounded MT Bold"/>
                <a:sym typeface="Arial Rounded MT Bold"/>
              </a:defRPr>
            </a:pPr>
            <a:r>
              <a:t>LIBRO DE GLORIA (13:1—20:31)</a:t>
            </a:r>
          </a:p>
          <a:p>
            <a:pPr>
              <a:lnSpc>
                <a:spcPct val="90000"/>
              </a:lnSpc>
              <a:spcBef>
                <a:spcPts val="500"/>
              </a:spcBef>
              <a:buSzTx/>
              <a:buNone/>
              <a:defRPr sz="2400" b="1">
                <a:solidFill>
                  <a:srgbClr val="FFCC99"/>
                </a:solidFill>
                <a:latin typeface="Arial Narrow"/>
                <a:ea typeface="Arial Narrow"/>
                <a:cs typeface="Arial Narrow"/>
                <a:sym typeface="Arial Narrow"/>
              </a:defRPr>
            </a:pPr>
            <a:r>
              <a:t>La segunda mitad del Cuarto Evangelio se centra en la pasión de Jesús y los acontecimientos que la rodearon.</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Constantemente, Jesús habló tanto de su pasión y muerte como su glorificación (12:16, 23; 13:31; 17:1, 5, 24; cf. 21:19).</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En la sección del Libro de las Señales, Jesús habló repetidamente de su “hora” venidera.</a:t>
            </a:r>
            <a:r>
              <a:rPr i="0">
                <a:latin typeface="Greekth"/>
                <a:ea typeface="Greekth"/>
                <a:cs typeface="Greekth"/>
                <a:sym typeface="Greekth"/>
              </a:rPr>
              <a:t>(ωρα),</a:t>
            </a:r>
            <a:r>
              <a:t>aunque no reveló entonces de qué se trataba (2:4; 7:30; 8:20; cf. 7:39; 12:16). En el Libro de la Gloria, esta “hora” es la hora de su glorificación al ser levantado en la cruz (12:23, 27; 13:1; 17:1; 19:27).</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La gloria de Jesús se asoció primero con las señales (1:14; 2:11; 11:4, 40; 12:41), pero en su muerte, esa gloria se intensifica por la mayor señal de todas, su muerte y resurrección (12:28; 13:1; 17:1, 4).</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En esta sección, Jesús enseña directamente a sus discípulos, preparándolos para el futuro después de su regreso al Padre (13:1, 3, 33, 36; 14:2-3, 12, 19, 28; 16:5-7, 16, 28; 17:11, 13), mientras que anteriormente sus discursos estaban dirigidos en gran medida a las multitudes que lo seguían.</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58">
                                            <p:txEl>
                                              <p:pRg st="1" end="1"/>
                                            </p:txEl>
                                          </p:spTgt>
                                        </p:tgtEl>
                                        <p:attrNameLst>
                                          <p:attrName>style.visibility</p:attrName>
                                        </p:attrNameLst>
                                      </p:cBhvr>
                                      <p:to>
                                        <p:strVal val="visible"/>
                                      </p:to>
                                    </p:set>
                                    <p:anim calcmode="lin" valueType="num">
                                      <p:cBhvr>
                                        <p:cTn id="7" dur="500" fill="hold"/>
                                        <p:tgtEl>
                                          <p:spTgt spid="12558">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1255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1" nodeType="clickEffect">
                                  <p:stCondLst>
                                    <p:cond delay="0"/>
                                  </p:stCondLst>
                                  <p:iterate>
                                    <p:tmAbs val="0"/>
                                  </p:iterate>
                                  <p:childTnLst>
                                    <p:set>
                                      <p:cBhvr>
                                        <p:cTn id="12" fill="hold"/>
                                        <p:tgtEl>
                                          <p:spTgt spid="12558">
                                            <p:txEl>
                                              <p:pRg st="2" end="2"/>
                                            </p:txEl>
                                          </p:spTgt>
                                        </p:tgtEl>
                                        <p:attrNameLst>
                                          <p:attrName>style.visibility</p:attrName>
                                        </p:attrNameLst>
                                      </p:cBhvr>
                                      <p:to>
                                        <p:strVal val="visible"/>
                                      </p:to>
                                    </p:set>
                                    <p:anim calcmode="lin" valueType="num">
                                      <p:cBhvr>
                                        <p:cTn id="13" dur="500" fill="hold"/>
                                        <p:tgtEl>
                                          <p:spTgt spid="12558">
                                            <p:txEl>
                                              <p:pRg st="2" end="2"/>
                                            </p:txEl>
                                          </p:spTgt>
                                        </p:tgtEl>
                                        <p:attrNameLst>
                                          <p:attrName>ppt_w</p:attrName>
                                        </p:attrNameLst>
                                      </p:cBhvr>
                                      <p:tavLst>
                                        <p:tav tm="0">
                                          <p:val>
                                            <p:fltVal val="0"/>
                                          </p:val>
                                        </p:tav>
                                        <p:tav tm="100000">
                                          <p:val>
                                            <p:strVal val="#ppt_w"/>
                                          </p:val>
                                        </p:tav>
                                      </p:tavLst>
                                    </p:anim>
                                    <p:anim calcmode="lin" valueType="num">
                                      <p:cBhvr>
                                        <p:cTn id="14" dur="500" fill="hold"/>
                                        <p:tgtEl>
                                          <p:spTgt spid="1255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1" nodeType="clickEffect">
                                  <p:stCondLst>
                                    <p:cond delay="0"/>
                                  </p:stCondLst>
                                  <p:iterate>
                                    <p:tmAbs val="0"/>
                                  </p:iterate>
                                  <p:childTnLst>
                                    <p:set>
                                      <p:cBhvr>
                                        <p:cTn id="18" fill="hold"/>
                                        <p:tgtEl>
                                          <p:spTgt spid="12558">
                                            <p:txEl>
                                              <p:pRg st="3" end="3"/>
                                            </p:txEl>
                                          </p:spTgt>
                                        </p:tgtEl>
                                        <p:attrNameLst>
                                          <p:attrName>style.visibility</p:attrName>
                                        </p:attrNameLst>
                                      </p:cBhvr>
                                      <p:to>
                                        <p:strVal val="visible"/>
                                      </p:to>
                                    </p:set>
                                    <p:anim calcmode="lin" valueType="num">
                                      <p:cBhvr>
                                        <p:cTn id="19" dur="500" fill="hold"/>
                                        <p:tgtEl>
                                          <p:spTgt spid="12558">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2558">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1" nodeType="clickEffect">
                                  <p:stCondLst>
                                    <p:cond delay="0"/>
                                  </p:stCondLst>
                                  <p:iterate>
                                    <p:tmAbs val="0"/>
                                  </p:iterate>
                                  <p:childTnLst>
                                    <p:set>
                                      <p:cBhvr>
                                        <p:cTn id="24" fill="hold"/>
                                        <p:tgtEl>
                                          <p:spTgt spid="12558">
                                            <p:txEl>
                                              <p:pRg st="4" end="4"/>
                                            </p:txEl>
                                          </p:spTgt>
                                        </p:tgtEl>
                                        <p:attrNameLst>
                                          <p:attrName>style.visibility</p:attrName>
                                        </p:attrNameLst>
                                      </p:cBhvr>
                                      <p:to>
                                        <p:strVal val="visible"/>
                                      </p:to>
                                    </p:set>
                                    <p:anim calcmode="lin" valueType="num">
                                      <p:cBhvr>
                                        <p:cTn id="25" dur="500" fill="hold"/>
                                        <p:tgtEl>
                                          <p:spTgt spid="12558">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12558">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1" nodeType="clickEffect">
                                  <p:stCondLst>
                                    <p:cond delay="0"/>
                                  </p:stCondLst>
                                  <p:iterate>
                                    <p:tmAbs val="0"/>
                                  </p:iterate>
                                  <p:childTnLst>
                                    <p:set>
                                      <p:cBhvr>
                                        <p:cTn id="30" fill="hold"/>
                                        <p:tgtEl>
                                          <p:spTgt spid="12558">
                                            <p:txEl>
                                              <p:pRg st="5" end="5"/>
                                            </p:txEl>
                                          </p:spTgt>
                                        </p:tgtEl>
                                        <p:attrNameLst>
                                          <p:attrName>style.visibility</p:attrName>
                                        </p:attrNameLst>
                                      </p:cBhvr>
                                      <p:to>
                                        <p:strVal val="visible"/>
                                      </p:to>
                                    </p:set>
                                    <p:anim calcmode="lin" valueType="num">
                                      <p:cBhvr>
                                        <p:cTn id="31" dur="500" fill="hold"/>
                                        <p:tgtEl>
                                          <p:spTgt spid="12558">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558">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58" grpId="1" build="p" bldLvl="5" animBg="1" advAuto="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0"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156</a:t>
            </a:fld>
            <a:endParaRPr/>
          </a:p>
        </p:txBody>
      </p:sp>
      <p:sp>
        <p:nvSpPr>
          <p:cNvPr id="12561" name="Rectangle 3"/>
          <p:cNvSpPr txBox="1">
            <a:spLocks noGrp="1"/>
          </p:cNvSpPr>
          <p:nvPr>
            <p:ph type="body" idx="1"/>
          </p:nvPr>
        </p:nvSpPr>
        <p:spPr>
          <a:xfrm>
            <a:off x="333375" y="304800"/>
            <a:ext cx="11525250" cy="6324600"/>
          </a:xfrm>
          <a:prstGeom prst="rect">
            <a:avLst/>
          </a:prstGeom>
          <a:solidFill>
            <a:srgbClr val="000810"/>
          </a:solidFill>
          <a:ln>
            <a:solidFill>
              <a:srgbClr val="FFFFFF"/>
            </a:solidFill>
            <a:miter lim="800000"/>
          </a:ln>
        </p:spPr>
        <p:txBody>
          <a:bodyPr/>
          <a:lstStyle/>
          <a:p>
            <a:pPr>
              <a:lnSpc>
                <a:spcPct val="90000"/>
              </a:lnSpc>
              <a:spcBef>
                <a:spcPts val="600"/>
              </a:spcBef>
              <a:buSzTx/>
              <a:buNone/>
              <a:defRPr sz="2800">
                <a:solidFill>
                  <a:srgbClr val="FFCC99"/>
                </a:solidFill>
                <a:latin typeface="Arial Rounded MT Bold"/>
                <a:ea typeface="Arial Rounded MT Bold"/>
                <a:cs typeface="Arial Rounded MT Bold"/>
                <a:sym typeface="Arial Rounded MT Bold"/>
              </a:defRPr>
            </a:pPr>
            <a:r>
              <a:t>EPÍLOGO (21:1-25)</a:t>
            </a:r>
          </a:p>
          <a:p>
            <a:pPr>
              <a:lnSpc>
                <a:spcPct val="90000"/>
              </a:lnSpc>
              <a:spcBef>
                <a:spcPts val="500"/>
              </a:spcBef>
              <a:buSzTx/>
              <a:buNone/>
              <a:defRPr sz="2400" b="1">
                <a:solidFill>
                  <a:srgbClr val="FFCC99"/>
                </a:solidFill>
                <a:latin typeface="Arial Narrow"/>
                <a:ea typeface="Arial Narrow"/>
                <a:cs typeface="Arial Narrow"/>
                <a:sym typeface="Arial Narrow"/>
              </a:defRPr>
            </a:pPr>
            <a:r>
              <a:t>El Cuarto Evangelio se cierra con la aparición de Jesús después de su resurrección a siete discípulos en Galilea.</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Uno de los siete discípulos fue el autor del Cuarto Evangelio (21:7, 20, 24).</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El evangelio prepara cuidadosamente la revelación del Discípulo Amado como el autor, pero retiene cuidadosamente su identidad hasta el final.</a:t>
            </a:r>
          </a:p>
          <a:p>
            <a:pPr marL="742950" lvl="1" indent="-285750">
              <a:lnSpc>
                <a:spcPct val="90000"/>
              </a:lnSpc>
              <a:spcBef>
                <a:spcPts val="400"/>
              </a:spcBef>
              <a:defRPr sz="1800" b="1">
                <a:latin typeface="Arial Narrow"/>
                <a:ea typeface="Arial Narrow"/>
                <a:cs typeface="Arial Narrow"/>
                <a:sym typeface="Arial Narrow"/>
              </a:defRPr>
            </a:pPr>
            <a:r>
              <a:t>Su aparición al principio es apenas perceptible (1:35, 40).</a:t>
            </a:r>
            <a:endParaRPr sz="2800"/>
          </a:p>
          <a:p>
            <a:pPr marL="742950" lvl="1" indent="-285750">
              <a:lnSpc>
                <a:spcPct val="90000"/>
              </a:lnSpc>
              <a:spcBef>
                <a:spcPts val="400"/>
              </a:spcBef>
              <a:defRPr sz="1800" b="1">
                <a:latin typeface="Arial Narrow"/>
                <a:ea typeface="Arial Narrow"/>
                <a:cs typeface="Arial Narrow"/>
                <a:sym typeface="Arial Narrow"/>
              </a:defRPr>
            </a:pPr>
            <a:r>
              <a:t>Sin embargo, él era uno de los que habían estado con Jesús “desde el principio” (15:27).</a:t>
            </a:r>
            <a:endParaRPr sz="2800"/>
          </a:p>
          <a:p>
            <a:pPr marL="742950" lvl="1" indent="-285750">
              <a:lnSpc>
                <a:spcPct val="90000"/>
              </a:lnSpc>
              <a:spcBef>
                <a:spcPts val="400"/>
              </a:spcBef>
              <a:defRPr sz="1800" b="1">
                <a:latin typeface="Arial Narrow"/>
                <a:ea typeface="Arial Narrow"/>
                <a:cs typeface="Arial Narrow"/>
                <a:sym typeface="Arial Narrow"/>
              </a:defRPr>
            </a:pPr>
            <a:r>
              <a:t>Estuvo presente en la última cena, en el juicio de Jesús, en la crucifixión y en la tumba vacía (13:23-26; 18:15-16; 19:25-27, 35; 20:2-9).</a:t>
            </a:r>
            <a:endParaRPr sz="2800"/>
          </a:p>
          <a:p>
            <a:pPr marL="742950" lvl="1" indent="-285750">
              <a:lnSpc>
                <a:spcPct val="90000"/>
              </a:lnSpc>
              <a:spcBef>
                <a:spcPts val="400"/>
              </a:spcBef>
              <a:defRPr sz="1800" b="1">
                <a:latin typeface="Arial Narrow"/>
                <a:ea typeface="Arial Narrow"/>
                <a:cs typeface="Arial Narrow"/>
                <a:sym typeface="Arial Narrow"/>
              </a:defRPr>
            </a:pPr>
            <a:r>
              <a:t>No era un desconocido, de lo contrario no habría surgido el rumor de que no moriría (21:23). Aun así, era menos conocido que muchos de los otros (y si era Juan el Viejo, no aparece por su nombre en los Sinópticos).</a:t>
            </a:r>
            <a:r>
              <a:rPr b="0"/>
              <a:t> </a:t>
            </a:r>
            <a:endParaRPr sz="2800"/>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Al final, su testimonio, junto al de los demás evangelios, es indispensable (21,24-25).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61">
                                            <p:txEl>
                                              <p:pRg st="1" end="1"/>
                                            </p:txEl>
                                          </p:spTgt>
                                        </p:tgtEl>
                                        <p:attrNameLst>
                                          <p:attrName>style.visibility</p:attrName>
                                        </p:attrNameLst>
                                      </p:cBhvr>
                                      <p:to>
                                        <p:strVal val="visible"/>
                                      </p:to>
                                    </p:set>
                                    <p:anim calcmode="lin" valueType="num">
                                      <p:cBhvr>
                                        <p:cTn id="7" dur="500" fill="hold"/>
                                        <p:tgtEl>
                                          <p:spTgt spid="12561">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1256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1" nodeType="clickEffect">
                                  <p:stCondLst>
                                    <p:cond delay="0"/>
                                  </p:stCondLst>
                                  <p:iterate>
                                    <p:tmAbs val="0"/>
                                  </p:iterate>
                                  <p:childTnLst>
                                    <p:set>
                                      <p:cBhvr>
                                        <p:cTn id="12" fill="hold"/>
                                        <p:tgtEl>
                                          <p:spTgt spid="12561">
                                            <p:txEl>
                                              <p:pRg st="2" end="2"/>
                                            </p:txEl>
                                          </p:spTgt>
                                        </p:tgtEl>
                                        <p:attrNameLst>
                                          <p:attrName>style.visibility</p:attrName>
                                        </p:attrNameLst>
                                      </p:cBhvr>
                                      <p:to>
                                        <p:strVal val="visible"/>
                                      </p:to>
                                    </p:set>
                                    <p:anim calcmode="lin" valueType="num">
                                      <p:cBhvr>
                                        <p:cTn id="13" dur="500" fill="hold"/>
                                        <p:tgtEl>
                                          <p:spTgt spid="12561">
                                            <p:txEl>
                                              <p:pRg st="2" end="2"/>
                                            </p:txEl>
                                          </p:spTgt>
                                        </p:tgtEl>
                                        <p:attrNameLst>
                                          <p:attrName>ppt_w</p:attrName>
                                        </p:attrNameLst>
                                      </p:cBhvr>
                                      <p:tavLst>
                                        <p:tav tm="0">
                                          <p:val>
                                            <p:fltVal val="0"/>
                                          </p:val>
                                        </p:tav>
                                        <p:tav tm="100000">
                                          <p:val>
                                            <p:strVal val="#ppt_w"/>
                                          </p:val>
                                        </p:tav>
                                      </p:tavLst>
                                    </p:anim>
                                    <p:anim calcmode="lin" valueType="num">
                                      <p:cBhvr>
                                        <p:cTn id="14" dur="500" fill="hold"/>
                                        <p:tgtEl>
                                          <p:spTgt spid="1256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1" nodeType="clickEffect">
                                  <p:stCondLst>
                                    <p:cond delay="0"/>
                                  </p:stCondLst>
                                  <p:iterate>
                                    <p:tmAbs val="0"/>
                                  </p:iterate>
                                  <p:childTnLst>
                                    <p:set>
                                      <p:cBhvr>
                                        <p:cTn id="18" fill="hold"/>
                                        <p:tgtEl>
                                          <p:spTgt spid="12561">
                                            <p:txEl>
                                              <p:pRg st="3" end="3"/>
                                            </p:txEl>
                                          </p:spTgt>
                                        </p:tgtEl>
                                        <p:attrNameLst>
                                          <p:attrName>style.visibility</p:attrName>
                                        </p:attrNameLst>
                                      </p:cBhvr>
                                      <p:to>
                                        <p:strVal val="visible"/>
                                      </p:to>
                                    </p:set>
                                    <p:anim calcmode="lin" valueType="num">
                                      <p:cBhvr>
                                        <p:cTn id="19" dur="500" fill="hold"/>
                                        <p:tgtEl>
                                          <p:spTgt spid="12561">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12561">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1" nodeType="clickEffect">
                                  <p:stCondLst>
                                    <p:cond delay="0"/>
                                  </p:stCondLst>
                                  <p:iterate>
                                    <p:tmAbs val="0"/>
                                  </p:iterate>
                                  <p:childTnLst>
                                    <p:set>
                                      <p:cBhvr>
                                        <p:cTn id="24" fill="hold"/>
                                        <p:tgtEl>
                                          <p:spTgt spid="12561">
                                            <p:txEl>
                                              <p:pRg st="4" end="4"/>
                                            </p:txEl>
                                          </p:spTgt>
                                        </p:tgtEl>
                                        <p:attrNameLst>
                                          <p:attrName>style.visibility</p:attrName>
                                        </p:attrNameLst>
                                      </p:cBhvr>
                                      <p:to>
                                        <p:strVal val="visible"/>
                                      </p:to>
                                    </p:set>
                                    <p:anim calcmode="lin" valueType="num">
                                      <p:cBhvr>
                                        <p:cTn id="25" dur="500" fill="hold"/>
                                        <p:tgtEl>
                                          <p:spTgt spid="12561">
                                            <p:txEl>
                                              <p:pRg st="4" end="4"/>
                                            </p:txEl>
                                          </p:spTgt>
                                        </p:tgtEl>
                                        <p:attrNameLst>
                                          <p:attrName>ppt_w</p:attrName>
                                        </p:attrNameLst>
                                      </p:cBhvr>
                                      <p:tavLst>
                                        <p:tav tm="0">
                                          <p:val>
                                            <p:fltVal val="0"/>
                                          </p:val>
                                        </p:tav>
                                        <p:tav tm="100000">
                                          <p:val>
                                            <p:strVal val="#ppt_w"/>
                                          </p:val>
                                        </p:tav>
                                      </p:tavLst>
                                    </p:anim>
                                    <p:anim calcmode="lin" valueType="num">
                                      <p:cBhvr>
                                        <p:cTn id="26" dur="500" fill="hold"/>
                                        <p:tgtEl>
                                          <p:spTgt spid="1256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1" nodeType="clickEffect">
                                  <p:stCondLst>
                                    <p:cond delay="0"/>
                                  </p:stCondLst>
                                  <p:iterate>
                                    <p:tmAbs val="0"/>
                                  </p:iterate>
                                  <p:childTnLst>
                                    <p:set>
                                      <p:cBhvr>
                                        <p:cTn id="30" fill="hold"/>
                                        <p:tgtEl>
                                          <p:spTgt spid="12561">
                                            <p:txEl>
                                              <p:pRg st="5" end="5"/>
                                            </p:txEl>
                                          </p:spTgt>
                                        </p:tgtEl>
                                        <p:attrNameLst>
                                          <p:attrName>style.visibility</p:attrName>
                                        </p:attrNameLst>
                                      </p:cBhvr>
                                      <p:to>
                                        <p:strVal val="visible"/>
                                      </p:to>
                                    </p:set>
                                    <p:anim calcmode="lin" valueType="num">
                                      <p:cBhvr>
                                        <p:cTn id="31" dur="500" fill="hold"/>
                                        <p:tgtEl>
                                          <p:spTgt spid="12561">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561">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1" nodeType="clickEffect">
                                  <p:stCondLst>
                                    <p:cond delay="0"/>
                                  </p:stCondLst>
                                  <p:iterate>
                                    <p:tmAbs val="0"/>
                                  </p:iterate>
                                  <p:childTnLst>
                                    <p:set>
                                      <p:cBhvr>
                                        <p:cTn id="36" fill="hold"/>
                                        <p:tgtEl>
                                          <p:spTgt spid="12561">
                                            <p:txEl>
                                              <p:pRg st="6" end="6"/>
                                            </p:txEl>
                                          </p:spTgt>
                                        </p:tgtEl>
                                        <p:attrNameLst>
                                          <p:attrName>style.visibility</p:attrName>
                                        </p:attrNameLst>
                                      </p:cBhvr>
                                      <p:to>
                                        <p:strVal val="visible"/>
                                      </p:to>
                                    </p:set>
                                    <p:anim calcmode="lin" valueType="num">
                                      <p:cBhvr>
                                        <p:cTn id="37" dur="500" fill="hold"/>
                                        <p:tgtEl>
                                          <p:spTgt spid="12561">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12561">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1" nodeType="clickEffect">
                                  <p:stCondLst>
                                    <p:cond delay="0"/>
                                  </p:stCondLst>
                                  <p:iterate>
                                    <p:tmAbs val="0"/>
                                  </p:iterate>
                                  <p:childTnLst>
                                    <p:set>
                                      <p:cBhvr>
                                        <p:cTn id="42" fill="hold"/>
                                        <p:tgtEl>
                                          <p:spTgt spid="12561">
                                            <p:txEl>
                                              <p:pRg st="7" end="7"/>
                                            </p:txEl>
                                          </p:spTgt>
                                        </p:tgtEl>
                                        <p:attrNameLst>
                                          <p:attrName>style.visibility</p:attrName>
                                        </p:attrNameLst>
                                      </p:cBhvr>
                                      <p:to>
                                        <p:strVal val="visible"/>
                                      </p:to>
                                    </p:set>
                                    <p:anim calcmode="lin" valueType="num">
                                      <p:cBhvr>
                                        <p:cTn id="43" dur="500" fill="hold"/>
                                        <p:tgtEl>
                                          <p:spTgt spid="12561">
                                            <p:txEl>
                                              <p:pRg st="7" end="7"/>
                                            </p:txEl>
                                          </p:spTgt>
                                        </p:tgtEl>
                                        <p:attrNameLst>
                                          <p:attrName>ppt_w</p:attrName>
                                        </p:attrNameLst>
                                      </p:cBhvr>
                                      <p:tavLst>
                                        <p:tav tm="0">
                                          <p:val>
                                            <p:fltVal val="0"/>
                                          </p:val>
                                        </p:tav>
                                        <p:tav tm="100000">
                                          <p:val>
                                            <p:strVal val="#ppt_w"/>
                                          </p:val>
                                        </p:tav>
                                      </p:tavLst>
                                    </p:anim>
                                    <p:anim calcmode="lin" valueType="num">
                                      <p:cBhvr>
                                        <p:cTn id="44" dur="500" fill="hold"/>
                                        <p:tgtEl>
                                          <p:spTgt spid="12561">
                                            <p:txEl>
                                              <p:pRg st="7" end="7"/>
                                            </p:txEl>
                                          </p:spTgt>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1" nodeType="clickEffect">
                                  <p:stCondLst>
                                    <p:cond delay="0"/>
                                  </p:stCondLst>
                                  <p:iterate>
                                    <p:tmAbs val="0"/>
                                  </p:iterate>
                                  <p:childTnLst>
                                    <p:set>
                                      <p:cBhvr>
                                        <p:cTn id="48" fill="hold"/>
                                        <p:tgtEl>
                                          <p:spTgt spid="12561">
                                            <p:txEl>
                                              <p:pRg st="8" end="8"/>
                                            </p:txEl>
                                          </p:spTgt>
                                        </p:tgtEl>
                                        <p:attrNameLst>
                                          <p:attrName>style.visibility</p:attrName>
                                        </p:attrNameLst>
                                      </p:cBhvr>
                                      <p:to>
                                        <p:strVal val="visible"/>
                                      </p:to>
                                    </p:set>
                                    <p:anim calcmode="lin" valueType="num">
                                      <p:cBhvr>
                                        <p:cTn id="49" dur="500" fill="hold"/>
                                        <p:tgtEl>
                                          <p:spTgt spid="12561">
                                            <p:txEl>
                                              <p:pRg st="8" end="8"/>
                                            </p:txEl>
                                          </p:spTgt>
                                        </p:tgtEl>
                                        <p:attrNameLst>
                                          <p:attrName>ppt_w</p:attrName>
                                        </p:attrNameLst>
                                      </p:cBhvr>
                                      <p:tavLst>
                                        <p:tav tm="0">
                                          <p:val>
                                            <p:fltVal val="0"/>
                                          </p:val>
                                        </p:tav>
                                        <p:tav tm="100000">
                                          <p:val>
                                            <p:strVal val="#ppt_w"/>
                                          </p:val>
                                        </p:tav>
                                      </p:tavLst>
                                    </p:anim>
                                    <p:anim calcmode="lin" valueType="num">
                                      <p:cBhvr>
                                        <p:cTn id="50" dur="500" fill="hold"/>
                                        <p:tgtEl>
                                          <p:spTgt spid="12561">
                                            <p:txEl>
                                              <p:pRg st="8" end="8"/>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61" grpId="1" build="p" bldLvl="5" animBg="1" advAuto="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3"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Historia narrativa en los Hechos</a:t>
            </a:r>
          </a:p>
        </p:txBody>
      </p:sp>
      <p:sp>
        <p:nvSpPr>
          <p:cNvPr id="12564"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157</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563">
                                            <p:bg/>
                                          </p:spTgt>
                                        </p:tgtEl>
                                        <p:attrNameLst>
                                          <p:attrName>style.visibility</p:attrName>
                                        </p:attrNameLst>
                                      </p:cBhvr>
                                      <p:to>
                                        <p:strVal val="visible"/>
                                      </p:to>
                                    </p:set>
                                    <p:anim calcmode="lin" valueType="num">
                                      <p:cBhvr>
                                        <p:cTn id="7" dur="500" fill="hold"/>
                                        <p:tgtEl>
                                          <p:spTgt spid="12563">
                                            <p:bg/>
                                          </p:spTgt>
                                        </p:tgtEl>
                                        <p:attrNameLst>
                                          <p:attrName>ppt_x</p:attrName>
                                        </p:attrNameLst>
                                      </p:cBhvr>
                                      <p:tavLst>
                                        <p:tav tm="0">
                                          <p:val>
                                            <p:strVal val="0-#ppt_w/2"/>
                                          </p:val>
                                        </p:tav>
                                        <p:tav tm="100000">
                                          <p:val>
                                            <p:strVal val="#ppt_x"/>
                                          </p:val>
                                        </p:tav>
                                      </p:tavLst>
                                    </p:anim>
                                    <p:anim calcmode="lin" valueType="num">
                                      <p:cBhvr>
                                        <p:cTn id="8" dur="500" fill="hold"/>
                                        <p:tgtEl>
                                          <p:spTgt spid="12563">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563">
                                            <p:txEl>
                                              <p:pRg st="0" end="0"/>
                                            </p:txEl>
                                          </p:spTgt>
                                        </p:tgtEl>
                                        <p:attrNameLst>
                                          <p:attrName>style.visibility</p:attrName>
                                        </p:attrNameLst>
                                      </p:cBhvr>
                                      <p:to>
                                        <p:strVal val="visible"/>
                                      </p:to>
                                    </p:set>
                                    <p:anim calcmode="lin" valueType="num">
                                      <p:cBhvr>
                                        <p:cTn id="11" dur="500" fill="hold"/>
                                        <p:tgtEl>
                                          <p:spTgt spid="12563">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56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63" grpId="1" build="p" animBg="1" advAuto="0"/>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2566" name="Title 1"/>
          <p:cNvSpPr txBox="1">
            <a:spLocks noGrp="1"/>
          </p:cNvSpPr>
          <p:nvPr>
            <p:ph type="title"/>
          </p:nvPr>
        </p:nvSpPr>
        <p:spPr>
          <a:xfrm>
            <a:off x="838200" y="115735"/>
            <a:ext cx="10515600" cy="827242"/>
          </a:xfrm>
          <a:prstGeom prst="rect">
            <a:avLst/>
          </a:prstGeom>
        </p:spPr>
        <p:txBody>
          <a:bodyPr/>
          <a:lstStyle>
            <a:lvl1pPr>
              <a:defRPr sz="3600">
                <a:solidFill>
                  <a:srgbClr val="FFCC00"/>
                </a:solidFill>
                <a:effectLst>
                  <a:outerShdw blurRad="38100" dist="38100" dir="2700000" rotWithShape="0">
                    <a:srgbClr val="000000">
                      <a:alpha val="43137"/>
                    </a:srgbClr>
                  </a:outerShdw>
                </a:effectLst>
              </a:defRPr>
            </a:lvl1pPr>
          </a:lstStyle>
          <a:p>
            <a:r>
              <a:t>EL PATRÓN PROGRAMÁTICO DE LUCAS EN HECHOS</a:t>
            </a:r>
          </a:p>
        </p:txBody>
      </p:sp>
      <p:sp>
        <p:nvSpPr>
          <p:cNvPr id="12567" name="Content Placeholder 2"/>
          <p:cNvSpPr txBox="1">
            <a:spLocks noGrp="1"/>
          </p:cNvSpPr>
          <p:nvPr>
            <p:ph type="body" sz="quarter" idx="1"/>
          </p:nvPr>
        </p:nvSpPr>
        <p:spPr>
          <a:xfrm>
            <a:off x="838200" y="942977"/>
            <a:ext cx="10515600" cy="1340939"/>
          </a:xfrm>
          <a:prstGeom prst="rect">
            <a:avLst/>
          </a:prstGeom>
        </p:spPr>
        <p:txBody>
          <a:bodyPr/>
          <a:lstStyle>
            <a:lvl1pPr marL="0" indent="0">
              <a:buSzTx/>
              <a:buNone/>
              <a:defRPr b="1">
                <a:solidFill>
                  <a:srgbClr val="FFFF99"/>
                </a:solidFill>
                <a:effectLst>
                  <a:outerShdw blurRad="38100" dist="38100" dir="2700000" rotWithShape="0">
                    <a:srgbClr val="000000">
                      <a:alpha val="43137"/>
                    </a:srgbClr>
                  </a:outerShdw>
                </a:effectLst>
              </a:defRPr>
            </a:lvl1pPr>
          </a:lstStyle>
          <a:p>
            <a:r>
              <a:t>Al principio, Lucas ofrece un modelo de cómo el mensaje de Jesús se extendería más allá del círculo judío.</a:t>
            </a:r>
          </a:p>
        </p:txBody>
      </p:sp>
      <p:sp>
        <p:nvSpPr>
          <p:cNvPr id="12568"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158</a:t>
            </a:fld>
            <a:endParaRPr/>
          </a:p>
        </p:txBody>
      </p:sp>
      <p:sp>
        <p:nvSpPr>
          <p:cNvPr id="12569" name="TextBox 4"/>
          <p:cNvSpPr txBox="1"/>
          <p:nvPr/>
        </p:nvSpPr>
        <p:spPr>
          <a:xfrm>
            <a:off x="512617" y="2396815"/>
            <a:ext cx="11166766" cy="1086995"/>
          </a:xfrm>
          <a:prstGeom prst="rect">
            <a:avLst/>
          </a:prstGeom>
          <a:solidFill>
            <a:srgbClr val="2F5597"/>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400">
                <a:solidFill>
                  <a:srgbClr val="FFFF00"/>
                </a:solidFill>
                <a:latin typeface="Bradley Hand ITC"/>
                <a:ea typeface="Bradley Hand ITC"/>
                <a:cs typeface="Bradley Hand ITC"/>
                <a:sym typeface="Bradley Hand ITC"/>
              </a:defRPr>
            </a:pPr>
            <a:r>
              <a:t>“Pero recibiréis poder, cuando haya venido sobre vosotros el Espíritu Santo, y seréis mis testigos en Jerusalén, en toda Judea, en Samaria y hasta lo último de la tierra.”</a:t>
            </a:r>
            <a:r>
              <a:rPr sz="1800">
                <a:latin typeface="+mj-lt"/>
                <a:ea typeface="+mj-ea"/>
                <a:cs typeface="+mj-cs"/>
                <a:sym typeface="Calibri"/>
              </a:rPr>
              <a:t>(1:8)</a:t>
            </a:r>
          </a:p>
        </p:txBody>
      </p:sp>
      <p:sp>
        <p:nvSpPr>
          <p:cNvPr id="12570" name="TextBox 5"/>
          <p:cNvSpPr txBox="1"/>
          <p:nvPr/>
        </p:nvSpPr>
        <p:spPr>
          <a:xfrm>
            <a:off x="883920" y="3786168"/>
            <a:ext cx="10091651" cy="8765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800" b="1">
                <a:solidFill>
                  <a:srgbClr val="FFFF99"/>
                </a:solidFill>
                <a:effectLst>
                  <a:outerShdw blurRad="38100" dist="38100" dir="2700000" rotWithShape="0">
                    <a:srgbClr val="000000">
                      <a:alpha val="43137"/>
                    </a:srgbClr>
                  </a:outerShdw>
                </a:effectLst>
                <a:latin typeface="+mj-lt"/>
                <a:ea typeface="+mj-ea"/>
                <a:cs typeface="+mj-cs"/>
                <a:sym typeface="Calibri"/>
              </a:defRPr>
            </a:pPr>
            <a:r>
              <a:t>Al final, muestra cómo se logró este objetivo en la obra misionera de Pablo. cuando llegó a Roma.</a:t>
            </a:r>
          </a:p>
        </p:txBody>
      </p:sp>
      <p:sp>
        <p:nvSpPr>
          <p:cNvPr id="12571" name="TextBox 6"/>
          <p:cNvSpPr txBox="1"/>
          <p:nvPr/>
        </p:nvSpPr>
        <p:spPr>
          <a:xfrm>
            <a:off x="527607" y="5126186"/>
            <a:ext cx="11069784" cy="1086994"/>
          </a:xfrm>
          <a:prstGeom prst="rect">
            <a:avLst/>
          </a:prstGeom>
          <a:solidFill>
            <a:srgbClr val="2F5597"/>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400">
                <a:solidFill>
                  <a:srgbClr val="FFFF00"/>
                </a:solidFill>
                <a:latin typeface="Bradley Hand ITC"/>
                <a:ea typeface="Bradley Hand ITC"/>
                <a:cs typeface="Bradley Hand ITC"/>
                <a:sym typeface="Bradley Hand ITC"/>
              </a:defRPr>
            </a:pPr>
            <a:r>
              <a:t>“…La salvación de Dios ha sido enviada a los gentiles, y ellos escucharán… con valentía y sin impedimentos, predicaba el reino de Dios y enseñaba acerca del Señor Jesucristo.”</a:t>
            </a:r>
            <a:r>
              <a:rPr sz="1800">
                <a:latin typeface="+mj-lt"/>
                <a:ea typeface="+mj-ea"/>
                <a:cs typeface="+mj-cs"/>
                <a:sym typeface="Calibri"/>
              </a:rPr>
              <a:t>(28:30-31)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67"/>
                                        </p:tgtEl>
                                        <p:attrNameLst>
                                          <p:attrName>style.visibility</p:attrName>
                                        </p:attrNameLst>
                                      </p:cBhvr>
                                      <p:to>
                                        <p:strVal val="visible"/>
                                      </p:to>
                                    </p:set>
                                    <p:anim calcmode="lin" valueType="num">
                                      <p:cBhvr>
                                        <p:cTn id="7" dur="500" fill="hold"/>
                                        <p:tgtEl>
                                          <p:spTgt spid="12567"/>
                                        </p:tgtEl>
                                        <p:attrNameLst>
                                          <p:attrName>ppt_w</p:attrName>
                                        </p:attrNameLst>
                                      </p:cBhvr>
                                      <p:tavLst>
                                        <p:tav tm="0">
                                          <p:val>
                                            <p:fltVal val="0"/>
                                          </p:val>
                                        </p:tav>
                                        <p:tav tm="100000">
                                          <p:val>
                                            <p:strVal val="#ppt_w"/>
                                          </p:val>
                                        </p:tav>
                                      </p:tavLst>
                                    </p:anim>
                                    <p:anim calcmode="lin" valueType="num">
                                      <p:cBhvr>
                                        <p:cTn id="8" dur="500" fill="hold"/>
                                        <p:tgtEl>
                                          <p:spTgt spid="1256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12569"/>
                                        </p:tgtEl>
                                        <p:attrNameLst>
                                          <p:attrName>style.visibility</p:attrName>
                                        </p:attrNameLst>
                                      </p:cBhvr>
                                      <p:to>
                                        <p:strVal val="visible"/>
                                      </p:to>
                                    </p:set>
                                    <p:animEffect transition="in" filter="fade">
                                      <p:cBhvr>
                                        <p:cTn id="13" dur="500"/>
                                        <p:tgtEl>
                                          <p:spTgt spid="12569"/>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3" nodeType="clickEffect">
                                  <p:stCondLst>
                                    <p:cond delay="0"/>
                                  </p:stCondLst>
                                  <p:iterate>
                                    <p:tmAbs val="0"/>
                                  </p:iterate>
                                  <p:childTnLst>
                                    <p:set>
                                      <p:cBhvr>
                                        <p:cTn id="17" fill="hold"/>
                                        <p:tgtEl>
                                          <p:spTgt spid="12570"/>
                                        </p:tgtEl>
                                        <p:attrNameLst>
                                          <p:attrName>style.visibility</p:attrName>
                                        </p:attrNameLst>
                                      </p:cBhvr>
                                      <p:to>
                                        <p:strVal val="visible"/>
                                      </p:to>
                                    </p:set>
                                    <p:anim calcmode="lin" valueType="num">
                                      <p:cBhvr>
                                        <p:cTn id="18" dur="500" fill="hold"/>
                                        <p:tgtEl>
                                          <p:spTgt spid="12570"/>
                                        </p:tgtEl>
                                        <p:attrNameLst>
                                          <p:attrName>ppt_w</p:attrName>
                                        </p:attrNameLst>
                                      </p:cBhvr>
                                      <p:tavLst>
                                        <p:tav tm="0">
                                          <p:val>
                                            <p:fltVal val="0"/>
                                          </p:val>
                                        </p:tav>
                                        <p:tav tm="100000">
                                          <p:val>
                                            <p:strVal val="#ppt_w"/>
                                          </p:val>
                                        </p:tav>
                                      </p:tavLst>
                                    </p:anim>
                                    <p:anim calcmode="lin" valueType="num">
                                      <p:cBhvr>
                                        <p:cTn id="19" dur="500" fill="hold"/>
                                        <p:tgtEl>
                                          <p:spTgt spid="12570"/>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fill="hold" grpId="4" nodeType="clickEffect">
                                  <p:stCondLst>
                                    <p:cond delay="0"/>
                                  </p:stCondLst>
                                  <p:iterate>
                                    <p:tmAbs val="0"/>
                                  </p:iterate>
                                  <p:childTnLst>
                                    <p:set>
                                      <p:cBhvr>
                                        <p:cTn id="23" fill="hold"/>
                                        <p:tgtEl>
                                          <p:spTgt spid="12571"/>
                                        </p:tgtEl>
                                        <p:attrNameLst>
                                          <p:attrName>style.visibility</p:attrName>
                                        </p:attrNameLst>
                                      </p:cBhvr>
                                      <p:to>
                                        <p:strVal val="visible"/>
                                      </p:to>
                                    </p:set>
                                    <p:animEffect transition="in" filter="fade">
                                      <p:cBhvr>
                                        <p:cTn id="24" dur="500"/>
                                        <p:tgtEl>
                                          <p:spTgt spid="125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67" grpId="1" animBg="1" advAuto="0"/>
      <p:bldP spid="12569" grpId="2" animBg="1" advAuto="0"/>
      <p:bldP spid="12570" grpId="3" animBg="1" advAuto="0"/>
      <p:bldP spid="12571" grpId="4" animBg="1" advAuto="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3" name="Title 1"/>
          <p:cNvSpPr txBox="1">
            <a:spLocks noGrp="1"/>
          </p:cNvSpPr>
          <p:nvPr>
            <p:ph type="title"/>
          </p:nvPr>
        </p:nvSpPr>
        <p:spPr>
          <a:xfrm>
            <a:off x="838200" y="365125"/>
            <a:ext cx="10515600" cy="873125"/>
          </a:xfrm>
          <a:prstGeom prst="rect">
            <a:avLst/>
          </a:prstGeom>
        </p:spPr>
        <p:txBody>
          <a:bodyPr/>
          <a:lstStyle>
            <a:lvl1pPr>
              <a:defRPr sz="3600">
                <a:solidFill>
                  <a:srgbClr val="FFC000"/>
                </a:solidFill>
                <a:effectLst>
                  <a:outerShdw blurRad="38100" dist="38100" dir="2700000" rotWithShape="0">
                    <a:srgbClr val="000000">
                      <a:alpha val="43137"/>
                    </a:srgbClr>
                  </a:outerShdw>
                </a:effectLst>
              </a:defRPr>
            </a:lvl1pPr>
          </a:lstStyle>
          <a:p>
            <a:r>
              <a:t>AMPLIANDO LOS LÍMITES</a:t>
            </a:r>
          </a:p>
        </p:txBody>
      </p:sp>
      <p:sp>
        <p:nvSpPr>
          <p:cNvPr id="12574" name="Content Placeholder 2"/>
          <p:cNvSpPr txBox="1">
            <a:spLocks noGrp="1"/>
          </p:cNvSpPr>
          <p:nvPr>
            <p:ph type="body" idx="1"/>
          </p:nvPr>
        </p:nvSpPr>
        <p:spPr>
          <a:xfrm>
            <a:off x="838200" y="1362075"/>
            <a:ext cx="10515600" cy="5495926"/>
          </a:xfrm>
          <a:prstGeom prst="rect">
            <a:avLst/>
          </a:prstGeom>
        </p:spPr>
        <p:txBody>
          <a:bodyPr/>
          <a:lstStyle/>
          <a:p>
            <a:pPr marL="0" indent="0">
              <a:buSzTx/>
              <a:buNone/>
              <a:defRPr b="1">
                <a:solidFill>
                  <a:srgbClr val="00FFFF"/>
                </a:solidFill>
                <a:effectLst>
                  <a:outerShdw blurRad="38100" dist="38100" dir="2700000" rotWithShape="0">
                    <a:srgbClr val="000000">
                      <a:alpha val="43137"/>
                    </a:srgbClr>
                  </a:outerShdw>
                </a:effectLst>
              </a:defRPr>
            </a:pPr>
            <a:r>
              <a:t>Con el tiempo, el nuevo movimiento cristiano adquirió un alcance internacional, pero esta transición no fue tranquila sino llena de tensiones.</a:t>
            </a:r>
          </a:p>
          <a:p>
            <a:pPr>
              <a:defRPr sz="2400" i="1"/>
            </a:pPr>
            <a:r>
              <a:t>El primer indicio de reordenamiento fue el nombramiento de siete diáconos para ayudar en la distribución de alimentos a las viudas (6:5). Como todos los nombres de estos líderes son griegos, se puede suponer que todos eran judíos helenistas.</a:t>
            </a:r>
          </a:p>
          <a:p>
            <a:pPr>
              <a:defRPr sz="2400" i="1"/>
            </a:pPr>
            <a:r>
              <a:t>Después del martirio de uno de estos diáconos y de una intensa persecución, los seguidores de Jesús se extendieron a las zonas periféricas de Judea y Samaria, pero sólo compartiendo el mensaje de Jesús con otros judíos (11:19).</a:t>
            </a:r>
          </a:p>
        </p:txBody>
      </p:sp>
      <p:sp>
        <p:nvSpPr>
          <p:cNvPr id="12575"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159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74">
                                            <p:bg/>
                                          </p:spTgt>
                                        </p:tgtEl>
                                        <p:attrNameLst>
                                          <p:attrName>style.visibility</p:attrName>
                                        </p:attrNameLst>
                                      </p:cBhvr>
                                      <p:to>
                                        <p:strVal val="visible"/>
                                      </p:to>
                                    </p:set>
                                    <p:anim calcmode="lin" valueType="num">
                                      <p:cBhvr>
                                        <p:cTn id="7" dur="500" fill="hold"/>
                                        <p:tgtEl>
                                          <p:spTgt spid="12574">
                                            <p:bg/>
                                          </p:spTgt>
                                        </p:tgtEl>
                                        <p:attrNameLst>
                                          <p:attrName>ppt_w</p:attrName>
                                        </p:attrNameLst>
                                      </p:cBhvr>
                                      <p:tavLst>
                                        <p:tav tm="0">
                                          <p:val>
                                            <p:fltVal val="0"/>
                                          </p:val>
                                        </p:tav>
                                        <p:tav tm="100000">
                                          <p:val>
                                            <p:strVal val="#ppt_w"/>
                                          </p:val>
                                        </p:tav>
                                      </p:tavLst>
                                    </p:anim>
                                    <p:anim calcmode="lin" valueType="num">
                                      <p:cBhvr>
                                        <p:cTn id="8" dur="500" fill="hold"/>
                                        <p:tgtEl>
                                          <p:spTgt spid="1257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74">
                                            <p:txEl>
                                              <p:pRg st="0" end="0"/>
                                            </p:txEl>
                                          </p:spTgt>
                                        </p:tgtEl>
                                        <p:attrNameLst>
                                          <p:attrName>style.visibility</p:attrName>
                                        </p:attrNameLst>
                                      </p:cBhvr>
                                      <p:to>
                                        <p:strVal val="visible"/>
                                      </p:to>
                                    </p:set>
                                    <p:anim calcmode="lin" valueType="num">
                                      <p:cBhvr>
                                        <p:cTn id="11" dur="500" fill="hold"/>
                                        <p:tgtEl>
                                          <p:spTgt spid="1257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7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74">
                                            <p:txEl>
                                              <p:pRg st="1" end="1"/>
                                            </p:txEl>
                                          </p:spTgt>
                                        </p:tgtEl>
                                        <p:attrNameLst>
                                          <p:attrName>style.visibility</p:attrName>
                                        </p:attrNameLst>
                                      </p:cBhvr>
                                      <p:to>
                                        <p:strVal val="visible"/>
                                      </p:to>
                                    </p:set>
                                    <p:anim calcmode="lin" valueType="num">
                                      <p:cBhvr>
                                        <p:cTn id="17" dur="500" fill="hold"/>
                                        <p:tgtEl>
                                          <p:spTgt spid="1257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7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74">
                                            <p:txEl>
                                              <p:pRg st="2" end="2"/>
                                            </p:txEl>
                                          </p:spTgt>
                                        </p:tgtEl>
                                        <p:attrNameLst>
                                          <p:attrName>style.visibility</p:attrName>
                                        </p:attrNameLst>
                                      </p:cBhvr>
                                      <p:to>
                                        <p:strVal val="visible"/>
                                      </p:to>
                                    </p:set>
                                    <p:anim calcmode="lin" valueType="num">
                                      <p:cBhvr>
                                        <p:cTn id="23" dur="500" fill="hold"/>
                                        <p:tgtEl>
                                          <p:spTgt spid="1257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74">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4" grpId="1" build="p"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 name="Title 1"/>
          <p:cNvSpPr txBox="1">
            <a:spLocks noGrp="1"/>
          </p:cNvSpPr>
          <p:nvPr>
            <p:ph type="title"/>
          </p:nvPr>
        </p:nvSpPr>
        <p:spPr>
          <a:xfrm>
            <a:off x="609599" y="380998"/>
            <a:ext cx="3492219" cy="6302707"/>
          </a:xfrm>
          <a:prstGeom prst="rect">
            <a:avLst/>
          </a:prstGeom>
        </p:spPr>
        <p:txBody>
          <a:bodyPr/>
          <a:lstStyle>
            <a:lvl1pPr algn="l">
              <a:defRPr sz="2400">
                <a:solidFill>
                  <a:srgbClr val="000000"/>
                </a:solidFill>
              </a:defRPr>
            </a:lvl1pPr>
          </a:lstStyle>
          <a:p>
            <a:pPr>
              <a:defRPr>
                <a:effectLst/>
              </a:defRPr>
            </a:pPr>
            <a:r>
              <a:t>Qumrán, la comunidad que preservó los Rollos del Mar Muerto, era probablemente esenia.</a:t>
            </a:r>
          </a:p>
        </p:txBody>
      </p:sp>
      <p:sp>
        <p:nvSpPr>
          <p:cNvPr id="11910" name="Slide Number Placeholder 3"/>
          <p:cNvSpPr txBox="1">
            <a:spLocks noGrp="1"/>
          </p:cNvSpPr>
          <p:nvPr>
            <p:ph type="sldNum" sz="quarter" idx="2"/>
          </p:nvPr>
        </p:nvSpPr>
        <p:spPr>
          <a:xfrm>
            <a:off x="8737600"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16</a:t>
            </a:fld>
            <a:endParaRPr/>
          </a:p>
        </p:txBody>
      </p:sp>
      <p:pic>
        <p:nvPicPr>
          <p:cNvPr id="11911" name="Content Placeholder 4" descr="Content Placeholder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4502868" y="168243"/>
            <a:ext cx="7480584" cy="6515463"/>
          </a:xfrm>
          <a:prstGeom prst="rect">
            <a:avLst/>
          </a:prstGeom>
          <a:ln w="12700">
            <a:miter lim="400000"/>
          </a:ln>
        </p:spPr>
      </p:pic>
    </p:spTree>
  </p:cSld>
  <p:clrMapOvr>
    <a:masterClrMapping/>
  </p:clrMapOvr>
  <p:transition spd="med"/>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7" name="Content Placeholder 2"/>
          <p:cNvSpPr txBox="1">
            <a:spLocks noGrp="1"/>
          </p:cNvSpPr>
          <p:nvPr>
            <p:ph type="body" idx="1"/>
          </p:nvPr>
        </p:nvSpPr>
        <p:spPr>
          <a:xfrm>
            <a:off x="704537" y="381000"/>
            <a:ext cx="10777930" cy="6477000"/>
          </a:xfrm>
          <a:prstGeom prst="rect">
            <a:avLst/>
          </a:prstGeom>
        </p:spPr>
        <p:txBody>
          <a:bodyPr/>
          <a:lstStyle/>
          <a:p>
            <a:pPr marL="0" indent="0">
              <a:buSzTx/>
              <a:buNone/>
              <a:defRPr b="1">
                <a:solidFill>
                  <a:srgbClr val="00FFFF"/>
                </a:solidFill>
                <a:effectLst>
                  <a:outerShdw blurRad="38100" dist="38100" dir="2700000" rotWithShape="0">
                    <a:srgbClr val="000000">
                      <a:alpha val="43137"/>
                    </a:srgbClr>
                  </a:outerShdw>
                </a:effectLst>
              </a:defRPr>
            </a:pPr>
            <a:r>
              <a:t>Se suceden ahora cuatro acontecimientos, cada uno de ellos un momento crítico en la expansión de la misión cristiana.</a:t>
            </a:r>
          </a:p>
          <a:p>
            <a:pPr>
              <a:defRPr sz="2400" i="1"/>
            </a:pPr>
            <a:r>
              <a:t>Felipe, otro de los siete diáconos, predicó el mensaje de Cristo a algunos samaritanos (8:5, 12).</a:t>
            </a:r>
          </a:p>
          <a:p>
            <a:pPr>
              <a:defRPr sz="2400" i="1"/>
            </a:pPr>
            <a:r>
              <a:t>Felipe también bautizó a un prosélito africano (8:36-38), que regresó a Etiopía.</a:t>
            </a:r>
          </a:p>
          <a:p>
            <a:pPr>
              <a:defRPr sz="2400" i="1"/>
            </a:pPr>
            <a:r>
              <a:t>Saulo, el inquisidor del Sanedrín contra los cristianos, se enfrentó al encuentro directo con Cristo resucitado y recibió la noticia de que sería “instrumento escogido para llevar mi nombre entre los gentiles” (9:15; 22:21; 26:17-18).</a:t>
            </a:r>
          </a:p>
          <a:p>
            <a:pPr>
              <a:defRPr sz="2400" i="1"/>
            </a:pPr>
            <a:r>
              <a:t>Pedro fue obligado por Dios a predicar el evangelio a la familia de un oficial romano temeroso de Dios en Cesarea, y los bautizó (10:47-48).</a:t>
            </a:r>
          </a:p>
        </p:txBody>
      </p:sp>
      <p:sp>
        <p:nvSpPr>
          <p:cNvPr id="12578"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160</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77">
                                            <p:bg/>
                                          </p:spTgt>
                                        </p:tgtEl>
                                        <p:attrNameLst>
                                          <p:attrName>style.visibility</p:attrName>
                                        </p:attrNameLst>
                                      </p:cBhvr>
                                      <p:to>
                                        <p:strVal val="visible"/>
                                      </p:to>
                                    </p:set>
                                    <p:anim calcmode="lin" valueType="num">
                                      <p:cBhvr>
                                        <p:cTn id="7" dur="500" fill="hold"/>
                                        <p:tgtEl>
                                          <p:spTgt spid="12577">
                                            <p:bg/>
                                          </p:spTgt>
                                        </p:tgtEl>
                                        <p:attrNameLst>
                                          <p:attrName>ppt_w</p:attrName>
                                        </p:attrNameLst>
                                      </p:cBhvr>
                                      <p:tavLst>
                                        <p:tav tm="0">
                                          <p:val>
                                            <p:fltVal val="0"/>
                                          </p:val>
                                        </p:tav>
                                        <p:tav tm="100000">
                                          <p:val>
                                            <p:strVal val="#ppt_w"/>
                                          </p:val>
                                        </p:tav>
                                      </p:tavLst>
                                    </p:anim>
                                    <p:anim calcmode="lin" valueType="num">
                                      <p:cBhvr>
                                        <p:cTn id="8" dur="500" fill="hold"/>
                                        <p:tgtEl>
                                          <p:spTgt spid="1257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77">
                                            <p:txEl>
                                              <p:pRg st="0" end="0"/>
                                            </p:txEl>
                                          </p:spTgt>
                                        </p:tgtEl>
                                        <p:attrNameLst>
                                          <p:attrName>style.visibility</p:attrName>
                                        </p:attrNameLst>
                                      </p:cBhvr>
                                      <p:to>
                                        <p:strVal val="visible"/>
                                      </p:to>
                                    </p:set>
                                    <p:anim calcmode="lin" valueType="num">
                                      <p:cBhvr>
                                        <p:cTn id="11" dur="500" fill="hold"/>
                                        <p:tgtEl>
                                          <p:spTgt spid="1257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7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77">
                                            <p:txEl>
                                              <p:pRg st="1" end="1"/>
                                            </p:txEl>
                                          </p:spTgt>
                                        </p:tgtEl>
                                        <p:attrNameLst>
                                          <p:attrName>style.visibility</p:attrName>
                                        </p:attrNameLst>
                                      </p:cBhvr>
                                      <p:to>
                                        <p:strVal val="visible"/>
                                      </p:to>
                                    </p:set>
                                    <p:anim calcmode="lin" valueType="num">
                                      <p:cBhvr>
                                        <p:cTn id="17" dur="500" fill="hold"/>
                                        <p:tgtEl>
                                          <p:spTgt spid="1257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7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77">
                                            <p:txEl>
                                              <p:pRg st="2" end="2"/>
                                            </p:txEl>
                                          </p:spTgt>
                                        </p:tgtEl>
                                        <p:attrNameLst>
                                          <p:attrName>style.visibility</p:attrName>
                                        </p:attrNameLst>
                                      </p:cBhvr>
                                      <p:to>
                                        <p:strVal val="visible"/>
                                      </p:to>
                                    </p:set>
                                    <p:anim calcmode="lin" valueType="num">
                                      <p:cBhvr>
                                        <p:cTn id="23" dur="500" fill="hold"/>
                                        <p:tgtEl>
                                          <p:spTgt spid="1257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7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577">
                                            <p:txEl>
                                              <p:pRg st="3" end="3"/>
                                            </p:txEl>
                                          </p:spTgt>
                                        </p:tgtEl>
                                        <p:attrNameLst>
                                          <p:attrName>style.visibility</p:attrName>
                                        </p:attrNameLst>
                                      </p:cBhvr>
                                      <p:to>
                                        <p:strVal val="visible"/>
                                      </p:to>
                                    </p:set>
                                    <p:anim calcmode="lin" valueType="num">
                                      <p:cBhvr>
                                        <p:cTn id="29" dur="500" fill="hold"/>
                                        <p:tgtEl>
                                          <p:spTgt spid="1257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577">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577">
                                            <p:txEl>
                                              <p:pRg st="4" end="4"/>
                                            </p:txEl>
                                          </p:spTgt>
                                        </p:tgtEl>
                                        <p:attrNameLst>
                                          <p:attrName>style.visibility</p:attrName>
                                        </p:attrNameLst>
                                      </p:cBhvr>
                                      <p:to>
                                        <p:strVal val="visible"/>
                                      </p:to>
                                    </p:set>
                                    <p:anim calcmode="lin" valueType="num">
                                      <p:cBhvr>
                                        <p:cTn id="35" dur="500" fill="hold"/>
                                        <p:tgtEl>
                                          <p:spTgt spid="12577">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577">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77" grpId="1" build="p" animBg="1" advAuto="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0" name="Content Placeholder 2"/>
          <p:cNvSpPr txBox="1">
            <a:spLocks noGrp="1"/>
          </p:cNvSpPr>
          <p:nvPr>
            <p:ph type="body" idx="1"/>
          </p:nvPr>
        </p:nvSpPr>
        <p:spPr>
          <a:xfrm>
            <a:off x="838200" y="533399"/>
            <a:ext cx="10515600" cy="5643565"/>
          </a:xfrm>
          <a:prstGeom prst="rect">
            <a:avLst/>
          </a:prstGeom>
        </p:spPr>
        <p:txBody>
          <a:bodyPr/>
          <a:lstStyle/>
          <a:p>
            <a:pPr marL="0" indent="0">
              <a:buSzTx/>
              <a:buNone/>
              <a:defRPr b="1">
                <a:solidFill>
                  <a:srgbClr val="00FFFF"/>
                </a:solidFill>
                <a:effectLst>
                  <a:outerShdw blurRad="38100" dist="38100" dir="2700000" rotWithShape="0">
                    <a:srgbClr val="000000">
                      <a:alpha val="43137"/>
                    </a:srgbClr>
                  </a:outerShdw>
                </a:effectLst>
              </a:defRPr>
            </a:pPr>
            <a:r>
              <a:t>Un acontecimiento de enorme importancia ocurrió en Antioquía, Siria, cuando algunos cristianos judíos de la diáspora que viajaban comenzaron a predicar a los griegos paganos (11:19-21).</a:t>
            </a:r>
          </a:p>
          <a:p>
            <a:pPr>
              <a:defRPr sz="2400" i="1"/>
            </a:pPr>
            <a:r>
              <a:t>Hasta entonces nadie había predicado a los considerados paganos.</a:t>
            </a:r>
          </a:p>
          <a:p>
            <a:pPr>
              <a:defRPr sz="2400" i="1"/>
            </a:pPr>
            <a:r>
              <a:t>Un gran número de conversos se convirtió en el núcleo de lo que sería una de las iglesias más importantes del Imperio Romano y la primera iglesia en patrocinar activamente la labor misionera en el extranjero.</a:t>
            </a:r>
          </a:p>
        </p:txBody>
      </p:sp>
      <p:sp>
        <p:nvSpPr>
          <p:cNvPr id="12581"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161</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80">
                                            <p:bg/>
                                          </p:spTgt>
                                        </p:tgtEl>
                                        <p:attrNameLst>
                                          <p:attrName>style.visibility</p:attrName>
                                        </p:attrNameLst>
                                      </p:cBhvr>
                                      <p:to>
                                        <p:strVal val="visible"/>
                                      </p:to>
                                    </p:set>
                                    <p:anim calcmode="lin" valueType="num">
                                      <p:cBhvr>
                                        <p:cTn id="7" dur="500" fill="hold"/>
                                        <p:tgtEl>
                                          <p:spTgt spid="12580">
                                            <p:bg/>
                                          </p:spTgt>
                                        </p:tgtEl>
                                        <p:attrNameLst>
                                          <p:attrName>ppt_w</p:attrName>
                                        </p:attrNameLst>
                                      </p:cBhvr>
                                      <p:tavLst>
                                        <p:tav tm="0">
                                          <p:val>
                                            <p:fltVal val="0"/>
                                          </p:val>
                                        </p:tav>
                                        <p:tav tm="100000">
                                          <p:val>
                                            <p:strVal val="#ppt_w"/>
                                          </p:val>
                                        </p:tav>
                                      </p:tavLst>
                                    </p:anim>
                                    <p:anim calcmode="lin" valueType="num">
                                      <p:cBhvr>
                                        <p:cTn id="8" dur="500" fill="hold"/>
                                        <p:tgtEl>
                                          <p:spTgt spid="1258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80">
                                            <p:txEl>
                                              <p:pRg st="0" end="0"/>
                                            </p:txEl>
                                          </p:spTgt>
                                        </p:tgtEl>
                                        <p:attrNameLst>
                                          <p:attrName>style.visibility</p:attrName>
                                        </p:attrNameLst>
                                      </p:cBhvr>
                                      <p:to>
                                        <p:strVal val="visible"/>
                                      </p:to>
                                    </p:set>
                                    <p:anim calcmode="lin" valueType="num">
                                      <p:cBhvr>
                                        <p:cTn id="11" dur="500" fill="hold"/>
                                        <p:tgtEl>
                                          <p:spTgt spid="1258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8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80">
                                            <p:txEl>
                                              <p:pRg st="1" end="1"/>
                                            </p:txEl>
                                          </p:spTgt>
                                        </p:tgtEl>
                                        <p:attrNameLst>
                                          <p:attrName>style.visibility</p:attrName>
                                        </p:attrNameLst>
                                      </p:cBhvr>
                                      <p:to>
                                        <p:strVal val="visible"/>
                                      </p:to>
                                    </p:set>
                                    <p:anim calcmode="lin" valueType="num">
                                      <p:cBhvr>
                                        <p:cTn id="17" dur="500" fill="hold"/>
                                        <p:tgtEl>
                                          <p:spTgt spid="1258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80">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80">
                                            <p:txEl>
                                              <p:pRg st="2" end="2"/>
                                            </p:txEl>
                                          </p:spTgt>
                                        </p:tgtEl>
                                        <p:attrNameLst>
                                          <p:attrName>style.visibility</p:attrName>
                                        </p:attrNameLst>
                                      </p:cBhvr>
                                      <p:to>
                                        <p:strVal val="visible"/>
                                      </p:to>
                                    </p:set>
                                    <p:anim calcmode="lin" valueType="num">
                                      <p:cBhvr>
                                        <p:cTn id="23" dur="500" fill="hold"/>
                                        <p:tgtEl>
                                          <p:spTgt spid="12580">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80">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80" grpId="1" build="p" animBg="1" advAuto="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3" name="Title 1"/>
          <p:cNvSpPr txBox="1">
            <a:spLocks noGrp="1"/>
          </p:cNvSpPr>
          <p:nvPr>
            <p:ph type="title"/>
          </p:nvPr>
        </p:nvSpPr>
        <p:spPr>
          <a:xfrm>
            <a:off x="838200" y="228600"/>
            <a:ext cx="10515600" cy="749301"/>
          </a:xfrm>
          <a:prstGeom prst="rect">
            <a:avLst/>
          </a:prstGeom>
        </p:spPr>
        <p:txBody>
          <a:bodyPr/>
          <a:lstStyle>
            <a:lvl1pPr>
              <a:defRPr sz="3600">
                <a:solidFill>
                  <a:srgbClr val="FFC000"/>
                </a:solidFill>
                <a:effectLst>
                  <a:outerShdw blurRad="38100" dist="38100" dir="2700000" rotWithShape="0">
                    <a:srgbClr val="000000">
                      <a:alpha val="43137"/>
                    </a:srgbClr>
                  </a:outerShdw>
                </a:effectLst>
              </a:defRPr>
            </a:lvl1pPr>
          </a:lstStyle>
          <a:p>
            <a:r>
              <a:t>LA IGLESIA MADRE INVESTIGA</a:t>
            </a:r>
          </a:p>
        </p:txBody>
      </p:sp>
      <p:sp>
        <p:nvSpPr>
          <p:cNvPr id="12584" name="Content Placeholder 2"/>
          <p:cNvSpPr txBox="1">
            <a:spLocks noGrp="1"/>
          </p:cNvSpPr>
          <p:nvPr>
            <p:ph type="body" idx="1"/>
          </p:nvPr>
        </p:nvSpPr>
        <p:spPr>
          <a:xfrm>
            <a:off x="495300" y="1076325"/>
            <a:ext cx="11201400" cy="5781676"/>
          </a:xfrm>
          <a:prstGeom prst="rect">
            <a:avLst/>
          </a:prstGeom>
        </p:spPr>
        <p:txBody>
          <a:bodyPr/>
          <a:lstStyle/>
          <a:p>
            <a:pPr marL="0" indent="0">
              <a:buSzTx/>
              <a:buNone/>
              <a:defRPr b="1">
                <a:solidFill>
                  <a:srgbClr val="00FFFF"/>
                </a:solidFill>
                <a:effectLst>
                  <a:outerShdw blurRad="38100" dist="38100" dir="2700000" rotWithShape="0">
                    <a:srgbClr val="000000">
                      <a:alpha val="43137"/>
                    </a:srgbClr>
                  </a:outerShdw>
                </a:effectLst>
              </a:defRPr>
            </a:pPr>
            <a:r>
              <a:t>Cuando se cruzaron las fronteras étnicas, la Iglesia de Jerusalén envió representantes investigadores para evaluar lo que había sucedido antes de aceptar a esos conversos no judíos.</a:t>
            </a:r>
          </a:p>
          <a:p>
            <a:pPr>
              <a:defRPr sz="2400" i="1"/>
            </a:pPr>
            <a:r>
              <a:t>A Samaria enviaron a Pedro y a Juan (8:14-17), quienes no sólo confirmaron la autenticidad de los conversos, sino que también predicaron en otras aldeas samaritanas (8:25).</a:t>
            </a:r>
          </a:p>
          <a:p>
            <a:pPr>
              <a:defRPr sz="2400" i="1"/>
            </a:pPr>
            <a:r>
              <a:t>En cuanto al romano temeroso de Dios en Cesarea, interrogaron a Pedro, quien se vio obligado a defender sus acciones (11:1-3, 18).</a:t>
            </a:r>
          </a:p>
          <a:p>
            <a:pPr>
              <a:defRPr sz="2400" i="1"/>
            </a:pPr>
            <a:r>
              <a:t>A Antioquía enviaron a Bernabé para investigar, quien confirmó la legitimidad de esta iniciativa griega.</a:t>
            </a:r>
          </a:p>
        </p:txBody>
      </p:sp>
      <p:sp>
        <p:nvSpPr>
          <p:cNvPr id="12585"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162</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84">
                                            <p:bg/>
                                          </p:spTgt>
                                        </p:tgtEl>
                                        <p:attrNameLst>
                                          <p:attrName>style.visibility</p:attrName>
                                        </p:attrNameLst>
                                      </p:cBhvr>
                                      <p:to>
                                        <p:strVal val="visible"/>
                                      </p:to>
                                    </p:set>
                                    <p:anim calcmode="lin" valueType="num">
                                      <p:cBhvr>
                                        <p:cTn id="7" dur="500" fill="hold"/>
                                        <p:tgtEl>
                                          <p:spTgt spid="12584">
                                            <p:bg/>
                                          </p:spTgt>
                                        </p:tgtEl>
                                        <p:attrNameLst>
                                          <p:attrName>ppt_w</p:attrName>
                                        </p:attrNameLst>
                                      </p:cBhvr>
                                      <p:tavLst>
                                        <p:tav tm="0">
                                          <p:val>
                                            <p:fltVal val="0"/>
                                          </p:val>
                                        </p:tav>
                                        <p:tav tm="100000">
                                          <p:val>
                                            <p:strVal val="#ppt_w"/>
                                          </p:val>
                                        </p:tav>
                                      </p:tavLst>
                                    </p:anim>
                                    <p:anim calcmode="lin" valueType="num">
                                      <p:cBhvr>
                                        <p:cTn id="8" dur="500" fill="hold"/>
                                        <p:tgtEl>
                                          <p:spTgt spid="1258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84">
                                            <p:txEl>
                                              <p:pRg st="0" end="0"/>
                                            </p:txEl>
                                          </p:spTgt>
                                        </p:tgtEl>
                                        <p:attrNameLst>
                                          <p:attrName>style.visibility</p:attrName>
                                        </p:attrNameLst>
                                      </p:cBhvr>
                                      <p:to>
                                        <p:strVal val="visible"/>
                                      </p:to>
                                    </p:set>
                                    <p:anim calcmode="lin" valueType="num">
                                      <p:cBhvr>
                                        <p:cTn id="11" dur="500" fill="hold"/>
                                        <p:tgtEl>
                                          <p:spTgt spid="1258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8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84">
                                            <p:txEl>
                                              <p:pRg st="1" end="1"/>
                                            </p:txEl>
                                          </p:spTgt>
                                        </p:tgtEl>
                                        <p:attrNameLst>
                                          <p:attrName>style.visibility</p:attrName>
                                        </p:attrNameLst>
                                      </p:cBhvr>
                                      <p:to>
                                        <p:strVal val="visible"/>
                                      </p:to>
                                    </p:set>
                                    <p:anim calcmode="lin" valueType="num">
                                      <p:cBhvr>
                                        <p:cTn id="17" dur="500" fill="hold"/>
                                        <p:tgtEl>
                                          <p:spTgt spid="1258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8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84">
                                            <p:txEl>
                                              <p:pRg st="2" end="2"/>
                                            </p:txEl>
                                          </p:spTgt>
                                        </p:tgtEl>
                                        <p:attrNameLst>
                                          <p:attrName>style.visibility</p:attrName>
                                        </p:attrNameLst>
                                      </p:cBhvr>
                                      <p:to>
                                        <p:strVal val="visible"/>
                                      </p:to>
                                    </p:set>
                                    <p:anim calcmode="lin" valueType="num">
                                      <p:cBhvr>
                                        <p:cTn id="23" dur="500" fill="hold"/>
                                        <p:tgtEl>
                                          <p:spTgt spid="1258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8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584">
                                            <p:txEl>
                                              <p:pRg st="3" end="3"/>
                                            </p:txEl>
                                          </p:spTgt>
                                        </p:tgtEl>
                                        <p:attrNameLst>
                                          <p:attrName>style.visibility</p:attrName>
                                        </p:attrNameLst>
                                      </p:cBhvr>
                                      <p:to>
                                        <p:strVal val="visible"/>
                                      </p:to>
                                    </p:set>
                                    <p:anim calcmode="lin" valueType="num">
                                      <p:cBhvr>
                                        <p:cTn id="29" dur="500" fill="hold"/>
                                        <p:tgtEl>
                                          <p:spTgt spid="12584">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584">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84" grpId="1" build="p" animBg="1" advAuto="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7" name="Title 1"/>
          <p:cNvSpPr txBox="1">
            <a:spLocks noGrp="1"/>
          </p:cNvSpPr>
          <p:nvPr>
            <p:ph type="title"/>
          </p:nvPr>
        </p:nvSpPr>
        <p:spPr>
          <a:xfrm>
            <a:off x="838200" y="365125"/>
            <a:ext cx="10515600" cy="730251"/>
          </a:xfrm>
          <a:prstGeom prst="rect">
            <a:avLst/>
          </a:prstGeom>
        </p:spPr>
        <p:txBody>
          <a:bodyPr/>
          <a:lstStyle>
            <a:lvl1pPr>
              <a:defRPr sz="3600">
                <a:solidFill>
                  <a:srgbClr val="FFC000"/>
                </a:solidFill>
                <a:effectLst>
                  <a:outerShdw blurRad="38100" dist="38100" dir="2700000" rotWithShape="0">
                    <a:srgbClr val="000000">
                      <a:alpha val="43137"/>
                    </a:srgbClr>
                  </a:outerShdw>
                </a:effectLst>
              </a:defRPr>
            </a:lvl1pPr>
          </a:lstStyle>
          <a:p>
            <a:r>
              <a:t>LA IGLESIA MISIONERA INTERRACIAL</a:t>
            </a:r>
          </a:p>
        </p:txBody>
      </p:sp>
      <p:sp>
        <p:nvSpPr>
          <p:cNvPr id="12588" name="Content Placeholder 2"/>
          <p:cNvSpPr txBox="1">
            <a:spLocks noGrp="1"/>
          </p:cNvSpPr>
          <p:nvPr>
            <p:ph type="body" idx="1"/>
          </p:nvPr>
        </p:nvSpPr>
        <p:spPr>
          <a:xfrm>
            <a:off x="838200" y="1200150"/>
            <a:ext cx="10515600" cy="5657850"/>
          </a:xfrm>
          <a:prstGeom prst="rect">
            <a:avLst/>
          </a:prstGeom>
        </p:spPr>
        <p:txBody>
          <a:bodyPr/>
          <a:lstStyle/>
          <a:p>
            <a:pPr marL="0" indent="0">
              <a:buSzTx/>
              <a:buNone/>
              <a:defRPr b="1">
                <a:solidFill>
                  <a:srgbClr val="00FFFF"/>
                </a:solidFill>
                <a:effectLst>
                  <a:outerShdw blurRad="38100" dist="38100" dir="2700000" rotWithShape="0">
                    <a:srgbClr val="000000">
                      <a:alpha val="43137"/>
                    </a:srgbClr>
                  </a:outerShdw>
                </a:effectLst>
              </a:defRPr>
            </a:pPr>
            <a:r>
              <a:t>Antioquía se convertiría en la congregación enviadora de los viajes misioneros de Pablo, quien fue traído desde Tarso a Antioquía por Bernabé (11:25-26; 13:1-3).</a:t>
            </a:r>
          </a:p>
          <a:p>
            <a:pPr>
              <a:defRPr sz="2400" i="1"/>
            </a:pPr>
            <a:r>
              <a:t>El resto del Libro de los Hechos detalla los viajes de Pablo, que finalmente lo llevaron a Roma, la capital del imperio.</a:t>
            </a:r>
          </a:p>
          <a:p>
            <a:pPr>
              <a:defRPr sz="2400" i="1"/>
            </a:pPr>
            <a:r>
              <a:t>El texto griego del libro se cierra con las palabras finales </a:t>
            </a:r>
            <a:r>
              <a:rPr i="0"/>
              <a:t>μετα πασης παρρησιας ακωλυτως</a:t>
            </a:r>
            <a:r>
              <a:rPr i="0">
                <a:latin typeface="Greekth"/>
                <a:ea typeface="Greekth"/>
                <a:cs typeface="Greekth"/>
                <a:sym typeface="Greekth"/>
              </a:rPr>
              <a:t> </a:t>
            </a:r>
            <a:r>
              <a:t>(= “con toda valentía y sin impedimentos”), la ingeniosa sugerencia de Lucas de que el esfuerzo evangelizador de Pablo y la iglesia continuaría.</a:t>
            </a:r>
          </a:p>
        </p:txBody>
      </p:sp>
      <p:sp>
        <p:nvSpPr>
          <p:cNvPr id="12589" name="Slide Number Placeholder 3"/>
          <p:cNvSpPr txBox="1">
            <a:spLocks noGrp="1"/>
          </p:cNvSpPr>
          <p:nvPr>
            <p:ph type="sldNum" sz="quarter" idx="2"/>
          </p:nvPr>
        </p:nvSpPr>
        <p:spPr>
          <a:xfrm>
            <a:off x="8610600" y="6414760"/>
            <a:ext cx="335866"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163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88">
                                            <p:bg/>
                                          </p:spTgt>
                                        </p:tgtEl>
                                        <p:attrNameLst>
                                          <p:attrName>style.visibility</p:attrName>
                                        </p:attrNameLst>
                                      </p:cBhvr>
                                      <p:to>
                                        <p:strVal val="visible"/>
                                      </p:to>
                                    </p:set>
                                    <p:anim calcmode="lin" valueType="num">
                                      <p:cBhvr>
                                        <p:cTn id="7" dur="500" fill="hold"/>
                                        <p:tgtEl>
                                          <p:spTgt spid="12588">
                                            <p:bg/>
                                          </p:spTgt>
                                        </p:tgtEl>
                                        <p:attrNameLst>
                                          <p:attrName>ppt_w</p:attrName>
                                        </p:attrNameLst>
                                      </p:cBhvr>
                                      <p:tavLst>
                                        <p:tav tm="0">
                                          <p:val>
                                            <p:fltVal val="0"/>
                                          </p:val>
                                        </p:tav>
                                        <p:tav tm="100000">
                                          <p:val>
                                            <p:strVal val="#ppt_w"/>
                                          </p:val>
                                        </p:tav>
                                      </p:tavLst>
                                    </p:anim>
                                    <p:anim calcmode="lin" valueType="num">
                                      <p:cBhvr>
                                        <p:cTn id="8" dur="500" fill="hold"/>
                                        <p:tgtEl>
                                          <p:spTgt spid="1258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88">
                                            <p:txEl>
                                              <p:pRg st="0" end="0"/>
                                            </p:txEl>
                                          </p:spTgt>
                                        </p:tgtEl>
                                        <p:attrNameLst>
                                          <p:attrName>style.visibility</p:attrName>
                                        </p:attrNameLst>
                                      </p:cBhvr>
                                      <p:to>
                                        <p:strVal val="visible"/>
                                      </p:to>
                                    </p:set>
                                    <p:anim calcmode="lin" valueType="num">
                                      <p:cBhvr>
                                        <p:cTn id="11" dur="500" fill="hold"/>
                                        <p:tgtEl>
                                          <p:spTgt spid="1258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8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88">
                                            <p:txEl>
                                              <p:pRg st="1" end="1"/>
                                            </p:txEl>
                                          </p:spTgt>
                                        </p:tgtEl>
                                        <p:attrNameLst>
                                          <p:attrName>style.visibility</p:attrName>
                                        </p:attrNameLst>
                                      </p:cBhvr>
                                      <p:to>
                                        <p:strVal val="visible"/>
                                      </p:to>
                                    </p:set>
                                    <p:anim calcmode="lin" valueType="num">
                                      <p:cBhvr>
                                        <p:cTn id="17" dur="500" fill="hold"/>
                                        <p:tgtEl>
                                          <p:spTgt spid="1258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8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88">
                                            <p:txEl>
                                              <p:pRg st="2" end="2"/>
                                            </p:txEl>
                                          </p:spTgt>
                                        </p:tgtEl>
                                        <p:attrNameLst>
                                          <p:attrName>style.visibility</p:attrName>
                                        </p:attrNameLst>
                                      </p:cBhvr>
                                      <p:to>
                                        <p:strVal val="visible"/>
                                      </p:to>
                                    </p:set>
                                    <p:anim calcmode="lin" valueType="num">
                                      <p:cBhvr>
                                        <p:cTn id="23" dur="500" fill="hold"/>
                                        <p:tgtEl>
                                          <p:spTgt spid="1258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88">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88" grpId="1" build="p" animBg="1" advAuto="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1"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Cartas</a:t>
            </a:r>
          </a:p>
        </p:txBody>
      </p:sp>
      <p:sp>
        <p:nvSpPr>
          <p:cNvPr id="12592"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164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591">
                                            <p:bg/>
                                          </p:spTgt>
                                        </p:tgtEl>
                                        <p:attrNameLst>
                                          <p:attrName>style.visibility</p:attrName>
                                        </p:attrNameLst>
                                      </p:cBhvr>
                                      <p:to>
                                        <p:strVal val="visible"/>
                                      </p:to>
                                    </p:set>
                                    <p:anim calcmode="lin" valueType="num">
                                      <p:cBhvr>
                                        <p:cTn id="7" dur="500" fill="hold"/>
                                        <p:tgtEl>
                                          <p:spTgt spid="12591">
                                            <p:bg/>
                                          </p:spTgt>
                                        </p:tgtEl>
                                        <p:attrNameLst>
                                          <p:attrName>ppt_x</p:attrName>
                                        </p:attrNameLst>
                                      </p:cBhvr>
                                      <p:tavLst>
                                        <p:tav tm="0">
                                          <p:val>
                                            <p:strVal val="0-#ppt_w/2"/>
                                          </p:val>
                                        </p:tav>
                                        <p:tav tm="100000">
                                          <p:val>
                                            <p:strVal val="#ppt_x"/>
                                          </p:val>
                                        </p:tav>
                                      </p:tavLst>
                                    </p:anim>
                                    <p:anim calcmode="lin" valueType="num">
                                      <p:cBhvr>
                                        <p:cTn id="8" dur="500" fill="hold"/>
                                        <p:tgtEl>
                                          <p:spTgt spid="12591">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591">
                                            <p:txEl>
                                              <p:pRg st="0" end="0"/>
                                            </p:txEl>
                                          </p:spTgt>
                                        </p:tgtEl>
                                        <p:attrNameLst>
                                          <p:attrName>style.visibility</p:attrName>
                                        </p:attrNameLst>
                                      </p:cBhvr>
                                      <p:to>
                                        <p:strVal val="visible"/>
                                      </p:to>
                                    </p:set>
                                    <p:anim calcmode="lin" valueType="num">
                                      <p:cBhvr>
                                        <p:cTn id="11" dur="500" fill="hold"/>
                                        <p:tgtEl>
                                          <p:spTgt spid="12591">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59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1" grpId="1" build="p"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5F3947"/>
        </a:solidFill>
        <a:effectLst/>
      </p:bgPr>
    </p:bg>
    <p:spTree>
      <p:nvGrpSpPr>
        <p:cNvPr id="1" name=""/>
        <p:cNvGrpSpPr/>
        <p:nvPr/>
      </p:nvGrpSpPr>
      <p:grpSpPr>
        <a:xfrm>
          <a:off x="0" y="0"/>
          <a:ext cx="0" cy="0"/>
          <a:chOff x="0" y="0"/>
          <a:chExt cx="0" cy="0"/>
        </a:xfrm>
      </p:grpSpPr>
      <p:sp>
        <p:nvSpPr>
          <p:cNvPr id="12594" name="Title 1"/>
          <p:cNvSpPr txBox="1">
            <a:spLocks noGrp="1"/>
          </p:cNvSpPr>
          <p:nvPr>
            <p:ph type="title"/>
          </p:nvPr>
        </p:nvSpPr>
        <p:spPr>
          <a:xfrm>
            <a:off x="171450" y="569063"/>
            <a:ext cx="4162425" cy="4943107"/>
          </a:xfrm>
          <a:prstGeom prst="rect">
            <a:avLst/>
          </a:prstGeom>
        </p:spPr>
        <p:txBody>
          <a:bodyPr/>
          <a:lstStyle>
            <a:lvl1pPr algn="l">
              <a:defRPr i="0">
                <a:solidFill>
                  <a:srgbClr val="FFC000"/>
                </a:solidFill>
                <a:effectLst>
                  <a:outerShdw blurRad="38100" dist="38100" dir="2700000" rotWithShape="0">
                    <a:srgbClr val="000000">
                      <a:alpha val="43137"/>
                    </a:srgbClr>
                  </a:outerShdw>
                </a:effectLst>
                <a:latin typeface="Impact"/>
                <a:ea typeface="Impact"/>
                <a:cs typeface="Impact"/>
                <a:sym typeface="Impact"/>
              </a:defRPr>
            </a:lvl1pPr>
          </a:lstStyle>
          <a:p>
            <a:r>
              <a:t>Envío de cartas en la Roma Imperial</a:t>
            </a:r>
          </a:p>
        </p:txBody>
      </p:sp>
      <p:sp>
        <p:nvSpPr>
          <p:cNvPr id="12595" name="Content Placeholder 2"/>
          <p:cNvSpPr txBox="1">
            <a:spLocks noGrp="1"/>
          </p:cNvSpPr>
          <p:nvPr>
            <p:ph type="body" idx="1"/>
          </p:nvPr>
        </p:nvSpPr>
        <p:spPr>
          <a:xfrm>
            <a:off x="4695825" y="209550"/>
            <a:ext cx="7200900" cy="6482196"/>
          </a:xfrm>
          <a:prstGeom prst="rect">
            <a:avLst/>
          </a:prstGeom>
        </p:spPr>
        <p:txBody>
          <a:bodyPr/>
          <a:lstStyle/>
          <a:p>
            <a:pPr marL="0" indent="0">
              <a:buSzTx/>
              <a:buNone/>
              <a:defRPr sz="2400">
                <a:solidFill>
                  <a:srgbClr val="FFFF00"/>
                </a:solidFill>
                <a:effectLst>
                  <a:outerShdw blurRad="38100" dist="38100" dir="2700000" rotWithShape="0">
                    <a:srgbClr val="000000">
                      <a:alpha val="43137"/>
                    </a:srgbClr>
                  </a:outerShdw>
                </a:effectLst>
              </a:defRPr>
            </a:pPr>
            <a:r>
              <a:t>Mientras existía un servicio postal imperial (</a:t>
            </a:r>
            <a:r>
              <a:rPr i="1"/>
              <a:t>cursus publicus</a:t>
            </a:r>
            <a:r>
              <a:t>), no estaba disponible para correo privado.</a:t>
            </a:r>
          </a:p>
          <a:p>
            <a:pPr>
              <a:lnSpc>
                <a:spcPct val="100000"/>
              </a:lnSpc>
              <a:defRPr i="1">
                <a:solidFill>
                  <a:srgbClr val="FFFFFF"/>
                </a:solidFill>
                <a:effectLst>
                  <a:outerShdw blurRad="38100" dist="38100" dir="2700000" rotWithShape="0">
                    <a:srgbClr val="000000">
                      <a:alpha val="43137"/>
                    </a:srgbClr>
                  </a:outerShdw>
                </a:effectLst>
              </a:defRPr>
            </a:pPr>
            <a:r>
              <a:t>Por lo tanto, la correspondencia privada necesariamente tenía que ser enviada por mensajería privada.</a:t>
            </a:r>
          </a:p>
          <a:p>
            <a:pPr>
              <a:lnSpc>
                <a:spcPct val="100000"/>
              </a:lnSpc>
              <a:defRPr i="1">
                <a:solidFill>
                  <a:srgbClr val="FFFFFF"/>
                </a:solidFill>
                <a:effectLst>
                  <a:outerShdw blurRad="38100" dist="38100" dir="2700000" rotWithShape="0">
                    <a:srgbClr val="000000">
                      <a:alpha val="43137"/>
                    </a:srgbClr>
                  </a:outerShdw>
                </a:effectLst>
              </a:defRPr>
            </a:pPr>
            <a:r>
              <a:t>La carta de la iglesia de Jerusalén fue debidamente compuesta y encargada para ser llevada por Bernabé y Pablo, junto con otros dos representantes de la iglesia de Jerusalén, Judas y Silvanus (Silas), quienes validarían la carta mediante testimonio personal.</a:t>
            </a:r>
          </a:p>
          <a:p>
            <a:pPr>
              <a:lnSpc>
                <a:spcPct val="100000"/>
              </a:lnSpc>
              <a:defRPr i="1">
                <a:solidFill>
                  <a:srgbClr val="FFFFFF"/>
                </a:solidFill>
                <a:effectLst>
                  <a:outerShdw blurRad="38100" dist="38100" dir="2700000" rotWithShape="0">
                    <a:srgbClr val="000000">
                      <a:alpha val="43137"/>
                    </a:srgbClr>
                  </a:outerShdw>
                </a:effectLst>
              </a:defRPr>
            </a:pPr>
            <a:r>
              <a:t>Los cuatro fueron enviados a Antioquía, donde entregaron la carta a la iglesia.</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95">
                                            <p:bg/>
                                          </p:spTgt>
                                        </p:tgtEl>
                                        <p:attrNameLst>
                                          <p:attrName>style.visibility</p:attrName>
                                        </p:attrNameLst>
                                      </p:cBhvr>
                                      <p:to>
                                        <p:strVal val="visible"/>
                                      </p:to>
                                    </p:set>
                                    <p:anim calcmode="lin" valueType="num">
                                      <p:cBhvr>
                                        <p:cTn id="7" dur="500" fill="hold"/>
                                        <p:tgtEl>
                                          <p:spTgt spid="12595">
                                            <p:bg/>
                                          </p:spTgt>
                                        </p:tgtEl>
                                        <p:attrNameLst>
                                          <p:attrName>ppt_w</p:attrName>
                                        </p:attrNameLst>
                                      </p:cBhvr>
                                      <p:tavLst>
                                        <p:tav tm="0">
                                          <p:val>
                                            <p:fltVal val="0"/>
                                          </p:val>
                                        </p:tav>
                                        <p:tav tm="100000">
                                          <p:val>
                                            <p:strVal val="#ppt_w"/>
                                          </p:val>
                                        </p:tav>
                                      </p:tavLst>
                                    </p:anim>
                                    <p:anim calcmode="lin" valueType="num">
                                      <p:cBhvr>
                                        <p:cTn id="8" dur="500" fill="hold"/>
                                        <p:tgtEl>
                                          <p:spTgt spid="1259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95">
                                            <p:txEl>
                                              <p:pRg st="0" end="0"/>
                                            </p:txEl>
                                          </p:spTgt>
                                        </p:tgtEl>
                                        <p:attrNameLst>
                                          <p:attrName>style.visibility</p:attrName>
                                        </p:attrNameLst>
                                      </p:cBhvr>
                                      <p:to>
                                        <p:strVal val="visible"/>
                                      </p:to>
                                    </p:set>
                                    <p:anim calcmode="lin" valueType="num">
                                      <p:cBhvr>
                                        <p:cTn id="11" dur="500" fill="hold"/>
                                        <p:tgtEl>
                                          <p:spTgt spid="1259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9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95">
                                            <p:txEl>
                                              <p:pRg st="1" end="1"/>
                                            </p:txEl>
                                          </p:spTgt>
                                        </p:tgtEl>
                                        <p:attrNameLst>
                                          <p:attrName>style.visibility</p:attrName>
                                        </p:attrNameLst>
                                      </p:cBhvr>
                                      <p:to>
                                        <p:strVal val="visible"/>
                                      </p:to>
                                    </p:set>
                                    <p:anim calcmode="lin" valueType="num">
                                      <p:cBhvr>
                                        <p:cTn id="17" dur="500" fill="hold"/>
                                        <p:tgtEl>
                                          <p:spTgt spid="1259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9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95">
                                            <p:txEl>
                                              <p:pRg st="2" end="2"/>
                                            </p:txEl>
                                          </p:spTgt>
                                        </p:tgtEl>
                                        <p:attrNameLst>
                                          <p:attrName>style.visibility</p:attrName>
                                        </p:attrNameLst>
                                      </p:cBhvr>
                                      <p:to>
                                        <p:strVal val="visible"/>
                                      </p:to>
                                    </p:set>
                                    <p:anim calcmode="lin" valueType="num">
                                      <p:cBhvr>
                                        <p:cTn id="23" dur="500" fill="hold"/>
                                        <p:tgtEl>
                                          <p:spTgt spid="1259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9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595">
                                            <p:txEl>
                                              <p:pRg st="3" end="3"/>
                                            </p:txEl>
                                          </p:spTgt>
                                        </p:tgtEl>
                                        <p:attrNameLst>
                                          <p:attrName>style.visibility</p:attrName>
                                        </p:attrNameLst>
                                      </p:cBhvr>
                                      <p:to>
                                        <p:strVal val="visible"/>
                                      </p:to>
                                    </p:set>
                                    <p:anim calcmode="lin" valueType="num">
                                      <p:cBhvr>
                                        <p:cTn id="29" dur="500" fill="hold"/>
                                        <p:tgtEl>
                                          <p:spTgt spid="1259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59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 grpId="1" build="p" animBg="1" advAuto="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7" name="Rectangle 2"/>
          <p:cNvSpPr txBox="1">
            <a:spLocks noGrp="1"/>
          </p:cNvSpPr>
          <p:nvPr>
            <p:ph type="title"/>
          </p:nvPr>
        </p:nvSpPr>
        <p:spPr>
          <a:xfrm>
            <a:off x="335279" y="569065"/>
            <a:ext cx="3922397" cy="4943106"/>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Las cartas de Pablo</a:t>
            </a:r>
          </a:p>
        </p:txBody>
      </p:sp>
      <p:sp>
        <p:nvSpPr>
          <p:cNvPr id="12598" name="Rectangle 3"/>
          <p:cNvSpPr txBox="1">
            <a:spLocks noGrp="1"/>
          </p:cNvSpPr>
          <p:nvPr>
            <p:ph type="body" idx="1"/>
          </p:nvPr>
        </p:nvSpPr>
        <p:spPr>
          <a:xfrm>
            <a:off x="4600575" y="274319"/>
            <a:ext cx="7103744" cy="6583682"/>
          </a:xfrm>
          <a:prstGeom prst="rect">
            <a:avLst/>
          </a:prstGeom>
        </p:spPr>
        <p:txBody>
          <a:bodyPr/>
          <a:lstStyle/>
          <a:p>
            <a:pPr>
              <a:lnSpc>
                <a:spcPct val="90000"/>
              </a:lnSpc>
              <a:buSzTx/>
              <a:buNone/>
              <a:defRPr sz="2400" b="1">
                <a:solidFill>
                  <a:srgbClr val="FF0000"/>
                </a:solidFill>
                <a:effectLst>
                  <a:outerShdw blurRad="38100" dist="38100" dir="2700000" rotWithShape="0">
                    <a:srgbClr val="000000">
                      <a:alpha val="43137"/>
                    </a:srgbClr>
                  </a:outerShdw>
                </a:effectLst>
                <a:latin typeface="+mj-lt"/>
                <a:ea typeface="+mj-ea"/>
                <a:cs typeface="+mj-cs"/>
                <a:sym typeface="Calibri"/>
              </a:defRPr>
            </a:pPr>
            <a:r>
              <a:t>L os colegas como Tíquico, Febe y Tito, entre otros, recibieron el encargo de Pablo de llevar sus cartas, lo que explica sus recomendaciones (p. ej., Col. 4:7-8; Efe. 6:21; Ro. 16:1-2).</a:t>
            </a:r>
          </a:p>
          <a:p>
            <a:pPr>
              <a:lnSpc>
                <a:spcPct val="90000"/>
              </a:lnSpc>
              <a:defRPr i="1">
                <a:solidFill>
                  <a:srgbClr val="000000"/>
                </a:solidFill>
                <a:latin typeface="+mj-lt"/>
                <a:ea typeface="+mj-ea"/>
                <a:cs typeface="+mj-cs"/>
                <a:sym typeface="Calibri"/>
              </a:defRPr>
            </a:pPr>
            <a:r>
              <a:t>Las cartas generalmente tenían referencias internas al mensajero como confirmación de su confiabilidad.</a:t>
            </a:r>
          </a:p>
          <a:p>
            <a:pPr>
              <a:lnSpc>
                <a:spcPct val="90000"/>
              </a:lnSpc>
              <a:defRPr i="1">
                <a:solidFill>
                  <a:srgbClr val="000000"/>
                </a:solidFill>
                <a:latin typeface="+mj-lt"/>
                <a:ea typeface="+mj-ea"/>
                <a:cs typeface="+mj-cs"/>
                <a:sym typeface="Calibri"/>
              </a:defRPr>
            </a:pPr>
            <a:r>
              <a:t>Como representante personal del escritor, el mensajero leería la carta públicamente, explicando las partes difíciles y, en general, compartiendo novedades sobre el remitente.</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598">
                                            <p:bg/>
                                          </p:spTgt>
                                        </p:tgtEl>
                                        <p:attrNameLst>
                                          <p:attrName>style.visibility</p:attrName>
                                        </p:attrNameLst>
                                      </p:cBhvr>
                                      <p:to>
                                        <p:strVal val="visible"/>
                                      </p:to>
                                    </p:set>
                                    <p:anim calcmode="lin" valueType="num">
                                      <p:cBhvr>
                                        <p:cTn id="7" dur="500" fill="hold"/>
                                        <p:tgtEl>
                                          <p:spTgt spid="12598">
                                            <p:bg/>
                                          </p:spTgt>
                                        </p:tgtEl>
                                        <p:attrNameLst>
                                          <p:attrName>ppt_w</p:attrName>
                                        </p:attrNameLst>
                                      </p:cBhvr>
                                      <p:tavLst>
                                        <p:tav tm="0">
                                          <p:val>
                                            <p:fltVal val="0"/>
                                          </p:val>
                                        </p:tav>
                                        <p:tav tm="100000">
                                          <p:val>
                                            <p:strVal val="#ppt_w"/>
                                          </p:val>
                                        </p:tav>
                                      </p:tavLst>
                                    </p:anim>
                                    <p:anim calcmode="lin" valueType="num">
                                      <p:cBhvr>
                                        <p:cTn id="8" dur="500" fill="hold"/>
                                        <p:tgtEl>
                                          <p:spTgt spid="1259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598">
                                            <p:txEl>
                                              <p:pRg st="0" end="0"/>
                                            </p:txEl>
                                          </p:spTgt>
                                        </p:tgtEl>
                                        <p:attrNameLst>
                                          <p:attrName>style.visibility</p:attrName>
                                        </p:attrNameLst>
                                      </p:cBhvr>
                                      <p:to>
                                        <p:strVal val="visible"/>
                                      </p:to>
                                    </p:set>
                                    <p:anim calcmode="lin" valueType="num">
                                      <p:cBhvr>
                                        <p:cTn id="11" dur="500" fill="hold"/>
                                        <p:tgtEl>
                                          <p:spTgt spid="1259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59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598">
                                            <p:txEl>
                                              <p:pRg st="1" end="1"/>
                                            </p:txEl>
                                          </p:spTgt>
                                        </p:tgtEl>
                                        <p:attrNameLst>
                                          <p:attrName>style.visibility</p:attrName>
                                        </p:attrNameLst>
                                      </p:cBhvr>
                                      <p:to>
                                        <p:strVal val="visible"/>
                                      </p:to>
                                    </p:set>
                                    <p:anim calcmode="lin" valueType="num">
                                      <p:cBhvr>
                                        <p:cTn id="17" dur="500" fill="hold"/>
                                        <p:tgtEl>
                                          <p:spTgt spid="1259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59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598">
                                            <p:txEl>
                                              <p:pRg st="2" end="2"/>
                                            </p:txEl>
                                          </p:spTgt>
                                        </p:tgtEl>
                                        <p:attrNameLst>
                                          <p:attrName>style.visibility</p:attrName>
                                        </p:attrNameLst>
                                      </p:cBhvr>
                                      <p:to>
                                        <p:strVal val="visible"/>
                                      </p:to>
                                    </p:set>
                                    <p:anim calcmode="lin" valueType="num">
                                      <p:cBhvr>
                                        <p:cTn id="23" dur="500" fill="hold"/>
                                        <p:tgtEl>
                                          <p:spTgt spid="1259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598">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8" grpId="1" build="p" animBg="1" advAuto="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0" name="Rectangle 2"/>
          <p:cNvSpPr txBox="1">
            <a:spLocks noGrp="1"/>
          </p:cNvSpPr>
          <p:nvPr>
            <p:ph type="title"/>
          </p:nvPr>
        </p:nvSpPr>
        <p:spPr>
          <a:xfrm>
            <a:off x="762000" y="268730"/>
            <a:ext cx="10668000" cy="770359"/>
          </a:xfrm>
          <a:prstGeom prst="rect">
            <a:avLst/>
          </a:prstGeom>
        </p:spPr>
        <p:txBody>
          <a:bodyPr/>
          <a:lstStyle>
            <a:lvl1pPr algn="ctr">
              <a:defRPr sz="4000">
                <a:solidFill>
                  <a:srgbClr val="FFC000"/>
                </a:solidFill>
              </a:defRPr>
            </a:lvl1pPr>
          </a:lstStyle>
          <a:p>
            <a:r>
              <a:t>Producción de las cartas de Pablo</a:t>
            </a:r>
          </a:p>
        </p:txBody>
      </p:sp>
      <p:sp>
        <p:nvSpPr>
          <p:cNvPr id="12601" name="Rectangle 4"/>
          <p:cNvSpPr txBox="1">
            <a:spLocks noGrp="1"/>
          </p:cNvSpPr>
          <p:nvPr>
            <p:ph type="body" sz="half" idx="1"/>
          </p:nvPr>
        </p:nvSpPr>
        <p:spPr>
          <a:xfrm>
            <a:off x="247650" y="1039087"/>
            <a:ext cx="5612823" cy="5550184"/>
          </a:xfrm>
          <a:prstGeom prst="rect">
            <a:avLst/>
          </a:prstGeom>
          <a:solidFill>
            <a:srgbClr val="050304"/>
          </a:solidFill>
          <a:ln>
            <a:solidFill>
              <a:srgbClr val="000000"/>
            </a:solidFill>
            <a:miter lim="800000"/>
          </a:ln>
        </p:spPr>
        <p:txBody>
          <a:bodyPr/>
          <a:lstStyle/>
          <a:p>
            <a:pPr>
              <a:buSzTx/>
              <a:buNone/>
              <a:defRPr sz="3200">
                <a:solidFill>
                  <a:srgbClr val="FFFF66"/>
                </a:solidFill>
                <a:latin typeface="Matura MT Script Capitals"/>
                <a:ea typeface="Matura MT Script Capitals"/>
                <a:cs typeface="Matura MT Script Capitals"/>
                <a:sym typeface="Matura MT Script Capitals"/>
              </a:defRPr>
            </a:pPr>
            <a:r>
              <a:t>Composición e inscripción</a:t>
            </a:r>
          </a:p>
          <a:p>
            <a:pPr marL="0" indent="0">
              <a:buSzTx/>
              <a:buNone/>
              <a:defRPr sz="2400" b="1">
                <a:solidFill>
                  <a:srgbClr val="FFFF99"/>
                </a:solidFill>
                <a:latin typeface="Lucida Sans Unicode"/>
                <a:ea typeface="Lucida Sans Unicode"/>
                <a:cs typeface="Lucida Sans Unicode"/>
                <a:sym typeface="Lucida Sans Unicode"/>
              </a:defRPr>
            </a:pPr>
            <a:r>
              <a:t>Amanuenses:</a:t>
            </a:r>
          </a:p>
          <a:p>
            <a:pPr marL="283463" lvl="1" indent="-283463">
              <a:buClr>
                <a:srgbClr val="FFFF99"/>
              </a:buClr>
              <a:buFontTx/>
              <a:buChar char="➢"/>
              <a:defRPr i="1">
                <a:solidFill>
                  <a:srgbClr val="FFFF00"/>
                </a:solidFill>
                <a:latin typeface="Lucida Sans Unicode"/>
                <a:ea typeface="Lucida Sans Unicode"/>
                <a:cs typeface="Lucida Sans Unicode"/>
                <a:sym typeface="Lucida Sans Unicode"/>
              </a:defRPr>
            </a:pPr>
            <a:r>
              <a:t>Tercio </a:t>
            </a:r>
            <a:r>
              <a:rPr i="0">
                <a:latin typeface="Arial Narrow"/>
                <a:ea typeface="Arial Narrow"/>
                <a:cs typeface="Arial Narrow"/>
                <a:sym typeface="Arial Narrow"/>
              </a:rPr>
              <a:t>(Romanos 16:22)</a:t>
            </a:r>
            <a:endParaRPr sz="1800"/>
          </a:p>
          <a:p>
            <a:pPr marL="283463" lvl="1" indent="-283463">
              <a:buClr>
                <a:srgbClr val="FFFF99"/>
              </a:buClr>
              <a:buFontTx/>
              <a:buChar char="➢"/>
              <a:defRPr i="1">
                <a:solidFill>
                  <a:srgbClr val="FFFF00"/>
                </a:solidFill>
                <a:latin typeface="Lucida Sans Unicode"/>
                <a:ea typeface="Lucida Sans Unicode"/>
                <a:cs typeface="Lucida Sans Unicode"/>
                <a:sym typeface="Lucida Sans Unicode"/>
              </a:defRPr>
            </a:pPr>
            <a:r>
              <a:t>Sóstenes </a:t>
            </a:r>
            <a:r>
              <a:rPr i="0">
                <a:latin typeface="Arial Narrow"/>
                <a:ea typeface="Arial Narrow"/>
                <a:cs typeface="Arial Narrow"/>
                <a:sym typeface="Arial Narrow"/>
              </a:rPr>
              <a:t>(1 Corintios 1:1)</a:t>
            </a:r>
            <a:endParaRPr sz="1800"/>
          </a:p>
          <a:p>
            <a:pPr marL="283463" lvl="1" indent="-283463">
              <a:buClr>
                <a:srgbClr val="FFFF99"/>
              </a:buClr>
              <a:buFontTx/>
              <a:buChar char="➢"/>
              <a:defRPr i="1">
                <a:solidFill>
                  <a:srgbClr val="FFFF00"/>
                </a:solidFill>
                <a:latin typeface="Lucida Sans Unicode"/>
                <a:ea typeface="Lucida Sans Unicode"/>
                <a:cs typeface="Lucida Sans Unicode"/>
                <a:sym typeface="Lucida Sans Unicode"/>
              </a:defRPr>
            </a:pPr>
            <a:r>
              <a:t>Timoteo </a:t>
            </a:r>
            <a:r>
              <a:rPr i="0">
                <a:latin typeface="Arial Narrow"/>
                <a:ea typeface="Arial Narrow"/>
                <a:cs typeface="Arial Narrow"/>
                <a:sym typeface="Arial Narrow"/>
              </a:rPr>
              <a:t>(2 Cor. 1:1; Fil. 1:1; Col. 1:1; 1 Tes. 1:1; 2 Tes. 1:1;Filemón 1)</a:t>
            </a:r>
            <a:endParaRPr sz="1800"/>
          </a:p>
          <a:p>
            <a:pPr marL="0" indent="0">
              <a:buSzTx/>
              <a:buNone/>
              <a:defRPr sz="2400" b="1">
                <a:solidFill>
                  <a:srgbClr val="FFFF99"/>
                </a:solidFill>
                <a:latin typeface="Lucida Sans Unicode"/>
                <a:ea typeface="Lucida Sans Unicode"/>
                <a:cs typeface="Lucida Sans Unicode"/>
                <a:sym typeface="Lucida Sans Unicode"/>
              </a:defRPr>
            </a:pPr>
            <a:r>
              <a:t>Firma personal</a:t>
            </a:r>
            <a:r>
              <a:rPr>
                <a:solidFill>
                  <a:srgbClr val="262626"/>
                </a:solidFill>
              </a:rPr>
              <a:t> </a:t>
            </a:r>
            <a:r>
              <a:rPr b="0">
                <a:solidFill>
                  <a:srgbClr val="FFFF00"/>
                </a:solidFill>
                <a:latin typeface="Arial Narrow"/>
                <a:ea typeface="Arial Narrow"/>
                <a:cs typeface="Arial Narrow"/>
                <a:sym typeface="Arial Narrow"/>
              </a:rPr>
              <a:t>(1 Cor. 16:21; Gál. 6:11; 2 Tes. 3:17)</a:t>
            </a:r>
          </a:p>
        </p:txBody>
      </p:sp>
      <p:grpSp>
        <p:nvGrpSpPr>
          <p:cNvPr id="12604" name="Rectangle 5"/>
          <p:cNvGrpSpPr/>
          <p:nvPr/>
        </p:nvGrpSpPr>
        <p:grpSpPr>
          <a:xfrm>
            <a:off x="6331529" y="1039087"/>
            <a:ext cx="5612822" cy="5550184"/>
            <a:chOff x="0" y="0"/>
            <a:chExt cx="5612820" cy="5550182"/>
          </a:xfrm>
        </p:grpSpPr>
        <p:sp>
          <p:nvSpPr>
            <p:cNvPr id="12602" name="Rectangle"/>
            <p:cNvSpPr/>
            <p:nvPr/>
          </p:nvSpPr>
          <p:spPr>
            <a:xfrm>
              <a:off x="0" y="-1"/>
              <a:ext cx="5612821" cy="5550184"/>
            </a:xfrm>
            <a:prstGeom prst="rect">
              <a:avLst/>
            </a:prstGeom>
            <a:solidFill>
              <a:srgbClr val="305232"/>
            </a:solidFill>
            <a:ln w="12700" cap="flat">
              <a:solidFill>
                <a:srgbClr val="000000"/>
              </a:solidFill>
              <a:prstDash val="solid"/>
              <a:miter lim="800000"/>
            </a:ln>
            <a:effectLst/>
          </p:spPr>
          <p:txBody>
            <a:bodyPr wrap="square" lIns="45719" tIns="45719" rIns="45719" bIns="45719" numCol="1" anchor="t">
              <a:noAutofit/>
            </a:bodyPr>
            <a:lstStyle/>
            <a:p>
              <a:pPr>
                <a:lnSpc>
                  <a:spcPct val="112000"/>
                </a:lnSpc>
                <a:spcBef>
                  <a:spcPts val="900"/>
                </a:spcBef>
                <a:defRPr sz="2400" b="1">
                  <a:solidFill>
                    <a:srgbClr val="FFFF00"/>
                  </a:solidFill>
                  <a:latin typeface="Lucida Sans Unicode"/>
                  <a:ea typeface="Lucida Sans Unicode"/>
                  <a:cs typeface="Lucida Sans Unicode"/>
                  <a:sym typeface="Lucida Sans Unicode"/>
                </a:defRPr>
              </a:pPr>
              <a:endParaRPr/>
            </a:p>
          </p:txBody>
        </p:sp>
        <p:sp>
          <p:nvSpPr>
            <p:cNvPr id="12603" name="Entrega y lectura pública…"/>
            <p:cNvSpPr txBox="1"/>
            <p:nvPr/>
          </p:nvSpPr>
          <p:spPr>
            <a:xfrm>
              <a:off x="52070" y="6349"/>
              <a:ext cx="5508681" cy="553748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283463" indent="-283463">
                <a:lnSpc>
                  <a:spcPct val="112000"/>
                </a:lnSpc>
                <a:spcBef>
                  <a:spcPts val="900"/>
                </a:spcBef>
                <a:defRPr sz="3200">
                  <a:solidFill>
                    <a:srgbClr val="FFFF66"/>
                  </a:solidFill>
                  <a:latin typeface="Matura MT Script Capitals"/>
                  <a:ea typeface="Matura MT Script Capitals"/>
                  <a:cs typeface="Matura MT Script Capitals"/>
                  <a:sym typeface="Matura MT Script Capitals"/>
                </a:defRPr>
              </a:pPr>
              <a:r>
                <a:t>Entrega y lectura pública</a:t>
              </a:r>
              <a:endParaRPr sz="2000">
                <a:solidFill>
                  <a:srgbClr val="262626"/>
                </a:solidFill>
                <a:latin typeface="Corbel"/>
                <a:ea typeface="Corbel"/>
                <a:cs typeface="Corbel"/>
                <a:sym typeface="Corbel"/>
              </a:endParaRPr>
            </a:p>
            <a:p>
              <a:pPr>
                <a:lnSpc>
                  <a:spcPct val="112000"/>
                </a:lnSpc>
                <a:spcBef>
                  <a:spcPts val="900"/>
                </a:spcBef>
                <a:defRPr sz="2400" b="1">
                  <a:solidFill>
                    <a:srgbClr val="FFFF99"/>
                  </a:solidFill>
                  <a:latin typeface="Lucida Sans Unicode"/>
                  <a:ea typeface="Lucida Sans Unicode"/>
                  <a:cs typeface="Lucida Sans Unicode"/>
                  <a:sym typeface="Lucida Sans Unicode"/>
                </a:defRPr>
              </a:pPr>
              <a:r>
                <a:t>Mensajeros personales:</a:t>
              </a:r>
              <a:r>
                <a:rPr b="0">
                  <a:solidFill>
                    <a:srgbClr val="262626"/>
                  </a:solidFill>
                </a:rPr>
                <a:t> </a:t>
              </a:r>
              <a:endParaRPr sz="2000">
                <a:solidFill>
                  <a:srgbClr val="262626"/>
                </a:solidFill>
                <a:latin typeface="Corbel"/>
                <a:ea typeface="Corbel"/>
                <a:cs typeface="Corbel"/>
                <a:sym typeface="Corbel"/>
              </a:endParaRPr>
            </a:p>
            <a:p>
              <a:pPr marL="283463" lvl="1" indent="-283463">
                <a:lnSpc>
                  <a:spcPct val="112000"/>
                </a:lnSpc>
                <a:spcBef>
                  <a:spcPts val="900"/>
                </a:spcBef>
                <a:buClr>
                  <a:srgbClr val="FFFF99"/>
                </a:buClr>
                <a:buSzPct val="100000"/>
                <a:buChar char="➢"/>
                <a:defRPr sz="2000" i="1">
                  <a:solidFill>
                    <a:srgbClr val="FFFF00"/>
                  </a:solidFill>
                  <a:latin typeface="Lucida Sans Unicode"/>
                  <a:ea typeface="Lucida Sans Unicode"/>
                  <a:cs typeface="Lucida Sans Unicode"/>
                  <a:sym typeface="Lucida Sans Unicode"/>
                </a:defRPr>
              </a:pPr>
              <a:r>
                <a:t>Febe </a:t>
              </a:r>
              <a:r>
                <a:rPr i="0">
                  <a:latin typeface="Arial Narrow"/>
                  <a:ea typeface="Arial Narrow"/>
                  <a:cs typeface="Arial Narrow"/>
                  <a:sym typeface="Arial Narrow"/>
                </a:rPr>
                <a:t>(Romanos 16:1-2)</a:t>
              </a:r>
              <a:endParaRPr>
                <a:solidFill>
                  <a:srgbClr val="262626"/>
                </a:solidFill>
                <a:latin typeface="Corbel"/>
                <a:ea typeface="Corbel"/>
                <a:cs typeface="Corbel"/>
                <a:sym typeface="Corbel"/>
              </a:endParaRPr>
            </a:p>
            <a:p>
              <a:pPr marL="283463" lvl="1" indent="-283463">
                <a:lnSpc>
                  <a:spcPct val="112000"/>
                </a:lnSpc>
                <a:spcBef>
                  <a:spcPts val="900"/>
                </a:spcBef>
                <a:buClr>
                  <a:srgbClr val="FFFF99"/>
                </a:buClr>
                <a:buSzPct val="100000"/>
                <a:buChar char="➢"/>
                <a:defRPr sz="2000" i="1">
                  <a:solidFill>
                    <a:srgbClr val="FFFF00"/>
                  </a:solidFill>
                  <a:latin typeface="Lucida Sans Unicode"/>
                  <a:ea typeface="Lucida Sans Unicode"/>
                  <a:cs typeface="Lucida Sans Unicode"/>
                  <a:sym typeface="Lucida Sans Unicode"/>
                </a:defRPr>
              </a:pPr>
              <a:r>
                <a:t>Tito </a:t>
              </a:r>
              <a:r>
                <a:rPr i="0">
                  <a:latin typeface="Arial Narrow"/>
                  <a:ea typeface="Arial Narrow"/>
                  <a:cs typeface="Arial Narrow"/>
                  <a:sym typeface="Arial Narrow"/>
                </a:rPr>
                <a:t>(2 Corintios 8:17-18; 12:18)</a:t>
              </a:r>
              <a:endParaRPr>
                <a:solidFill>
                  <a:srgbClr val="262626"/>
                </a:solidFill>
                <a:latin typeface="Corbel"/>
                <a:ea typeface="Corbel"/>
                <a:cs typeface="Corbel"/>
                <a:sym typeface="Corbel"/>
              </a:endParaRPr>
            </a:p>
            <a:p>
              <a:pPr marL="283463" lvl="1" indent="-283463">
                <a:lnSpc>
                  <a:spcPct val="112000"/>
                </a:lnSpc>
                <a:spcBef>
                  <a:spcPts val="900"/>
                </a:spcBef>
                <a:buClr>
                  <a:srgbClr val="FFFF99"/>
                </a:buClr>
                <a:buSzPct val="100000"/>
                <a:buChar char="➢"/>
                <a:defRPr sz="2000" i="1">
                  <a:solidFill>
                    <a:srgbClr val="FFFF00"/>
                  </a:solidFill>
                  <a:latin typeface="Lucida Sans Unicode"/>
                  <a:ea typeface="Lucida Sans Unicode"/>
                  <a:cs typeface="Lucida Sans Unicode"/>
                  <a:sym typeface="Lucida Sans Unicode"/>
                </a:defRPr>
              </a:pPr>
              <a:r>
                <a:t>Tíquico </a:t>
              </a:r>
              <a:r>
                <a:rPr i="0">
                  <a:latin typeface="Arial Narrow"/>
                  <a:ea typeface="Arial Narrow"/>
                  <a:cs typeface="Arial Narrow"/>
                  <a:sym typeface="Arial Narrow"/>
                </a:rPr>
                <a:t>(Efesios 6:21-22; Colosenses 4:7-8)</a:t>
              </a:r>
              <a:endParaRPr>
                <a:solidFill>
                  <a:srgbClr val="262626"/>
                </a:solidFill>
                <a:latin typeface="Corbel"/>
                <a:ea typeface="Corbel"/>
                <a:cs typeface="Corbel"/>
                <a:sym typeface="Corbel"/>
              </a:endParaRPr>
            </a:p>
            <a:p>
              <a:pPr>
                <a:lnSpc>
                  <a:spcPct val="112000"/>
                </a:lnSpc>
                <a:spcBef>
                  <a:spcPts val="900"/>
                </a:spcBef>
                <a:defRPr sz="2400" b="1">
                  <a:solidFill>
                    <a:srgbClr val="FFFF99"/>
                  </a:solidFill>
                  <a:latin typeface="Lucida Sans Unicode"/>
                  <a:ea typeface="Lucida Sans Unicode"/>
                  <a:cs typeface="Lucida Sans Unicode"/>
                  <a:sym typeface="Lucida Sans Unicode"/>
                </a:defRPr>
              </a:pPr>
              <a:r>
                <a:t>Lectura pública</a:t>
              </a:r>
              <a:r>
                <a:rPr b="0">
                  <a:solidFill>
                    <a:srgbClr val="262626"/>
                  </a:solidFill>
                  <a:latin typeface="Arial Narrow"/>
                  <a:ea typeface="Arial Narrow"/>
                  <a:cs typeface="Arial Narrow"/>
                  <a:sym typeface="Arial Narrow"/>
                </a:rPr>
                <a:t> </a:t>
              </a:r>
              <a:r>
                <a:rPr b="0">
                  <a:solidFill>
                    <a:srgbClr val="FFFF00"/>
                  </a:solidFill>
                  <a:latin typeface="Arial Narrow"/>
                  <a:ea typeface="Arial Narrow"/>
                  <a:cs typeface="Arial Narrow"/>
                  <a:sym typeface="Arial Narrow"/>
                </a:rPr>
                <a:t>(Efesios 6:21-22; Colosenses 4:16; 1 Tesalonicenses 5:27)</a:t>
              </a: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2601">
                                            <p:bg/>
                                          </p:spTgt>
                                        </p:tgtEl>
                                        <p:attrNameLst>
                                          <p:attrName>style.visibility</p:attrName>
                                        </p:attrNameLst>
                                      </p:cBhvr>
                                      <p:to>
                                        <p:strVal val="visible"/>
                                      </p:to>
                                    </p:set>
                                    <p:animEffect transition="in" filter="fade">
                                      <p:cBhvr>
                                        <p:cTn id="7" dur="500"/>
                                        <p:tgtEl>
                                          <p:spTgt spid="12601">
                                            <p:bg/>
                                          </p:spTgt>
                                        </p:tgtEl>
                                      </p:cBhvr>
                                    </p:animEffect>
                                  </p:childTnLst>
                                </p:cTn>
                              </p:par>
                              <p:par>
                                <p:cTn id="8" presetID="10" presetClass="entr" presetSubtype="0" fill="hold" grpId="1" nodeType="withEffect">
                                  <p:stCondLst>
                                    <p:cond delay="0"/>
                                  </p:stCondLst>
                                  <p:iterate>
                                    <p:tmAbs val="0"/>
                                  </p:iterate>
                                  <p:childTnLst>
                                    <p:set>
                                      <p:cBhvr>
                                        <p:cTn id="9" fill="hold"/>
                                        <p:tgtEl>
                                          <p:spTgt spid="12601">
                                            <p:txEl>
                                              <p:pRg st="0" end="0"/>
                                            </p:txEl>
                                          </p:spTgt>
                                        </p:tgtEl>
                                        <p:attrNameLst>
                                          <p:attrName>style.visibility</p:attrName>
                                        </p:attrNameLst>
                                      </p:cBhvr>
                                      <p:to>
                                        <p:strVal val="visible"/>
                                      </p:to>
                                    </p:set>
                                    <p:animEffect transition="in" filter="fade">
                                      <p:cBhvr>
                                        <p:cTn id="10" dur="500"/>
                                        <p:tgtEl>
                                          <p:spTgt spid="12601">
                                            <p:txEl>
                                              <p:pRg st="0" end="0"/>
                                            </p:txEl>
                                          </p:spTgt>
                                        </p:tgtEl>
                                      </p:cBhvr>
                                    </p:animEffect>
                                  </p:childTnLst>
                                </p:cTn>
                              </p:par>
                            </p:childTnLst>
                          </p:cTn>
                        </p:par>
                        <p:par>
                          <p:cTn id="11" fill="hold">
                            <p:stCondLst>
                              <p:cond delay="500"/>
                            </p:stCondLst>
                            <p:childTnLst>
                              <p:par>
                                <p:cTn id="12" presetID="10" presetClass="entr" fill="hold" grpId="1" nodeType="afterEffect">
                                  <p:stCondLst>
                                    <p:cond delay="0"/>
                                  </p:stCondLst>
                                  <p:iterate>
                                    <p:tmAbs val="0"/>
                                  </p:iterate>
                                  <p:childTnLst>
                                    <p:set>
                                      <p:cBhvr>
                                        <p:cTn id="13" fill="hold"/>
                                        <p:tgtEl>
                                          <p:spTgt spid="12601">
                                            <p:txEl>
                                              <p:pRg st="1" end="1"/>
                                            </p:txEl>
                                          </p:spTgt>
                                        </p:tgtEl>
                                        <p:attrNameLst>
                                          <p:attrName>style.visibility</p:attrName>
                                        </p:attrNameLst>
                                      </p:cBhvr>
                                      <p:to>
                                        <p:strVal val="visible"/>
                                      </p:to>
                                    </p:set>
                                    <p:animEffect transition="in" filter="fade">
                                      <p:cBhvr>
                                        <p:cTn id="14" dur="500"/>
                                        <p:tgtEl>
                                          <p:spTgt spid="12601">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fill="hold" grpId="1" nodeType="clickEffect">
                                  <p:stCondLst>
                                    <p:cond delay="0"/>
                                  </p:stCondLst>
                                  <p:iterate>
                                    <p:tmAbs val="0"/>
                                  </p:iterate>
                                  <p:childTnLst>
                                    <p:set>
                                      <p:cBhvr>
                                        <p:cTn id="18" fill="hold"/>
                                        <p:tgtEl>
                                          <p:spTgt spid="12601">
                                            <p:txEl>
                                              <p:pRg st="2" end="2"/>
                                            </p:txEl>
                                          </p:spTgt>
                                        </p:tgtEl>
                                        <p:attrNameLst>
                                          <p:attrName>style.visibility</p:attrName>
                                        </p:attrNameLst>
                                      </p:cBhvr>
                                      <p:to>
                                        <p:strVal val="visible"/>
                                      </p:to>
                                    </p:set>
                                    <p:animEffect transition="in" filter="fade">
                                      <p:cBhvr>
                                        <p:cTn id="19" dur="500"/>
                                        <p:tgtEl>
                                          <p:spTgt spid="12601">
                                            <p:txEl>
                                              <p:pRg st="2" end="2"/>
                                            </p:txEl>
                                          </p:spTgt>
                                        </p:tgtEl>
                                      </p:cBhvr>
                                    </p:animEffect>
                                  </p:childTnLst>
                                </p:cTn>
                              </p:par>
                            </p:childTnLst>
                          </p:cTn>
                        </p:par>
                        <p:par>
                          <p:cTn id="20" fill="hold">
                            <p:stCondLst>
                              <p:cond delay="500"/>
                            </p:stCondLst>
                            <p:childTnLst>
                              <p:par>
                                <p:cTn id="21" presetID="10" presetClass="entr" fill="hold" grpId="1" nodeType="afterEffect">
                                  <p:stCondLst>
                                    <p:cond delay="0"/>
                                  </p:stCondLst>
                                  <p:iterate>
                                    <p:tmAbs val="0"/>
                                  </p:iterate>
                                  <p:childTnLst>
                                    <p:set>
                                      <p:cBhvr>
                                        <p:cTn id="22" fill="hold"/>
                                        <p:tgtEl>
                                          <p:spTgt spid="12601">
                                            <p:txEl>
                                              <p:pRg st="3" end="3"/>
                                            </p:txEl>
                                          </p:spTgt>
                                        </p:tgtEl>
                                        <p:attrNameLst>
                                          <p:attrName>style.visibility</p:attrName>
                                        </p:attrNameLst>
                                      </p:cBhvr>
                                      <p:to>
                                        <p:strVal val="visible"/>
                                      </p:to>
                                    </p:set>
                                    <p:animEffect transition="in" filter="fade">
                                      <p:cBhvr>
                                        <p:cTn id="23" dur="500"/>
                                        <p:tgtEl>
                                          <p:spTgt spid="12601">
                                            <p:txEl>
                                              <p:pRg st="3" end="3"/>
                                            </p:txEl>
                                          </p:spTgt>
                                        </p:tgtEl>
                                      </p:cBhvr>
                                    </p:animEffect>
                                  </p:childTnLst>
                                </p:cTn>
                              </p:par>
                            </p:childTnLst>
                          </p:cTn>
                        </p:par>
                        <p:par>
                          <p:cTn id="24" fill="hold">
                            <p:stCondLst>
                              <p:cond delay="1000"/>
                            </p:stCondLst>
                            <p:childTnLst>
                              <p:par>
                                <p:cTn id="25" presetID="10" presetClass="entr" fill="hold" grpId="1" nodeType="afterEffect">
                                  <p:stCondLst>
                                    <p:cond delay="0"/>
                                  </p:stCondLst>
                                  <p:iterate>
                                    <p:tmAbs val="0"/>
                                  </p:iterate>
                                  <p:childTnLst>
                                    <p:set>
                                      <p:cBhvr>
                                        <p:cTn id="26" fill="hold"/>
                                        <p:tgtEl>
                                          <p:spTgt spid="12601">
                                            <p:txEl>
                                              <p:pRg st="4" end="4"/>
                                            </p:txEl>
                                          </p:spTgt>
                                        </p:tgtEl>
                                        <p:attrNameLst>
                                          <p:attrName>style.visibility</p:attrName>
                                        </p:attrNameLst>
                                      </p:cBhvr>
                                      <p:to>
                                        <p:strVal val="visible"/>
                                      </p:to>
                                    </p:set>
                                    <p:animEffect transition="in" filter="fade">
                                      <p:cBhvr>
                                        <p:cTn id="27" dur="500"/>
                                        <p:tgtEl>
                                          <p:spTgt spid="12601">
                                            <p:txEl>
                                              <p:pRg st="4" end="4"/>
                                            </p:txEl>
                                          </p:spTgt>
                                        </p:tgtEl>
                                      </p:cBhvr>
                                    </p:animEffect>
                                  </p:childTnLst>
                                </p:cTn>
                              </p:par>
                            </p:childTnLst>
                          </p:cTn>
                        </p:par>
                        <p:par>
                          <p:cTn id="28" fill="hold">
                            <p:stCondLst>
                              <p:cond delay="1500"/>
                            </p:stCondLst>
                            <p:childTnLst>
                              <p:par>
                                <p:cTn id="29" presetID="10" presetClass="entr" fill="hold" grpId="1" nodeType="afterEffect">
                                  <p:stCondLst>
                                    <p:cond delay="0"/>
                                  </p:stCondLst>
                                  <p:iterate>
                                    <p:tmAbs val="0"/>
                                  </p:iterate>
                                  <p:childTnLst>
                                    <p:set>
                                      <p:cBhvr>
                                        <p:cTn id="30" fill="hold"/>
                                        <p:tgtEl>
                                          <p:spTgt spid="12601">
                                            <p:txEl>
                                              <p:pRg st="5" end="5"/>
                                            </p:txEl>
                                          </p:spTgt>
                                        </p:tgtEl>
                                        <p:attrNameLst>
                                          <p:attrName>style.visibility</p:attrName>
                                        </p:attrNameLst>
                                      </p:cBhvr>
                                      <p:to>
                                        <p:strVal val="visible"/>
                                      </p:to>
                                    </p:set>
                                    <p:animEffect transition="in" filter="fade">
                                      <p:cBhvr>
                                        <p:cTn id="31" dur="500"/>
                                        <p:tgtEl>
                                          <p:spTgt spid="12601">
                                            <p:txEl>
                                              <p:pRg st="5" end="5"/>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fill="hold" grpId="2" nodeType="clickEffect">
                                  <p:stCondLst>
                                    <p:cond delay="0"/>
                                  </p:stCondLst>
                                  <p:iterate>
                                    <p:tmAbs val="0"/>
                                  </p:iterate>
                                  <p:childTnLst>
                                    <p:set>
                                      <p:cBhvr>
                                        <p:cTn id="35" fill="hold"/>
                                        <p:tgtEl>
                                          <p:spTgt spid="12604"/>
                                        </p:tgtEl>
                                        <p:attrNameLst>
                                          <p:attrName>style.visibility</p:attrName>
                                        </p:attrNameLst>
                                      </p:cBhvr>
                                      <p:to>
                                        <p:strVal val="visible"/>
                                      </p:to>
                                    </p:set>
                                    <p:animEffect transition="in" filter="fade">
                                      <p:cBhvr>
                                        <p:cTn id="36" dur="500"/>
                                        <p:tgtEl>
                                          <p:spTgt spid="12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01" grpId="1" build="p" bldLvl="5" animBg="1" advAuto="0"/>
      <p:bldP spid="12604" grpId="2" animBg="1" advAuto="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5F3947"/>
        </a:solidFill>
        <a:effectLst/>
      </p:bgPr>
    </p:bg>
    <p:spTree>
      <p:nvGrpSpPr>
        <p:cNvPr id="1" name=""/>
        <p:cNvGrpSpPr/>
        <p:nvPr/>
      </p:nvGrpSpPr>
      <p:grpSpPr>
        <a:xfrm>
          <a:off x="0" y="0"/>
          <a:ext cx="0" cy="0"/>
          <a:chOff x="0" y="0"/>
          <a:chExt cx="0" cy="0"/>
        </a:xfrm>
      </p:grpSpPr>
      <p:sp>
        <p:nvSpPr>
          <p:cNvPr id="12606" name="Rectangle 4"/>
          <p:cNvSpPr txBox="1">
            <a:spLocks noGrp="1"/>
          </p:cNvSpPr>
          <p:nvPr>
            <p:ph type="title"/>
          </p:nvPr>
        </p:nvSpPr>
        <p:spPr>
          <a:xfrm>
            <a:off x="761999" y="110788"/>
            <a:ext cx="10584875" cy="936613"/>
          </a:xfrm>
          <a:prstGeom prst="rect">
            <a:avLst/>
          </a:prstGeom>
        </p:spPr>
        <p:txBody>
          <a:bodyPr/>
          <a:lstStyle/>
          <a:p>
            <a:pPr algn="ctr">
              <a:defRPr sz="2700">
                <a:solidFill>
                  <a:srgbClr val="FFC000"/>
                </a:solidFill>
              </a:defRPr>
            </a:pPr>
            <a:r>
              <a:t>Cómo pudieron haber sido las cartas de Pablo</a:t>
            </a:r>
            <a:br/>
            <a:r>
              <a:rPr sz="2100" i="0">
                <a:solidFill>
                  <a:srgbClr val="FFFFFF"/>
                </a:solidFill>
                <a:latin typeface="Old English Text MT"/>
                <a:ea typeface="Old English Text MT"/>
                <a:cs typeface="Old English Text MT"/>
                <a:sym typeface="Old English Text MT"/>
              </a:rPr>
              <a:t>pag</a:t>
            </a:r>
            <a:r>
              <a:rPr sz="2100" i="0">
                <a:solidFill>
                  <a:srgbClr val="FFFFFF"/>
                </a:solidFill>
                <a:latin typeface="Arial Narrow"/>
                <a:ea typeface="Arial Narrow"/>
                <a:cs typeface="Arial Narrow"/>
                <a:sym typeface="Arial Narrow"/>
              </a:rPr>
              <a:t>46 </a:t>
            </a:r>
            <a:r>
              <a:rPr sz="2100">
                <a:solidFill>
                  <a:srgbClr val="FFFFFF"/>
                </a:solidFill>
                <a:latin typeface="Arial Narrow"/>
                <a:ea typeface="Arial Narrow"/>
                <a:cs typeface="Arial Narrow"/>
                <a:sym typeface="Arial Narrow"/>
              </a:rPr>
              <a:t>(Colección de papiros Chester Beatty, Dublín):  </a:t>
            </a:r>
            <a:r>
              <a:rPr sz="1900" b="1">
                <a:solidFill>
                  <a:srgbClr val="FFFFFF"/>
                </a:solidFill>
                <a:latin typeface="Arial Narrow"/>
                <a:ea typeface="Arial Narrow"/>
                <a:cs typeface="Arial Narrow"/>
                <a:sym typeface="Arial Narrow"/>
              </a:rPr>
              <a:t>Romanos 11:13-22 y Colosenses 1:5-12</a:t>
            </a:r>
            <a:r>
              <a:rPr sz="1900">
                <a:solidFill>
                  <a:srgbClr val="FFFFFF"/>
                </a:solidFill>
                <a:latin typeface="Arial Narrow"/>
                <a:ea typeface="Arial Narrow"/>
                <a:cs typeface="Arial Narrow"/>
                <a:sym typeface="Arial Narrow"/>
              </a:rPr>
              <a:t>,</a:t>
            </a:r>
            <a:r>
              <a:rPr sz="2100">
                <a:solidFill>
                  <a:srgbClr val="FFFFFF"/>
                </a:solidFill>
                <a:latin typeface="Arial Narrow"/>
                <a:ea typeface="Arial Narrow"/>
                <a:cs typeface="Arial Narrow"/>
                <a:sym typeface="Arial Narrow"/>
              </a:rPr>
              <a:t>C. 200 d. C.</a:t>
            </a:r>
          </a:p>
        </p:txBody>
      </p:sp>
      <p:pic>
        <p:nvPicPr>
          <p:cNvPr id="12607" name="Picture 4" descr="Picture 4"/>
          <p:cNvPicPr>
            <a:picLocks noChangeAspect="1"/>
          </p:cNvPicPr>
          <p:nvPr/>
        </p:nvPicPr>
        <p:blipFill>
          <a:blip r:embed="rId2"/>
          <a:stretch>
            <a:fillRect/>
          </a:stretch>
        </p:blipFill>
        <p:spPr>
          <a:xfrm>
            <a:off x="1569719" y="1018793"/>
            <a:ext cx="8869682" cy="5839208"/>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9" name="Rectangle 2"/>
          <p:cNvSpPr txBox="1">
            <a:spLocks noGrp="1"/>
          </p:cNvSpPr>
          <p:nvPr>
            <p:ph type="title"/>
          </p:nvPr>
        </p:nvSpPr>
        <p:spPr>
          <a:xfrm>
            <a:off x="623455" y="152400"/>
            <a:ext cx="4475018" cy="1066800"/>
          </a:xfrm>
          <a:prstGeom prst="rect">
            <a:avLst/>
          </a:prstGeom>
        </p:spPr>
        <p:txBody>
          <a:bodyPr/>
          <a:lstStyle/>
          <a:p>
            <a:pPr algn="l" defTabSz="886968">
              <a:defRPr sz="2716" b="1">
                <a:solidFill>
                  <a:srgbClr val="FFC000"/>
                </a:solidFill>
              </a:defRPr>
            </a:pPr>
            <a:r>
              <a:t>Estilo epistolar de Pablo</a:t>
            </a:r>
            <a:br/>
            <a:endParaRPr/>
          </a:p>
        </p:txBody>
      </p:sp>
      <p:sp>
        <p:nvSpPr>
          <p:cNvPr id="12610" name="Rectangle 4"/>
          <p:cNvSpPr txBox="1">
            <a:spLocks noGrp="1"/>
          </p:cNvSpPr>
          <p:nvPr>
            <p:ph type="body" sz="half" idx="1"/>
          </p:nvPr>
        </p:nvSpPr>
        <p:spPr>
          <a:xfrm>
            <a:off x="556780" y="1219200"/>
            <a:ext cx="5301096" cy="5486400"/>
          </a:xfrm>
          <a:prstGeom prst="rect">
            <a:avLst/>
          </a:prstGeom>
        </p:spPr>
        <p:txBody>
          <a:bodyPr/>
          <a:lstStyle/>
          <a:p>
            <a:pPr>
              <a:lnSpc>
                <a:spcPct val="90000"/>
              </a:lnSpc>
              <a:buSzTx/>
              <a:buNone/>
              <a:defRPr sz="2400" b="1">
                <a:solidFill>
                  <a:srgbClr val="FFFF99"/>
                </a:solidFill>
                <a:latin typeface="Eras Demi ITC"/>
                <a:ea typeface="Eras Demi ITC"/>
                <a:cs typeface="Eras Demi ITC"/>
                <a:sym typeface="Eras Demi ITC"/>
              </a:defRPr>
            </a:pPr>
            <a:r>
              <a:t>La escritura de cartas en el mundo grecorromano seguía convenciones estilísticas.</a:t>
            </a:r>
          </a:p>
          <a:p>
            <a:pPr>
              <a:lnSpc>
                <a:spcPct val="90000"/>
              </a:lnSpc>
              <a:defRPr i="1">
                <a:solidFill>
                  <a:srgbClr val="FFFF00"/>
                </a:solidFill>
                <a:latin typeface="Arial Narrow"/>
                <a:ea typeface="Arial Narrow"/>
                <a:cs typeface="Arial Narrow"/>
                <a:sym typeface="Arial Narrow"/>
              </a:defRPr>
            </a:pPr>
            <a:r>
              <a:t>Existían manuales sobre teoría de cartas que servían como guía para diferenciar entre cartas comerciales, cartas oficiales, cartas públicas y cartas discursivas.</a:t>
            </a:r>
          </a:p>
          <a:p>
            <a:pPr>
              <a:lnSpc>
                <a:spcPct val="90000"/>
              </a:lnSpc>
              <a:defRPr i="1">
                <a:solidFill>
                  <a:srgbClr val="FFFF00"/>
                </a:solidFill>
                <a:latin typeface="Arial Narrow"/>
                <a:ea typeface="Arial Narrow"/>
                <a:cs typeface="Arial Narrow"/>
                <a:sym typeface="Arial Narrow"/>
              </a:defRPr>
            </a:pPr>
            <a:r>
              <a:t>Las cartas de Pablo siguen en gran medida las convenciones de la época, pero también adapta libremente esas convenciones para satisfacer sus propios propósitos.</a:t>
            </a:r>
          </a:p>
        </p:txBody>
      </p:sp>
      <p:grpSp>
        <p:nvGrpSpPr>
          <p:cNvPr id="12613" name="Rectangle 5"/>
          <p:cNvGrpSpPr/>
          <p:nvPr/>
        </p:nvGrpSpPr>
        <p:grpSpPr>
          <a:xfrm>
            <a:off x="5924550" y="304800"/>
            <a:ext cx="5905500" cy="6248400"/>
            <a:chOff x="0" y="0"/>
            <a:chExt cx="5905500" cy="6248400"/>
          </a:xfrm>
        </p:grpSpPr>
        <p:sp>
          <p:nvSpPr>
            <p:cNvPr id="12611" name="Rectangle"/>
            <p:cNvSpPr/>
            <p:nvPr/>
          </p:nvSpPr>
          <p:spPr>
            <a:xfrm>
              <a:off x="0" y="0"/>
              <a:ext cx="5905500" cy="6248400"/>
            </a:xfrm>
            <a:prstGeom prst="rect">
              <a:avLst/>
            </a:prstGeom>
            <a:solidFill>
              <a:srgbClr val="600000"/>
            </a:solidFill>
            <a:ln w="38100" cap="flat">
              <a:solidFill>
                <a:srgbClr val="000000"/>
              </a:solidFill>
              <a:prstDash val="solid"/>
              <a:miter lim="800000"/>
            </a:ln>
            <a:effectLst/>
          </p:spPr>
          <p:txBody>
            <a:bodyPr wrap="square" lIns="45719" tIns="45719" rIns="45719" bIns="45719" numCol="1" anchor="t">
              <a:noAutofit/>
            </a:bodyPr>
            <a:lstStyle/>
            <a:p>
              <a:pPr marL="283463" indent="-283463">
                <a:lnSpc>
                  <a:spcPct val="90000"/>
                </a:lnSpc>
                <a:spcBef>
                  <a:spcPts val="900"/>
                </a:spcBef>
                <a:defRPr sz="2000">
                  <a:solidFill>
                    <a:srgbClr val="262626"/>
                  </a:solidFill>
                  <a:latin typeface="Corbel"/>
                  <a:ea typeface="Corbel"/>
                  <a:cs typeface="Corbel"/>
                  <a:sym typeface="Corbel"/>
                </a:defRPr>
              </a:pPr>
              <a:endParaRPr/>
            </a:p>
          </p:txBody>
        </p:sp>
        <p:sp>
          <p:nvSpPr>
            <p:cNvPr id="12612" name="EL PATRÓN PAULINO…"/>
            <p:cNvSpPr txBox="1"/>
            <p:nvPr/>
          </p:nvSpPr>
          <p:spPr>
            <a:xfrm>
              <a:off x="64769" y="19050"/>
              <a:ext cx="5775962" cy="62103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283463" indent="-283463">
                <a:lnSpc>
                  <a:spcPct val="90000"/>
                </a:lnSpc>
                <a:spcBef>
                  <a:spcPts val="900"/>
                </a:spcBef>
                <a:defRPr sz="2600" b="1">
                  <a:solidFill>
                    <a:srgbClr val="FFFF00"/>
                  </a:solidFill>
                  <a:latin typeface="Eras Demi ITC"/>
                  <a:ea typeface="Eras Demi ITC"/>
                  <a:cs typeface="Eras Demi ITC"/>
                  <a:sym typeface="Eras Demi ITC"/>
                </a:defRPr>
              </a:pPr>
              <a:r>
                <a:t>EL PATRÓN PAULINO</a:t>
              </a:r>
              <a:endParaRPr sz="2000">
                <a:solidFill>
                  <a:srgbClr val="262626"/>
                </a:solidFill>
                <a:latin typeface="Corbel"/>
                <a:ea typeface="Corbel"/>
                <a:cs typeface="Corbel"/>
                <a:sym typeface="Corbel"/>
              </a:endParaRPr>
            </a:p>
            <a:p>
              <a:pPr marL="283463" indent="-283463">
                <a:lnSpc>
                  <a:spcPct val="90000"/>
                </a:lnSpc>
                <a:spcBef>
                  <a:spcPts val="900"/>
                </a:spcBef>
                <a:defRPr sz="2000">
                  <a:solidFill>
                    <a:srgbClr val="FFFF00"/>
                  </a:solidFill>
                  <a:latin typeface="Arial Narrow"/>
                  <a:ea typeface="Arial Narrow"/>
                  <a:cs typeface="Arial Narrow"/>
                  <a:sym typeface="Arial Narrow"/>
                </a:defRPr>
              </a:pPr>
              <a:r>
                <a:t>Apertura</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262626"/>
                  </a:solidFill>
                  <a:latin typeface="Papyrus"/>
                  <a:ea typeface="Papyrus"/>
                  <a:cs typeface="Papyrus"/>
                  <a:sym typeface="Papyrus"/>
                </a:defRPr>
              </a:pPr>
              <a:r>
                <a:t>	</a:t>
              </a:r>
              <a:r>
                <a:rPr b="1">
                  <a:solidFill>
                    <a:srgbClr val="FFFFFF"/>
                  </a:solidFill>
                  <a:latin typeface="Comic Sans MS"/>
                  <a:ea typeface="Comic Sans MS"/>
                  <a:cs typeface="Comic Sans MS"/>
                  <a:sym typeface="Comic Sans MS"/>
                </a:rPr>
                <a:t>Pablo, apóstol…a los santos…</a:t>
              </a:r>
              <a:endParaRPr>
                <a:latin typeface="Corbel"/>
                <a:ea typeface="Corbel"/>
                <a:cs typeface="Corbel"/>
                <a:sym typeface="Corbel"/>
              </a:endParaRPr>
            </a:p>
            <a:p>
              <a:pPr marL="283463" indent="-283463">
                <a:lnSpc>
                  <a:spcPct val="90000"/>
                </a:lnSpc>
                <a:spcBef>
                  <a:spcPts val="900"/>
                </a:spcBef>
                <a:defRPr sz="2000">
                  <a:solidFill>
                    <a:srgbClr val="FFFF00"/>
                  </a:solidFill>
                  <a:latin typeface="Arial Narrow"/>
                  <a:ea typeface="Arial Narrow"/>
                  <a:cs typeface="Arial Narrow"/>
                  <a:sym typeface="Arial Narrow"/>
                </a:defRPr>
              </a:pPr>
              <a:r>
                <a:t>Acción de gracias</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FFFFFF"/>
                  </a:solidFill>
                  <a:latin typeface="Papyrus"/>
                  <a:ea typeface="Papyrus"/>
                  <a:cs typeface="Papyrus"/>
                  <a:sym typeface="Papyrus"/>
                </a:defRPr>
              </a:pPr>
              <a:r>
                <a:t>	</a:t>
              </a:r>
              <a:r>
                <a:rPr b="1">
                  <a:latin typeface="Comic Sans MS"/>
                  <a:ea typeface="Comic Sans MS"/>
                  <a:cs typeface="Comic Sans MS"/>
                  <a:sym typeface="Comic Sans MS"/>
                </a:rPr>
                <a:t>Saludo…gracia y paz</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FFFFFF"/>
                  </a:solidFill>
                  <a:latin typeface="Papyrus"/>
                  <a:ea typeface="Papyrus"/>
                  <a:cs typeface="Papyrus"/>
                  <a:sym typeface="Papyrus"/>
                </a:defRPr>
              </a:pPr>
              <a:r>
                <a:t>	</a:t>
              </a:r>
              <a:r>
                <a:rPr>
                  <a:latin typeface="Greekth"/>
                  <a:ea typeface="Greekth"/>
                  <a:cs typeface="Greekth"/>
                  <a:sym typeface="Greekth"/>
                </a:rPr>
                <a:t>(χαιρειν </a:t>
              </a:r>
              <a:r>
                <a:rPr>
                  <a:latin typeface="Arial Narrow"/>
                  <a:ea typeface="Arial Narrow"/>
                  <a:cs typeface="Arial Narrow"/>
                  <a:sym typeface="Arial Narrow"/>
                </a:rPr>
                <a:t>cambiado a</a:t>
              </a:r>
              <a:r>
                <a:rPr>
                  <a:latin typeface="Greekth"/>
                  <a:ea typeface="Greekth"/>
                  <a:cs typeface="Greekth"/>
                  <a:sym typeface="Greekth"/>
                </a:rPr>
                <a:t> χαρις)</a:t>
              </a:r>
            </a:p>
            <a:p>
              <a:pPr marL="283463" indent="-283463">
                <a:lnSpc>
                  <a:spcPct val="90000"/>
                </a:lnSpc>
                <a:spcBef>
                  <a:spcPts val="900"/>
                </a:spcBef>
                <a:defRPr sz="2000">
                  <a:solidFill>
                    <a:srgbClr val="FFFF00"/>
                  </a:solidFill>
                  <a:latin typeface="Arial Narrow"/>
                  <a:ea typeface="Arial Narrow"/>
                  <a:cs typeface="Arial Narrow"/>
                  <a:sym typeface="Arial Narrow"/>
                </a:defRPr>
              </a:pPr>
              <a:r>
                <a:t>Cuerpo</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262626"/>
                  </a:solidFill>
                  <a:latin typeface="Papyrus"/>
                  <a:ea typeface="Papyrus"/>
                  <a:cs typeface="Papyrus"/>
                  <a:sym typeface="Papyrus"/>
                </a:defRPr>
              </a:pPr>
              <a:r>
                <a:t>	</a:t>
              </a:r>
              <a:r>
                <a:rPr b="1">
                  <a:solidFill>
                    <a:srgbClr val="FFFFFF"/>
                  </a:solidFill>
                  <a:latin typeface="Comic Sans MS"/>
                  <a:ea typeface="Comic Sans MS"/>
                  <a:cs typeface="Comic Sans MS"/>
                  <a:sym typeface="Comic Sans MS"/>
                </a:rPr>
                <a:t>Preocupación central y comunicación</a:t>
              </a:r>
              <a:endParaRPr>
                <a:latin typeface="Corbel"/>
                <a:ea typeface="Corbel"/>
                <a:cs typeface="Corbel"/>
                <a:sym typeface="Corbel"/>
              </a:endParaRPr>
            </a:p>
            <a:p>
              <a:pPr marL="283463" indent="-283463">
                <a:lnSpc>
                  <a:spcPct val="90000"/>
                </a:lnSpc>
                <a:spcBef>
                  <a:spcPts val="900"/>
                </a:spcBef>
                <a:defRPr sz="2000">
                  <a:solidFill>
                    <a:srgbClr val="FFFF00"/>
                  </a:solidFill>
                  <a:latin typeface="Arial Narrow"/>
                  <a:ea typeface="Arial Narrow"/>
                  <a:cs typeface="Arial Narrow"/>
                  <a:sym typeface="Arial Narrow"/>
                </a:defRPr>
              </a:pPr>
              <a:r>
                <a:t>Parénesis</a:t>
              </a:r>
            </a:p>
            <a:p>
              <a:pPr marL="283463" indent="-283463">
                <a:lnSpc>
                  <a:spcPct val="90000"/>
                </a:lnSpc>
                <a:spcBef>
                  <a:spcPts val="900"/>
                </a:spcBef>
                <a:defRPr sz="2000">
                  <a:solidFill>
                    <a:srgbClr val="FFFFFF"/>
                  </a:solidFill>
                  <a:latin typeface="Papyrus"/>
                  <a:ea typeface="Papyrus"/>
                  <a:cs typeface="Papyrus"/>
                  <a:sym typeface="Papyrus"/>
                </a:defRPr>
              </a:pPr>
              <a:r>
                <a:t>	</a:t>
              </a:r>
              <a:r>
                <a:rPr b="1">
                  <a:latin typeface="Comic Sans MS"/>
                  <a:ea typeface="Comic Sans MS"/>
                  <a:cs typeface="Comic Sans MS"/>
                  <a:sym typeface="Comic Sans MS"/>
                </a:rPr>
                <a:t>Modos indicativo e imperativo (debes…así que compórtate de esta manera)</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FFFF00"/>
                  </a:solidFill>
                  <a:latin typeface="Arial Narrow"/>
                  <a:ea typeface="Arial Narrow"/>
                  <a:cs typeface="Arial Narrow"/>
                  <a:sym typeface="Arial Narrow"/>
                </a:defRPr>
              </a:pPr>
              <a:r>
                <a:t>Cierre</a:t>
              </a:r>
              <a:endParaRPr>
                <a:solidFill>
                  <a:srgbClr val="262626"/>
                </a:solidFill>
                <a:latin typeface="Corbel"/>
                <a:ea typeface="Corbel"/>
                <a:cs typeface="Corbel"/>
                <a:sym typeface="Corbel"/>
              </a:endParaRPr>
            </a:p>
            <a:p>
              <a:pPr marL="283463" indent="-283463">
                <a:lnSpc>
                  <a:spcPct val="90000"/>
                </a:lnSpc>
                <a:spcBef>
                  <a:spcPts val="900"/>
                </a:spcBef>
                <a:defRPr sz="2000">
                  <a:solidFill>
                    <a:srgbClr val="262626"/>
                  </a:solidFill>
                  <a:latin typeface="Papyrus"/>
                  <a:ea typeface="Papyrus"/>
                  <a:cs typeface="Papyrus"/>
                  <a:sym typeface="Papyrus"/>
                </a:defRPr>
              </a:pPr>
              <a:r>
                <a:t>	</a:t>
              </a:r>
              <a:r>
                <a:rPr b="1">
                  <a:solidFill>
                    <a:srgbClr val="FFFFFF"/>
                  </a:solidFill>
                  <a:latin typeface="Comic Sans MS"/>
                  <a:ea typeface="Comic Sans MS"/>
                  <a:cs typeface="Comic Sans MS"/>
                  <a:sym typeface="Comic Sans MS"/>
                </a:rPr>
                <a:t>Bendición</a:t>
              </a: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10">
                                            <p:bg/>
                                          </p:spTgt>
                                        </p:tgtEl>
                                        <p:attrNameLst>
                                          <p:attrName>style.visibility</p:attrName>
                                        </p:attrNameLst>
                                      </p:cBhvr>
                                      <p:to>
                                        <p:strVal val="visible"/>
                                      </p:to>
                                    </p:set>
                                    <p:anim calcmode="lin" valueType="num">
                                      <p:cBhvr>
                                        <p:cTn id="7" dur="500" fill="hold"/>
                                        <p:tgtEl>
                                          <p:spTgt spid="12610">
                                            <p:bg/>
                                          </p:spTgt>
                                        </p:tgtEl>
                                        <p:attrNameLst>
                                          <p:attrName>ppt_w</p:attrName>
                                        </p:attrNameLst>
                                      </p:cBhvr>
                                      <p:tavLst>
                                        <p:tav tm="0">
                                          <p:val>
                                            <p:fltVal val="0"/>
                                          </p:val>
                                        </p:tav>
                                        <p:tav tm="100000">
                                          <p:val>
                                            <p:strVal val="#ppt_w"/>
                                          </p:val>
                                        </p:tav>
                                      </p:tavLst>
                                    </p:anim>
                                    <p:anim calcmode="lin" valueType="num">
                                      <p:cBhvr>
                                        <p:cTn id="8" dur="500" fill="hold"/>
                                        <p:tgtEl>
                                          <p:spTgt spid="1261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10">
                                            <p:txEl>
                                              <p:pRg st="0" end="0"/>
                                            </p:txEl>
                                          </p:spTgt>
                                        </p:tgtEl>
                                        <p:attrNameLst>
                                          <p:attrName>style.visibility</p:attrName>
                                        </p:attrNameLst>
                                      </p:cBhvr>
                                      <p:to>
                                        <p:strVal val="visible"/>
                                      </p:to>
                                    </p:set>
                                    <p:anim calcmode="lin" valueType="num">
                                      <p:cBhvr>
                                        <p:cTn id="11" dur="500" fill="hold"/>
                                        <p:tgtEl>
                                          <p:spTgt spid="1261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10">
                                            <p:txEl>
                                              <p:pRg st="1" end="1"/>
                                            </p:txEl>
                                          </p:spTgt>
                                        </p:tgtEl>
                                        <p:attrNameLst>
                                          <p:attrName>style.visibility</p:attrName>
                                        </p:attrNameLst>
                                      </p:cBhvr>
                                      <p:to>
                                        <p:strVal val="visible"/>
                                      </p:to>
                                    </p:set>
                                    <p:anim calcmode="lin" valueType="num">
                                      <p:cBhvr>
                                        <p:cTn id="17" dur="500" fill="hold"/>
                                        <p:tgtEl>
                                          <p:spTgt spid="1261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10">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10">
                                            <p:txEl>
                                              <p:pRg st="2" end="2"/>
                                            </p:txEl>
                                          </p:spTgt>
                                        </p:tgtEl>
                                        <p:attrNameLst>
                                          <p:attrName>style.visibility</p:attrName>
                                        </p:attrNameLst>
                                      </p:cBhvr>
                                      <p:to>
                                        <p:strVal val="visible"/>
                                      </p:to>
                                    </p:set>
                                    <p:anim calcmode="lin" valueType="num">
                                      <p:cBhvr>
                                        <p:cTn id="23" dur="500" fill="hold"/>
                                        <p:tgtEl>
                                          <p:spTgt spid="12610">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10">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fill="hold" grpId="2" nodeType="clickEffect">
                                  <p:stCondLst>
                                    <p:cond delay="0"/>
                                  </p:stCondLst>
                                  <p:iterate>
                                    <p:tmAbs val="0"/>
                                  </p:iterate>
                                  <p:childTnLst>
                                    <p:set>
                                      <p:cBhvr>
                                        <p:cTn id="28" fill="hold"/>
                                        <p:tgtEl>
                                          <p:spTgt spid="12613"/>
                                        </p:tgtEl>
                                        <p:attrNameLst>
                                          <p:attrName>style.visibility</p:attrName>
                                        </p:attrNameLst>
                                      </p:cBhvr>
                                      <p:to>
                                        <p:strVal val="visible"/>
                                      </p:to>
                                    </p:set>
                                    <p:animEffect transition="in" filter="fade">
                                      <p:cBhvr>
                                        <p:cTn id="29" dur="500"/>
                                        <p:tgtEl>
                                          <p:spTgt spid="126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0" grpId="1" build="p" animBg="1" advAuto="0"/>
      <p:bldP spid="12613" grpId="2"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913"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zelotes</a:t>
            </a:r>
          </a:p>
        </p:txBody>
      </p:sp>
      <p:sp>
        <p:nvSpPr>
          <p:cNvPr id="11914" name="Content Placeholder 2"/>
          <p:cNvSpPr txBox="1">
            <a:spLocks noGrp="1"/>
          </p:cNvSpPr>
          <p:nvPr>
            <p:ph type="body" idx="1"/>
          </p:nvPr>
        </p:nvSpPr>
        <p:spPr>
          <a:xfrm>
            <a:off x="1097279" y="2011681"/>
            <a:ext cx="1054608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Los zelotes eran luchadores por la libertad, rebeldes contra la administración y la ocupación romanas.</a:t>
            </a:r>
          </a:p>
          <a:p>
            <a:pPr marL="914400" indent="-457200">
              <a:spcBef>
                <a:spcPts val="200"/>
              </a:spcBef>
              <a:buFontTx/>
              <a:buChar char="▪"/>
              <a:defRPr sz="2000" i="1"/>
            </a:pPr>
            <a:r>
              <a:t>El prototipo del zelote fue Judas el galileo (cf. Hch 5,37), que asaltó la armería en Séforisen el año 4 a.C. (a unas cuatro millas de Nazaret).</a:t>
            </a:r>
          </a:p>
          <a:p>
            <a:pPr marL="1207008" lvl="1" indent="-457200">
              <a:lnSpc>
                <a:spcPct val="100000"/>
              </a:lnSpc>
              <a:spcBef>
                <a:spcPts val="400"/>
              </a:spcBef>
              <a:buClrTx/>
              <a:buFontTx/>
              <a:buChar char="▪"/>
              <a:defRPr sz="2000" b="1"/>
            </a:pPr>
            <a:r>
              <a:t>En represalias romanas, Séforis fue quemada hasta los cimientos, sus habitantes vendidos como esclavos y unos 2.000 rebeldes crucificados.</a:t>
            </a:r>
            <a:endParaRPr sz="1700"/>
          </a:p>
          <a:p>
            <a:pPr marL="914400" indent="-457200">
              <a:spcBef>
                <a:spcPts val="200"/>
              </a:spcBef>
              <a:buFontTx/>
              <a:buChar char="▪"/>
              <a:defRPr sz="2000" i="1"/>
            </a:pPr>
            <a:r>
              <a:t>En el año 6 d.C., otro rebelde llamado Judas (Judas era un nombre popular, probablemente procedente del héroe Judas Macabeo) lideró un movimiento de resistencia debido al censo realizado por Quirino.</a:t>
            </a:r>
          </a:p>
          <a:p>
            <a:pPr marL="914400" indent="-457200">
              <a:spcBef>
                <a:spcPts val="200"/>
              </a:spcBef>
              <a:buFontTx/>
              <a:buChar char="▪"/>
              <a:defRPr sz="2000" i="1"/>
            </a:pPr>
            <a:r>
              <a:t>El lema de los fanáticos era “no hay más rey que Dios”.</a:t>
            </a:r>
          </a:p>
          <a:p>
            <a:pPr marL="914400" indent="-457200">
              <a:spcBef>
                <a:spcPts val="200"/>
              </a:spcBef>
              <a:buFontTx/>
              <a:buChar char="▪"/>
              <a:defRPr sz="2000" i="1"/>
            </a:pPr>
            <a:r>
              <a:t>Simón, uno de los discípulos de Jesús, era un zelote (Mt. 10:4; Mc. 3:18; Lc. 6:15).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14">
                                            <p:bg/>
                                          </p:spTgt>
                                        </p:tgtEl>
                                        <p:attrNameLst>
                                          <p:attrName>style.visibility</p:attrName>
                                        </p:attrNameLst>
                                      </p:cBhvr>
                                      <p:to>
                                        <p:strVal val="visible"/>
                                      </p:to>
                                    </p:set>
                                    <p:anim calcmode="lin" valueType="num">
                                      <p:cBhvr>
                                        <p:cTn id="7" dur="500" fill="hold"/>
                                        <p:tgtEl>
                                          <p:spTgt spid="11914">
                                            <p:bg/>
                                          </p:spTgt>
                                        </p:tgtEl>
                                        <p:attrNameLst>
                                          <p:attrName>ppt_w</p:attrName>
                                        </p:attrNameLst>
                                      </p:cBhvr>
                                      <p:tavLst>
                                        <p:tav tm="0">
                                          <p:val>
                                            <p:fltVal val="0"/>
                                          </p:val>
                                        </p:tav>
                                        <p:tav tm="100000">
                                          <p:val>
                                            <p:strVal val="#ppt_w"/>
                                          </p:val>
                                        </p:tav>
                                      </p:tavLst>
                                    </p:anim>
                                    <p:anim calcmode="lin" valueType="num">
                                      <p:cBhvr>
                                        <p:cTn id="8" dur="500" fill="hold"/>
                                        <p:tgtEl>
                                          <p:spTgt spid="1191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14">
                                            <p:txEl>
                                              <p:pRg st="0" end="0"/>
                                            </p:txEl>
                                          </p:spTgt>
                                        </p:tgtEl>
                                        <p:attrNameLst>
                                          <p:attrName>style.visibility</p:attrName>
                                        </p:attrNameLst>
                                      </p:cBhvr>
                                      <p:to>
                                        <p:strVal val="visible"/>
                                      </p:to>
                                    </p:set>
                                    <p:anim calcmode="lin" valueType="num">
                                      <p:cBhvr>
                                        <p:cTn id="11" dur="500" fill="hold"/>
                                        <p:tgtEl>
                                          <p:spTgt spid="1191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1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14">
                                            <p:txEl>
                                              <p:pRg st="1" end="1"/>
                                            </p:txEl>
                                          </p:spTgt>
                                        </p:tgtEl>
                                        <p:attrNameLst>
                                          <p:attrName>style.visibility</p:attrName>
                                        </p:attrNameLst>
                                      </p:cBhvr>
                                      <p:to>
                                        <p:strVal val="visible"/>
                                      </p:to>
                                    </p:set>
                                    <p:anim calcmode="lin" valueType="num">
                                      <p:cBhvr>
                                        <p:cTn id="17" dur="500" fill="hold"/>
                                        <p:tgtEl>
                                          <p:spTgt spid="1191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14">
                                            <p:txEl>
                                              <p:pRg st="1" end="1"/>
                                            </p:txEl>
                                          </p:spTgt>
                                        </p:tgtEl>
                                        <p:attrNameLst>
                                          <p:attrName>ppt_h</p:attrName>
                                        </p:attrNameLst>
                                      </p:cBhvr>
                                      <p:tavLst>
                                        <p:tav tm="0">
                                          <p:val>
                                            <p:fltVal val="0"/>
                                          </p:val>
                                        </p:tav>
                                        <p:tav tm="100000">
                                          <p:val>
                                            <p:strVal val="#ppt_h"/>
                                          </p:val>
                                        </p:tav>
                                      </p:tavLst>
                                    </p:anim>
                                  </p:childTnLst>
                                </p:cTn>
                              </p:par>
                              <p:par>
                                <p:cTn id="19" presetID="23" presetClass="entr" presetSubtype="16" fill="hold" grpId="1" nodeType="withEffect">
                                  <p:stCondLst>
                                    <p:cond delay="0"/>
                                  </p:stCondLst>
                                  <p:iterate>
                                    <p:tmAbs val="0"/>
                                  </p:iterate>
                                  <p:childTnLst>
                                    <p:set>
                                      <p:cBhvr>
                                        <p:cTn id="20" fill="hold"/>
                                        <p:tgtEl>
                                          <p:spTgt spid="11914">
                                            <p:txEl>
                                              <p:pRg st="2" end="2"/>
                                            </p:txEl>
                                          </p:spTgt>
                                        </p:tgtEl>
                                        <p:attrNameLst>
                                          <p:attrName>style.visibility</p:attrName>
                                        </p:attrNameLst>
                                      </p:cBhvr>
                                      <p:to>
                                        <p:strVal val="visible"/>
                                      </p:to>
                                    </p:set>
                                    <p:anim calcmode="lin" valueType="num">
                                      <p:cBhvr>
                                        <p:cTn id="21" dur="500" fill="hold"/>
                                        <p:tgtEl>
                                          <p:spTgt spid="11914">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191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3" presetClass="entr" presetSubtype="16" fill="hold" grpId="1" nodeType="clickEffect">
                                  <p:stCondLst>
                                    <p:cond delay="0"/>
                                  </p:stCondLst>
                                  <p:iterate>
                                    <p:tmAbs val="0"/>
                                  </p:iterate>
                                  <p:childTnLst>
                                    <p:set>
                                      <p:cBhvr>
                                        <p:cTn id="26" fill="hold"/>
                                        <p:tgtEl>
                                          <p:spTgt spid="11914">
                                            <p:txEl>
                                              <p:pRg st="3" end="3"/>
                                            </p:txEl>
                                          </p:spTgt>
                                        </p:tgtEl>
                                        <p:attrNameLst>
                                          <p:attrName>style.visibility</p:attrName>
                                        </p:attrNameLst>
                                      </p:cBhvr>
                                      <p:to>
                                        <p:strVal val="visible"/>
                                      </p:to>
                                    </p:set>
                                    <p:anim calcmode="lin" valueType="num">
                                      <p:cBhvr>
                                        <p:cTn id="27" dur="500" fill="hold"/>
                                        <p:tgtEl>
                                          <p:spTgt spid="11914">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1914">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grpId="1" nodeType="clickEffect">
                                  <p:stCondLst>
                                    <p:cond delay="0"/>
                                  </p:stCondLst>
                                  <p:iterate>
                                    <p:tmAbs val="0"/>
                                  </p:iterate>
                                  <p:childTnLst>
                                    <p:set>
                                      <p:cBhvr>
                                        <p:cTn id="32" fill="hold"/>
                                        <p:tgtEl>
                                          <p:spTgt spid="11914">
                                            <p:txEl>
                                              <p:pRg st="4" end="4"/>
                                            </p:txEl>
                                          </p:spTgt>
                                        </p:tgtEl>
                                        <p:attrNameLst>
                                          <p:attrName>style.visibility</p:attrName>
                                        </p:attrNameLst>
                                      </p:cBhvr>
                                      <p:to>
                                        <p:strVal val="visible"/>
                                      </p:to>
                                    </p:set>
                                    <p:anim calcmode="lin" valueType="num">
                                      <p:cBhvr>
                                        <p:cTn id="33" dur="500" fill="hold"/>
                                        <p:tgtEl>
                                          <p:spTgt spid="11914">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11914">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grpId="1" nodeType="clickEffect">
                                  <p:stCondLst>
                                    <p:cond delay="0"/>
                                  </p:stCondLst>
                                  <p:iterate>
                                    <p:tmAbs val="0"/>
                                  </p:iterate>
                                  <p:childTnLst>
                                    <p:set>
                                      <p:cBhvr>
                                        <p:cTn id="38" fill="hold"/>
                                        <p:tgtEl>
                                          <p:spTgt spid="11914">
                                            <p:txEl>
                                              <p:pRg st="5" end="5"/>
                                            </p:txEl>
                                          </p:spTgt>
                                        </p:tgtEl>
                                        <p:attrNameLst>
                                          <p:attrName>style.visibility</p:attrName>
                                        </p:attrNameLst>
                                      </p:cBhvr>
                                      <p:to>
                                        <p:strVal val="visible"/>
                                      </p:to>
                                    </p:set>
                                    <p:anim calcmode="lin" valueType="num">
                                      <p:cBhvr>
                                        <p:cTn id="39" dur="500" fill="hold"/>
                                        <p:tgtEl>
                                          <p:spTgt spid="11914">
                                            <p:txEl>
                                              <p:pRg st="5" end="5"/>
                                            </p:txEl>
                                          </p:spTgt>
                                        </p:tgtEl>
                                        <p:attrNameLst>
                                          <p:attrName>ppt_w</p:attrName>
                                        </p:attrNameLst>
                                      </p:cBhvr>
                                      <p:tavLst>
                                        <p:tav tm="0">
                                          <p:val>
                                            <p:fltVal val="0"/>
                                          </p:val>
                                        </p:tav>
                                        <p:tav tm="100000">
                                          <p:val>
                                            <p:strVal val="#ppt_w"/>
                                          </p:val>
                                        </p:tav>
                                      </p:tavLst>
                                    </p:anim>
                                    <p:anim calcmode="lin" valueType="num">
                                      <p:cBhvr>
                                        <p:cTn id="40" dur="500" fill="hold"/>
                                        <p:tgtEl>
                                          <p:spTgt spid="11914">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14" grpId="1" build="p"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15" name="Rectangle 2"/>
          <p:cNvSpPr txBox="1">
            <a:spLocks noGrp="1"/>
          </p:cNvSpPr>
          <p:nvPr>
            <p:ph type="title"/>
          </p:nvPr>
        </p:nvSpPr>
        <p:spPr>
          <a:xfrm>
            <a:off x="762000" y="559678"/>
            <a:ext cx="3619500"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Leyendo el correo de otra persona</a:t>
            </a:r>
          </a:p>
        </p:txBody>
      </p:sp>
      <p:sp>
        <p:nvSpPr>
          <p:cNvPr id="12616" name="Rectangle 3"/>
          <p:cNvSpPr txBox="1">
            <a:spLocks noGrp="1"/>
          </p:cNvSpPr>
          <p:nvPr>
            <p:ph type="body" idx="1"/>
          </p:nvPr>
        </p:nvSpPr>
        <p:spPr>
          <a:xfrm>
            <a:off x="4676775" y="161925"/>
            <a:ext cx="7086600" cy="6696075"/>
          </a:xfrm>
          <a:prstGeom prst="rect">
            <a:avLst/>
          </a:prstGeom>
        </p:spPr>
        <p:txBody>
          <a:bodyPr/>
          <a:lstStyle/>
          <a:p>
            <a:pPr>
              <a:lnSpc>
                <a:spcPct val="100000"/>
              </a:lnSpc>
              <a:buSzTx/>
              <a:buNone/>
              <a:defRPr sz="2600">
                <a:solidFill>
                  <a:srgbClr val="FF0000"/>
                </a:solidFill>
                <a:effectLst>
                  <a:outerShdw blurRad="38100" dist="38100" dir="2700000" rotWithShape="0">
                    <a:srgbClr val="000000">
                      <a:alpha val="43137"/>
                    </a:srgbClr>
                  </a:outerShdw>
                </a:effectLst>
              </a:defRPr>
            </a:pPr>
            <a:r>
              <a:t>Leer el correo de otra persona desde una distancia de dos milenios crea desafíos especiales.</a:t>
            </a:r>
          </a:p>
          <a:p>
            <a:pPr>
              <a:lnSpc>
                <a:spcPct val="100000"/>
              </a:lnSpc>
              <a:defRPr i="1">
                <a:latin typeface="+mj-lt"/>
                <a:ea typeface="+mj-ea"/>
                <a:cs typeface="+mj-cs"/>
                <a:sym typeface="Calibri"/>
              </a:defRPr>
            </a:pPr>
            <a:r>
              <a:t>El escritor podría asumir cierta información compartida que no estará disponible para un lector posterior.</a:t>
            </a:r>
          </a:p>
          <a:p>
            <a:pPr>
              <a:lnSpc>
                <a:spcPct val="100000"/>
              </a:lnSpc>
              <a:defRPr i="1">
                <a:latin typeface="+mj-lt"/>
                <a:ea typeface="+mj-ea"/>
                <a:cs typeface="+mj-cs"/>
                <a:sym typeface="Calibri"/>
              </a:defRPr>
            </a:pPr>
            <a:r>
              <a:t>Por lo tanto, se podrían abordar temas sin una explicación completa.</a:t>
            </a:r>
          </a:p>
          <a:p>
            <a:pPr>
              <a:lnSpc>
                <a:spcPct val="100000"/>
              </a:lnSpc>
              <a:defRPr i="1">
                <a:solidFill>
                  <a:srgbClr val="000000"/>
                </a:solidFill>
                <a:latin typeface="+mj-lt"/>
                <a:ea typeface="+mj-ea"/>
                <a:cs typeface="+mj-cs"/>
                <a:sym typeface="Calibri"/>
              </a:defRPr>
            </a:pPr>
            <a:r>
              <a:t>Especialmente cuando Pablo aborda herejías o enemigos de la fe cristiana, el lector moderno debe, por así decirlo, “leer entre líneas” para descubrir la naturaleza del problema basándose en las polémicas que Pablo utiliza.</a:t>
            </a:r>
          </a:p>
          <a:p>
            <a:pPr>
              <a:lnSpc>
                <a:spcPct val="100000"/>
              </a:lnSpc>
              <a:defRPr i="1">
                <a:solidFill>
                  <a:srgbClr val="000000"/>
                </a:solidFill>
                <a:latin typeface="+mj-lt"/>
                <a:ea typeface="+mj-ea"/>
                <a:cs typeface="+mj-cs"/>
                <a:sym typeface="Calibri"/>
              </a:defRPr>
            </a:pPr>
            <a:r>
              <a:t>En algunas cartas, Pablo utiliza un vocabulario crítico que ayuda al lector a perfilar la herejía que aborda.</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16">
                                            <p:bg/>
                                          </p:spTgt>
                                        </p:tgtEl>
                                        <p:attrNameLst>
                                          <p:attrName>style.visibility</p:attrName>
                                        </p:attrNameLst>
                                      </p:cBhvr>
                                      <p:to>
                                        <p:strVal val="visible"/>
                                      </p:to>
                                    </p:set>
                                    <p:anim calcmode="lin" valueType="num">
                                      <p:cBhvr>
                                        <p:cTn id="7" dur="500" fill="hold"/>
                                        <p:tgtEl>
                                          <p:spTgt spid="12616">
                                            <p:bg/>
                                          </p:spTgt>
                                        </p:tgtEl>
                                        <p:attrNameLst>
                                          <p:attrName>ppt_w</p:attrName>
                                        </p:attrNameLst>
                                      </p:cBhvr>
                                      <p:tavLst>
                                        <p:tav tm="0">
                                          <p:val>
                                            <p:fltVal val="0"/>
                                          </p:val>
                                        </p:tav>
                                        <p:tav tm="100000">
                                          <p:val>
                                            <p:strVal val="#ppt_w"/>
                                          </p:val>
                                        </p:tav>
                                      </p:tavLst>
                                    </p:anim>
                                    <p:anim calcmode="lin" valueType="num">
                                      <p:cBhvr>
                                        <p:cTn id="8" dur="500" fill="hold"/>
                                        <p:tgtEl>
                                          <p:spTgt spid="1261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16">
                                            <p:txEl>
                                              <p:pRg st="0" end="0"/>
                                            </p:txEl>
                                          </p:spTgt>
                                        </p:tgtEl>
                                        <p:attrNameLst>
                                          <p:attrName>style.visibility</p:attrName>
                                        </p:attrNameLst>
                                      </p:cBhvr>
                                      <p:to>
                                        <p:strVal val="visible"/>
                                      </p:to>
                                    </p:set>
                                    <p:anim calcmode="lin" valueType="num">
                                      <p:cBhvr>
                                        <p:cTn id="11" dur="500" fill="hold"/>
                                        <p:tgtEl>
                                          <p:spTgt spid="126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1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16">
                                            <p:txEl>
                                              <p:pRg st="1" end="1"/>
                                            </p:txEl>
                                          </p:spTgt>
                                        </p:tgtEl>
                                        <p:attrNameLst>
                                          <p:attrName>style.visibility</p:attrName>
                                        </p:attrNameLst>
                                      </p:cBhvr>
                                      <p:to>
                                        <p:strVal val="visible"/>
                                      </p:to>
                                    </p:set>
                                    <p:anim calcmode="lin" valueType="num">
                                      <p:cBhvr>
                                        <p:cTn id="17" dur="500" fill="hold"/>
                                        <p:tgtEl>
                                          <p:spTgt spid="1261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1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16">
                                            <p:txEl>
                                              <p:pRg st="2" end="2"/>
                                            </p:txEl>
                                          </p:spTgt>
                                        </p:tgtEl>
                                        <p:attrNameLst>
                                          <p:attrName>style.visibility</p:attrName>
                                        </p:attrNameLst>
                                      </p:cBhvr>
                                      <p:to>
                                        <p:strVal val="visible"/>
                                      </p:to>
                                    </p:set>
                                    <p:anim calcmode="lin" valueType="num">
                                      <p:cBhvr>
                                        <p:cTn id="23" dur="500" fill="hold"/>
                                        <p:tgtEl>
                                          <p:spTgt spid="1261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16">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616">
                                            <p:txEl>
                                              <p:pRg st="3" end="3"/>
                                            </p:txEl>
                                          </p:spTgt>
                                        </p:tgtEl>
                                        <p:attrNameLst>
                                          <p:attrName>style.visibility</p:attrName>
                                        </p:attrNameLst>
                                      </p:cBhvr>
                                      <p:to>
                                        <p:strVal val="visible"/>
                                      </p:to>
                                    </p:set>
                                    <p:anim calcmode="lin" valueType="num">
                                      <p:cBhvr>
                                        <p:cTn id="29" dur="500" fill="hold"/>
                                        <p:tgtEl>
                                          <p:spTgt spid="12616">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616">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616">
                                            <p:txEl>
                                              <p:pRg st="4" end="4"/>
                                            </p:txEl>
                                          </p:spTgt>
                                        </p:tgtEl>
                                        <p:attrNameLst>
                                          <p:attrName>style.visibility</p:attrName>
                                        </p:attrNameLst>
                                      </p:cBhvr>
                                      <p:to>
                                        <p:strVal val="visible"/>
                                      </p:to>
                                    </p:set>
                                    <p:anim calcmode="lin" valueType="num">
                                      <p:cBhvr>
                                        <p:cTn id="35" dur="500" fill="hold"/>
                                        <p:tgtEl>
                                          <p:spTgt spid="12616">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616">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6" grpId="1" build="p" animBg="1" advAuto="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18" name="Rectangle 2"/>
          <p:cNvSpPr txBox="1">
            <a:spLocks noGrp="1"/>
          </p:cNvSpPr>
          <p:nvPr>
            <p:ph type="title"/>
          </p:nvPr>
        </p:nvSpPr>
        <p:spPr>
          <a:xfrm>
            <a:off x="762000" y="559678"/>
            <a:ext cx="3657600"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Cómo discernir los objetivos de un autor</a:t>
            </a:r>
          </a:p>
        </p:txBody>
      </p:sp>
      <p:sp>
        <p:nvSpPr>
          <p:cNvPr id="12619" name="Rectangle 3"/>
          <p:cNvSpPr txBox="1">
            <a:spLocks noGrp="1"/>
          </p:cNvSpPr>
          <p:nvPr>
            <p:ph type="body" idx="1"/>
          </p:nvPr>
        </p:nvSpPr>
        <p:spPr>
          <a:xfrm>
            <a:off x="4752975" y="569066"/>
            <a:ext cx="6677022" cy="5655156"/>
          </a:xfrm>
          <a:prstGeom prst="rect">
            <a:avLst/>
          </a:prstGeom>
        </p:spPr>
        <p:txBody>
          <a:bodyPr/>
          <a:lstStyle/>
          <a:p>
            <a:pPr>
              <a:buSzTx/>
              <a:buNone/>
              <a:defRPr sz="2800" i="1"/>
            </a:pPr>
            <a:r>
              <a:t>¿Qué incluye?</a:t>
            </a:r>
          </a:p>
          <a:p>
            <a:pPr>
              <a:buSzTx/>
              <a:buNone/>
              <a:defRPr sz="2800" i="1"/>
            </a:pPr>
            <a:r>
              <a:t>¿Qué es lo que omite?</a:t>
            </a:r>
          </a:p>
          <a:p>
            <a:pPr>
              <a:buSzTx/>
              <a:buNone/>
              <a:defRPr sz="2800" i="1"/>
            </a:pPr>
            <a:r>
              <a:t>¿Qué enfatiza?</a:t>
            </a:r>
          </a:p>
          <a:p>
            <a:pPr>
              <a:buSzTx/>
              <a:buNone/>
              <a:defRPr sz="2800" i="1"/>
            </a:pPr>
            <a:r>
              <a:t>¿Qué acontecimientos relaciona?</a:t>
            </a:r>
          </a:p>
          <a:p>
            <a:pPr>
              <a:buSzTx/>
              <a:buNone/>
              <a:defRPr sz="2800" i="1"/>
            </a:pPr>
            <a:r>
              <a:t>¿Qué dice claramente?</a:t>
            </a:r>
          </a:p>
          <a:p>
            <a:pPr>
              <a:buSzTx/>
              <a:buNone/>
              <a:defRPr sz="2800" i="1"/>
            </a:pPr>
            <a:r>
              <a:t>¿Qué quiere decir?</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619">
                                            <p:bg/>
                                          </p:spTgt>
                                        </p:tgtEl>
                                        <p:attrNameLst>
                                          <p:attrName>style.visibility</p:attrName>
                                        </p:attrNameLst>
                                      </p:cBhvr>
                                      <p:to>
                                        <p:strVal val="visible"/>
                                      </p:to>
                                    </p:set>
                                    <p:anim calcmode="lin" valueType="num">
                                      <p:cBhvr>
                                        <p:cTn id="7" dur="500" fill="hold"/>
                                        <p:tgtEl>
                                          <p:spTgt spid="12619">
                                            <p:bg/>
                                          </p:spTgt>
                                        </p:tgtEl>
                                        <p:attrNameLst>
                                          <p:attrName>ppt_x</p:attrName>
                                        </p:attrNameLst>
                                      </p:cBhvr>
                                      <p:tavLst>
                                        <p:tav tm="0">
                                          <p:val>
                                            <p:strVal val="#ppt_x"/>
                                          </p:val>
                                        </p:tav>
                                        <p:tav tm="100000">
                                          <p:val>
                                            <p:strVal val="#ppt_x"/>
                                          </p:val>
                                        </p:tav>
                                      </p:tavLst>
                                    </p:anim>
                                    <p:anim calcmode="lin" valueType="num">
                                      <p:cBhvr>
                                        <p:cTn id="8" dur="500" fill="hold"/>
                                        <p:tgtEl>
                                          <p:spTgt spid="12619">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619">
                                            <p:txEl>
                                              <p:pRg st="0" end="0"/>
                                            </p:txEl>
                                          </p:spTgt>
                                        </p:tgtEl>
                                        <p:attrNameLst>
                                          <p:attrName>style.visibility</p:attrName>
                                        </p:attrNameLst>
                                      </p:cBhvr>
                                      <p:to>
                                        <p:strVal val="visible"/>
                                      </p:to>
                                    </p:set>
                                    <p:anim calcmode="lin" valueType="num">
                                      <p:cBhvr>
                                        <p:cTn id="11" dur="500" fill="hold"/>
                                        <p:tgtEl>
                                          <p:spTgt spid="12619">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6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619">
                                            <p:txEl>
                                              <p:pRg st="1" end="1"/>
                                            </p:txEl>
                                          </p:spTgt>
                                        </p:tgtEl>
                                        <p:attrNameLst>
                                          <p:attrName>style.visibility</p:attrName>
                                        </p:attrNameLst>
                                      </p:cBhvr>
                                      <p:to>
                                        <p:strVal val="visible"/>
                                      </p:to>
                                    </p:set>
                                    <p:anim calcmode="lin" valueType="num">
                                      <p:cBhvr>
                                        <p:cTn id="17" dur="500" fill="hold"/>
                                        <p:tgtEl>
                                          <p:spTgt spid="12619">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6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619">
                                            <p:txEl>
                                              <p:pRg st="2" end="2"/>
                                            </p:txEl>
                                          </p:spTgt>
                                        </p:tgtEl>
                                        <p:attrNameLst>
                                          <p:attrName>style.visibility</p:attrName>
                                        </p:attrNameLst>
                                      </p:cBhvr>
                                      <p:to>
                                        <p:strVal val="visible"/>
                                      </p:to>
                                    </p:set>
                                    <p:anim calcmode="lin" valueType="num">
                                      <p:cBhvr>
                                        <p:cTn id="23" dur="500" fill="hold"/>
                                        <p:tgtEl>
                                          <p:spTgt spid="12619">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6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iterate>
                                    <p:tmAbs val="0"/>
                                  </p:iterate>
                                  <p:childTnLst>
                                    <p:set>
                                      <p:cBhvr>
                                        <p:cTn id="28" fill="hold"/>
                                        <p:tgtEl>
                                          <p:spTgt spid="12619">
                                            <p:txEl>
                                              <p:pRg st="3" end="3"/>
                                            </p:txEl>
                                          </p:spTgt>
                                        </p:tgtEl>
                                        <p:attrNameLst>
                                          <p:attrName>style.visibility</p:attrName>
                                        </p:attrNameLst>
                                      </p:cBhvr>
                                      <p:to>
                                        <p:strVal val="visible"/>
                                      </p:to>
                                    </p:set>
                                    <p:anim calcmode="lin" valueType="num">
                                      <p:cBhvr>
                                        <p:cTn id="29" dur="500" fill="hold"/>
                                        <p:tgtEl>
                                          <p:spTgt spid="12619">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1261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1" nodeType="clickEffect">
                                  <p:stCondLst>
                                    <p:cond delay="0"/>
                                  </p:stCondLst>
                                  <p:iterate>
                                    <p:tmAbs val="0"/>
                                  </p:iterate>
                                  <p:childTnLst>
                                    <p:set>
                                      <p:cBhvr>
                                        <p:cTn id="34" fill="hold"/>
                                        <p:tgtEl>
                                          <p:spTgt spid="12619">
                                            <p:txEl>
                                              <p:pRg st="4" end="4"/>
                                            </p:txEl>
                                          </p:spTgt>
                                        </p:tgtEl>
                                        <p:attrNameLst>
                                          <p:attrName>style.visibility</p:attrName>
                                        </p:attrNameLst>
                                      </p:cBhvr>
                                      <p:to>
                                        <p:strVal val="visible"/>
                                      </p:to>
                                    </p:set>
                                    <p:anim calcmode="lin" valueType="num">
                                      <p:cBhvr>
                                        <p:cTn id="35" dur="500" fill="hold"/>
                                        <p:tgtEl>
                                          <p:spTgt spid="12619">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1261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1" nodeType="clickEffect">
                                  <p:stCondLst>
                                    <p:cond delay="0"/>
                                  </p:stCondLst>
                                  <p:iterate>
                                    <p:tmAbs val="0"/>
                                  </p:iterate>
                                  <p:childTnLst>
                                    <p:set>
                                      <p:cBhvr>
                                        <p:cTn id="40" fill="hold"/>
                                        <p:tgtEl>
                                          <p:spTgt spid="12619">
                                            <p:txEl>
                                              <p:pRg st="5" end="5"/>
                                            </p:txEl>
                                          </p:spTgt>
                                        </p:tgtEl>
                                        <p:attrNameLst>
                                          <p:attrName>style.visibility</p:attrName>
                                        </p:attrNameLst>
                                      </p:cBhvr>
                                      <p:to>
                                        <p:strVal val="visible"/>
                                      </p:to>
                                    </p:set>
                                    <p:anim calcmode="lin" valueType="num">
                                      <p:cBhvr>
                                        <p:cTn id="41" dur="500" fill="hold"/>
                                        <p:tgtEl>
                                          <p:spTgt spid="12619">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1261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9" grpId="1" build="p" animBg="1" advAuto="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21" name="Rectangle 2"/>
          <p:cNvSpPr txBox="1">
            <a:spLocks noGrp="1"/>
          </p:cNvSpPr>
          <p:nvPr>
            <p:ph type="title"/>
          </p:nvPr>
        </p:nvSpPr>
        <p:spPr>
          <a:xfrm>
            <a:off x="457200" y="569065"/>
            <a:ext cx="3762375" cy="4943106"/>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Autoridad espiritual</a:t>
            </a:r>
          </a:p>
        </p:txBody>
      </p:sp>
      <p:sp>
        <p:nvSpPr>
          <p:cNvPr id="12622" name="Rectangle 3"/>
          <p:cNvSpPr txBox="1">
            <a:spLocks noGrp="1"/>
          </p:cNvSpPr>
          <p:nvPr>
            <p:ph type="body" idx="1"/>
          </p:nvPr>
        </p:nvSpPr>
        <p:spPr>
          <a:xfrm>
            <a:off x="4610100" y="569066"/>
            <a:ext cx="6819897" cy="5655156"/>
          </a:xfrm>
          <a:prstGeom prst="rect">
            <a:avLst/>
          </a:prstGeom>
        </p:spPr>
        <p:txBody>
          <a:bodyPr/>
          <a:lstStyle/>
          <a:p>
            <a:pPr>
              <a:lnSpc>
                <a:spcPct val="100000"/>
              </a:lnSpc>
              <a:buSzTx/>
              <a:buNone/>
              <a:defRPr sz="2400">
                <a:solidFill>
                  <a:srgbClr val="FF0000"/>
                </a:solidFill>
                <a:effectLst>
                  <a:outerShdw blurRad="38100" dist="38100" dir="2700000" rotWithShape="0">
                    <a:srgbClr val="000000">
                      <a:alpha val="43137"/>
                    </a:srgbClr>
                  </a:outerShdw>
                </a:effectLst>
              </a:defRPr>
            </a:pPr>
            <a:r>
              <a:t>Uno de los desafíos para las nuevas comunidades cristianas era la cuestión de la autoridad espiritual.</a:t>
            </a:r>
          </a:p>
          <a:p>
            <a:pPr>
              <a:lnSpc>
                <a:spcPct val="100000"/>
              </a:lnSpc>
              <a:defRPr i="1"/>
            </a:pPr>
            <a:r>
              <a:t>Los primeros cristianos no tenían Nuevo Testamento, ni credos, ni una estructura eclesiástica establecida, ni directrices escritas.</a:t>
            </a:r>
          </a:p>
          <a:p>
            <a:pPr>
              <a:lnSpc>
                <a:spcPct val="100000"/>
              </a:lnSpc>
              <a:defRPr i="1"/>
            </a:pPr>
            <a:r>
              <a:t>Es posible que los ciudadanos de Asia Menor y Grecia nunca hubieran oído hablar de Jesucristo hasta que llegó Pablo.</a:t>
            </a:r>
          </a:p>
          <a:p>
            <a:pPr>
              <a:lnSpc>
                <a:spcPct val="100000"/>
              </a:lnSpc>
              <a:defRPr i="1"/>
            </a:pPr>
            <a:r>
              <a:t>Entonces, ¿dónde residía la autoridad espiritual?</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22">
                                            <p:bg/>
                                          </p:spTgt>
                                        </p:tgtEl>
                                        <p:attrNameLst>
                                          <p:attrName>style.visibility</p:attrName>
                                        </p:attrNameLst>
                                      </p:cBhvr>
                                      <p:to>
                                        <p:strVal val="visible"/>
                                      </p:to>
                                    </p:set>
                                    <p:anim calcmode="lin" valueType="num">
                                      <p:cBhvr>
                                        <p:cTn id="7" dur="500" fill="hold"/>
                                        <p:tgtEl>
                                          <p:spTgt spid="12622">
                                            <p:bg/>
                                          </p:spTgt>
                                        </p:tgtEl>
                                        <p:attrNameLst>
                                          <p:attrName>ppt_w</p:attrName>
                                        </p:attrNameLst>
                                      </p:cBhvr>
                                      <p:tavLst>
                                        <p:tav tm="0">
                                          <p:val>
                                            <p:fltVal val="0"/>
                                          </p:val>
                                        </p:tav>
                                        <p:tav tm="100000">
                                          <p:val>
                                            <p:strVal val="#ppt_w"/>
                                          </p:val>
                                        </p:tav>
                                      </p:tavLst>
                                    </p:anim>
                                    <p:anim calcmode="lin" valueType="num">
                                      <p:cBhvr>
                                        <p:cTn id="8" dur="500" fill="hold"/>
                                        <p:tgtEl>
                                          <p:spTgt spid="1262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22">
                                            <p:txEl>
                                              <p:pRg st="0" end="0"/>
                                            </p:txEl>
                                          </p:spTgt>
                                        </p:tgtEl>
                                        <p:attrNameLst>
                                          <p:attrName>style.visibility</p:attrName>
                                        </p:attrNameLst>
                                      </p:cBhvr>
                                      <p:to>
                                        <p:strVal val="visible"/>
                                      </p:to>
                                    </p:set>
                                    <p:anim calcmode="lin" valueType="num">
                                      <p:cBhvr>
                                        <p:cTn id="11" dur="500" fill="hold"/>
                                        <p:tgtEl>
                                          <p:spTgt spid="1262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2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22">
                                            <p:txEl>
                                              <p:pRg st="1" end="1"/>
                                            </p:txEl>
                                          </p:spTgt>
                                        </p:tgtEl>
                                        <p:attrNameLst>
                                          <p:attrName>style.visibility</p:attrName>
                                        </p:attrNameLst>
                                      </p:cBhvr>
                                      <p:to>
                                        <p:strVal val="visible"/>
                                      </p:to>
                                    </p:set>
                                    <p:anim calcmode="lin" valueType="num">
                                      <p:cBhvr>
                                        <p:cTn id="17" dur="500" fill="hold"/>
                                        <p:tgtEl>
                                          <p:spTgt spid="1262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2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22">
                                            <p:txEl>
                                              <p:pRg st="2" end="2"/>
                                            </p:txEl>
                                          </p:spTgt>
                                        </p:tgtEl>
                                        <p:attrNameLst>
                                          <p:attrName>style.visibility</p:attrName>
                                        </p:attrNameLst>
                                      </p:cBhvr>
                                      <p:to>
                                        <p:strVal val="visible"/>
                                      </p:to>
                                    </p:set>
                                    <p:anim calcmode="lin" valueType="num">
                                      <p:cBhvr>
                                        <p:cTn id="23" dur="500" fill="hold"/>
                                        <p:tgtEl>
                                          <p:spTgt spid="1262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2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622">
                                            <p:txEl>
                                              <p:pRg st="3" end="3"/>
                                            </p:txEl>
                                          </p:spTgt>
                                        </p:tgtEl>
                                        <p:attrNameLst>
                                          <p:attrName>style.visibility</p:attrName>
                                        </p:attrNameLst>
                                      </p:cBhvr>
                                      <p:to>
                                        <p:strVal val="visible"/>
                                      </p:to>
                                    </p:set>
                                    <p:anim calcmode="lin" valueType="num">
                                      <p:cBhvr>
                                        <p:cTn id="29" dur="500" fill="hold"/>
                                        <p:tgtEl>
                                          <p:spTgt spid="12622">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622">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22" grpId="1" build="p" animBg="1" advAuto="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24" name="Rectangle 2"/>
          <p:cNvSpPr txBox="1">
            <a:spLocks noGrp="1"/>
          </p:cNvSpPr>
          <p:nvPr>
            <p:ph type="title"/>
          </p:nvPr>
        </p:nvSpPr>
        <p:spPr>
          <a:xfrm>
            <a:off x="762000" y="559678"/>
            <a:ext cx="3524250"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La autoridad de las cartas de Pablo</a:t>
            </a:r>
          </a:p>
        </p:txBody>
      </p:sp>
      <p:sp>
        <p:nvSpPr>
          <p:cNvPr id="12625" name="Rectangle 3"/>
          <p:cNvSpPr txBox="1">
            <a:spLocks noGrp="1"/>
          </p:cNvSpPr>
          <p:nvPr>
            <p:ph type="body" idx="1"/>
          </p:nvPr>
        </p:nvSpPr>
        <p:spPr>
          <a:xfrm>
            <a:off x="5181600" y="219075"/>
            <a:ext cx="6705600" cy="6543675"/>
          </a:xfrm>
          <a:prstGeom prst="rect">
            <a:avLst/>
          </a:prstGeom>
        </p:spPr>
        <p:txBody>
          <a:bodyPr/>
          <a:lstStyle/>
          <a:p>
            <a:pPr>
              <a:lnSpc>
                <a:spcPct val="90000"/>
              </a:lnSpc>
              <a:buSzTx/>
              <a:buNone/>
              <a:defRPr sz="2400">
                <a:solidFill>
                  <a:srgbClr val="FF0000"/>
                </a:solidFill>
                <a:effectLst>
                  <a:outerShdw blurRad="38100" dist="38100" dir="2700000" rotWithShape="0">
                    <a:srgbClr val="000000">
                      <a:alpha val="43137"/>
                    </a:srgbClr>
                  </a:outerShdw>
                </a:effectLst>
              </a:defRPr>
            </a:pPr>
            <a:r>
              <a:t>Pablo claramente consideraba que sus cartas tenían autoridad en las iglesias.</a:t>
            </a:r>
          </a:p>
          <a:p>
            <a:pPr>
              <a:lnSpc>
                <a:spcPct val="90000"/>
              </a:lnSpc>
              <a:defRPr i="1"/>
            </a:pPr>
            <a:r>
              <a:t>Él instruyó a las iglesias no sólo a leerlas, sino también a compartirlas con otras congregaciones (Col. 4:16).</a:t>
            </a:r>
          </a:p>
          <a:p>
            <a:pPr>
              <a:lnSpc>
                <a:spcPct val="90000"/>
              </a:lnSpc>
              <a:defRPr i="1"/>
            </a:pPr>
            <a:r>
              <a:t>Eran una manera de extender su presencia cuando no podía estar allí personalmente (1 Cor. 5:3-4; 2 Cor. 10:10-11).</a:t>
            </a:r>
          </a:p>
          <a:p>
            <a:pPr>
              <a:lnSpc>
                <a:spcPct val="90000"/>
              </a:lnSpc>
              <a:defRPr i="1"/>
            </a:pPr>
            <a:r>
              <a:t>Su firma personal al final autentificó el contenido de las cartas (1 Cor. 16:21; Gál. 6:11; Col. 4:18; 2 Tes. 3:17).</a:t>
            </a:r>
          </a:p>
          <a:p>
            <a:pPr>
              <a:lnSpc>
                <a:spcPct val="90000"/>
              </a:lnSpc>
              <a:defRPr i="1"/>
            </a:pPr>
            <a:r>
              <a:t>Aunque distingue entre lo que escribe y lo que Cristo dijo (1 Cor. 7:10, 12), también afirma la autoridad de Cristo y del Espíritu (1 Cor. 2:16; 7:40; Gál. 1:1, 8, 11-12).</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25">
                                            <p:bg/>
                                          </p:spTgt>
                                        </p:tgtEl>
                                        <p:attrNameLst>
                                          <p:attrName>style.visibility</p:attrName>
                                        </p:attrNameLst>
                                      </p:cBhvr>
                                      <p:to>
                                        <p:strVal val="visible"/>
                                      </p:to>
                                    </p:set>
                                    <p:anim calcmode="lin" valueType="num">
                                      <p:cBhvr>
                                        <p:cTn id="7" dur="500" fill="hold"/>
                                        <p:tgtEl>
                                          <p:spTgt spid="12625">
                                            <p:bg/>
                                          </p:spTgt>
                                        </p:tgtEl>
                                        <p:attrNameLst>
                                          <p:attrName>ppt_w</p:attrName>
                                        </p:attrNameLst>
                                      </p:cBhvr>
                                      <p:tavLst>
                                        <p:tav tm="0">
                                          <p:val>
                                            <p:fltVal val="0"/>
                                          </p:val>
                                        </p:tav>
                                        <p:tav tm="100000">
                                          <p:val>
                                            <p:strVal val="#ppt_w"/>
                                          </p:val>
                                        </p:tav>
                                      </p:tavLst>
                                    </p:anim>
                                    <p:anim calcmode="lin" valueType="num">
                                      <p:cBhvr>
                                        <p:cTn id="8" dur="500" fill="hold"/>
                                        <p:tgtEl>
                                          <p:spTgt spid="1262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25">
                                            <p:txEl>
                                              <p:pRg st="0" end="0"/>
                                            </p:txEl>
                                          </p:spTgt>
                                        </p:tgtEl>
                                        <p:attrNameLst>
                                          <p:attrName>style.visibility</p:attrName>
                                        </p:attrNameLst>
                                      </p:cBhvr>
                                      <p:to>
                                        <p:strVal val="visible"/>
                                      </p:to>
                                    </p:set>
                                    <p:anim calcmode="lin" valueType="num">
                                      <p:cBhvr>
                                        <p:cTn id="11" dur="500" fill="hold"/>
                                        <p:tgtEl>
                                          <p:spTgt spid="1262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2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25">
                                            <p:txEl>
                                              <p:pRg st="1" end="1"/>
                                            </p:txEl>
                                          </p:spTgt>
                                        </p:tgtEl>
                                        <p:attrNameLst>
                                          <p:attrName>style.visibility</p:attrName>
                                        </p:attrNameLst>
                                      </p:cBhvr>
                                      <p:to>
                                        <p:strVal val="visible"/>
                                      </p:to>
                                    </p:set>
                                    <p:anim calcmode="lin" valueType="num">
                                      <p:cBhvr>
                                        <p:cTn id="17" dur="500" fill="hold"/>
                                        <p:tgtEl>
                                          <p:spTgt spid="1262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2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25">
                                            <p:txEl>
                                              <p:pRg st="2" end="2"/>
                                            </p:txEl>
                                          </p:spTgt>
                                        </p:tgtEl>
                                        <p:attrNameLst>
                                          <p:attrName>style.visibility</p:attrName>
                                        </p:attrNameLst>
                                      </p:cBhvr>
                                      <p:to>
                                        <p:strVal val="visible"/>
                                      </p:to>
                                    </p:set>
                                    <p:anim calcmode="lin" valueType="num">
                                      <p:cBhvr>
                                        <p:cTn id="23" dur="500" fill="hold"/>
                                        <p:tgtEl>
                                          <p:spTgt spid="1262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2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625">
                                            <p:txEl>
                                              <p:pRg st="3" end="3"/>
                                            </p:txEl>
                                          </p:spTgt>
                                        </p:tgtEl>
                                        <p:attrNameLst>
                                          <p:attrName>style.visibility</p:attrName>
                                        </p:attrNameLst>
                                      </p:cBhvr>
                                      <p:to>
                                        <p:strVal val="visible"/>
                                      </p:to>
                                    </p:set>
                                    <p:anim calcmode="lin" valueType="num">
                                      <p:cBhvr>
                                        <p:cTn id="29" dur="500" fill="hold"/>
                                        <p:tgtEl>
                                          <p:spTgt spid="1262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625">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625">
                                            <p:txEl>
                                              <p:pRg st="4" end="4"/>
                                            </p:txEl>
                                          </p:spTgt>
                                        </p:tgtEl>
                                        <p:attrNameLst>
                                          <p:attrName>style.visibility</p:attrName>
                                        </p:attrNameLst>
                                      </p:cBhvr>
                                      <p:to>
                                        <p:strVal val="visible"/>
                                      </p:to>
                                    </p:set>
                                    <p:anim calcmode="lin" valueType="num">
                                      <p:cBhvr>
                                        <p:cTn id="35" dur="500" fill="hold"/>
                                        <p:tgtEl>
                                          <p:spTgt spid="1262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625">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25" grpId="1" build="p" animBg="1" advAuto="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27" name="Rectangle 2"/>
          <p:cNvSpPr txBox="1">
            <a:spLocks noGrp="1"/>
          </p:cNvSpPr>
          <p:nvPr>
            <p:ph type="title"/>
          </p:nvPr>
        </p:nvSpPr>
        <p:spPr>
          <a:xfrm>
            <a:off x="419100" y="559678"/>
            <a:ext cx="3790950"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Las tradiciones cristianas</a:t>
            </a:r>
          </a:p>
        </p:txBody>
      </p:sp>
      <p:sp>
        <p:nvSpPr>
          <p:cNvPr id="12628" name="Rectangle 3"/>
          <p:cNvSpPr txBox="1">
            <a:spLocks noGrp="1"/>
          </p:cNvSpPr>
          <p:nvPr>
            <p:ph type="body" idx="1"/>
          </p:nvPr>
        </p:nvSpPr>
        <p:spPr>
          <a:xfrm>
            <a:off x="4695825" y="559677"/>
            <a:ext cx="6810375" cy="5664546"/>
          </a:xfrm>
          <a:prstGeom prst="rect">
            <a:avLst/>
          </a:prstGeom>
        </p:spPr>
        <p:txBody>
          <a:bodyPr/>
          <a:lstStyle/>
          <a:p>
            <a:pPr>
              <a:lnSpc>
                <a:spcPct val="100000"/>
              </a:lnSpc>
              <a:buSzTx/>
              <a:buNone/>
              <a:defRPr sz="2400">
                <a:solidFill>
                  <a:srgbClr val="FF0000"/>
                </a:solidFill>
                <a:effectLst>
                  <a:outerShdw blurRad="38100" dist="38100" dir="2700000" rotWithShape="0">
                    <a:srgbClr val="000000">
                      <a:alpha val="43137"/>
                    </a:srgbClr>
                  </a:outerShdw>
                </a:effectLst>
              </a:defRPr>
            </a:pPr>
            <a:r>
              <a:t>Pablo se refiere a la tradición cristiana que le fue transmitida y a su vez transmitida a sus conversos (1 Cor. 11:23; 15:1-4).</a:t>
            </a:r>
          </a:p>
          <a:p>
            <a:pPr>
              <a:lnSpc>
                <a:spcPct val="100000"/>
              </a:lnSpc>
              <a:defRPr i="1"/>
            </a:pPr>
            <a:r>
              <a:t>Estas “tradiciones” debían guardarse fielmente (1 Cor. 11:2; 2 Tes. 2:15; 3:6).</a:t>
            </a:r>
          </a:p>
          <a:p>
            <a:pPr>
              <a:lnSpc>
                <a:spcPct val="100000"/>
              </a:lnSpc>
              <a:defRPr i="1"/>
            </a:pPr>
            <a:r>
              <a:t>Ellos fueron el “depósito de la fe” transmitido fielmente a sus sucesores (2 Tim. 1:13-14; Tit. 1:9).</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28">
                                            <p:bg/>
                                          </p:spTgt>
                                        </p:tgtEl>
                                        <p:attrNameLst>
                                          <p:attrName>style.visibility</p:attrName>
                                        </p:attrNameLst>
                                      </p:cBhvr>
                                      <p:to>
                                        <p:strVal val="visible"/>
                                      </p:to>
                                    </p:set>
                                    <p:anim calcmode="lin" valueType="num">
                                      <p:cBhvr>
                                        <p:cTn id="7" dur="500" fill="hold"/>
                                        <p:tgtEl>
                                          <p:spTgt spid="12628">
                                            <p:bg/>
                                          </p:spTgt>
                                        </p:tgtEl>
                                        <p:attrNameLst>
                                          <p:attrName>ppt_w</p:attrName>
                                        </p:attrNameLst>
                                      </p:cBhvr>
                                      <p:tavLst>
                                        <p:tav tm="0">
                                          <p:val>
                                            <p:fltVal val="0"/>
                                          </p:val>
                                        </p:tav>
                                        <p:tav tm="100000">
                                          <p:val>
                                            <p:strVal val="#ppt_w"/>
                                          </p:val>
                                        </p:tav>
                                      </p:tavLst>
                                    </p:anim>
                                    <p:anim calcmode="lin" valueType="num">
                                      <p:cBhvr>
                                        <p:cTn id="8" dur="500" fill="hold"/>
                                        <p:tgtEl>
                                          <p:spTgt spid="1262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28">
                                            <p:txEl>
                                              <p:pRg st="0" end="0"/>
                                            </p:txEl>
                                          </p:spTgt>
                                        </p:tgtEl>
                                        <p:attrNameLst>
                                          <p:attrName>style.visibility</p:attrName>
                                        </p:attrNameLst>
                                      </p:cBhvr>
                                      <p:to>
                                        <p:strVal val="visible"/>
                                      </p:to>
                                    </p:set>
                                    <p:anim calcmode="lin" valueType="num">
                                      <p:cBhvr>
                                        <p:cTn id="11" dur="500" fill="hold"/>
                                        <p:tgtEl>
                                          <p:spTgt spid="1262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2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28">
                                            <p:txEl>
                                              <p:pRg st="1" end="1"/>
                                            </p:txEl>
                                          </p:spTgt>
                                        </p:tgtEl>
                                        <p:attrNameLst>
                                          <p:attrName>style.visibility</p:attrName>
                                        </p:attrNameLst>
                                      </p:cBhvr>
                                      <p:to>
                                        <p:strVal val="visible"/>
                                      </p:to>
                                    </p:set>
                                    <p:anim calcmode="lin" valueType="num">
                                      <p:cBhvr>
                                        <p:cTn id="17" dur="500" fill="hold"/>
                                        <p:tgtEl>
                                          <p:spTgt spid="1262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2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28">
                                            <p:txEl>
                                              <p:pRg st="2" end="2"/>
                                            </p:txEl>
                                          </p:spTgt>
                                        </p:tgtEl>
                                        <p:attrNameLst>
                                          <p:attrName>style.visibility</p:attrName>
                                        </p:attrNameLst>
                                      </p:cBhvr>
                                      <p:to>
                                        <p:strVal val="visible"/>
                                      </p:to>
                                    </p:set>
                                    <p:anim calcmode="lin" valueType="num">
                                      <p:cBhvr>
                                        <p:cTn id="23" dur="500" fill="hold"/>
                                        <p:tgtEl>
                                          <p:spTgt spid="1262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28">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28" grpId="1" build="p" animBg="1" advAuto="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30" name="Rectangle 2"/>
          <p:cNvSpPr txBox="1">
            <a:spLocks noGrp="1"/>
          </p:cNvSpPr>
          <p:nvPr>
            <p:ph type="title"/>
          </p:nvPr>
        </p:nvSpPr>
        <p:spPr>
          <a:xfrm>
            <a:off x="381000" y="559678"/>
            <a:ext cx="3951286"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Refranes dominicales</a:t>
            </a:r>
          </a:p>
        </p:txBody>
      </p:sp>
      <p:sp>
        <p:nvSpPr>
          <p:cNvPr id="12631" name="Rectangle 3"/>
          <p:cNvSpPr txBox="1">
            <a:spLocks noGrp="1"/>
          </p:cNvSpPr>
          <p:nvPr>
            <p:ph type="body" idx="1"/>
          </p:nvPr>
        </p:nvSpPr>
        <p:spPr>
          <a:xfrm>
            <a:off x="4686300" y="569066"/>
            <a:ext cx="6743697" cy="5655156"/>
          </a:xfrm>
          <a:prstGeom prst="rect">
            <a:avLst/>
          </a:prstGeom>
        </p:spPr>
        <p:txBody>
          <a:bodyPr/>
          <a:lstStyle/>
          <a:p>
            <a:pPr>
              <a:lnSpc>
                <a:spcPct val="90000"/>
              </a:lnSpc>
              <a:buSzTx/>
              <a:buNone/>
              <a:defRPr sz="2400">
                <a:solidFill>
                  <a:srgbClr val="FF0000"/>
                </a:solidFill>
                <a:effectLst>
                  <a:outerShdw blurRad="38100" dist="38100" dir="2700000" rotWithShape="0">
                    <a:srgbClr val="000000">
                      <a:alpha val="43137"/>
                    </a:srgbClr>
                  </a:outerShdw>
                </a:effectLst>
              </a:defRPr>
            </a:pPr>
            <a:r>
              <a:t>Obviamente, un claro nivel de autoridad residía en los dichos de Cristo, que en el período más antiguo se conservaban oralmente.</a:t>
            </a:r>
          </a:p>
          <a:p>
            <a:pPr>
              <a:lnSpc>
                <a:spcPct val="90000"/>
              </a:lnSpc>
              <a:defRPr i="1"/>
            </a:pPr>
            <a:r>
              <a:t>Todavía no se habían compuesto los evangelios canónicos (aunque es posible que circularan relatos más pequeños de la vida de Jesús, cf. Lc. 1:1-2).</a:t>
            </a:r>
          </a:p>
          <a:p>
            <a:pPr>
              <a:lnSpc>
                <a:spcPct val="90000"/>
              </a:lnSpc>
              <a:defRPr i="1"/>
            </a:pPr>
            <a:r>
              <a:t>Pablo se inspira en los dichos de Jesús como autoridad impecable (1 Cor. 7:10-11; 9:14; 11:23-25; 14:37; cf. Hch. 20:35; Rom. 14:14; 1 Tes. 4:15-17).</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31">
                                            <p:bg/>
                                          </p:spTgt>
                                        </p:tgtEl>
                                        <p:attrNameLst>
                                          <p:attrName>style.visibility</p:attrName>
                                        </p:attrNameLst>
                                      </p:cBhvr>
                                      <p:to>
                                        <p:strVal val="visible"/>
                                      </p:to>
                                    </p:set>
                                    <p:anim calcmode="lin" valueType="num">
                                      <p:cBhvr>
                                        <p:cTn id="7" dur="500" fill="hold"/>
                                        <p:tgtEl>
                                          <p:spTgt spid="12631">
                                            <p:bg/>
                                          </p:spTgt>
                                        </p:tgtEl>
                                        <p:attrNameLst>
                                          <p:attrName>ppt_w</p:attrName>
                                        </p:attrNameLst>
                                      </p:cBhvr>
                                      <p:tavLst>
                                        <p:tav tm="0">
                                          <p:val>
                                            <p:fltVal val="0"/>
                                          </p:val>
                                        </p:tav>
                                        <p:tav tm="100000">
                                          <p:val>
                                            <p:strVal val="#ppt_w"/>
                                          </p:val>
                                        </p:tav>
                                      </p:tavLst>
                                    </p:anim>
                                    <p:anim calcmode="lin" valueType="num">
                                      <p:cBhvr>
                                        <p:cTn id="8" dur="500" fill="hold"/>
                                        <p:tgtEl>
                                          <p:spTgt spid="1263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31">
                                            <p:txEl>
                                              <p:pRg st="0" end="0"/>
                                            </p:txEl>
                                          </p:spTgt>
                                        </p:tgtEl>
                                        <p:attrNameLst>
                                          <p:attrName>style.visibility</p:attrName>
                                        </p:attrNameLst>
                                      </p:cBhvr>
                                      <p:to>
                                        <p:strVal val="visible"/>
                                      </p:to>
                                    </p:set>
                                    <p:anim calcmode="lin" valueType="num">
                                      <p:cBhvr>
                                        <p:cTn id="11" dur="500" fill="hold"/>
                                        <p:tgtEl>
                                          <p:spTgt spid="1263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3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31">
                                            <p:txEl>
                                              <p:pRg st="1" end="1"/>
                                            </p:txEl>
                                          </p:spTgt>
                                        </p:tgtEl>
                                        <p:attrNameLst>
                                          <p:attrName>style.visibility</p:attrName>
                                        </p:attrNameLst>
                                      </p:cBhvr>
                                      <p:to>
                                        <p:strVal val="visible"/>
                                      </p:to>
                                    </p:set>
                                    <p:anim calcmode="lin" valueType="num">
                                      <p:cBhvr>
                                        <p:cTn id="17" dur="500" fill="hold"/>
                                        <p:tgtEl>
                                          <p:spTgt spid="1263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3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31">
                                            <p:txEl>
                                              <p:pRg st="2" end="2"/>
                                            </p:txEl>
                                          </p:spTgt>
                                        </p:tgtEl>
                                        <p:attrNameLst>
                                          <p:attrName>style.visibility</p:attrName>
                                        </p:attrNameLst>
                                      </p:cBhvr>
                                      <p:to>
                                        <p:strVal val="visible"/>
                                      </p:to>
                                    </p:set>
                                    <p:anim calcmode="lin" valueType="num">
                                      <p:cBhvr>
                                        <p:cTn id="23" dur="500" fill="hold"/>
                                        <p:tgtEl>
                                          <p:spTgt spid="1263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31">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31" grpId="1" build="p" animBg="1" advAuto="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33" name="Rectangle 2"/>
          <p:cNvSpPr txBox="1">
            <a:spLocks noGrp="1"/>
          </p:cNvSpPr>
          <p:nvPr>
            <p:ph type="title"/>
          </p:nvPr>
        </p:nvSpPr>
        <p:spPr>
          <a:xfrm>
            <a:off x="285750" y="559678"/>
            <a:ext cx="4029075" cy="4952492"/>
          </a:xfrm>
          <a:prstGeom prst="rect">
            <a:avLst/>
          </a:prstGeom>
        </p:spPr>
        <p:txBody>
          <a:bodyPr/>
          <a:lstStyle>
            <a:lvl1pPr algn="l">
              <a:defRPr sz="4800" b="1">
                <a:solidFill>
                  <a:srgbClr val="FFC000"/>
                </a:solidFill>
                <a:effectLst>
                  <a:outerShdw blurRad="38100" dist="38100" dir="2700000" rotWithShape="0">
                    <a:srgbClr val="000000">
                      <a:alpha val="43137"/>
                    </a:srgbClr>
                  </a:outerShdw>
                </a:effectLst>
              </a:defRPr>
            </a:lvl1pPr>
          </a:lstStyle>
          <a:p>
            <a:r>
              <a:t>La Septuaginta</a:t>
            </a:r>
          </a:p>
        </p:txBody>
      </p:sp>
      <p:sp>
        <p:nvSpPr>
          <p:cNvPr id="12634" name="Rectangle 3"/>
          <p:cNvSpPr txBox="1">
            <a:spLocks noGrp="1"/>
          </p:cNvSpPr>
          <p:nvPr>
            <p:ph type="body" idx="1"/>
          </p:nvPr>
        </p:nvSpPr>
        <p:spPr>
          <a:xfrm>
            <a:off x="5181599" y="180975"/>
            <a:ext cx="6248400" cy="6543675"/>
          </a:xfrm>
          <a:prstGeom prst="rect">
            <a:avLst/>
          </a:prstGeom>
        </p:spPr>
        <p:txBody>
          <a:bodyPr/>
          <a:lstStyle/>
          <a:p>
            <a:pPr>
              <a:lnSpc>
                <a:spcPct val="90000"/>
              </a:lnSpc>
              <a:buSzTx/>
              <a:buNone/>
              <a:defRPr sz="2400">
                <a:solidFill>
                  <a:srgbClr val="FF0000"/>
                </a:solidFill>
                <a:effectLst>
                  <a:outerShdw blurRad="38100" dist="38100" dir="2700000" rotWithShape="0">
                    <a:srgbClr val="000000">
                      <a:alpha val="43137"/>
                    </a:srgbClr>
                  </a:outerShdw>
                </a:effectLst>
              </a:defRPr>
            </a:pPr>
            <a:r>
              <a:t>La presencia de las Escrituras hebreas “en toda ciudad” (Hch. 15:21) supone la disponibilidad de la traducción de la LXX en griego.</a:t>
            </a:r>
          </a:p>
          <a:p>
            <a:pPr>
              <a:lnSpc>
                <a:spcPct val="90000"/>
              </a:lnSpc>
              <a:defRPr i="1"/>
            </a:pPr>
            <a:r>
              <a:t>Pablo alude con frecuencia a las Escrituras hebreas, asumiendo que sus lectores aceptarán su plena autoridad sobre la base de la cláusula introductoria: “Está escrito…” (1 Cor. 1:19, 31; 2:9; 3:19; 4:6; 9:9-10; 10:7, 11; 14:21; 15:45).</a:t>
            </a:r>
          </a:p>
          <a:p>
            <a:pPr>
              <a:lnSpc>
                <a:spcPct val="90000"/>
              </a:lnSpc>
              <a:defRPr i="1"/>
            </a:pPr>
            <a:r>
              <a:t>Es cierto que no sólo utiliza el AT para interpretar a Cristo, sino también a Cristo para interpretar el AT.</a:t>
            </a:r>
          </a:p>
          <a:p>
            <a:pPr>
              <a:lnSpc>
                <a:spcPct val="90000"/>
              </a:lnSpc>
              <a:defRPr i="1"/>
            </a:pPr>
            <a:r>
              <a:t>Aunque Pablo está familiarizado con el texto hebreo, en todos los casos, salvo unos pocos, sus citas concuerdan con las traducciones de la Septuaginta.</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634">
                                            <p:bg/>
                                          </p:spTgt>
                                        </p:tgtEl>
                                        <p:attrNameLst>
                                          <p:attrName>style.visibility</p:attrName>
                                        </p:attrNameLst>
                                      </p:cBhvr>
                                      <p:to>
                                        <p:strVal val="visible"/>
                                      </p:to>
                                    </p:set>
                                    <p:anim calcmode="lin" valueType="num">
                                      <p:cBhvr>
                                        <p:cTn id="7" dur="500" fill="hold"/>
                                        <p:tgtEl>
                                          <p:spTgt spid="12634">
                                            <p:bg/>
                                          </p:spTgt>
                                        </p:tgtEl>
                                        <p:attrNameLst>
                                          <p:attrName>ppt_w</p:attrName>
                                        </p:attrNameLst>
                                      </p:cBhvr>
                                      <p:tavLst>
                                        <p:tav tm="0">
                                          <p:val>
                                            <p:fltVal val="0"/>
                                          </p:val>
                                        </p:tav>
                                        <p:tav tm="100000">
                                          <p:val>
                                            <p:strVal val="#ppt_w"/>
                                          </p:val>
                                        </p:tav>
                                      </p:tavLst>
                                    </p:anim>
                                    <p:anim calcmode="lin" valueType="num">
                                      <p:cBhvr>
                                        <p:cTn id="8" dur="500" fill="hold"/>
                                        <p:tgtEl>
                                          <p:spTgt spid="12634">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634">
                                            <p:txEl>
                                              <p:pRg st="0" end="0"/>
                                            </p:txEl>
                                          </p:spTgt>
                                        </p:tgtEl>
                                        <p:attrNameLst>
                                          <p:attrName>style.visibility</p:attrName>
                                        </p:attrNameLst>
                                      </p:cBhvr>
                                      <p:to>
                                        <p:strVal val="visible"/>
                                      </p:to>
                                    </p:set>
                                    <p:anim calcmode="lin" valueType="num">
                                      <p:cBhvr>
                                        <p:cTn id="11" dur="500" fill="hold"/>
                                        <p:tgtEl>
                                          <p:spTgt spid="12634">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634">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634">
                                            <p:txEl>
                                              <p:pRg st="1" end="1"/>
                                            </p:txEl>
                                          </p:spTgt>
                                        </p:tgtEl>
                                        <p:attrNameLst>
                                          <p:attrName>style.visibility</p:attrName>
                                        </p:attrNameLst>
                                      </p:cBhvr>
                                      <p:to>
                                        <p:strVal val="visible"/>
                                      </p:to>
                                    </p:set>
                                    <p:anim calcmode="lin" valueType="num">
                                      <p:cBhvr>
                                        <p:cTn id="17" dur="500" fill="hold"/>
                                        <p:tgtEl>
                                          <p:spTgt spid="12634">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634">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634">
                                            <p:txEl>
                                              <p:pRg st="2" end="2"/>
                                            </p:txEl>
                                          </p:spTgt>
                                        </p:tgtEl>
                                        <p:attrNameLst>
                                          <p:attrName>style.visibility</p:attrName>
                                        </p:attrNameLst>
                                      </p:cBhvr>
                                      <p:to>
                                        <p:strVal val="visible"/>
                                      </p:to>
                                    </p:set>
                                    <p:anim calcmode="lin" valueType="num">
                                      <p:cBhvr>
                                        <p:cTn id="23" dur="500" fill="hold"/>
                                        <p:tgtEl>
                                          <p:spTgt spid="12634">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634">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634">
                                            <p:txEl>
                                              <p:pRg st="3" end="3"/>
                                            </p:txEl>
                                          </p:spTgt>
                                        </p:tgtEl>
                                        <p:attrNameLst>
                                          <p:attrName>style.visibility</p:attrName>
                                        </p:attrNameLst>
                                      </p:cBhvr>
                                      <p:to>
                                        <p:strVal val="visible"/>
                                      </p:to>
                                    </p:set>
                                    <p:anim calcmode="lin" valueType="num">
                                      <p:cBhvr>
                                        <p:cTn id="29" dur="500" fill="hold"/>
                                        <p:tgtEl>
                                          <p:spTgt spid="12634">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634">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34" grpId="1" build="p" animBg="1" advAuto="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EF90327-DD30-0827-B098-5D39C313E1C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47863" y="430246"/>
            <a:ext cx="10662234" cy="5997507"/>
          </a:xfrm>
          <a:prstGeom prst="rect">
            <a:avLst/>
          </a:prstGeom>
        </p:spPr>
      </p:pic>
    </p:spTree>
  </p:cSld>
  <p:clrMapOvr>
    <a:masterClrMapping/>
  </p:clrMapOvr>
  <p:transition spd="med"/>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73" name="Diagram 3"/>
          <p:cNvGrpSpPr/>
          <p:nvPr/>
        </p:nvGrpSpPr>
        <p:grpSpPr>
          <a:xfrm>
            <a:off x="7682053" y="105249741"/>
            <a:ext cx="2147055809" cy="2047510514"/>
            <a:chOff x="0" y="0"/>
            <a:chExt cx="1073741824" cy="944012678"/>
          </a:xfrm>
        </p:grpSpPr>
        <p:sp>
          <p:nvSpPr>
            <p:cNvPr id="12659" name="Love,…"/>
            <p:cNvSpPr txBox="1"/>
            <p:nvPr/>
          </p:nvSpPr>
          <p:spPr>
            <a:xfrm>
              <a:off x="638196218" y="82779335"/>
              <a:ext cx="190450862" cy="8845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Love,</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not hatred</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2:9-11</a:t>
              </a:r>
            </a:p>
          </p:txBody>
        </p:sp>
        <p:sp>
          <p:nvSpPr>
            <p:cNvPr id="12660" name="Shape"/>
            <p:cNvSpPr/>
            <p:nvPr/>
          </p:nvSpPr>
          <p:spPr>
            <a:xfrm>
              <a:off x="516949007" y="471043267"/>
              <a:ext cx="39844059" cy="39844058"/>
            </a:xfrm>
            <a:custGeom>
              <a:avLst/>
              <a:gdLst/>
              <a:ahLst/>
              <a:cxnLst>
                <a:cxn ang="0">
                  <a:pos x="wd2" y="hd2"/>
                </a:cxn>
                <a:cxn ang="5400000">
                  <a:pos x="wd2" y="hd2"/>
                </a:cxn>
                <a:cxn ang="10800000">
                  <a:pos x="wd2" y="hd2"/>
                </a:cxn>
                <a:cxn ang="16200000">
                  <a:pos x="wd2" y="hd2"/>
                </a:cxn>
              </a:cxnLst>
              <a:rect l="0" t="0" r="r" b="b"/>
              <a:pathLst>
                <a:path w="21600" h="21600" extrusionOk="0">
                  <a:moveTo>
                    <a:pt x="3386" y="0"/>
                  </a:moveTo>
                  <a:lnTo>
                    <a:pt x="3386" y="0"/>
                  </a:lnTo>
                  <a:cubicBezTo>
                    <a:pt x="9452" y="4762"/>
                    <a:pt x="14553" y="10501"/>
                    <a:pt x="18446" y="16942"/>
                  </a:cubicBezTo>
                  <a:lnTo>
                    <a:pt x="21600" y="15531"/>
                  </a:lnTo>
                  <a:lnTo>
                    <a:pt x="18087" y="21600"/>
                  </a:lnTo>
                  <a:lnTo>
                    <a:pt x="10543" y="20479"/>
                  </a:lnTo>
                  <a:lnTo>
                    <a:pt x="13696" y="19068"/>
                  </a:lnTo>
                  <a:lnTo>
                    <a:pt x="13696" y="19068"/>
                  </a:lnTo>
                  <a:cubicBezTo>
                    <a:pt x="10133" y="13250"/>
                    <a:pt x="5497" y="8064"/>
                    <a:pt x="0" y="3749"/>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61" name="Brotherly…"/>
            <p:cNvSpPr txBox="1"/>
            <p:nvPr/>
          </p:nvSpPr>
          <p:spPr>
            <a:xfrm>
              <a:off x="883290963" y="390118466"/>
              <a:ext cx="190450861" cy="8845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Brotherly</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Love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3:11-14</a:t>
              </a:r>
            </a:p>
          </p:txBody>
        </p:sp>
        <p:sp>
          <p:nvSpPr>
            <p:cNvPr id="12662" name="Shape"/>
            <p:cNvSpPr/>
            <p:nvPr/>
          </p:nvSpPr>
          <p:spPr>
            <a:xfrm>
              <a:off x="342509517" y="471043267"/>
              <a:ext cx="29527837" cy="398440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6359"/>
                    <a:pt x="19052" y="12666"/>
                    <a:pt x="14080" y="18616"/>
                  </a:cubicBezTo>
                  <a:lnTo>
                    <a:pt x="19711" y="20417"/>
                  </a:lnTo>
                  <a:lnTo>
                    <a:pt x="6923" y="21600"/>
                  </a:lnTo>
                  <a:lnTo>
                    <a:pt x="0" y="16382"/>
                  </a:lnTo>
                  <a:lnTo>
                    <a:pt x="5621" y="17533"/>
                  </a:lnTo>
                  <a:lnTo>
                    <a:pt x="5621" y="17533"/>
                  </a:lnTo>
                  <a:cubicBezTo>
                    <a:pt x="10059" y="12129"/>
                    <a:pt x="12331" y="6412"/>
                    <a:pt x="12331" y="650"/>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63" name="Love in Action…"/>
            <p:cNvSpPr txBox="1"/>
            <p:nvPr/>
          </p:nvSpPr>
          <p:spPr>
            <a:xfrm>
              <a:off x="795817567" y="773377960"/>
              <a:ext cx="190450862" cy="6056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Love in Action</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3:16-18</a:t>
              </a:r>
            </a:p>
          </p:txBody>
        </p:sp>
        <p:sp>
          <p:nvSpPr>
            <p:cNvPr id="12664" name="Shape"/>
            <p:cNvSpPr/>
            <p:nvPr/>
          </p:nvSpPr>
          <p:spPr>
            <a:xfrm>
              <a:off x="516949007" y="471043267"/>
              <a:ext cx="39844061" cy="39844059"/>
            </a:xfrm>
            <a:custGeom>
              <a:avLst/>
              <a:gdLst/>
              <a:ahLst/>
              <a:cxnLst>
                <a:cxn ang="0">
                  <a:pos x="wd2" y="hd2"/>
                </a:cxn>
                <a:cxn ang="5400000">
                  <a:pos x="wd2" y="hd2"/>
                </a:cxn>
                <a:cxn ang="10800000">
                  <a:pos x="wd2" y="hd2"/>
                </a:cxn>
                <a:cxn ang="16200000">
                  <a:pos x="wd2" y="hd2"/>
                </a:cxn>
              </a:cxnLst>
              <a:rect l="0" t="0" r="r" b="b"/>
              <a:pathLst>
                <a:path w="21600" h="21600" extrusionOk="0">
                  <a:moveTo>
                    <a:pt x="21600" y="5449"/>
                  </a:moveTo>
                  <a:lnTo>
                    <a:pt x="21600" y="5449"/>
                  </a:lnTo>
                  <a:cubicBezTo>
                    <a:pt x="16298" y="10745"/>
                    <a:pt x="10420" y="14743"/>
                    <a:pt x="4205" y="17280"/>
                  </a:cubicBezTo>
                  <a:lnTo>
                    <a:pt x="4853" y="21600"/>
                  </a:lnTo>
                  <a:lnTo>
                    <a:pt x="0" y="15365"/>
                  </a:lnTo>
                  <a:lnTo>
                    <a:pt x="2582" y="6453"/>
                  </a:lnTo>
                  <a:lnTo>
                    <a:pt x="3230" y="10773"/>
                  </a:lnTo>
                  <a:lnTo>
                    <a:pt x="3230" y="10773"/>
                  </a:lnTo>
                  <a:cubicBezTo>
                    <a:pt x="8844" y="8431"/>
                    <a:pt x="14155" y="4792"/>
                    <a:pt x="18953" y="0"/>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65" name="New Birth…"/>
            <p:cNvSpPr txBox="1"/>
            <p:nvPr/>
          </p:nvSpPr>
          <p:spPr>
            <a:xfrm>
              <a:off x="441645481" y="943924224"/>
              <a:ext cx="190450862" cy="8845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New Birth</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calls for love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4:7-12</a:t>
              </a:r>
            </a:p>
          </p:txBody>
        </p:sp>
        <p:sp>
          <p:nvSpPr>
            <p:cNvPr id="12666" name="Shape"/>
            <p:cNvSpPr/>
            <p:nvPr/>
          </p:nvSpPr>
          <p:spPr>
            <a:xfrm>
              <a:off x="516949007" y="285789139"/>
              <a:ext cx="39844059" cy="36780057"/>
            </a:xfrm>
            <a:custGeom>
              <a:avLst/>
              <a:gdLst/>
              <a:ahLst/>
              <a:cxnLst>
                <a:cxn ang="0">
                  <a:pos x="wd2" y="hd2"/>
                </a:cxn>
                <a:cxn ang="5400000">
                  <a:pos x="wd2" y="hd2"/>
                </a:cxn>
                <a:cxn ang="10800000">
                  <a:pos x="wd2" y="hd2"/>
                </a:cxn>
                <a:cxn ang="16200000">
                  <a:pos x="wd2" y="hd2"/>
                </a:cxn>
              </a:cxnLst>
              <a:rect l="0" t="0" r="r" b="b"/>
              <a:pathLst>
                <a:path w="21600" h="21600" extrusionOk="0">
                  <a:moveTo>
                    <a:pt x="20587" y="21600"/>
                  </a:moveTo>
                  <a:lnTo>
                    <a:pt x="20587" y="21600"/>
                  </a:lnTo>
                  <a:cubicBezTo>
                    <a:pt x="14015" y="19415"/>
                    <a:pt x="7723" y="15560"/>
                    <a:pt x="1967" y="10192"/>
                  </a:cubicBezTo>
                  <a:lnTo>
                    <a:pt x="135" y="14259"/>
                  </a:lnTo>
                  <a:lnTo>
                    <a:pt x="0" y="3781"/>
                  </a:lnTo>
                  <a:lnTo>
                    <a:pt x="6560" y="0"/>
                  </a:lnTo>
                  <a:lnTo>
                    <a:pt x="4728" y="4066"/>
                  </a:lnTo>
                  <a:lnTo>
                    <a:pt x="4728" y="4066"/>
                  </a:lnTo>
                  <a:cubicBezTo>
                    <a:pt x="9954" y="8878"/>
                    <a:pt x="15653" y="12341"/>
                    <a:pt x="21600" y="14318"/>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67" name="God is Love…"/>
            <p:cNvSpPr txBox="1"/>
            <p:nvPr/>
          </p:nvSpPr>
          <p:spPr>
            <a:xfrm>
              <a:off x="87473395" y="773377960"/>
              <a:ext cx="190450862" cy="6056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God is Love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4:16-21</a:t>
              </a:r>
            </a:p>
          </p:txBody>
        </p:sp>
        <p:sp>
          <p:nvSpPr>
            <p:cNvPr id="12668" name="Shape"/>
            <p:cNvSpPr/>
            <p:nvPr/>
          </p:nvSpPr>
          <p:spPr>
            <a:xfrm>
              <a:off x="43877344" y="471043267"/>
              <a:ext cx="34062449" cy="39844061"/>
            </a:xfrm>
            <a:custGeom>
              <a:avLst/>
              <a:gdLst/>
              <a:ahLst/>
              <a:cxnLst>
                <a:cxn ang="0">
                  <a:pos x="wd2" y="hd2"/>
                </a:cxn>
                <a:cxn ang="5400000">
                  <a:pos x="wd2" y="hd2"/>
                </a:cxn>
                <a:cxn ang="10800000">
                  <a:pos x="wd2" y="hd2"/>
                </a:cxn>
                <a:cxn ang="16200000">
                  <a:pos x="wd2" y="hd2"/>
                </a:cxn>
              </a:cxnLst>
              <a:rect l="0" t="0" r="r" b="b"/>
              <a:pathLst>
                <a:path w="21600" h="21600" extrusionOk="0">
                  <a:moveTo>
                    <a:pt x="14276" y="21600"/>
                  </a:moveTo>
                  <a:lnTo>
                    <a:pt x="14276" y="21600"/>
                  </a:lnTo>
                  <a:cubicBezTo>
                    <a:pt x="9052" y="15834"/>
                    <a:pt x="6025" y="9631"/>
                    <a:pt x="5351" y="3308"/>
                  </a:cubicBezTo>
                  <a:lnTo>
                    <a:pt x="0" y="3275"/>
                  </a:lnTo>
                  <a:lnTo>
                    <a:pt x="9236" y="0"/>
                  </a:lnTo>
                  <a:lnTo>
                    <a:pt x="18763" y="3391"/>
                  </a:lnTo>
                  <a:lnTo>
                    <a:pt x="13412" y="3358"/>
                  </a:lnTo>
                  <a:lnTo>
                    <a:pt x="13412" y="3358"/>
                  </a:lnTo>
                  <a:cubicBezTo>
                    <a:pt x="14088" y="9088"/>
                    <a:pt x="16863" y="14708"/>
                    <a:pt x="21600" y="19935"/>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69" name="Expressed…"/>
            <p:cNvSpPr txBox="1"/>
            <p:nvPr/>
          </p:nvSpPr>
          <p:spPr>
            <a:xfrm>
              <a:off x="0" y="390118466"/>
              <a:ext cx="190450861" cy="8845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Expressed</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In obedience &amp; faith</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5:2-5</a:t>
              </a:r>
            </a:p>
          </p:txBody>
        </p:sp>
        <p:sp>
          <p:nvSpPr>
            <p:cNvPr id="12670" name="Shape"/>
            <p:cNvSpPr/>
            <p:nvPr/>
          </p:nvSpPr>
          <p:spPr>
            <a:xfrm>
              <a:off x="516949007" y="471043267"/>
              <a:ext cx="39844058" cy="39844057"/>
            </a:xfrm>
            <a:custGeom>
              <a:avLst/>
              <a:gdLst/>
              <a:ahLst/>
              <a:cxnLst>
                <a:cxn ang="0">
                  <a:pos x="wd2" y="hd2"/>
                </a:cxn>
                <a:cxn ang="5400000">
                  <a:pos x="wd2" y="hd2"/>
                </a:cxn>
                <a:cxn ang="10800000">
                  <a:pos x="wd2" y="hd2"/>
                </a:cxn>
                <a:cxn ang="16200000">
                  <a:pos x="wd2" y="hd2"/>
                </a:cxn>
              </a:cxnLst>
              <a:rect l="0" t="0" r="r" b="b"/>
              <a:pathLst>
                <a:path w="21600" h="21600" extrusionOk="0">
                  <a:moveTo>
                    <a:pt x="0" y="19559"/>
                  </a:moveTo>
                  <a:lnTo>
                    <a:pt x="0" y="19559"/>
                  </a:lnTo>
                  <a:cubicBezTo>
                    <a:pt x="3805" y="13143"/>
                    <a:pt x="9000" y="7332"/>
                    <a:pt x="15340" y="2401"/>
                  </a:cubicBezTo>
                  <a:lnTo>
                    <a:pt x="12842" y="0"/>
                  </a:lnTo>
                  <a:lnTo>
                    <a:pt x="20802" y="1594"/>
                  </a:lnTo>
                  <a:lnTo>
                    <a:pt x="21600" y="8419"/>
                  </a:lnTo>
                  <a:lnTo>
                    <a:pt x="19102" y="6018"/>
                  </a:lnTo>
                  <a:lnTo>
                    <a:pt x="19102" y="6018"/>
                  </a:lnTo>
                  <a:cubicBezTo>
                    <a:pt x="13390" y="10512"/>
                    <a:pt x="8702" y="15787"/>
                    <a:pt x="5254" y="21600"/>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71" name="New…"/>
            <p:cNvSpPr txBox="1"/>
            <p:nvPr/>
          </p:nvSpPr>
          <p:spPr>
            <a:xfrm>
              <a:off x="245094744" y="82779335"/>
              <a:ext cx="190450862" cy="8845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New</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Commandment</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2:7-8</a:t>
              </a:r>
            </a:p>
          </p:txBody>
        </p:sp>
        <p:sp>
          <p:nvSpPr>
            <p:cNvPr id="12672" name="Shape"/>
            <p:cNvSpPr/>
            <p:nvPr/>
          </p:nvSpPr>
          <p:spPr>
            <a:xfrm>
              <a:off x="516949007" y="0"/>
              <a:ext cx="39844059" cy="28840777"/>
            </a:xfrm>
            <a:custGeom>
              <a:avLst/>
              <a:gdLst/>
              <a:ahLst/>
              <a:cxnLst>
                <a:cxn ang="0">
                  <a:pos x="wd2" y="hd2"/>
                </a:cxn>
                <a:cxn ang="5400000">
                  <a:pos x="wd2" y="hd2"/>
                </a:cxn>
                <a:cxn ang="10800000">
                  <a:pos x="wd2" y="hd2"/>
                </a:cxn>
                <a:cxn ang="16200000">
                  <a:pos x="wd2" y="hd2"/>
                </a:cxn>
              </a:cxnLst>
              <a:rect l="0" t="0" r="r" b="b"/>
              <a:pathLst>
                <a:path w="21600" h="21600" extrusionOk="0">
                  <a:moveTo>
                    <a:pt x="0" y="7666"/>
                  </a:moveTo>
                  <a:lnTo>
                    <a:pt x="0" y="7666"/>
                  </a:lnTo>
                  <a:cubicBezTo>
                    <a:pt x="6190" y="4212"/>
                    <a:pt x="12595" y="3700"/>
                    <a:pt x="18865" y="6161"/>
                  </a:cubicBezTo>
                  <a:lnTo>
                    <a:pt x="19446" y="0"/>
                  </a:lnTo>
                  <a:lnTo>
                    <a:pt x="21600" y="12296"/>
                  </a:lnTo>
                  <a:lnTo>
                    <a:pt x="17408" y="21600"/>
                  </a:lnTo>
                  <a:lnTo>
                    <a:pt x="17989" y="15440"/>
                  </a:lnTo>
                  <a:lnTo>
                    <a:pt x="17989" y="15440"/>
                  </a:lnTo>
                  <a:cubicBezTo>
                    <a:pt x="12297" y="13287"/>
                    <a:pt x="6488" y="13791"/>
                    <a:pt x="874" y="16925"/>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grpSp>
        <p:nvGrpSpPr>
          <p:cNvPr id="12692" name="Diagram 6"/>
          <p:cNvGrpSpPr/>
          <p:nvPr/>
        </p:nvGrpSpPr>
        <p:grpSpPr>
          <a:xfrm>
            <a:off x="3454293" y="168484535"/>
            <a:ext cx="2146761685" cy="1982427612"/>
            <a:chOff x="0" y="0"/>
            <a:chExt cx="1073741824" cy="961162019"/>
          </a:xfrm>
        </p:grpSpPr>
        <p:sp>
          <p:nvSpPr>
            <p:cNvPr id="12676" name="Light…"/>
            <p:cNvSpPr txBox="1"/>
            <p:nvPr/>
          </p:nvSpPr>
          <p:spPr>
            <a:xfrm>
              <a:off x="627328615" y="74088337"/>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Light</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1:5-7</a:t>
              </a:r>
            </a:p>
          </p:txBody>
        </p:sp>
        <p:sp>
          <p:nvSpPr>
            <p:cNvPr id="12677" name="Shape"/>
            <p:cNvSpPr/>
            <p:nvPr/>
          </p:nvSpPr>
          <p:spPr>
            <a:xfrm>
              <a:off x="512381129" y="493135395"/>
              <a:ext cx="48979564" cy="48979565"/>
            </a:xfrm>
            <a:custGeom>
              <a:avLst/>
              <a:gdLst/>
              <a:ahLst/>
              <a:cxnLst>
                <a:cxn ang="0">
                  <a:pos x="wd2" y="hd2"/>
                </a:cxn>
                <a:cxn ang="5400000">
                  <a:pos x="wd2" y="hd2"/>
                </a:cxn>
                <a:cxn ang="10800000">
                  <a:pos x="wd2" y="hd2"/>
                </a:cxn>
                <a:cxn ang="16200000">
                  <a:pos x="wd2" y="hd2"/>
                </a:cxn>
              </a:cxnLst>
              <a:rect l="0" t="0" r="r" b="b"/>
              <a:pathLst>
                <a:path w="21600" h="21600" extrusionOk="0">
                  <a:moveTo>
                    <a:pt x="3206" y="0"/>
                  </a:moveTo>
                  <a:lnTo>
                    <a:pt x="3206" y="0"/>
                  </a:lnTo>
                  <a:cubicBezTo>
                    <a:pt x="8981" y="4448"/>
                    <a:pt x="14155" y="9756"/>
                    <a:pt x="18578" y="15771"/>
                  </a:cubicBezTo>
                  <a:lnTo>
                    <a:pt x="21600" y="13444"/>
                  </a:lnTo>
                  <a:lnTo>
                    <a:pt x="19077" y="21526"/>
                  </a:lnTo>
                  <a:lnTo>
                    <a:pt x="11010" y="21600"/>
                  </a:lnTo>
                  <a:lnTo>
                    <a:pt x="14031" y="19273"/>
                  </a:lnTo>
                  <a:lnTo>
                    <a:pt x="14031" y="19273"/>
                  </a:lnTo>
                  <a:cubicBezTo>
                    <a:pt x="9980" y="13818"/>
                    <a:pt x="5258" y="8998"/>
                    <a:pt x="0" y="4948"/>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78" name="Forgiveness…"/>
            <p:cNvSpPr txBox="1"/>
            <p:nvPr/>
          </p:nvSpPr>
          <p:spPr>
            <a:xfrm>
              <a:off x="887176691" y="333884437"/>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Forgiveness</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1:8—2:2</a:t>
              </a:r>
            </a:p>
          </p:txBody>
        </p:sp>
        <p:sp>
          <p:nvSpPr>
            <p:cNvPr id="12679" name="Shape"/>
            <p:cNvSpPr/>
            <p:nvPr/>
          </p:nvSpPr>
          <p:spPr>
            <a:xfrm>
              <a:off x="396382141" y="493135395"/>
              <a:ext cx="33226567" cy="48979567"/>
            </a:xfrm>
            <a:custGeom>
              <a:avLst/>
              <a:gdLst/>
              <a:ahLst/>
              <a:cxnLst>
                <a:cxn ang="0">
                  <a:pos x="wd2" y="hd2"/>
                </a:cxn>
                <a:cxn ang="5400000">
                  <a:pos x="wd2" y="hd2"/>
                </a:cxn>
                <a:cxn ang="10800000">
                  <a:pos x="wd2" y="hd2"/>
                </a:cxn>
                <a:cxn ang="16200000">
                  <a:pos x="wd2" y="hd2"/>
                </a:cxn>
              </a:cxnLst>
              <a:rect l="0" t="0" r="r" b="b"/>
              <a:pathLst>
                <a:path w="21600" h="21600" extrusionOk="0">
                  <a:moveTo>
                    <a:pt x="14200" y="0"/>
                  </a:moveTo>
                  <a:lnTo>
                    <a:pt x="14200" y="0"/>
                  </a:lnTo>
                  <a:cubicBezTo>
                    <a:pt x="16770" y="6097"/>
                    <a:pt x="17188" y="12341"/>
                    <a:pt x="15437" y="18497"/>
                  </a:cubicBezTo>
                  <a:lnTo>
                    <a:pt x="21600" y="19035"/>
                  </a:lnTo>
                  <a:lnTo>
                    <a:pt x="9572" y="21600"/>
                  </a:lnTo>
                  <a:lnTo>
                    <a:pt x="0" y="17149"/>
                  </a:lnTo>
                  <a:lnTo>
                    <a:pt x="6162" y="17687"/>
                  </a:lnTo>
                  <a:lnTo>
                    <a:pt x="6162" y="17687"/>
                  </a:lnTo>
                  <a:cubicBezTo>
                    <a:pt x="7700" y="12067"/>
                    <a:pt x="7289" y="6371"/>
                    <a:pt x="4944" y="808"/>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80" name="Obedience…"/>
            <p:cNvSpPr txBox="1"/>
            <p:nvPr/>
          </p:nvSpPr>
          <p:spPr>
            <a:xfrm>
              <a:off x="887176691" y="701291470"/>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Obedience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2:3-8</a:t>
              </a:r>
            </a:p>
          </p:txBody>
        </p:sp>
        <p:sp>
          <p:nvSpPr>
            <p:cNvPr id="12681" name="Shape"/>
            <p:cNvSpPr/>
            <p:nvPr/>
          </p:nvSpPr>
          <p:spPr>
            <a:xfrm>
              <a:off x="512381129" y="493135395"/>
              <a:ext cx="48979567" cy="48979562"/>
            </a:xfrm>
            <a:custGeom>
              <a:avLst/>
              <a:gdLst/>
              <a:ahLst/>
              <a:cxnLst>
                <a:cxn ang="0">
                  <a:pos x="wd2" y="hd2"/>
                </a:cxn>
                <a:cxn ang="5400000">
                  <a:pos x="wd2" y="hd2"/>
                </a:cxn>
                <a:cxn ang="10800000">
                  <a:pos x="wd2" y="hd2"/>
                </a:cxn>
                <a:cxn ang="16200000">
                  <a:pos x="wd2" y="hd2"/>
                </a:cxn>
              </a:cxnLst>
              <a:rect l="0" t="0" r="r" b="b"/>
              <a:pathLst>
                <a:path w="21600" h="21600" extrusionOk="0">
                  <a:moveTo>
                    <a:pt x="21600" y="3206"/>
                  </a:moveTo>
                  <a:lnTo>
                    <a:pt x="21600" y="3206"/>
                  </a:lnTo>
                  <a:cubicBezTo>
                    <a:pt x="17152" y="8981"/>
                    <a:pt x="11844" y="14155"/>
                    <a:pt x="5829" y="18578"/>
                  </a:cubicBezTo>
                  <a:lnTo>
                    <a:pt x="8156" y="21600"/>
                  </a:lnTo>
                  <a:lnTo>
                    <a:pt x="74" y="19077"/>
                  </a:lnTo>
                  <a:lnTo>
                    <a:pt x="0" y="11010"/>
                  </a:lnTo>
                  <a:lnTo>
                    <a:pt x="2327" y="14031"/>
                  </a:lnTo>
                  <a:lnTo>
                    <a:pt x="2327" y="14031"/>
                  </a:lnTo>
                  <a:cubicBezTo>
                    <a:pt x="7782" y="9980"/>
                    <a:pt x="12602" y="5258"/>
                    <a:pt x="16652" y="0"/>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82" name="Overcoming…"/>
            <p:cNvSpPr txBox="1"/>
            <p:nvPr/>
          </p:nvSpPr>
          <p:spPr>
            <a:xfrm>
              <a:off x="627328615" y="961087570"/>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Overcoming</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2:12-17</a:t>
              </a:r>
            </a:p>
          </p:txBody>
        </p:sp>
        <p:sp>
          <p:nvSpPr>
            <p:cNvPr id="12683" name="Shape"/>
            <p:cNvSpPr/>
            <p:nvPr/>
          </p:nvSpPr>
          <p:spPr>
            <a:xfrm>
              <a:off x="512381129" y="377240336"/>
              <a:ext cx="48979567" cy="33226567"/>
            </a:xfrm>
            <a:custGeom>
              <a:avLst/>
              <a:gdLst/>
              <a:ahLst/>
              <a:cxnLst>
                <a:cxn ang="0">
                  <a:pos x="wd2" y="hd2"/>
                </a:cxn>
                <a:cxn ang="5400000">
                  <a:pos x="wd2" y="hd2"/>
                </a:cxn>
                <a:cxn ang="10800000">
                  <a:pos x="wd2" y="hd2"/>
                </a:cxn>
                <a:cxn ang="16200000">
                  <a:pos x="wd2" y="hd2"/>
                </a:cxn>
              </a:cxnLst>
              <a:rect l="0" t="0" r="r" b="b"/>
              <a:pathLst>
                <a:path w="21600" h="21600" extrusionOk="0">
                  <a:moveTo>
                    <a:pt x="21600" y="14200"/>
                  </a:moveTo>
                  <a:lnTo>
                    <a:pt x="21600" y="14200"/>
                  </a:lnTo>
                  <a:cubicBezTo>
                    <a:pt x="15503" y="16770"/>
                    <a:pt x="9259" y="17188"/>
                    <a:pt x="3103" y="15437"/>
                  </a:cubicBezTo>
                  <a:lnTo>
                    <a:pt x="2565" y="21600"/>
                  </a:lnTo>
                  <a:lnTo>
                    <a:pt x="0" y="9572"/>
                  </a:lnTo>
                  <a:lnTo>
                    <a:pt x="4451" y="0"/>
                  </a:lnTo>
                  <a:lnTo>
                    <a:pt x="3913" y="6162"/>
                  </a:lnTo>
                  <a:lnTo>
                    <a:pt x="3913" y="6162"/>
                  </a:lnTo>
                  <a:cubicBezTo>
                    <a:pt x="9533" y="7700"/>
                    <a:pt x="15229" y="7289"/>
                    <a:pt x="20792" y="4944"/>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84" name="New Life…"/>
            <p:cNvSpPr txBox="1"/>
            <p:nvPr/>
          </p:nvSpPr>
          <p:spPr>
            <a:xfrm>
              <a:off x="259848076" y="961087570"/>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New Life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2:28—3:10</a:t>
              </a:r>
            </a:p>
          </p:txBody>
        </p:sp>
        <p:sp>
          <p:nvSpPr>
            <p:cNvPr id="12685" name="Shape"/>
            <p:cNvSpPr/>
            <p:nvPr/>
          </p:nvSpPr>
          <p:spPr>
            <a:xfrm>
              <a:off x="512381129" y="493135395"/>
              <a:ext cx="48979563" cy="48979566"/>
            </a:xfrm>
            <a:custGeom>
              <a:avLst/>
              <a:gdLst/>
              <a:ahLst/>
              <a:cxnLst>
                <a:cxn ang="0">
                  <a:pos x="wd2" y="hd2"/>
                </a:cxn>
                <a:cxn ang="5400000">
                  <a:pos x="wd2" y="hd2"/>
                </a:cxn>
                <a:cxn ang="10800000">
                  <a:pos x="wd2" y="hd2"/>
                </a:cxn>
                <a:cxn ang="16200000">
                  <a:pos x="wd2" y="hd2"/>
                </a:cxn>
              </a:cxnLst>
              <a:rect l="0" t="0" r="r" b="b"/>
              <a:pathLst>
                <a:path w="21600" h="21600" extrusionOk="0">
                  <a:moveTo>
                    <a:pt x="18394" y="21600"/>
                  </a:moveTo>
                  <a:lnTo>
                    <a:pt x="18394" y="21600"/>
                  </a:lnTo>
                  <a:cubicBezTo>
                    <a:pt x="12619" y="17152"/>
                    <a:pt x="7445" y="11844"/>
                    <a:pt x="3022" y="5829"/>
                  </a:cubicBezTo>
                  <a:lnTo>
                    <a:pt x="0" y="8156"/>
                  </a:lnTo>
                  <a:lnTo>
                    <a:pt x="2523" y="74"/>
                  </a:lnTo>
                  <a:lnTo>
                    <a:pt x="10590" y="0"/>
                  </a:lnTo>
                  <a:lnTo>
                    <a:pt x="7569" y="2327"/>
                  </a:lnTo>
                  <a:lnTo>
                    <a:pt x="7569" y="2327"/>
                  </a:lnTo>
                  <a:cubicBezTo>
                    <a:pt x="11620" y="7782"/>
                    <a:pt x="16342" y="12602"/>
                    <a:pt x="21600" y="16652"/>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86" name="Sin unto Death…"/>
            <p:cNvSpPr txBox="1"/>
            <p:nvPr/>
          </p:nvSpPr>
          <p:spPr>
            <a:xfrm>
              <a:off x="0" y="701291470"/>
              <a:ext cx="186565133" cy="74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Sin unto Death</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5:16-17</a:t>
              </a:r>
            </a:p>
          </p:txBody>
        </p:sp>
        <p:sp>
          <p:nvSpPr>
            <p:cNvPr id="12687" name="Shape"/>
            <p:cNvSpPr/>
            <p:nvPr/>
          </p:nvSpPr>
          <p:spPr>
            <a:xfrm>
              <a:off x="19141805" y="493135395"/>
              <a:ext cx="33226567" cy="48979567"/>
            </a:xfrm>
            <a:custGeom>
              <a:avLst/>
              <a:gdLst/>
              <a:ahLst/>
              <a:cxnLst>
                <a:cxn ang="0">
                  <a:pos x="wd2" y="hd2"/>
                </a:cxn>
                <a:cxn ang="5400000">
                  <a:pos x="wd2" y="hd2"/>
                </a:cxn>
                <a:cxn ang="10800000">
                  <a:pos x="wd2" y="hd2"/>
                </a:cxn>
                <a:cxn ang="16200000">
                  <a:pos x="wd2" y="hd2"/>
                </a:cxn>
              </a:cxnLst>
              <a:rect l="0" t="0" r="r" b="b"/>
              <a:pathLst>
                <a:path w="21600" h="21600" extrusionOk="0">
                  <a:moveTo>
                    <a:pt x="7400" y="21600"/>
                  </a:moveTo>
                  <a:lnTo>
                    <a:pt x="7400" y="21600"/>
                  </a:lnTo>
                  <a:cubicBezTo>
                    <a:pt x="4830" y="15503"/>
                    <a:pt x="4412" y="9259"/>
                    <a:pt x="6163" y="3103"/>
                  </a:cubicBezTo>
                  <a:lnTo>
                    <a:pt x="0" y="2565"/>
                  </a:lnTo>
                  <a:lnTo>
                    <a:pt x="12028" y="0"/>
                  </a:lnTo>
                  <a:lnTo>
                    <a:pt x="21600" y="4451"/>
                  </a:lnTo>
                  <a:lnTo>
                    <a:pt x="15438" y="3913"/>
                  </a:lnTo>
                  <a:lnTo>
                    <a:pt x="15438" y="3913"/>
                  </a:lnTo>
                  <a:cubicBezTo>
                    <a:pt x="13900" y="9533"/>
                    <a:pt x="14311" y="15229"/>
                    <a:pt x="16656" y="20792"/>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88" name="Safety from…"/>
            <p:cNvSpPr txBox="1"/>
            <p:nvPr/>
          </p:nvSpPr>
          <p:spPr>
            <a:xfrm>
              <a:off x="0" y="333867294"/>
              <a:ext cx="186565133" cy="10873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Safety from</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The Evil One</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5:18-19</a:t>
              </a:r>
            </a:p>
          </p:txBody>
        </p:sp>
        <p:sp>
          <p:nvSpPr>
            <p:cNvPr id="12689" name="Shape"/>
            <p:cNvSpPr/>
            <p:nvPr/>
          </p:nvSpPr>
          <p:spPr>
            <a:xfrm>
              <a:off x="512381129" y="493135395"/>
              <a:ext cx="48979565" cy="48979564"/>
            </a:xfrm>
            <a:custGeom>
              <a:avLst/>
              <a:gdLst/>
              <a:ahLst/>
              <a:cxnLst>
                <a:cxn ang="0">
                  <a:pos x="wd2" y="hd2"/>
                </a:cxn>
                <a:cxn ang="5400000">
                  <a:pos x="wd2" y="hd2"/>
                </a:cxn>
                <a:cxn ang="10800000">
                  <a:pos x="wd2" y="hd2"/>
                </a:cxn>
                <a:cxn ang="16200000">
                  <a:pos x="wd2" y="hd2"/>
                </a:cxn>
              </a:cxnLst>
              <a:rect l="0" t="0" r="r" b="b"/>
              <a:pathLst>
                <a:path w="21600" h="21600" extrusionOk="0">
                  <a:moveTo>
                    <a:pt x="0" y="18394"/>
                  </a:moveTo>
                  <a:lnTo>
                    <a:pt x="0" y="18394"/>
                  </a:lnTo>
                  <a:cubicBezTo>
                    <a:pt x="4448" y="12619"/>
                    <a:pt x="9756" y="7445"/>
                    <a:pt x="15771" y="3022"/>
                  </a:cubicBezTo>
                  <a:lnTo>
                    <a:pt x="13444" y="0"/>
                  </a:lnTo>
                  <a:lnTo>
                    <a:pt x="21526" y="2523"/>
                  </a:lnTo>
                  <a:lnTo>
                    <a:pt x="21600" y="10590"/>
                  </a:lnTo>
                  <a:lnTo>
                    <a:pt x="19273" y="7569"/>
                  </a:lnTo>
                  <a:lnTo>
                    <a:pt x="19273" y="7569"/>
                  </a:lnTo>
                  <a:cubicBezTo>
                    <a:pt x="13818" y="11620"/>
                    <a:pt x="8998" y="16342"/>
                    <a:pt x="4948" y="21600"/>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2690" name="Avoid…"/>
            <p:cNvSpPr txBox="1"/>
            <p:nvPr/>
          </p:nvSpPr>
          <p:spPr>
            <a:xfrm>
              <a:off x="259848076" y="74071194"/>
              <a:ext cx="186565133" cy="10873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15240" tIns="15240" rIns="15240" bIns="15240" numCol="1" anchor="ctr">
              <a:spAutoFit/>
            </a:bodyPr>
            <a:lstStyle/>
            <a:p>
              <a:pPr algn="ctr">
                <a:defRPr sz="1200" b="1">
                  <a:solidFill>
                    <a:srgbClr val="FFFFFF"/>
                  </a:solidFill>
                  <a:latin typeface="Haettenschweiler"/>
                  <a:ea typeface="Haettenschweiler"/>
                  <a:cs typeface="Haettenschweiler"/>
                  <a:sym typeface="Haettenschweiler"/>
                </a:defRPr>
              </a:pPr>
              <a:r>
                <a:t>Avoid</a:t>
              </a:r>
              <a:endParaRPr>
                <a:latin typeface="Garamond"/>
                <a:ea typeface="Garamond"/>
                <a:cs typeface="Garamond"/>
                <a:sym typeface="Garamond"/>
              </a:endParaRPr>
            </a:p>
            <a:p>
              <a:pPr algn="ctr">
                <a:defRPr sz="1200" b="1">
                  <a:solidFill>
                    <a:srgbClr val="FFFFFF"/>
                  </a:solidFill>
                  <a:latin typeface="Haettenschweiler"/>
                  <a:ea typeface="Haettenschweiler"/>
                  <a:cs typeface="Haettenschweiler"/>
                  <a:sym typeface="Haettenschweiler"/>
                </a:defRPr>
              </a:pPr>
              <a:r>
                <a:t>Idolatry</a:t>
              </a:r>
              <a:endParaRPr>
                <a:latin typeface="Garamond"/>
                <a:ea typeface="Garamond"/>
                <a:cs typeface="Garamond"/>
                <a:sym typeface="Garamond"/>
              </a:endParaRPr>
            </a:p>
            <a:p>
              <a:pPr algn="ctr">
                <a:defRPr sz="1200">
                  <a:solidFill>
                    <a:srgbClr val="FFFFFF"/>
                  </a:solidFill>
                  <a:latin typeface="Arial Narrow"/>
                  <a:ea typeface="Arial Narrow"/>
                  <a:cs typeface="Arial Narrow"/>
                  <a:sym typeface="Arial Narrow"/>
                </a:defRPr>
              </a:pPr>
              <a:r>
                <a:t>5:21</a:t>
              </a:r>
            </a:p>
          </p:txBody>
        </p:sp>
        <p:sp>
          <p:nvSpPr>
            <p:cNvPr id="12691" name="Shape"/>
            <p:cNvSpPr/>
            <p:nvPr/>
          </p:nvSpPr>
          <p:spPr>
            <a:xfrm>
              <a:off x="512381129" y="0"/>
              <a:ext cx="48979567" cy="33226567"/>
            </a:xfrm>
            <a:custGeom>
              <a:avLst/>
              <a:gdLst/>
              <a:ahLst/>
              <a:cxnLst>
                <a:cxn ang="0">
                  <a:pos x="wd2" y="hd2"/>
                </a:cxn>
                <a:cxn ang="5400000">
                  <a:pos x="wd2" y="hd2"/>
                </a:cxn>
                <a:cxn ang="10800000">
                  <a:pos x="wd2" y="hd2"/>
                </a:cxn>
                <a:cxn ang="16200000">
                  <a:pos x="wd2" y="hd2"/>
                </a:cxn>
              </a:cxnLst>
              <a:rect l="0" t="0" r="r" b="b"/>
              <a:pathLst>
                <a:path w="21600" h="21600" extrusionOk="0">
                  <a:moveTo>
                    <a:pt x="0" y="7400"/>
                  </a:moveTo>
                  <a:lnTo>
                    <a:pt x="0" y="7400"/>
                  </a:lnTo>
                  <a:cubicBezTo>
                    <a:pt x="6097" y="4830"/>
                    <a:pt x="12341" y="4412"/>
                    <a:pt x="18497" y="6163"/>
                  </a:cubicBezTo>
                  <a:lnTo>
                    <a:pt x="19035" y="0"/>
                  </a:lnTo>
                  <a:lnTo>
                    <a:pt x="21600" y="12028"/>
                  </a:lnTo>
                  <a:lnTo>
                    <a:pt x="17149" y="21600"/>
                  </a:lnTo>
                  <a:lnTo>
                    <a:pt x="17687" y="15438"/>
                  </a:lnTo>
                  <a:lnTo>
                    <a:pt x="17687" y="15438"/>
                  </a:lnTo>
                  <a:cubicBezTo>
                    <a:pt x="12067" y="13900"/>
                    <a:pt x="6371" y="14311"/>
                    <a:pt x="808" y="16656"/>
                  </a:cubicBezTo>
                  <a:close/>
                </a:path>
              </a:pathLst>
            </a:custGeom>
            <a:solidFill>
              <a:srgbClr val="33CCCC"/>
            </a:solidFill>
            <a:ln w="12700" cap="flat">
              <a:solidFill>
                <a:srgbClr val="FFFFFF"/>
              </a:solidFill>
              <a:prstDash val="solid"/>
              <a:miter lim="8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pic>
        <p:nvPicPr>
          <p:cNvPr id="4" name="Picture 3">
            <a:extLst>
              <a:ext uri="{FF2B5EF4-FFF2-40B4-BE49-F238E27FC236}">
                <a16:creationId xmlns:a16="http://schemas.microsoft.com/office/drawing/2014/main" id="{37AF2C77-B101-54EF-4F6B-6471D38BACC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16225" y="346627"/>
            <a:ext cx="11141765" cy="6267242"/>
          </a:xfrm>
          <a:prstGeom prst="rect">
            <a:avLst/>
          </a:prstGeom>
        </p:spPr>
      </p:pic>
    </p:spTree>
  </p:cSld>
  <p:clrMapOvr>
    <a:masterClrMapping/>
  </p:clrMapOvr>
  <p:transition spd="med"/>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6"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Profético y apocalíptico</a:t>
            </a:r>
          </a:p>
        </p:txBody>
      </p:sp>
      <p:sp>
        <p:nvSpPr>
          <p:cNvPr id="12697"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179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696">
                                            <p:bg/>
                                          </p:spTgt>
                                        </p:tgtEl>
                                        <p:attrNameLst>
                                          <p:attrName>style.visibility</p:attrName>
                                        </p:attrNameLst>
                                      </p:cBhvr>
                                      <p:to>
                                        <p:strVal val="visible"/>
                                      </p:to>
                                    </p:set>
                                    <p:anim calcmode="lin" valueType="num">
                                      <p:cBhvr>
                                        <p:cTn id="7" dur="500" fill="hold"/>
                                        <p:tgtEl>
                                          <p:spTgt spid="12696">
                                            <p:bg/>
                                          </p:spTgt>
                                        </p:tgtEl>
                                        <p:attrNameLst>
                                          <p:attrName>ppt_x</p:attrName>
                                        </p:attrNameLst>
                                      </p:cBhvr>
                                      <p:tavLst>
                                        <p:tav tm="0">
                                          <p:val>
                                            <p:strVal val="0-#ppt_w/2"/>
                                          </p:val>
                                        </p:tav>
                                        <p:tav tm="100000">
                                          <p:val>
                                            <p:strVal val="#ppt_x"/>
                                          </p:val>
                                        </p:tav>
                                      </p:tavLst>
                                    </p:anim>
                                    <p:anim calcmode="lin" valueType="num">
                                      <p:cBhvr>
                                        <p:cTn id="8" dur="500" fill="hold"/>
                                        <p:tgtEl>
                                          <p:spTgt spid="12696">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696">
                                            <p:txEl>
                                              <p:pRg st="0" end="0"/>
                                            </p:txEl>
                                          </p:spTgt>
                                        </p:tgtEl>
                                        <p:attrNameLst>
                                          <p:attrName>style.visibility</p:attrName>
                                        </p:attrNameLst>
                                      </p:cBhvr>
                                      <p:to>
                                        <p:strVal val="visible"/>
                                      </p:to>
                                    </p:set>
                                    <p:anim calcmode="lin" valueType="num">
                                      <p:cBhvr>
                                        <p:cTn id="11" dur="500" fill="hold"/>
                                        <p:tgtEl>
                                          <p:spTgt spid="12696">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69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96" grpId="1" build="p"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80808"/>
        </a:solidFill>
        <a:effectLst/>
      </p:bgPr>
    </p:bg>
    <p:spTree>
      <p:nvGrpSpPr>
        <p:cNvPr id="1" name=""/>
        <p:cNvGrpSpPr/>
        <p:nvPr/>
      </p:nvGrpSpPr>
      <p:grpSpPr>
        <a:xfrm>
          <a:off x="0" y="0"/>
          <a:ext cx="0" cy="0"/>
          <a:chOff x="0" y="0"/>
          <a:chExt cx="0" cy="0"/>
        </a:xfrm>
      </p:grpSpPr>
      <p:sp>
        <p:nvSpPr>
          <p:cNvPr id="11916" name="Slide Number Placeholder 6"/>
          <p:cNvSpPr txBox="1">
            <a:spLocks noGrp="1"/>
          </p:cNvSpPr>
          <p:nvPr>
            <p:ph type="sldNum" sz="quarter" idx="2"/>
          </p:nvPr>
        </p:nvSpPr>
        <p:spPr>
          <a:xfrm>
            <a:off x="8737600"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18</a:t>
            </a:fld>
            <a:endParaRPr/>
          </a:p>
        </p:txBody>
      </p:sp>
      <p:sp>
        <p:nvSpPr>
          <p:cNvPr id="11917" name="Rectangle 2"/>
          <p:cNvSpPr txBox="1">
            <a:spLocks noGrp="1"/>
          </p:cNvSpPr>
          <p:nvPr>
            <p:ph type="title"/>
          </p:nvPr>
        </p:nvSpPr>
        <p:spPr>
          <a:xfrm>
            <a:off x="208546" y="76199"/>
            <a:ext cx="11774908" cy="1062791"/>
          </a:xfrm>
          <a:prstGeom prst="rect">
            <a:avLst/>
          </a:prstGeom>
        </p:spPr>
        <p:txBody>
          <a:bodyPr/>
          <a:lstStyle>
            <a:lvl1pPr algn="l" defTabSz="896111">
              <a:defRPr sz="3136" b="1">
                <a:solidFill>
                  <a:srgbClr val="00FFFF"/>
                </a:solidFill>
                <a:effectLst>
                  <a:outerShdw blurRad="37338" dist="37338" dir="2700000" rotWithShape="0">
                    <a:srgbClr val="000000"/>
                  </a:outerShdw>
                </a:effectLst>
              </a:defRPr>
            </a:lvl1pPr>
          </a:lstStyle>
          <a:p>
            <a:r>
              <a:t>La presencia de Roma dio origen a revolucionarios del nacionalismo judío</a:t>
            </a:r>
          </a:p>
        </p:txBody>
      </p:sp>
      <p:sp>
        <p:nvSpPr>
          <p:cNvPr id="11918" name="Rectangle 4"/>
          <p:cNvSpPr txBox="1">
            <a:spLocks noGrp="1"/>
          </p:cNvSpPr>
          <p:nvPr>
            <p:ph type="body" sz="half" idx="1"/>
          </p:nvPr>
        </p:nvSpPr>
        <p:spPr>
          <a:xfrm>
            <a:off x="898358" y="1363577"/>
            <a:ext cx="5121444" cy="5229727"/>
          </a:xfrm>
          <a:prstGeom prst="rect">
            <a:avLst/>
          </a:prstGeom>
        </p:spPr>
        <p:txBody>
          <a:bodyPr>
            <a:normAutofit lnSpcReduction="10000"/>
          </a:bodyPr>
          <a:lstStyle/>
          <a:p>
            <a:pPr marL="318897" indent="-318897" defTabSz="850391">
              <a:spcBef>
                <a:spcPts val="400"/>
              </a:spcBef>
              <a:buSzTx/>
              <a:buFont typeface="Wingdings"/>
              <a:buNone/>
              <a:defRPr sz="1860" b="1">
                <a:solidFill>
                  <a:srgbClr val="FF6600"/>
                </a:solidFill>
                <a:effectLst>
                  <a:outerShdw blurRad="35433" dist="35433" dir="2700000" rotWithShape="0">
                    <a:srgbClr val="000000"/>
                  </a:outerShdw>
                </a:effectLst>
                <a:latin typeface="Arial Narrow"/>
                <a:ea typeface="Arial Narrow"/>
                <a:cs typeface="Arial Narrow"/>
                <a:sym typeface="Arial Narrow"/>
              </a:defRPr>
            </a:pPr>
            <a:r>
              <a:t>1</a:t>
            </a:r>
            <a:r>
              <a:rPr baseline="29849"/>
              <a:t>er </a:t>
            </a:r>
            <a:r>
              <a:t>Siglo antes de Cristo:</a:t>
            </a:r>
            <a:r>
              <a:rPr>
                <a:solidFill>
                  <a:srgbClr val="FFFFFF"/>
                </a:solidFill>
              </a:rPr>
              <a:t> Brigandía derribado por Herodes</a:t>
            </a:r>
          </a:p>
          <a:p>
            <a:pPr marL="318897" indent="-318897" defTabSz="850391">
              <a:spcBef>
                <a:spcPts val="400"/>
              </a:spcBef>
              <a:buSzTx/>
              <a:buFont typeface="Wingdings"/>
              <a:buNone/>
              <a:defRPr sz="1860" b="1">
                <a:solidFill>
                  <a:srgbClr val="FF6600"/>
                </a:solidFill>
                <a:effectLst>
                  <a:outerShdw blurRad="35433" dist="35433" dir="2700000" rotWithShape="0">
                    <a:srgbClr val="000000"/>
                  </a:outerShdw>
                </a:effectLst>
                <a:latin typeface="Arial Narrow"/>
                <a:ea typeface="Arial Narrow"/>
                <a:cs typeface="Arial Narrow"/>
                <a:sym typeface="Arial Narrow"/>
              </a:defRPr>
            </a:pPr>
            <a:r>
              <a:t>Años 40 a. C.: </a:t>
            </a:r>
            <a:r>
              <a:rPr>
                <a:solidFill>
                  <a:srgbClr val="FFFFFF"/>
                </a:solidFill>
              </a:rPr>
              <a:t>Ejecución de Ezequías</a:t>
            </a:r>
          </a:p>
          <a:p>
            <a:pPr marL="318897" indent="-318897" defTabSz="850391">
              <a:spcBef>
                <a:spcPts val="400"/>
              </a:spcBef>
              <a:buSzTx/>
              <a:buFont typeface="Wingdings"/>
              <a:buNone/>
              <a:defRPr sz="1860" b="1">
                <a:solidFill>
                  <a:srgbClr val="FF6600"/>
                </a:solidFill>
                <a:effectLst>
                  <a:outerShdw blurRad="35433" dist="35433" dir="2700000" rotWithShape="0">
                    <a:srgbClr val="000000"/>
                  </a:outerShdw>
                </a:effectLst>
                <a:latin typeface="Arial Narrow"/>
                <a:ea typeface="Arial Narrow"/>
                <a:cs typeface="Arial Narrow"/>
                <a:sym typeface="Arial Narrow"/>
              </a:defRPr>
            </a:pPr>
            <a:r>
              <a:t>4 a. C.: </a:t>
            </a:r>
            <a:r>
              <a:rPr>
                <a:solidFill>
                  <a:srgbClr val="FFFFFF"/>
                </a:solidFill>
              </a:rPr>
              <a:t>Águila romana extraída de la puerta del templo (los perpetradores fueron ejecutados)</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Rebelión reprimida por Arquelao</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Rebelión de Judas el Galileo (autores</a:t>
            </a:r>
          </a:p>
          <a:p>
            <a:pPr marL="318897" indent="-318897" defTabSz="850391">
              <a:spcBef>
                <a:spcPts val="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crucificado, cf. Hch 5,37)</a:t>
            </a:r>
          </a:p>
          <a:p>
            <a:pPr marL="318897" indent="-318897" defTabSz="850391">
              <a:spcBef>
                <a:spcPts val="0"/>
              </a:spcBef>
              <a:buSzTx/>
              <a:buFont typeface="Wingdings"/>
              <a:buNone/>
              <a:defRPr sz="1860" b="1">
                <a:solidFill>
                  <a:srgbClr val="FF6600"/>
                </a:solidFill>
                <a:effectLst>
                  <a:outerShdw blurRad="35433" dist="35433" dir="2700000" rotWithShape="0">
                    <a:srgbClr val="000000"/>
                  </a:outerShdw>
                </a:effectLst>
                <a:latin typeface="Arial Narrow"/>
                <a:ea typeface="Arial Narrow"/>
                <a:cs typeface="Arial Narrow"/>
                <a:sym typeface="Arial Narrow"/>
              </a:defRPr>
            </a:pPr>
            <a:r>
              <a:t>6 d.C.: </a:t>
            </a:r>
            <a:r>
              <a:rPr>
                <a:solidFill>
                  <a:srgbClr val="FFFFFF"/>
                </a:solidFill>
              </a:rPr>
              <a:t>Otro Judas lideró un movimiento de resistencia contra el censo de Quirino.</a:t>
            </a:r>
          </a:p>
          <a:p>
            <a:pPr marL="318897" indent="-318897" defTabSz="850391">
              <a:spcBef>
                <a:spcPts val="400"/>
              </a:spcBef>
              <a:buSzTx/>
              <a:buFont typeface="Wingdings"/>
              <a:buNone/>
              <a:defRPr sz="1860" b="1">
                <a:solidFill>
                  <a:srgbClr val="FF6600"/>
                </a:solidFill>
                <a:effectLst>
                  <a:outerShdw blurRad="35433" dist="35433" dir="2700000" rotWithShape="0">
                    <a:srgbClr val="000000"/>
                  </a:outerShdw>
                </a:effectLst>
                <a:latin typeface="Arial Narrow"/>
                <a:ea typeface="Arial Narrow"/>
                <a:cs typeface="Arial Narrow"/>
                <a:sym typeface="Arial Narrow"/>
              </a:defRPr>
            </a:pPr>
            <a:r>
              <a:t>26-36 d.C.: </a:t>
            </a:r>
            <a:r>
              <a:rPr>
                <a:solidFill>
                  <a:srgbClr val="FFFFFF"/>
                </a:solidFill>
              </a:rPr>
              <a:t>Protesta masiva contra los estandartes romanos</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Resistencia al uso de los fondos del templo por parte de Pilato para construir un acueducto</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Galileos ejecutados en el templo (cf. Lc 13,1)</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Captura y liberación de Barrabás (cf. Mt 27)</a:t>
            </a:r>
          </a:p>
          <a:p>
            <a:pPr marL="318897" indent="-318897" defTabSz="850391">
              <a:spcBef>
                <a:spcPts val="400"/>
              </a:spcBef>
              <a:buSzTx/>
              <a:buFont typeface="Wingdings"/>
              <a:buNone/>
              <a:defRPr sz="1860" b="1">
                <a:effectLst>
                  <a:outerShdw blurRad="35433" dist="35433" dir="2700000" rotWithShape="0">
                    <a:srgbClr val="000000"/>
                  </a:outerShdw>
                </a:effectLst>
                <a:latin typeface="Arial Narrow"/>
                <a:ea typeface="Arial Narrow"/>
                <a:cs typeface="Arial Narrow"/>
                <a:sym typeface="Arial Narrow"/>
              </a:defRPr>
            </a:pPr>
            <a:r>
              <a:t>	Protesta contra los escudos votivos</a:t>
            </a:r>
          </a:p>
        </p:txBody>
      </p:sp>
      <p:sp>
        <p:nvSpPr>
          <p:cNvPr id="11919" name="Rectangle 5"/>
          <p:cNvSpPr txBox="1"/>
          <p:nvPr/>
        </p:nvSpPr>
        <p:spPr>
          <a:xfrm>
            <a:off x="6217919" y="1363576"/>
            <a:ext cx="5030004" cy="49890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lnSpcReduction="10000"/>
          </a:bodyPr>
          <a:lstStyle/>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Mediados de los años 40 d.C.: </a:t>
            </a:r>
            <a:r>
              <a:rPr>
                <a:solidFill>
                  <a:srgbClr val="FFFFFF"/>
                </a:solidFill>
              </a:rPr>
              <a:t>Ejecución de Tolomeo</a:t>
            </a:r>
          </a:p>
          <a:p>
            <a:pPr marL="322325" indent="-322325" defTabSz="859536">
              <a:spcBef>
                <a:spcPts val="400"/>
              </a:spcBef>
              <a:defRPr sz="1879" b="1">
                <a:solidFill>
                  <a:srgbClr val="FFFFFF"/>
                </a:solidFill>
                <a:effectLst>
                  <a:outerShdw blurRad="35814" dist="35814" dir="2700000" rotWithShape="0">
                    <a:srgbClr val="000000"/>
                  </a:outerShdw>
                </a:effectLst>
                <a:latin typeface="Arial Narrow"/>
                <a:ea typeface="Arial Narrow"/>
                <a:cs typeface="Arial Narrow"/>
                <a:sym typeface="Arial Narrow"/>
              </a:defRPr>
            </a:pPr>
            <a:r>
              <a:t>	Ejecución de Teudas (cf. Hch 5,36)</a:t>
            </a:r>
            <a:endParaRPr sz="3008">
              <a:latin typeface="Tahoma"/>
              <a:ea typeface="Tahoma"/>
              <a:cs typeface="Tahoma"/>
              <a:sym typeface="Tahoma"/>
            </a:endParaRPr>
          </a:p>
          <a:p>
            <a:pPr marL="322325" indent="-322325" defTabSz="859536">
              <a:spcBef>
                <a:spcPts val="400"/>
              </a:spcBef>
              <a:defRPr sz="1879" b="1">
                <a:solidFill>
                  <a:srgbClr val="FFFFFF"/>
                </a:solidFill>
                <a:effectLst>
                  <a:outerShdw blurRad="35814" dist="35814" dir="2700000" rotWithShape="0">
                    <a:srgbClr val="000000"/>
                  </a:outerShdw>
                </a:effectLst>
                <a:latin typeface="Arial Narrow"/>
                <a:ea typeface="Arial Narrow"/>
                <a:cs typeface="Arial Narrow"/>
                <a:sym typeface="Arial Narrow"/>
              </a:defRPr>
            </a:pPr>
            <a:r>
              <a:t>	Ejecución de Judas y Simón</a:t>
            </a:r>
            <a:endParaRPr sz="3008">
              <a:latin typeface="Tahoma"/>
              <a:ea typeface="Tahoma"/>
              <a:cs typeface="Tahoma"/>
              <a:sym typeface="Tahoma"/>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¿Fecha?:</a:t>
            </a:r>
            <a:r>
              <a:rPr>
                <a:solidFill>
                  <a:srgbClr val="FFFFFF"/>
                </a:solidFill>
              </a:rPr>
              <a:t>  Ejecución de un judío egipcio (cf. Hch 21,38)</a:t>
            </a:r>
            <a:endParaRPr sz="3008">
              <a:solidFill>
                <a:srgbClr val="FFFFFF"/>
              </a:solidFill>
              <a:latin typeface="Tahoma"/>
              <a:ea typeface="Tahoma"/>
              <a:cs typeface="Tahoma"/>
              <a:sym typeface="Tahoma"/>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C. 50 d.C.: </a:t>
            </a:r>
            <a:r>
              <a:rPr>
                <a:solidFill>
                  <a:srgbClr val="FFFFFF"/>
                </a:solidFill>
              </a:rPr>
              <a:t>Disturbios de Pascua (20.000 judíos asesinados)</a:t>
            </a:r>
            <a:endParaRPr sz="3008">
              <a:solidFill>
                <a:srgbClr val="FFFFFF"/>
              </a:solidFill>
              <a:latin typeface="Tahoma"/>
              <a:ea typeface="Tahoma"/>
              <a:cs typeface="Tahoma"/>
              <a:sym typeface="Tahoma"/>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52-60 d.C.: </a:t>
            </a:r>
            <a:r>
              <a:rPr>
                <a:solidFill>
                  <a:srgbClr val="FFFFFF"/>
                </a:solidFill>
              </a:rPr>
              <a:t>Crucifixión de </a:t>
            </a:r>
            <a:r>
              <a:rPr i="1">
                <a:solidFill>
                  <a:srgbClr val="FFFFFF"/>
                </a:solidFill>
              </a:rPr>
              <a:t>Lestai</a:t>
            </a:r>
            <a:endParaRPr>
              <a:solidFill>
                <a:srgbClr val="FFFFFF"/>
              </a:solidFill>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Años 60 d.C.: </a:t>
            </a:r>
            <a:r>
              <a:rPr>
                <a:solidFill>
                  <a:srgbClr val="FFFFFF"/>
                </a:solidFill>
              </a:rPr>
              <a:t>Ejecución de la </a:t>
            </a:r>
            <a:r>
              <a:rPr i="1">
                <a:solidFill>
                  <a:srgbClr val="FFFFFF"/>
                </a:solidFill>
              </a:rPr>
              <a:t>Sicari</a:t>
            </a:r>
            <a:endParaRPr>
              <a:solidFill>
                <a:srgbClr val="FFFFFF"/>
              </a:solidFill>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60-62 d.C.: </a:t>
            </a:r>
            <a:r>
              <a:rPr>
                <a:solidFill>
                  <a:srgbClr val="FFFFFF"/>
                </a:solidFill>
              </a:rPr>
              <a:t>Ejecución de un impostor mesiánico anónimo</a:t>
            </a:r>
            <a:endParaRPr sz="3008">
              <a:solidFill>
                <a:srgbClr val="FFFFFF"/>
              </a:solidFill>
              <a:latin typeface="Tahoma"/>
              <a:ea typeface="Tahoma"/>
              <a:cs typeface="Tahoma"/>
              <a:sym typeface="Tahoma"/>
            </a:endParaRPr>
          </a:p>
          <a:p>
            <a:pPr marL="322325" indent="-322325" defTabSz="859536">
              <a:spcBef>
                <a:spcPts val="400"/>
              </a:spcBef>
              <a:defRPr sz="1879" b="1">
                <a:solidFill>
                  <a:srgbClr val="FF6600"/>
                </a:solidFill>
                <a:effectLst>
                  <a:outerShdw blurRad="35814" dist="35814" dir="2700000" rotWithShape="0">
                    <a:srgbClr val="000000"/>
                  </a:outerShdw>
                </a:effectLst>
                <a:latin typeface="Arial Narrow"/>
                <a:ea typeface="Arial Narrow"/>
                <a:cs typeface="Arial Narrow"/>
                <a:sym typeface="Arial Narrow"/>
              </a:defRPr>
            </a:pPr>
            <a:r>
              <a:t>66-70 d.C.: </a:t>
            </a:r>
            <a:r>
              <a:rPr>
                <a:solidFill>
                  <a:srgbClr val="FFFFFF"/>
                </a:solidFill>
              </a:rPr>
              <a:t>1</a:t>
            </a:r>
            <a:r>
              <a:rPr baseline="29872">
                <a:solidFill>
                  <a:srgbClr val="FFFFFF"/>
                </a:solidFill>
              </a:rPr>
              <a:t>era </a:t>
            </a:r>
            <a:r>
              <a:rPr>
                <a:solidFill>
                  <a:srgbClr val="FFFFFF"/>
                </a:solidFill>
              </a:rPr>
              <a:t>Rebelión judía (que resultó en la destrucción del templo)</a:t>
            </a:r>
            <a:endParaRPr sz="3008">
              <a:solidFill>
                <a:srgbClr val="FFFFFF"/>
              </a:solidFill>
              <a:latin typeface="Tahoma"/>
              <a:ea typeface="Tahoma"/>
              <a:cs typeface="Tahoma"/>
              <a:sym typeface="Tahoma"/>
            </a:endParaRPr>
          </a:p>
          <a:p>
            <a:pPr marL="322325" indent="-322325" defTabSz="859536">
              <a:spcBef>
                <a:spcPts val="700"/>
              </a:spcBef>
              <a:defRPr sz="1692">
                <a:solidFill>
                  <a:srgbClr val="FFFFFF"/>
                </a:solidFill>
                <a:effectLst>
                  <a:outerShdw blurRad="35814" dist="35814" dir="2700000" rotWithShape="0">
                    <a:srgbClr val="000000"/>
                  </a:outerShdw>
                </a:effectLst>
                <a:latin typeface="Arial Narrow"/>
                <a:ea typeface="Arial Narrow"/>
                <a:cs typeface="Arial Narrow"/>
                <a:sym typeface="Arial Narrow"/>
              </a:defRPr>
            </a:pPr>
            <a:endParaRPr sz="3008">
              <a:solidFill>
                <a:srgbClr val="FFFFFF"/>
              </a:solidFill>
              <a:latin typeface="Tahoma"/>
              <a:ea typeface="Tahoma"/>
              <a:cs typeface="Tahoma"/>
              <a:sym typeface="Tahoma"/>
            </a:endParaRPr>
          </a:p>
          <a:p>
            <a:pPr marL="322325" indent="-322325" algn="r" defTabSz="859536">
              <a:spcBef>
                <a:spcPts val="400"/>
              </a:spcBef>
              <a:defRPr sz="1692">
                <a:solidFill>
                  <a:srgbClr val="FFFF99"/>
                </a:solidFill>
                <a:effectLst>
                  <a:outerShdw blurRad="35814" dist="35814" dir="2700000" rotWithShape="0">
                    <a:srgbClr val="000000"/>
                  </a:outerShdw>
                </a:effectLst>
                <a:latin typeface="Arial Narrow"/>
                <a:ea typeface="Arial Narrow"/>
                <a:cs typeface="Arial Narrow"/>
                <a:sym typeface="Arial Narrow"/>
              </a:defRPr>
            </a:pPr>
            <a:r>
              <a:t>Flavio Josefo</a:t>
            </a:r>
          </a:p>
        </p:txBody>
      </p:sp>
    </p:spTree>
  </p:cSld>
  <p:clrMapOvr>
    <a:masterClrMapping/>
  </p:clrMapOvr>
  <mc:AlternateContent xmlns:mc="http://schemas.openxmlformats.org/markup-compatibility/2006" xmlns:p14="http://schemas.microsoft.com/office/powerpoint/2010/main">
    <mc:Choice Requires="p14">
      <p:transition spd="slow">
        <p:pull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11918">
                                            <p:bg/>
                                          </p:spTgt>
                                        </p:tgtEl>
                                        <p:attrNameLst>
                                          <p:attrName>style.visibility</p:attrName>
                                        </p:attrNameLst>
                                      </p:cBhvr>
                                      <p:to>
                                        <p:strVal val="visible"/>
                                      </p:to>
                                    </p:set>
                                    <p:anim calcmode="lin" valueType="num">
                                      <p:cBhvr>
                                        <p:cTn id="7" dur="500" fill="hold"/>
                                        <p:tgtEl>
                                          <p:spTgt spid="11918">
                                            <p:bg/>
                                          </p:spTgt>
                                        </p:tgtEl>
                                        <p:attrNameLst>
                                          <p:attrName>ppt_x</p:attrName>
                                        </p:attrNameLst>
                                      </p:cBhvr>
                                      <p:tavLst>
                                        <p:tav tm="0">
                                          <p:val>
                                            <p:strVal val="0-#ppt_w/2"/>
                                          </p:val>
                                        </p:tav>
                                        <p:tav tm="100000">
                                          <p:val>
                                            <p:strVal val="#ppt_x"/>
                                          </p:val>
                                        </p:tav>
                                      </p:tavLst>
                                    </p:anim>
                                    <p:anim calcmode="lin" valueType="num">
                                      <p:cBhvr>
                                        <p:cTn id="8" dur="500" fill="hold"/>
                                        <p:tgtEl>
                                          <p:spTgt spid="11918">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1918">
                                            <p:txEl>
                                              <p:pRg st="0" end="0"/>
                                            </p:txEl>
                                          </p:spTgt>
                                        </p:tgtEl>
                                        <p:attrNameLst>
                                          <p:attrName>style.visibility</p:attrName>
                                        </p:attrNameLst>
                                      </p:cBhvr>
                                      <p:to>
                                        <p:strVal val="visible"/>
                                      </p:to>
                                    </p:set>
                                    <p:anim calcmode="lin" valueType="num">
                                      <p:cBhvr>
                                        <p:cTn id="11" dur="500" fill="hold"/>
                                        <p:tgtEl>
                                          <p:spTgt spid="11918">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19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iterate>
                                    <p:tmAbs val="0"/>
                                  </p:iterate>
                                  <p:childTnLst>
                                    <p:set>
                                      <p:cBhvr>
                                        <p:cTn id="16" fill="hold"/>
                                        <p:tgtEl>
                                          <p:spTgt spid="11918">
                                            <p:txEl>
                                              <p:pRg st="1" end="1"/>
                                            </p:txEl>
                                          </p:spTgt>
                                        </p:tgtEl>
                                        <p:attrNameLst>
                                          <p:attrName>style.visibility</p:attrName>
                                        </p:attrNameLst>
                                      </p:cBhvr>
                                      <p:to>
                                        <p:strVal val="visible"/>
                                      </p:to>
                                    </p:set>
                                    <p:anim calcmode="lin" valueType="num">
                                      <p:cBhvr>
                                        <p:cTn id="17" dur="500" fill="hold"/>
                                        <p:tgtEl>
                                          <p:spTgt spid="11918">
                                            <p:txEl>
                                              <p:pRg st="1" end="1"/>
                                            </p:txEl>
                                          </p:spTgt>
                                        </p:tgtEl>
                                        <p:attrNameLst>
                                          <p:attrName>ppt_x</p:attrName>
                                        </p:attrNameLst>
                                      </p:cBhvr>
                                      <p:tavLst>
                                        <p:tav tm="0">
                                          <p:val>
                                            <p:strVal val="0-#ppt_w/2"/>
                                          </p:val>
                                        </p:tav>
                                        <p:tav tm="100000">
                                          <p:val>
                                            <p:strVal val="#ppt_x"/>
                                          </p:val>
                                        </p:tav>
                                      </p:tavLst>
                                    </p:anim>
                                    <p:anim calcmode="lin" valueType="num">
                                      <p:cBhvr>
                                        <p:cTn id="18" dur="500" fill="hold"/>
                                        <p:tgtEl>
                                          <p:spTgt spid="119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1" nodeType="clickEffect">
                                  <p:stCondLst>
                                    <p:cond delay="0"/>
                                  </p:stCondLst>
                                  <p:iterate>
                                    <p:tmAbs val="0"/>
                                  </p:iterate>
                                  <p:childTnLst>
                                    <p:set>
                                      <p:cBhvr>
                                        <p:cTn id="22" fill="hold"/>
                                        <p:tgtEl>
                                          <p:spTgt spid="11918">
                                            <p:txEl>
                                              <p:pRg st="2" end="2"/>
                                            </p:txEl>
                                          </p:spTgt>
                                        </p:tgtEl>
                                        <p:attrNameLst>
                                          <p:attrName>style.visibility</p:attrName>
                                        </p:attrNameLst>
                                      </p:cBhvr>
                                      <p:to>
                                        <p:strVal val="visible"/>
                                      </p:to>
                                    </p:set>
                                    <p:anim calcmode="lin" valueType="num">
                                      <p:cBhvr>
                                        <p:cTn id="23" dur="500" fill="hold"/>
                                        <p:tgtEl>
                                          <p:spTgt spid="11918">
                                            <p:txEl>
                                              <p:pRg st="2" end="2"/>
                                            </p:txEl>
                                          </p:spTgt>
                                        </p:tgtEl>
                                        <p:attrNameLst>
                                          <p:attrName>ppt_x</p:attrName>
                                        </p:attrNameLst>
                                      </p:cBhvr>
                                      <p:tavLst>
                                        <p:tav tm="0">
                                          <p:val>
                                            <p:strVal val="0-#ppt_w/2"/>
                                          </p:val>
                                        </p:tav>
                                        <p:tav tm="100000">
                                          <p:val>
                                            <p:strVal val="#ppt_x"/>
                                          </p:val>
                                        </p:tav>
                                      </p:tavLst>
                                    </p:anim>
                                    <p:anim calcmode="lin" valueType="num">
                                      <p:cBhvr>
                                        <p:cTn id="24" dur="500" fill="hold"/>
                                        <p:tgtEl>
                                          <p:spTgt spid="1191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1" nodeType="clickEffect">
                                  <p:stCondLst>
                                    <p:cond delay="0"/>
                                  </p:stCondLst>
                                  <p:iterate>
                                    <p:tmAbs val="0"/>
                                  </p:iterate>
                                  <p:childTnLst>
                                    <p:set>
                                      <p:cBhvr>
                                        <p:cTn id="28" fill="hold"/>
                                        <p:tgtEl>
                                          <p:spTgt spid="11918">
                                            <p:txEl>
                                              <p:pRg st="3" end="3"/>
                                            </p:txEl>
                                          </p:spTgt>
                                        </p:tgtEl>
                                        <p:attrNameLst>
                                          <p:attrName>style.visibility</p:attrName>
                                        </p:attrNameLst>
                                      </p:cBhvr>
                                      <p:to>
                                        <p:strVal val="visible"/>
                                      </p:to>
                                    </p:set>
                                    <p:anim calcmode="lin" valueType="num">
                                      <p:cBhvr>
                                        <p:cTn id="29" dur="500" fill="hold"/>
                                        <p:tgtEl>
                                          <p:spTgt spid="11918">
                                            <p:txEl>
                                              <p:pRg st="3" end="3"/>
                                            </p:txEl>
                                          </p:spTgt>
                                        </p:tgtEl>
                                        <p:attrNameLst>
                                          <p:attrName>ppt_x</p:attrName>
                                        </p:attrNameLst>
                                      </p:cBhvr>
                                      <p:tavLst>
                                        <p:tav tm="0">
                                          <p:val>
                                            <p:strVal val="0-#ppt_w/2"/>
                                          </p:val>
                                        </p:tav>
                                        <p:tav tm="100000">
                                          <p:val>
                                            <p:strVal val="#ppt_x"/>
                                          </p:val>
                                        </p:tav>
                                      </p:tavLst>
                                    </p:anim>
                                    <p:anim calcmode="lin" valueType="num">
                                      <p:cBhvr>
                                        <p:cTn id="30" dur="500" fill="hold"/>
                                        <p:tgtEl>
                                          <p:spTgt spid="1191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1" nodeType="clickEffect">
                                  <p:stCondLst>
                                    <p:cond delay="0"/>
                                  </p:stCondLst>
                                  <p:iterate>
                                    <p:tmAbs val="0"/>
                                  </p:iterate>
                                  <p:childTnLst>
                                    <p:set>
                                      <p:cBhvr>
                                        <p:cTn id="34" fill="hold"/>
                                        <p:tgtEl>
                                          <p:spTgt spid="11918">
                                            <p:txEl>
                                              <p:pRg st="4" end="4"/>
                                            </p:txEl>
                                          </p:spTgt>
                                        </p:tgtEl>
                                        <p:attrNameLst>
                                          <p:attrName>style.visibility</p:attrName>
                                        </p:attrNameLst>
                                      </p:cBhvr>
                                      <p:to>
                                        <p:strVal val="visible"/>
                                      </p:to>
                                    </p:set>
                                    <p:anim calcmode="lin" valueType="num">
                                      <p:cBhvr>
                                        <p:cTn id="35" dur="500" fill="hold"/>
                                        <p:tgtEl>
                                          <p:spTgt spid="11918">
                                            <p:txEl>
                                              <p:pRg st="4" end="4"/>
                                            </p:txEl>
                                          </p:spTgt>
                                        </p:tgtEl>
                                        <p:attrNameLst>
                                          <p:attrName>ppt_x</p:attrName>
                                        </p:attrNameLst>
                                      </p:cBhvr>
                                      <p:tavLst>
                                        <p:tav tm="0">
                                          <p:val>
                                            <p:strVal val="0-#ppt_w/2"/>
                                          </p:val>
                                        </p:tav>
                                        <p:tav tm="100000">
                                          <p:val>
                                            <p:strVal val="#ppt_x"/>
                                          </p:val>
                                        </p:tav>
                                      </p:tavLst>
                                    </p:anim>
                                    <p:anim calcmode="lin" valueType="num">
                                      <p:cBhvr>
                                        <p:cTn id="36" dur="500" fill="hold"/>
                                        <p:tgtEl>
                                          <p:spTgt spid="119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1" nodeType="clickEffect">
                                  <p:stCondLst>
                                    <p:cond delay="0"/>
                                  </p:stCondLst>
                                  <p:iterate>
                                    <p:tmAbs val="0"/>
                                  </p:iterate>
                                  <p:childTnLst>
                                    <p:set>
                                      <p:cBhvr>
                                        <p:cTn id="40" fill="hold"/>
                                        <p:tgtEl>
                                          <p:spTgt spid="11918">
                                            <p:txEl>
                                              <p:pRg st="5" end="5"/>
                                            </p:txEl>
                                          </p:spTgt>
                                        </p:tgtEl>
                                        <p:attrNameLst>
                                          <p:attrName>style.visibility</p:attrName>
                                        </p:attrNameLst>
                                      </p:cBhvr>
                                      <p:to>
                                        <p:strVal val="visible"/>
                                      </p:to>
                                    </p:set>
                                    <p:anim calcmode="lin" valueType="num">
                                      <p:cBhvr>
                                        <p:cTn id="41" dur="500" fill="hold"/>
                                        <p:tgtEl>
                                          <p:spTgt spid="11918">
                                            <p:txEl>
                                              <p:pRg st="5" end="5"/>
                                            </p:txEl>
                                          </p:spTgt>
                                        </p:tgtEl>
                                        <p:attrNameLst>
                                          <p:attrName>ppt_x</p:attrName>
                                        </p:attrNameLst>
                                      </p:cBhvr>
                                      <p:tavLst>
                                        <p:tav tm="0">
                                          <p:val>
                                            <p:strVal val="0-#ppt_w/2"/>
                                          </p:val>
                                        </p:tav>
                                        <p:tav tm="100000">
                                          <p:val>
                                            <p:strVal val="#ppt_x"/>
                                          </p:val>
                                        </p:tav>
                                      </p:tavLst>
                                    </p:anim>
                                    <p:anim calcmode="lin" valueType="num">
                                      <p:cBhvr>
                                        <p:cTn id="42" dur="500" fill="hold"/>
                                        <p:tgtEl>
                                          <p:spTgt spid="1191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1" nodeType="clickEffect">
                                  <p:stCondLst>
                                    <p:cond delay="0"/>
                                  </p:stCondLst>
                                  <p:iterate>
                                    <p:tmAbs val="0"/>
                                  </p:iterate>
                                  <p:childTnLst>
                                    <p:set>
                                      <p:cBhvr>
                                        <p:cTn id="46" fill="hold"/>
                                        <p:tgtEl>
                                          <p:spTgt spid="11918">
                                            <p:txEl>
                                              <p:pRg st="6" end="6"/>
                                            </p:txEl>
                                          </p:spTgt>
                                        </p:tgtEl>
                                        <p:attrNameLst>
                                          <p:attrName>style.visibility</p:attrName>
                                        </p:attrNameLst>
                                      </p:cBhvr>
                                      <p:to>
                                        <p:strVal val="visible"/>
                                      </p:to>
                                    </p:set>
                                    <p:anim calcmode="lin" valueType="num">
                                      <p:cBhvr>
                                        <p:cTn id="47" dur="500" fill="hold"/>
                                        <p:tgtEl>
                                          <p:spTgt spid="11918">
                                            <p:txEl>
                                              <p:pRg st="6" end="6"/>
                                            </p:txEl>
                                          </p:spTgt>
                                        </p:tgtEl>
                                        <p:attrNameLst>
                                          <p:attrName>ppt_x</p:attrName>
                                        </p:attrNameLst>
                                      </p:cBhvr>
                                      <p:tavLst>
                                        <p:tav tm="0">
                                          <p:val>
                                            <p:strVal val="0-#ppt_w/2"/>
                                          </p:val>
                                        </p:tav>
                                        <p:tav tm="100000">
                                          <p:val>
                                            <p:strVal val="#ppt_x"/>
                                          </p:val>
                                        </p:tav>
                                      </p:tavLst>
                                    </p:anim>
                                    <p:anim calcmode="lin" valueType="num">
                                      <p:cBhvr>
                                        <p:cTn id="48" dur="500" fill="hold"/>
                                        <p:tgtEl>
                                          <p:spTgt spid="1191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1" nodeType="clickEffect">
                                  <p:stCondLst>
                                    <p:cond delay="0"/>
                                  </p:stCondLst>
                                  <p:iterate>
                                    <p:tmAbs val="0"/>
                                  </p:iterate>
                                  <p:childTnLst>
                                    <p:set>
                                      <p:cBhvr>
                                        <p:cTn id="52" fill="hold"/>
                                        <p:tgtEl>
                                          <p:spTgt spid="11918">
                                            <p:txEl>
                                              <p:pRg st="7" end="7"/>
                                            </p:txEl>
                                          </p:spTgt>
                                        </p:tgtEl>
                                        <p:attrNameLst>
                                          <p:attrName>style.visibility</p:attrName>
                                        </p:attrNameLst>
                                      </p:cBhvr>
                                      <p:to>
                                        <p:strVal val="visible"/>
                                      </p:to>
                                    </p:set>
                                    <p:anim calcmode="lin" valueType="num">
                                      <p:cBhvr>
                                        <p:cTn id="53" dur="500" fill="hold"/>
                                        <p:tgtEl>
                                          <p:spTgt spid="11918">
                                            <p:txEl>
                                              <p:pRg st="7" end="7"/>
                                            </p:txEl>
                                          </p:spTgt>
                                        </p:tgtEl>
                                        <p:attrNameLst>
                                          <p:attrName>ppt_x</p:attrName>
                                        </p:attrNameLst>
                                      </p:cBhvr>
                                      <p:tavLst>
                                        <p:tav tm="0">
                                          <p:val>
                                            <p:strVal val="0-#ppt_w/2"/>
                                          </p:val>
                                        </p:tav>
                                        <p:tav tm="100000">
                                          <p:val>
                                            <p:strVal val="#ppt_x"/>
                                          </p:val>
                                        </p:tav>
                                      </p:tavLst>
                                    </p:anim>
                                    <p:anim calcmode="lin" valueType="num">
                                      <p:cBhvr>
                                        <p:cTn id="54" dur="500" fill="hold"/>
                                        <p:tgtEl>
                                          <p:spTgt spid="1191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1" nodeType="clickEffect">
                                  <p:stCondLst>
                                    <p:cond delay="0"/>
                                  </p:stCondLst>
                                  <p:iterate>
                                    <p:tmAbs val="0"/>
                                  </p:iterate>
                                  <p:childTnLst>
                                    <p:set>
                                      <p:cBhvr>
                                        <p:cTn id="58" fill="hold"/>
                                        <p:tgtEl>
                                          <p:spTgt spid="11918">
                                            <p:txEl>
                                              <p:pRg st="8" end="8"/>
                                            </p:txEl>
                                          </p:spTgt>
                                        </p:tgtEl>
                                        <p:attrNameLst>
                                          <p:attrName>style.visibility</p:attrName>
                                        </p:attrNameLst>
                                      </p:cBhvr>
                                      <p:to>
                                        <p:strVal val="visible"/>
                                      </p:to>
                                    </p:set>
                                    <p:anim calcmode="lin" valueType="num">
                                      <p:cBhvr>
                                        <p:cTn id="59" dur="500" fill="hold"/>
                                        <p:tgtEl>
                                          <p:spTgt spid="11918">
                                            <p:txEl>
                                              <p:pRg st="8" end="8"/>
                                            </p:txEl>
                                          </p:spTgt>
                                        </p:tgtEl>
                                        <p:attrNameLst>
                                          <p:attrName>ppt_x</p:attrName>
                                        </p:attrNameLst>
                                      </p:cBhvr>
                                      <p:tavLst>
                                        <p:tav tm="0">
                                          <p:val>
                                            <p:strVal val="0-#ppt_w/2"/>
                                          </p:val>
                                        </p:tav>
                                        <p:tav tm="100000">
                                          <p:val>
                                            <p:strVal val="#ppt_x"/>
                                          </p:val>
                                        </p:tav>
                                      </p:tavLst>
                                    </p:anim>
                                    <p:anim calcmode="lin" valueType="num">
                                      <p:cBhvr>
                                        <p:cTn id="60" dur="500" fill="hold"/>
                                        <p:tgtEl>
                                          <p:spTgt spid="1191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1" nodeType="clickEffect">
                                  <p:stCondLst>
                                    <p:cond delay="0"/>
                                  </p:stCondLst>
                                  <p:iterate>
                                    <p:tmAbs val="0"/>
                                  </p:iterate>
                                  <p:childTnLst>
                                    <p:set>
                                      <p:cBhvr>
                                        <p:cTn id="64" fill="hold"/>
                                        <p:tgtEl>
                                          <p:spTgt spid="11918">
                                            <p:txEl>
                                              <p:pRg st="9" end="9"/>
                                            </p:txEl>
                                          </p:spTgt>
                                        </p:tgtEl>
                                        <p:attrNameLst>
                                          <p:attrName>style.visibility</p:attrName>
                                        </p:attrNameLst>
                                      </p:cBhvr>
                                      <p:to>
                                        <p:strVal val="visible"/>
                                      </p:to>
                                    </p:set>
                                    <p:anim calcmode="lin" valueType="num">
                                      <p:cBhvr>
                                        <p:cTn id="65" dur="500" fill="hold"/>
                                        <p:tgtEl>
                                          <p:spTgt spid="11918">
                                            <p:txEl>
                                              <p:pRg st="9" end="9"/>
                                            </p:txEl>
                                          </p:spTgt>
                                        </p:tgtEl>
                                        <p:attrNameLst>
                                          <p:attrName>ppt_x</p:attrName>
                                        </p:attrNameLst>
                                      </p:cBhvr>
                                      <p:tavLst>
                                        <p:tav tm="0">
                                          <p:val>
                                            <p:strVal val="0-#ppt_w/2"/>
                                          </p:val>
                                        </p:tav>
                                        <p:tav tm="100000">
                                          <p:val>
                                            <p:strVal val="#ppt_x"/>
                                          </p:val>
                                        </p:tav>
                                      </p:tavLst>
                                    </p:anim>
                                    <p:anim calcmode="lin" valueType="num">
                                      <p:cBhvr>
                                        <p:cTn id="66" dur="500" fill="hold"/>
                                        <p:tgtEl>
                                          <p:spTgt spid="11918">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2" nodeType="clickEffect">
                                  <p:stCondLst>
                                    <p:cond delay="0"/>
                                  </p:stCondLst>
                                  <p:iterate>
                                    <p:tmAbs val="0"/>
                                  </p:iterate>
                                  <p:childTnLst>
                                    <p:set>
                                      <p:cBhvr>
                                        <p:cTn id="70" fill="hold"/>
                                        <p:tgtEl>
                                          <p:spTgt spid="11919">
                                            <p:bg/>
                                          </p:spTgt>
                                        </p:tgtEl>
                                        <p:attrNameLst>
                                          <p:attrName>style.visibility</p:attrName>
                                        </p:attrNameLst>
                                      </p:cBhvr>
                                      <p:to>
                                        <p:strVal val="visible"/>
                                      </p:to>
                                    </p:set>
                                    <p:anim calcmode="lin" valueType="num">
                                      <p:cBhvr>
                                        <p:cTn id="71" dur="500" fill="hold"/>
                                        <p:tgtEl>
                                          <p:spTgt spid="11919">
                                            <p:bg/>
                                          </p:spTgt>
                                        </p:tgtEl>
                                        <p:attrNameLst>
                                          <p:attrName>ppt_x</p:attrName>
                                        </p:attrNameLst>
                                      </p:cBhvr>
                                      <p:tavLst>
                                        <p:tav tm="0">
                                          <p:val>
                                            <p:strVal val="0-#ppt_w/2"/>
                                          </p:val>
                                        </p:tav>
                                        <p:tav tm="100000">
                                          <p:val>
                                            <p:strVal val="#ppt_x"/>
                                          </p:val>
                                        </p:tav>
                                      </p:tavLst>
                                    </p:anim>
                                    <p:anim calcmode="lin" valueType="num">
                                      <p:cBhvr>
                                        <p:cTn id="72" dur="500" fill="hold"/>
                                        <p:tgtEl>
                                          <p:spTgt spid="11919">
                                            <p:bg/>
                                          </p:spTgt>
                                        </p:tgtEl>
                                        <p:attrNameLst>
                                          <p:attrName>ppt_y</p:attrName>
                                        </p:attrNameLst>
                                      </p:cBhvr>
                                      <p:tavLst>
                                        <p:tav tm="0">
                                          <p:val>
                                            <p:strVal val="#ppt_y"/>
                                          </p:val>
                                        </p:tav>
                                        <p:tav tm="100000">
                                          <p:val>
                                            <p:strVal val="#ppt_y"/>
                                          </p:val>
                                        </p:tav>
                                      </p:tavLst>
                                    </p:anim>
                                  </p:childTnLst>
                                </p:cTn>
                              </p:par>
                              <p:par>
                                <p:cTn id="73" presetID="2" presetClass="entr" presetSubtype="8" fill="hold" grpId="2" nodeType="withEffect">
                                  <p:stCondLst>
                                    <p:cond delay="0"/>
                                  </p:stCondLst>
                                  <p:iterate>
                                    <p:tmAbs val="0"/>
                                  </p:iterate>
                                  <p:childTnLst>
                                    <p:set>
                                      <p:cBhvr>
                                        <p:cTn id="74" fill="hold"/>
                                        <p:tgtEl>
                                          <p:spTgt spid="11919">
                                            <p:txEl>
                                              <p:pRg st="0" end="0"/>
                                            </p:txEl>
                                          </p:spTgt>
                                        </p:tgtEl>
                                        <p:attrNameLst>
                                          <p:attrName>style.visibility</p:attrName>
                                        </p:attrNameLst>
                                      </p:cBhvr>
                                      <p:to>
                                        <p:strVal val="visible"/>
                                      </p:to>
                                    </p:set>
                                    <p:anim calcmode="lin" valueType="num">
                                      <p:cBhvr>
                                        <p:cTn id="75" dur="500" fill="hold"/>
                                        <p:tgtEl>
                                          <p:spTgt spid="11919">
                                            <p:txEl>
                                              <p:pRg st="0" end="0"/>
                                            </p:txEl>
                                          </p:spTgt>
                                        </p:tgtEl>
                                        <p:attrNameLst>
                                          <p:attrName>ppt_x</p:attrName>
                                        </p:attrNameLst>
                                      </p:cBhvr>
                                      <p:tavLst>
                                        <p:tav tm="0">
                                          <p:val>
                                            <p:strVal val="0-#ppt_w/2"/>
                                          </p:val>
                                        </p:tav>
                                        <p:tav tm="100000">
                                          <p:val>
                                            <p:strVal val="#ppt_x"/>
                                          </p:val>
                                        </p:tav>
                                      </p:tavLst>
                                    </p:anim>
                                    <p:anim calcmode="lin" valueType="num">
                                      <p:cBhvr>
                                        <p:cTn id="76" dur="500" fill="hold"/>
                                        <p:tgtEl>
                                          <p:spTgt spid="119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2" nodeType="clickEffect">
                                  <p:stCondLst>
                                    <p:cond delay="0"/>
                                  </p:stCondLst>
                                  <p:iterate>
                                    <p:tmAbs val="0"/>
                                  </p:iterate>
                                  <p:childTnLst>
                                    <p:set>
                                      <p:cBhvr>
                                        <p:cTn id="80" fill="hold"/>
                                        <p:tgtEl>
                                          <p:spTgt spid="11919">
                                            <p:txEl>
                                              <p:pRg st="1" end="1"/>
                                            </p:txEl>
                                          </p:spTgt>
                                        </p:tgtEl>
                                        <p:attrNameLst>
                                          <p:attrName>style.visibility</p:attrName>
                                        </p:attrNameLst>
                                      </p:cBhvr>
                                      <p:to>
                                        <p:strVal val="visible"/>
                                      </p:to>
                                    </p:set>
                                    <p:anim calcmode="lin" valueType="num">
                                      <p:cBhvr>
                                        <p:cTn id="81" dur="500" fill="hold"/>
                                        <p:tgtEl>
                                          <p:spTgt spid="11919">
                                            <p:txEl>
                                              <p:pRg st="1" end="1"/>
                                            </p:txEl>
                                          </p:spTgt>
                                        </p:tgtEl>
                                        <p:attrNameLst>
                                          <p:attrName>ppt_x</p:attrName>
                                        </p:attrNameLst>
                                      </p:cBhvr>
                                      <p:tavLst>
                                        <p:tav tm="0">
                                          <p:val>
                                            <p:strVal val="0-#ppt_w/2"/>
                                          </p:val>
                                        </p:tav>
                                        <p:tav tm="100000">
                                          <p:val>
                                            <p:strVal val="#ppt_x"/>
                                          </p:val>
                                        </p:tav>
                                      </p:tavLst>
                                    </p:anim>
                                    <p:anim calcmode="lin" valueType="num">
                                      <p:cBhvr>
                                        <p:cTn id="82" dur="500" fill="hold"/>
                                        <p:tgtEl>
                                          <p:spTgt spid="119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2" nodeType="clickEffect">
                                  <p:stCondLst>
                                    <p:cond delay="0"/>
                                  </p:stCondLst>
                                  <p:iterate>
                                    <p:tmAbs val="0"/>
                                  </p:iterate>
                                  <p:childTnLst>
                                    <p:set>
                                      <p:cBhvr>
                                        <p:cTn id="86" fill="hold"/>
                                        <p:tgtEl>
                                          <p:spTgt spid="11919">
                                            <p:txEl>
                                              <p:pRg st="2" end="2"/>
                                            </p:txEl>
                                          </p:spTgt>
                                        </p:tgtEl>
                                        <p:attrNameLst>
                                          <p:attrName>style.visibility</p:attrName>
                                        </p:attrNameLst>
                                      </p:cBhvr>
                                      <p:to>
                                        <p:strVal val="visible"/>
                                      </p:to>
                                    </p:set>
                                    <p:anim calcmode="lin" valueType="num">
                                      <p:cBhvr>
                                        <p:cTn id="87" dur="500" fill="hold"/>
                                        <p:tgtEl>
                                          <p:spTgt spid="11919">
                                            <p:txEl>
                                              <p:pRg st="2" end="2"/>
                                            </p:txEl>
                                          </p:spTgt>
                                        </p:tgtEl>
                                        <p:attrNameLst>
                                          <p:attrName>ppt_x</p:attrName>
                                        </p:attrNameLst>
                                      </p:cBhvr>
                                      <p:tavLst>
                                        <p:tav tm="0">
                                          <p:val>
                                            <p:strVal val="0-#ppt_w/2"/>
                                          </p:val>
                                        </p:tav>
                                        <p:tav tm="100000">
                                          <p:val>
                                            <p:strVal val="#ppt_x"/>
                                          </p:val>
                                        </p:tav>
                                      </p:tavLst>
                                    </p:anim>
                                    <p:anim calcmode="lin" valueType="num">
                                      <p:cBhvr>
                                        <p:cTn id="88" dur="500" fill="hold"/>
                                        <p:tgtEl>
                                          <p:spTgt spid="119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2" nodeType="clickEffect">
                                  <p:stCondLst>
                                    <p:cond delay="0"/>
                                  </p:stCondLst>
                                  <p:iterate>
                                    <p:tmAbs val="0"/>
                                  </p:iterate>
                                  <p:childTnLst>
                                    <p:set>
                                      <p:cBhvr>
                                        <p:cTn id="92" fill="hold"/>
                                        <p:tgtEl>
                                          <p:spTgt spid="11919">
                                            <p:txEl>
                                              <p:pRg st="3" end="3"/>
                                            </p:txEl>
                                          </p:spTgt>
                                        </p:tgtEl>
                                        <p:attrNameLst>
                                          <p:attrName>style.visibility</p:attrName>
                                        </p:attrNameLst>
                                      </p:cBhvr>
                                      <p:to>
                                        <p:strVal val="visible"/>
                                      </p:to>
                                    </p:set>
                                    <p:anim calcmode="lin" valueType="num">
                                      <p:cBhvr>
                                        <p:cTn id="93" dur="500" fill="hold"/>
                                        <p:tgtEl>
                                          <p:spTgt spid="11919">
                                            <p:txEl>
                                              <p:pRg st="3" end="3"/>
                                            </p:txEl>
                                          </p:spTgt>
                                        </p:tgtEl>
                                        <p:attrNameLst>
                                          <p:attrName>ppt_x</p:attrName>
                                        </p:attrNameLst>
                                      </p:cBhvr>
                                      <p:tavLst>
                                        <p:tav tm="0">
                                          <p:val>
                                            <p:strVal val="0-#ppt_w/2"/>
                                          </p:val>
                                        </p:tav>
                                        <p:tav tm="100000">
                                          <p:val>
                                            <p:strVal val="#ppt_x"/>
                                          </p:val>
                                        </p:tav>
                                      </p:tavLst>
                                    </p:anim>
                                    <p:anim calcmode="lin" valueType="num">
                                      <p:cBhvr>
                                        <p:cTn id="94" dur="500" fill="hold"/>
                                        <p:tgtEl>
                                          <p:spTgt spid="1191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2" nodeType="clickEffect">
                                  <p:stCondLst>
                                    <p:cond delay="0"/>
                                  </p:stCondLst>
                                  <p:iterate>
                                    <p:tmAbs val="0"/>
                                  </p:iterate>
                                  <p:childTnLst>
                                    <p:set>
                                      <p:cBhvr>
                                        <p:cTn id="98" fill="hold"/>
                                        <p:tgtEl>
                                          <p:spTgt spid="11919">
                                            <p:txEl>
                                              <p:pRg st="4" end="4"/>
                                            </p:txEl>
                                          </p:spTgt>
                                        </p:tgtEl>
                                        <p:attrNameLst>
                                          <p:attrName>style.visibility</p:attrName>
                                        </p:attrNameLst>
                                      </p:cBhvr>
                                      <p:to>
                                        <p:strVal val="visible"/>
                                      </p:to>
                                    </p:set>
                                    <p:anim calcmode="lin" valueType="num">
                                      <p:cBhvr>
                                        <p:cTn id="99" dur="500" fill="hold"/>
                                        <p:tgtEl>
                                          <p:spTgt spid="11919">
                                            <p:txEl>
                                              <p:pRg st="4" end="4"/>
                                            </p:txEl>
                                          </p:spTgt>
                                        </p:tgtEl>
                                        <p:attrNameLst>
                                          <p:attrName>ppt_x</p:attrName>
                                        </p:attrNameLst>
                                      </p:cBhvr>
                                      <p:tavLst>
                                        <p:tav tm="0">
                                          <p:val>
                                            <p:strVal val="0-#ppt_w/2"/>
                                          </p:val>
                                        </p:tav>
                                        <p:tav tm="100000">
                                          <p:val>
                                            <p:strVal val="#ppt_x"/>
                                          </p:val>
                                        </p:tav>
                                      </p:tavLst>
                                    </p:anim>
                                    <p:anim calcmode="lin" valueType="num">
                                      <p:cBhvr>
                                        <p:cTn id="100" dur="500" fill="hold"/>
                                        <p:tgtEl>
                                          <p:spTgt spid="1191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grpId="2" nodeType="clickEffect">
                                  <p:stCondLst>
                                    <p:cond delay="0"/>
                                  </p:stCondLst>
                                  <p:iterate>
                                    <p:tmAbs val="0"/>
                                  </p:iterate>
                                  <p:childTnLst>
                                    <p:set>
                                      <p:cBhvr>
                                        <p:cTn id="104" fill="hold"/>
                                        <p:tgtEl>
                                          <p:spTgt spid="11919">
                                            <p:txEl>
                                              <p:pRg st="5" end="5"/>
                                            </p:txEl>
                                          </p:spTgt>
                                        </p:tgtEl>
                                        <p:attrNameLst>
                                          <p:attrName>style.visibility</p:attrName>
                                        </p:attrNameLst>
                                      </p:cBhvr>
                                      <p:to>
                                        <p:strVal val="visible"/>
                                      </p:to>
                                    </p:set>
                                    <p:anim calcmode="lin" valueType="num">
                                      <p:cBhvr>
                                        <p:cTn id="105" dur="500" fill="hold"/>
                                        <p:tgtEl>
                                          <p:spTgt spid="11919">
                                            <p:txEl>
                                              <p:pRg st="5" end="5"/>
                                            </p:txEl>
                                          </p:spTgt>
                                        </p:tgtEl>
                                        <p:attrNameLst>
                                          <p:attrName>ppt_x</p:attrName>
                                        </p:attrNameLst>
                                      </p:cBhvr>
                                      <p:tavLst>
                                        <p:tav tm="0">
                                          <p:val>
                                            <p:strVal val="0-#ppt_w/2"/>
                                          </p:val>
                                        </p:tav>
                                        <p:tav tm="100000">
                                          <p:val>
                                            <p:strVal val="#ppt_x"/>
                                          </p:val>
                                        </p:tav>
                                      </p:tavLst>
                                    </p:anim>
                                    <p:anim calcmode="lin" valueType="num">
                                      <p:cBhvr>
                                        <p:cTn id="106" dur="500" fill="hold"/>
                                        <p:tgtEl>
                                          <p:spTgt spid="1191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2" nodeType="clickEffect">
                                  <p:stCondLst>
                                    <p:cond delay="0"/>
                                  </p:stCondLst>
                                  <p:iterate>
                                    <p:tmAbs val="0"/>
                                  </p:iterate>
                                  <p:childTnLst>
                                    <p:set>
                                      <p:cBhvr>
                                        <p:cTn id="110" fill="hold"/>
                                        <p:tgtEl>
                                          <p:spTgt spid="11919">
                                            <p:txEl>
                                              <p:pRg st="6" end="6"/>
                                            </p:txEl>
                                          </p:spTgt>
                                        </p:tgtEl>
                                        <p:attrNameLst>
                                          <p:attrName>style.visibility</p:attrName>
                                        </p:attrNameLst>
                                      </p:cBhvr>
                                      <p:to>
                                        <p:strVal val="visible"/>
                                      </p:to>
                                    </p:set>
                                    <p:anim calcmode="lin" valueType="num">
                                      <p:cBhvr>
                                        <p:cTn id="111" dur="500" fill="hold"/>
                                        <p:tgtEl>
                                          <p:spTgt spid="11919">
                                            <p:txEl>
                                              <p:pRg st="6" end="6"/>
                                            </p:txEl>
                                          </p:spTgt>
                                        </p:tgtEl>
                                        <p:attrNameLst>
                                          <p:attrName>ppt_x</p:attrName>
                                        </p:attrNameLst>
                                      </p:cBhvr>
                                      <p:tavLst>
                                        <p:tav tm="0">
                                          <p:val>
                                            <p:strVal val="0-#ppt_w/2"/>
                                          </p:val>
                                        </p:tav>
                                        <p:tav tm="100000">
                                          <p:val>
                                            <p:strVal val="#ppt_x"/>
                                          </p:val>
                                        </p:tav>
                                      </p:tavLst>
                                    </p:anim>
                                    <p:anim calcmode="lin" valueType="num">
                                      <p:cBhvr>
                                        <p:cTn id="112" dur="500" fill="hold"/>
                                        <p:tgtEl>
                                          <p:spTgt spid="1191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2" nodeType="clickEffect">
                                  <p:stCondLst>
                                    <p:cond delay="0"/>
                                  </p:stCondLst>
                                  <p:iterate>
                                    <p:tmAbs val="0"/>
                                  </p:iterate>
                                  <p:childTnLst>
                                    <p:set>
                                      <p:cBhvr>
                                        <p:cTn id="116" fill="hold"/>
                                        <p:tgtEl>
                                          <p:spTgt spid="11919">
                                            <p:txEl>
                                              <p:pRg st="7" end="7"/>
                                            </p:txEl>
                                          </p:spTgt>
                                        </p:tgtEl>
                                        <p:attrNameLst>
                                          <p:attrName>style.visibility</p:attrName>
                                        </p:attrNameLst>
                                      </p:cBhvr>
                                      <p:to>
                                        <p:strVal val="visible"/>
                                      </p:to>
                                    </p:set>
                                    <p:anim calcmode="lin" valueType="num">
                                      <p:cBhvr>
                                        <p:cTn id="117" dur="500" fill="hold"/>
                                        <p:tgtEl>
                                          <p:spTgt spid="11919">
                                            <p:txEl>
                                              <p:pRg st="7" end="7"/>
                                            </p:txEl>
                                          </p:spTgt>
                                        </p:tgtEl>
                                        <p:attrNameLst>
                                          <p:attrName>ppt_x</p:attrName>
                                        </p:attrNameLst>
                                      </p:cBhvr>
                                      <p:tavLst>
                                        <p:tav tm="0">
                                          <p:val>
                                            <p:strVal val="0-#ppt_w/2"/>
                                          </p:val>
                                        </p:tav>
                                        <p:tav tm="100000">
                                          <p:val>
                                            <p:strVal val="#ppt_x"/>
                                          </p:val>
                                        </p:tav>
                                      </p:tavLst>
                                    </p:anim>
                                    <p:anim calcmode="lin" valueType="num">
                                      <p:cBhvr>
                                        <p:cTn id="118" dur="500" fill="hold"/>
                                        <p:tgtEl>
                                          <p:spTgt spid="1191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grpId="2" nodeType="clickEffect">
                                  <p:stCondLst>
                                    <p:cond delay="0"/>
                                  </p:stCondLst>
                                  <p:iterate>
                                    <p:tmAbs val="0"/>
                                  </p:iterate>
                                  <p:childTnLst>
                                    <p:set>
                                      <p:cBhvr>
                                        <p:cTn id="122" fill="hold"/>
                                        <p:tgtEl>
                                          <p:spTgt spid="11919">
                                            <p:txEl>
                                              <p:pRg st="8" end="8"/>
                                            </p:txEl>
                                          </p:spTgt>
                                        </p:tgtEl>
                                        <p:attrNameLst>
                                          <p:attrName>style.visibility</p:attrName>
                                        </p:attrNameLst>
                                      </p:cBhvr>
                                      <p:to>
                                        <p:strVal val="visible"/>
                                      </p:to>
                                    </p:set>
                                    <p:anim calcmode="lin" valueType="num">
                                      <p:cBhvr>
                                        <p:cTn id="123" dur="500" fill="hold"/>
                                        <p:tgtEl>
                                          <p:spTgt spid="11919">
                                            <p:txEl>
                                              <p:pRg st="8" end="8"/>
                                            </p:txEl>
                                          </p:spTgt>
                                        </p:tgtEl>
                                        <p:attrNameLst>
                                          <p:attrName>ppt_x</p:attrName>
                                        </p:attrNameLst>
                                      </p:cBhvr>
                                      <p:tavLst>
                                        <p:tav tm="0">
                                          <p:val>
                                            <p:strVal val="0-#ppt_w/2"/>
                                          </p:val>
                                        </p:tav>
                                        <p:tav tm="100000">
                                          <p:val>
                                            <p:strVal val="#ppt_x"/>
                                          </p:val>
                                        </p:tav>
                                      </p:tavLst>
                                    </p:anim>
                                    <p:anim calcmode="lin" valueType="num">
                                      <p:cBhvr>
                                        <p:cTn id="124" dur="500" fill="hold"/>
                                        <p:tgtEl>
                                          <p:spTgt spid="1191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1" nodeType="clickEffect">
                                  <p:stCondLst>
                                    <p:cond delay="0"/>
                                  </p:stCondLst>
                                  <p:iterate>
                                    <p:tmAbs val="0"/>
                                  </p:iterate>
                                  <p:childTnLst>
                                    <p:set>
                                      <p:cBhvr>
                                        <p:cTn id="128" fill="hold"/>
                                        <p:tgtEl>
                                          <p:spTgt spid="11918">
                                            <p:txEl>
                                              <p:pRg st="10" end="10"/>
                                            </p:txEl>
                                          </p:spTgt>
                                        </p:tgtEl>
                                        <p:attrNameLst>
                                          <p:attrName>style.visibility</p:attrName>
                                        </p:attrNameLst>
                                      </p:cBhvr>
                                      <p:to>
                                        <p:strVal val="visible"/>
                                      </p:to>
                                    </p:set>
                                    <p:anim calcmode="lin" valueType="num">
                                      <p:cBhvr>
                                        <p:cTn id="129" dur="500" fill="hold"/>
                                        <p:tgtEl>
                                          <p:spTgt spid="11918">
                                            <p:txEl>
                                              <p:pRg st="10" end="10"/>
                                            </p:txEl>
                                          </p:spTgt>
                                        </p:tgtEl>
                                        <p:attrNameLst>
                                          <p:attrName>ppt_x</p:attrName>
                                        </p:attrNameLst>
                                      </p:cBhvr>
                                      <p:tavLst>
                                        <p:tav tm="0">
                                          <p:val>
                                            <p:strVal val="0-#ppt_w/2"/>
                                          </p:val>
                                        </p:tav>
                                        <p:tav tm="100000">
                                          <p:val>
                                            <p:strVal val="#ppt_x"/>
                                          </p:val>
                                        </p:tav>
                                      </p:tavLst>
                                    </p:anim>
                                    <p:anim calcmode="lin" valueType="num">
                                      <p:cBhvr>
                                        <p:cTn id="130" dur="500" fill="hold"/>
                                        <p:tgtEl>
                                          <p:spTgt spid="11918">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1" nodeType="clickEffect">
                                  <p:stCondLst>
                                    <p:cond delay="0"/>
                                  </p:stCondLst>
                                  <p:iterate>
                                    <p:tmAbs val="0"/>
                                  </p:iterate>
                                  <p:childTnLst>
                                    <p:set>
                                      <p:cBhvr>
                                        <p:cTn id="134" fill="hold"/>
                                        <p:tgtEl>
                                          <p:spTgt spid="11918">
                                            <p:txEl>
                                              <p:pRg st="11" end="11"/>
                                            </p:txEl>
                                          </p:spTgt>
                                        </p:tgtEl>
                                        <p:attrNameLst>
                                          <p:attrName>style.visibility</p:attrName>
                                        </p:attrNameLst>
                                      </p:cBhvr>
                                      <p:to>
                                        <p:strVal val="visible"/>
                                      </p:to>
                                    </p:set>
                                    <p:anim calcmode="lin" valueType="num">
                                      <p:cBhvr>
                                        <p:cTn id="135" dur="500" fill="hold"/>
                                        <p:tgtEl>
                                          <p:spTgt spid="11918">
                                            <p:txEl>
                                              <p:pRg st="11" end="11"/>
                                            </p:txEl>
                                          </p:spTgt>
                                        </p:tgtEl>
                                        <p:attrNameLst>
                                          <p:attrName>ppt_x</p:attrName>
                                        </p:attrNameLst>
                                      </p:cBhvr>
                                      <p:tavLst>
                                        <p:tav tm="0">
                                          <p:val>
                                            <p:strVal val="0-#ppt_w/2"/>
                                          </p:val>
                                        </p:tav>
                                        <p:tav tm="100000">
                                          <p:val>
                                            <p:strVal val="#ppt_x"/>
                                          </p:val>
                                        </p:tav>
                                      </p:tavLst>
                                    </p:anim>
                                    <p:anim calcmode="lin" valueType="num">
                                      <p:cBhvr>
                                        <p:cTn id="136" dur="500" fill="hold"/>
                                        <p:tgtEl>
                                          <p:spTgt spid="11918">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2" nodeType="clickEffect">
                                  <p:stCondLst>
                                    <p:cond delay="0"/>
                                  </p:stCondLst>
                                  <p:iterate>
                                    <p:tmAbs val="0"/>
                                  </p:iterate>
                                  <p:childTnLst>
                                    <p:set>
                                      <p:cBhvr>
                                        <p:cTn id="140" fill="hold"/>
                                        <p:tgtEl>
                                          <p:spTgt spid="11919">
                                            <p:txEl>
                                              <p:pRg st="9" end="9"/>
                                            </p:txEl>
                                          </p:spTgt>
                                        </p:tgtEl>
                                        <p:attrNameLst>
                                          <p:attrName>style.visibility</p:attrName>
                                        </p:attrNameLst>
                                      </p:cBhvr>
                                      <p:to>
                                        <p:strVal val="visible"/>
                                      </p:to>
                                    </p:set>
                                    <p:anim calcmode="lin" valueType="num">
                                      <p:cBhvr>
                                        <p:cTn id="141" dur="500" fill="hold"/>
                                        <p:tgtEl>
                                          <p:spTgt spid="11919">
                                            <p:txEl>
                                              <p:pRg st="9" end="9"/>
                                            </p:txEl>
                                          </p:spTgt>
                                        </p:tgtEl>
                                        <p:attrNameLst>
                                          <p:attrName>ppt_x</p:attrName>
                                        </p:attrNameLst>
                                      </p:cBhvr>
                                      <p:tavLst>
                                        <p:tav tm="0">
                                          <p:val>
                                            <p:strVal val="0-#ppt_w/2"/>
                                          </p:val>
                                        </p:tav>
                                        <p:tav tm="100000">
                                          <p:val>
                                            <p:strVal val="#ppt_x"/>
                                          </p:val>
                                        </p:tav>
                                      </p:tavLst>
                                    </p:anim>
                                    <p:anim calcmode="lin" valueType="num">
                                      <p:cBhvr>
                                        <p:cTn id="142" dur="500" fill="hold"/>
                                        <p:tgtEl>
                                          <p:spTgt spid="1191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grpId="2" nodeType="clickEffect">
                                  <p:stCondLst>
                                    <p:cond delay="0"/>
                                  </p:stCondLst>
                                  <p:iterate>
                                    <p:tmAbs val="0"/>
                                  </p:iterate>
                                  <p:childTnLst>
                                    <p:set>
                                      <p:cBhvr>
                                        <p:cTn id="146" fill="hold"/>
                                        <p:tgtEl>
                                          <p:spTgt spid="11919">
                                            <p:txEl>
                                              <p:pRg st="10" end="10"/>
                                            </p:txEl>
                                          </p:spTgt>
                                        </p:tgtEl>
                                        <p:attrNameLst>
                                          <p:attrName>style.visibility</p:attrName>
                                        </p:attrNameLst>
                                      </p:cBhvr>
                                      <p:to>
                                        <p:strVal val="visible"/>
                                      </p:to>
                                    </p:set>
                                    <p:anim calcmode="lin" valueType="num">
                                      <p:cBhvr>
                                        <p:cTn id="147" dur="500" fill="hold"/>
                                        <p:tgtEl>
                                          <p:spTgt spid="11919">
                                            <p:txEl>
                                              <p:pRg st="10" end="10"/>
                                            </p:txEl>
                                          </p:spTgt>
                                        </p:tgtEl>
                                        <p:attrNameLst>
                                          <p:attrName>ppt_x</p:attrName>
                                        </p:attrNameLst>
                                      </p:cBhvr>
                                      <p:tavLst>
                                        <p:tav tm="0">
                                          <p:val>
                                            <p:strVal val="0-#ppt_w/2"/>
                                          </p:val>
                                        </p:tav>
                                        <p:tav tm="100000">
                                          <p:val>
                                            <p:strVal val="#ppt_x"/>
                                          </p:val>
                                        </p:tav>
                                      </p:tavLst>
                                    </p:anim>
                                    <p:anim calcmode="lin" valueType="num">
                                      <p:cBhvr>
                                        <p:cTn id="148" dur="500" fill="hold"/>
                                        <p:tgtEl>
                                          <p:spTgt spid="11919">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18" grpId="1" build="p" animBg="1" advAuto="0"/>
      <p:bldP spid="11919" grpId="2" build="p" bldLvl="5"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2699" name="Title 1"/>
          <p:cNvSpPr txBox="1">
            <a:spLocks noGrp="1"/>
          </p:cNvSpPr>
          <p:nvPr>
            <p:ph type="title"/>
          </p:nvPr>
        </p:nvSpPr>
        <p:spPr>
          <a:xfrm>
            <a:off x="709083" y="752475"/>
            <a:ext cx="9194801" cy="1081088"/>
          </a:xfrm>
          <a:prstGeom prst="rect">
            <a:avLst/>
          </a:prstGeom>
        </p:spPr>
        <p:txBody>
          <a:bodyPr/>
          <a:lstStyle>
            <a:lvl1pPr>
              <a:defRPr b="1"/>
            </a:lvl1pPr>
          </a:lstStyle>
          <a:p>
            <a:r>
              <a:t>ESTILO DE ESCRITURA</a:t>
            </a:r>
          </a:p>
        </p:txBody>
      </p:sp>
      <p:sp>
        <p:nvSpPr>
          <p:cNvPr id="12700" name="Rectangle 5"/>
          <p:cNvSpPr txBox="1">
            <a:spLocks noGrp="1"/>
          </p:cNvSpPr>
          <p:nvPr>
            <p:ph type="body" sz="half" idx="1"/>
          </p:nvPr>
        </p:nvSpPr>
        <p:spPr>
          <a:xfrm>
            <a:off x="711201" y="2336800"/>
            <a:ext cx="9184217" cy="3598863"/>
          </a:xfrm>
          <a:prstGeom prst="rect">
            <a:avLst/>
          </a:prstGeom>
        </p:spPr>
        <p:txBody>
          <a:bodyPr/>
          <a:lstStyle/>
          <a:p>
            <a:pPr>
              <a:buSzTx/>
              <a:buNone/>
              <a:defRPr sz="2800" b="1" i="1">
                <a:solidFill>
                  <a:srgbClr val="00FFFF"/>
                </a:solidFill>
              </a:defRPr>
            </a:pPr>
            <a:r>
              <a:t>El libro del Apocalipsis pretende ser un </a:t>
            </a:r>
            <a:r>
              <a:rPr u="sng"/>
              <a:t>carta</a:t>
            </a:r>
            <a:r>
              <a:t> (1:4), una </a:t>
            </a:r>
            <a:r>
              <a:rPr u="sng"/>
              <a:t>profecía</a:t>
            </a:r>
            <a:r>
              <a:t> (1:3; 22:7, 10, 18-19) y un </a:t>
            </a:r>
            <a:r>
              <a:rPr u="sng"/>
              <a:t>apocalipsis </a:t>
            </a:r>
            <a:r>
              <a:t>(1:1).</a:t>
            </a:r>
          </a:p>
        </p:txBody>
      </p:sp>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2" name="Rectangle 2"/>
          <p:cNvSpPr txBox="1">
            <a:spLocks noGrp="1"/>
          </p:cNvSpPr>
          <p:nvPr>
            <p:ph type="title"/>
          </p:nvPr>
        </p:nvSpPr>
        <p:spPr>
          <a:xfrm>
            <a:off x="709083" y="752475"/>
            <a:ext cx="9194801" cy="1081088"/>
          </a:xfrm>
          <a:prstGeom prst="rect">
            <a:avLst/>
          </a:prstGeom>
        </p:spPr>
        <p:txBody>
          <a:bodyPr/>
          <a:lstStyle/>
          <a:p>
            <a:r>
              <a:t>Como una carta</a:t>
            </a:r>
          </a:p>
        </p:txBody>
      </p:sp>
      <p:sp>
        <p:nvSpPr>
          <p:cNvPr id="12703" name="Rectangle 3"/>
          <p:cNvSpPr txBox="1">
            <a:spLocks noGrp="1"/>
          </p:cNvSpPr>
          <p:nvPr>
            <p:ph type="body" idx="1"/>
          </p:nvPr>
        </p:nvSpPr>
        <p:spPr>
          <a:xfrm>
            <a:off x="709084" y="2293938"/>
            <a:ext cx="10666840" cy="4318001"/>
          </a:xfrm>
          <a:prstGeom prst="rect">
            <a:avLst/>
          </a:prstGeom>
        </p:spPr>
        <p:txBody>
          <a:bodyPr/>
          <a:lstStyle/>
          <a:p>
            <a:pPr>
              <a:buSzTx/>
              <a:buNone/>
              <a:defRPr b="1">
                <a:solidFill>
                  <a:srgbClr val="FFFF66"/>
                </a:solidFill>
              </a:defRPr>
            </a:pPr>
            <a:r>
              <a:t>Como carta, el libro de Apocalipsis está dirigido a siete congregaciones de Asia Menor (1:3), tal como otras cartas del NT.</a:t>
            </a:r>
          </a:p>
          <a:p>
            <a:pPr>
              <a:defRPr sz="2000" i="1"/>
            </a:pPr>
            <a:r>
              <a:t>Tres de estas siete ciudades, Éfeso, Tiatira y Laodicea, nos son conocidas por otras partes del NT (Hch. 19; Ep. 1-6; 1 Ti. 1:3; Hch. 16:14; Col. 4:16).</a:t>
            </a:r>
          </a:p>
          <a:p>
            <a:pPr>
              <a:defRPr sz="2000" i="1"/>
            </a:pPr>
            <a:r>
              <a:t>Si el libro estaba dirigido específicamente a estas siete congregaciones, deberíamos esperar que el contenido del libro tuviera especial relevancia para ellas, especialmente porque debían leer la carta en voz alta (1:3).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03">
                                            <p:bg/>
                                          </p:spTgt>
                                        </p:tgtEl>
                                        <p:attrNameLst>
                                          <p:attrName>style.visibility</p:attrName>
                                        </p:attrNameLst>
                                      </p:cBhvr>
                                      <p:to>
                                        <p:strVal val="visible"/>
                                      </p:to>
                                    </p:set>
                                    <p:anim calcmode="lin" valueType="num">
                                      <p:cBhvr>
                                        <p:cTn id="7" dur="500" fill="hold"/>
                                        <p:tgtEl>
                                          <p:spTgt spid="12703">
                                            <p:bg/>
                                          </p:spTgt>
                                        </p:tgtEl>
                                        <p:attrNameLst>
                                          <p:attrName>ppt_w</p:attrName>
                                        </p:attrNameLst>
                                      </p:cBhvr>
                                      <p:tavLst>
                                        <p:tav tm="0">
                                          <p:val>
                                            <p:fltVal val="0"/>
                                          </p:val>
                                        </p:tav>
                                        <p:tav tm="100000">
                                          <p:val>
                                            <p:strVal val="#ppt_w"/>
                                          </p:val>
                                        </p:tav>
                                      </p:tavLst>
                                    </p:anim>
                                    <p:anim calcmode="lin" valueType="num">
                                      <p:cBhvr>
                                        <p:cTn id="8" dur="500" fill="hold"/>
                                        <p:tgtEl>
                                          <p:spTgt spid="1270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03">
                                            <p:txEl>
                                              <p:pRg st="0" end="0"/>
                                            </p:txEl>
                                          </p:spTgt>
                                        </p:tgtEl>
                                        <p:attrNameLst>
                                          <p:attrName>style.visibility</p:attrName>
                                        </p:attrNameLst>
                                      </p:cBhvr>
                                      <p:to>
                                        <p:strVal val="visible"/>
                                      </p:to>
                                    </p:set>
                                    <p:anim calcmode="lin" valueType="num">
                                      <p:cBhvr>
                                        <p:cTn id="11" dur="500" fill="hold"/>
                                        <p:tgtEl>
                                          <p:spTgt spid="1270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0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03">
                                            <p:txEl>
                                              <p:pRg st="1" end="1"/>
                                            </p:txEl>
                                          </p:spTgt>
                                        </p:tgtEl>
                                        <p:attrNameLst>
                                          <p:attrName>style.visibility</p:attrName>
                                        </p:attrNameLst>
                                      </p:cBhvr>
                                      <p:to>
                                        <p:strVal val="visible"/>
                                      </p:to>
                                    </p:set>
                                    <p:anim calcmode="lin" valueType="num">
                                      <p:cBhvr>
                                        <p:cTn id="17" dur="500" fill="hold"/>
                                        <p:tgtEl>
                                          <p:spTgt spid="1270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0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03">
                                            <p:txEl>
                                              <p:pRg st="2" end="2"/>
                                            </p:txEl>
                                          </p:spTgt>
                                        </p:tgtEl>
                                        <p:attrNameLst>
                                          <p:attrName>style.visibility</p:attrName>
                                        </p:attrNameLst>
                                      </p:cBhvr>
                                      <p:to>
                                        <p:strVal val="visible"/>
                                      </p:to>
                                    </p:set>
                                    <p:anim calcmode="lin" valueType="num">
                                      <p:cBhvr>
                                        <p:cTn id="23" dur="500" fill="hold"/>
                                        <p:tgtEl>
                                          <p:spTgt spid="1270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03">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3" grpId="1" build="p" animBg="1" advAuto="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5" name="Rectangle 2"/>
          <p:cNvSpPr txBox="1">
            <a:spLocks noGrp="1"/>
          </p:cNvSpPr>
          <p:nvPr>
            <p:ph type="title"/>
          </p:nvPr>
        </p:nvSpPr>
        <p:spPr>
          <a:xfrm>
            <a:off x="709083" y="752475"/>
            <a:ext cx="9194801" cy="1081088"/>
          </a:xfrm>
          <a:prstGeom prst="rect">
            <a:avLst/>
          </a:prstGeom>
        </p:spPr>
        <p:txBody>
          <a:bodyPr/>
          <a:lstStyle/>
          <a:p>
            <a:r>
              <a:t>Como una profecía</a:t>
            </a:r>
          </a:p>
        </p:txBody>
      </p:sp>
      <p:sp>
        <p:nvSpPr>
          <p:cNvPr id="12706" name="Rectangle 3"/>
          <p:cNvSpPr txBox="1">
            <a:spLocks noGrp="1"/>
          </p:cNvSpPr>
          <p:nvPr>
            <p:ph type="body" idx="1"/>
          </p:nvPr>
        </p:nvSpPr>
        <p:spPr>
          <a:xfrm>
            <a:off x="709083" y="2320925"/>
            <a:ext cx="10637344" cy="4146550"/>
          </a:xfrm>
          <a:prstGeom prst="rect">
            <a:avLst/>
          </a:prstGeom>
        </p:spPr>
        <p:txBody>
          <a:bodyPr/>
          <a:lstStyle/>
          <a:p>
            <a:pPr>
              <a:buSzTx/>
              <a:buNone/>
              <a:defRPr b="1">
                <a:solidFill>
                  <a:srgbClr val="FFFF66"/>
                </a:solidFill>
              </a:defRPr>
            </a:pPr>
            <a:r>
              <a:t>La profecía es a la vez exhortación y predicción (cf. 1 Co. 14:3; Hch. 21:10-11).</a:t>
            </a:r>
          </a:p>
          <a:p>
            <a:pPr>
              <a:defRPr sz="2000" i="1"/>
            </a:pPr>
            <a:r>
              <a:t>Palabras repetidas como “pronto” y “cerca”, que enmarcan el libro al principio y al final, hacen referencia al futuro (1:1, 3; 3:11; 22:6-7, 10, 12, 20).</a:t>
            </a:r>
          </a:p>
          <a:p>
            <a:pPr>
              <a:defRPr sz="2000" i="1"/>
            </a:pPr>
            <a:r>
              <a:t>En cuanto estos términos están vinculados al retorno de Cristo, deben leerse como inminentes, puesto que no se puede conocer el momento del retorno de Cristo (cf. Mc 13,32-33).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06">
                                            <p:bg/>
                                          </p:spTgt>
                                        </p:tgtEl>
                                        <p:attrNameLst>
                                          <p:attrName>style.visibility</p:attrName>
                                        </p:attrNameLst>
                                      </p:cBhvr>
                                      <p:to>
                                        <p:strVal val="visible"/>
                                      </p:to>
                                    </p:set>
                                    <p:anim calcmode="lin" valueType="num">
                                      <p:cBhvr>
                                        <p:cTn id="7" dur="500" fill="hold"/>
                                        <p:tgtEl>
                                          <p:spTgt spid="12706">
                                            <p:bg/>
                                          </p:spTgt>
                                        </p:tgtEl>
                                        <p:attrNameLst>
                                          <p:attrName>ppt_w</p:attrName>
                                        </p:attrNameLst>
                                      </p:cBhvr>
                                      <p:tavLst>
                                        <p:tav tm="0">
                                          <p:val>
                                            <p:fltVal val="0"/>
                                          </p:val>
                                        </p:tav>
                                        <p:tav tm="100000">
                                          <p:val>
                                            <p:strVal val="#ppt_w"/>
                                          </p:val>
                                        </p:tav>
                                      </p:tavLst>
                                    </p:anim>
                                    <p:anim calcmode="lin" valueType="num">
                                      <p:cBhvr>
                                        <p:cTn id="8" dur="500" fill="hold"/>
                                        <p:tgtEl>
                                          <p:spTgt spid="1270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06">
                                            <p:txEl>
                                              <p:pRg st="0" end="0"/>
                                            </p:txEl>
                                          </p:spTgt>
                                        </p:tgtEl>
                                        <p:attrNameLst>
                                          <p:attrName>style.visibility</p:attrName>
                                        </p:attrNameLst>
                                      </p:cBhvr>
                                      <p:to>
                                        <p:strVal val="visible"/>
                                      </p:to>
                                    </p:set>
                                    <p:anim calcmode="lin" valueType="num">
                                      <p:cBhvr>
                                        <p:cTn id="11" dur="500" fill="hold"/>
                                        <p:tgtEl>
                                          <p:spTgt spid="1270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0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06">
                                            <p:txEl>
                                              <p:pRg st="1" end="1"/>
                                            </p:txEl>
                                          </p:spTgt>
                                        </p:tgtEl>
                                        <p:attrNameLst>
                                          <p:attrName>style.visibility</p:attrName>
                                        </p:attrNameLst>
                                      </p:cBhvr>
                                      <p:to>
                                        <p:strVal val="visible"/>
                                      </p:to>
                                    </p:set>
                                    <p:anim calcmode="lin" valueType="num">
                                      <p:cBhvr>
                                        <p:cTn id="17" dur="500" fill="hold"/>
                                        <p:tgtEl>
                                          <p:spTgt spid="1270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0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06">
                                            <p:txEl>
                                              <p:pRg st="2" end="2"/>
                                            </p:txEl>
                                          </p:spTgt>
                                        </p:tgtEl>
                                        <p:attrNameLst>
                                          <p:attrName>style.visibility</p:attrName>
                                        </p:attrNameLst>
                                      </p:cBhvr>
                                      <p:to>
                                        <p:strVal val="visible"/>
                                      </p:to>
                                    </p:set>
                                    <p:anim calcmode="lin" valueType="num">
                                      <p:cBhvr>
                                        <p:cTn id="23" dur="500" fill="hold"/>
                                        <p:tgtEl>
                                          <p:spTgt spid="1270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06">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6" grpId="1" build="p" animBg="1" advAuto="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8" name="Rectangle 2"/>
          <p:cNvSpPr txBox="1">
            <a:spLocks noGrp="1"/>
          </p:cNvSpPr>
          <p:nvPr>
            <p:ph type="title"/>
          </p:nvPr>
        </p:nvSpPr>
        <p:spPr>
          <a:xfrm>
            <a:off x="709083" y="752475"/>
            <a:ext cx="9194801" cy="1081088"/>
          </a:xfrm>
          <a:prstGeom prst="rect">
            <a:avLst/>
          </a:prstGeom>
        </p:spPr>
        <p:txBody>
          <a:bodyPr/>
          <a:lstStyle/>
          <a:p>
            <a:r>
              <a:t>Como un Apocalipsis</a:t>
            </a:r>
          </a:p>
        </p:txBody>
      </p:sp>
      <p:sp>
        <p:nvSpPr>
          <p:cNvPr id="12709" name="Rectangle 3"/>
          <p:cNvSpPr txBox="1">
            <a:spLocks noGrp="1"/>
          </p:cNvSpPr>
          <p:nvPr>
            <p:ph type="body" idx="1"/>
          </p:nvPr>
        </p:nvSpPr>
        <p:spPr>
          <a:xfrm>
            <a:off x="709083" y="2143125"/>
            <a:ext cx="11054292" cy="4638675"/>
          </a:xfrm>
          <a:prstGeom prst="rect">
            <a:avLst/>
          </a:prstGeom>
        </p:spPr>
        <p:txBody>
          <a:bodyPr/>
          <a:lstStyle/>
          <a:p>
            <a:pPr>
              <a:buSzTx/>
              <a:buNone/>
              <a:defRPr b="1">
                <a:solidFill>
                  <a:srgbClr val="FFFF66"/>
                </a:solidFill>
              </a:defRPr>
            </a:pPr>
            <a:r>
              <a:t>La primera frase del libro lo describe como un apocalipsis, un género literario. Inicialmenteque surgió entre los judíos un par de siglos antes de Cristo.</a:t>
            </a:r>
          </a:p>
          <a:p>
            <a:pPr>
              <a:defRPr sz="2000" i="1"/>
            </a:pPr>
            <a:r>
              <a:t>Literatura apocalíptica cuyo objetivo era proporcionar una visión del mundo invisible de las fuerzas espirituales que arrasaron a lo largo de la historia humana.</a:t>
            </a:r>
          </a:p>
          <a:p>
            <a:pPr>
              <a:defRPr sz="2000" i="1"/>
            </a:pPr>
            <a:r>
              <a:t>Aseguró al pueblo de Dios que, aunque el mal pareciera prevalecer en el presente, el triunfo de Dios estaba asegurado.</a:t>
            </a:r>
          </a:p>
          <a:p>
            <a:pPr>
              <a:defRPr sz="2000" i="1"/>
            </a:pPr>
            <a:r>
              <a:t>¡El pueblo de Dios debe permanecer fiel y no rendirse!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09">
                                            <p:bg/>
                                          </p:spTgt>
                                        </p:tgtEl>
                                        <p:attrNameLst>
                                          <p:attrName>style.visibility</p:attrName>
                                        </p:attrNameLst>
                                      </p:cBhvr>
                                      <p:to>
                                        <p:strVal val="visible"/>
                                      </p:to>
                                    </p:set>
                                    <p:anim calcmode="lin" valueType="num">
                                      <p:cBhvr>
                                        <p:cTn id="7" dur="500" fill="hold"/>
                                        <p:tgtEl>
                                          <p:spTgt spid="12709">
                                            <p:bg/>
                                          </p:spTgt>
                                        </p:tgtEl>
                                        <p:attrNameLst>
                                          <p:attrName>ppt_w</p:attrName>
                                        </p:attrNameLst>
                                      </p:cBhvr>
                                      <p:tavLst>
                                        <p:tav tm="0">
                                          <p:val>
                                            <p:fltVal val="0"/>
                                          </p:val>
                                        </p:tav>
                                        <p:tav tm="100000">
                                          <p:val>
                                            <p:strVal val="#ppt_w"/>
                                          </p:val>
                                        </p:tav>
                                      </p:tavLst>
                                    </p:anim>
                                    <p:anim calcmode="lin" valueType="num">
                                      <p:cBhvr>
                                        <p:cTn id="8" dur="500" fill="hold"/>
                                        <p:tgtEl>
                                          <p:spTgt spid="1270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09">
                                            <p:txEl>
                                              <p:pRg st="0" end="0"/>
                                            </p:txEl>
                                          </p:spTgt>
                                        </p:tgtEl>
                                        <p:attrNameLst>
                                          <p:attrName>style.visibility</p:attrName>
                                        </p:attrNameLst>
                                      </p:cBhvr>
                                      <p:to>
                                        <p:strVal val="visible"/>
                                      </p:to>
                                    </p:set>
                                    <p:anim calcmode="lin" valueType="num">
                                      <p:cBhvr>
                                        <p:cTn id="11" dur="500" fill="hold"/>
                                        <p:tgtEl>
                                          <p:spTgt spid="1270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0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09">
                                            <p:txEl>
                                              <p:pRg st="1" end="1"/>
                                            </p:txEl>
                                          </p:spTgt>
                                        </p:tgtEl>
                                        <p:attrNameLst>
                                          <p:attrName>style.visibility</p:attrName>
                                        </p:attrNameLst>
                                      </p:cBhvr>
                                      <p:to>
                                        <p:strVal val="visible"/>
                                      </p:to>
                                    </p:set>
                                    <p:anim calcmode="lin" valueType="num">
                                      <p:cBhvr>
                                        <p:cTn id="17" dur="500" fill="hold"/>
                                        <p:tgtEl>
                                          <p:spTgt spid="1270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0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09">
                                            <p:txEl>
                                              <p:pRg st="2" end="2"/>
                                            </p:txEl>
                                          </p:spTgt>
                                        </p:tgtEl>
                                        <p:attrNameLst>
                                          <p:attrName>style.visibility</p:attrName>
                                        </p:attrNameLst>
                                      </p:cBhvr>
                                      <p:to>
                                        <p:strVal val="visible"/>
                                      </p:to>
                                    </p:set>
                                    <p:anim calcmode="lin" valueType="num">
                                      <p:cBhvr>
                                        <p:cTn id="23" dur="500" fill="hold"/>
                                        <p:tgtEl>
                                          <p:spTgt spid="1270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0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09">
                                            <p:txEl>
                                              <p:pRg st="3" end="3"/>
                                            </p:txEl>
                                          </p:spTgt>
                                        </p:tgtEl>
                                        <p:attrNameLst>
                                          <p:attrName>style.visibility</p:attrName>
                                        </p:attrNameLst>
                                      </p:cBhvr>
                                      <p:to>
                                        <p:strVal val="visible"/>
                                      </p:to>
                                    </p:set>
                                    <p:anim calcmode="lin" valueType="num">
                                      <p:cBhvr>
                                        <p:cTn id="29" dur="500" fill="hold"/>
                                        <p:tgtEl>
                                          <p:spTgt spid="1270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0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9" grpId="1" build="p" animBg="1" advAuto="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2711" name="Title 1"/>
          <p:cNvSpPr txBox="1">
            <a:spLocks noGrp="1"/>
          </p:cNvSpPr>
          <p:nvPr>
            <p:ph type="title"/>
          </p:nvPr>
        </p:nvSpPr>
        <p:spPr>
          <a:xfrm>
            <a:off x="438150" y="848579"/>
            <a:ext cx="10058400" cy="713523"/>
          </a:xfrm>
          <a:prstGeom prst="rect">
            <a:avLst/>
          </a:prstGeom>
        </p:spPr>
        <p:txBody>
          <a:bodyPr/>
          <a:lstStyle>
            <a:lvl1pPr>
              <a:defRPr sz="3600" spc="-100">
                <a:solidFill>
                  <a:srgbClr val="7030A0"/>
                </a:solidFill>
              </a:defRPr>
            </a:lvl1pPr>
          </a:lstStyle>
          <a:p>
            <a:r>
              <a:t>Los pseudoepígrafos judíos</a:t>
            </a:r>
          </a:p>
        </p:txBody>
      </p:sp>
      <p:sp>
        <p:nvSpPr>
          <p:cNvPr id="12712" name="Content Placeholder 2"/>
          <p:cNvSpPr txBox="1">
            <a:spLocks noGrp="1"/>
          </p:cNvSpPr>
          <p:nvPr>
            <p:ph type="body" idx="1"/>
          </p:nvPr>
        </p:nvSpPr>
        <p:spPr>
          <a:xfrm>
            <a:off x="438150" y="2011681"/>
            <a:ext cx="11468100"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Los Pseudoepígrafos, una colección de escritos judíos del período intertestamental, consisten en textos supuestamente escritos por grandes héroes judíos del pasado, como Adán, Enoc, Abraham, etc.</a:t>
            </a:r>
          </a:p>
          <a:p>
            <a:pPr marL="914400" indent="-457200">
              <a:spcBef>
                <a:spcPts val="600"/>
              </a:spcBef>
              <a:buFontTx/>
              <a:buChar char="▪"/>
              <a:defRPr sz="2000" i="1"/>
            </a:pPr>
            <a:r>
              <a:t>El estilo de escritura es a menudo apocalíptico, con visiones del cielo, el infierno y la guerra invisible en el mundo espiritual que culminaría con el triunfo de Dios y su pueblo.</a:t>
            </a:r>
          </a:p>
          <a:p>
            <a:pPr marL="914400" indent="-457200">
              <a:spcBef>
                <a:spcPts val="600"/>
              </a:spcBef>
              <a:buFontTx/>
              <a:buChar char="▪"/>
              <a:defRPr sz="2000" i="1"/>
            </a:pPr>
            <a:r>
              <a:t>Algunas de las imágenes de los lugares celestiales y del inframundo que encontramos en el Nuevo Testamento tienen raíces en esta literatura.</a:t>
            </a:r>
          </a:p>
          <a:p>
            <a:pPr marL="914400" indent="-457200">
              <a:spcBef>
                <a:spcPts val="600"/>
              </a:spcBef>
              <a:buFontTx/>
              <a:buChar char="▪"/>
              <a:defRPr sz="2000" i="1"/>
            </a:pPr>
            <a:r>
              <a:t>Hay varias alusiones a estas obras en el Nuevo Testamento, y el Libro de Judas cita directamente una de ellas (1 Enoc 1:9).</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12">
                                            <p:bg/>
                                          </p:spTgt>
                                        </p:tgtEl>
                                        <p:attrNameLst>
                                          <p:attrName>style.visibility</p:attrName>
                                        </p:attrNameLst>
                                      </p:cBhvr>
                                      <p:to>
                                        <p:strVal val="visible"/>
                                      </p:to>
                                    </p:set>
                                    <p:anim calcmode="lin" valueType="num">
                                      <p:cBhvr>
                                        <p:cTn id="7" dur="500" fill="hold"/>
                                        <p:tgtEl>
                                          <p:spTgt spid="12712">
                                            <p:bg/>
                                          </p:spTgt>
                                        </p:tgtEl>
                                        <p:attrNameLst>
                                          <p:attrName>ppt_w</p:attrName>
                                        </p:attrNameLst>
                                      </p:cBhvr>
                                      <p:tavLst>
                                        <p:tav tm="0">
                                          <p:val>
                                            <p:fltVal val="0"/>
                                          </p:val>
                                        </p:tav>
                                        <p:tav tm="100000">
                                          <p:val>
                                            <p:strVal val="#ppt_w"/>
                                          </p:val>
                                        </p:tav>
                                      </p:tavLst>
                                    </p:anim>
                                    <p:anim calcmode="lin" valueType="num">
                                      <p:cBhvr>
                                        <p:cTn id="8" dur="500" fill="hold"/>
                                        <p:tgtEl>
                                          <p:spTgt spid="1271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12">
                                            <p:txEl>
                                              <p:pRg st="0" end="0"/>
                                            </p:txEl>
                                          </p:spTgt>
                                        </p:tgtEl>
                                        <p:attrNameLst>
                                          <p:attrName>style.visibility</p:attrName>
                                        </p:attrNameLst>
                                      </p:cBhvr>
                                      <p:to>
                                        <p:strVal val="visible"/>
                                      </p:to>
                                    </p:set>
                                    <p:anim calcmode="lin" valueType="num">
                                      <p:cBhvr>
                                        <p:cTn id="11" dur="500" fill="hold"/>
                                        <p:tgtEl>
                                          <p:spTgt spid="1271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1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12">
                                            <p:txEl>
                                              <p:pRg st="1" end="1"/>
                                            </p:txEl>
                                          </p:spTgt>
                                        </p:tgtEl>
                                        <p:attrNameLst>
                                          <p:attrName>style.visibility</p:attrName>
                                        </p:attrNameLst>
                                      </p:cBhvr>
                                      <p:to>
                                        <p:strVal val="visible"/>
                                      </p:to>
                                    </p:set>
                                    <p:anim calcmode="lin" valueType="num">
                                      <p:cBhvr>
                                        <p:cTn id="17" dur="500" fill="hold"/>
                                        <p:tgtEl>
                                          <p:spTgt spid="1271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1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12">
                                            <p:txEl>
                                              <p:pRg st="2" end="2"/>
                                            </p:txEl>
                                          </p:spTgt>
                                        </p:tgtEl>
                                        <p:attrNameLst>
                                          <p:attrName>style.visibility</p:attrName>
                                        </p:attrNameLst>
                                      </p:cBhvr>
                                      <p:to>
                                        <p:strVal val="visible"/>
                                      </p:to>
                                    </p:set>
                                    <p:anim calcmode="lin" valueType="num">
                                      <p:cBhvr>
                                        <p:cTn id="23" dur="500" fill="hold"/>
                                        <p:tgtEl>
                                          <p:spTgt spid="1271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1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12">
                                            <p:txEl>
                                              <p:pRg st="3" end="3"/>
                                            </p:txEl>
                                          </p:spTgt>
                                        </p:tgtEl>
                                        <p:attrNameLst>
                                          <p:attrName>style.visibility</p:attrName>
                                        </p:attrNameLst>
                                      </p:cBhvr>
                                      <p:to>
                                        <p:strVal val="visible"/>
                                      </p:to>
                                    </p:set>
                                    <p:anim calcmode="lin" valueType="num">
                                      <p:cBhvr>
                                        <p:cTn id="29" dur="500" fill="hold"/>
                                        <p:tgtEl>
                                          <p:spTgt spid="12712">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12">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12" grpId="1" build="p" animBg="1" advAuto="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rgbClr val="666699"/>
        </a:solidFill>
        <a:effectLst/>
      </p:bgPr>
    </p:bg>
    <p:spTree>
      <p:nvGrpSpPr>
        <p:cNvPr id="1" name=""/>
        <p:cNvGrpSpPr/>
        <p:nvPr/>
      </p:nvGrpSpPr>
      <p:grpSpPr>
        <a:xfrm>
          <a:off x="0" y="0"/>
          <a:ext cx="0" cy="0"/>
          <a:chOff x="0" y="0"/>
          <a:chExt cx="0" cy="0"/>
        </a:xfrm>
      </p:grpSpPr>
      <p:sp>
        <p:nvSpPr>
          <p:cNvPr id="12714" name="Slide Number Placeholder 6"/>
          <p:cNvSpPr txBox="1">
            <a:spLocks noGrp="1"/>
          </p:cNvSpPr>
          <p:nvPr>
            <p:ph type="sldNum" sz="quarter" idx="2"/>
          </p:nvPr>
        </p:nvSpPr>
        <p:spPr>
          <a:xfrm>
            <a:off x="8737600" y="6432651"/>
            <a:ext cx="400792"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185</a:t>
            </a:fld>
            <a:endParaRPr/>
          </a:p>
        </p:txBody>
      </p:sp>
      <p:sp>
        <p:nvSpPr>
          <p:cNvPr id="12715" name="Rectangle 2"/>
          <p:cNvSpPr txBox="1">
            <a:spLocks noGrp="1"/>
          </p:cNvSpPr>
          <p:nvPr>
            <p:ph type="title"/>
          </p:nvPr>
        </p:nvSpPr>
        <p:spPr>
          <a:xfrm>
            <a:off x="76200" y="76200"/>
            <a:ext cx="8229600" cy="1143000"/>
          </a:xfrm>
          <a:prstGeom prst="rect">
            <a:avLst/>
          </a:prstGeom>
        </p:spPr>
        <p:txBody>
          <a:bodyPr/>
          <a:lstStyle/>
          <a:p>
            <a:pPr algn="l" defTabSz="804672">
              <a:defRPr sz="3520" b="1">
                <a:solidFill>
                  <a:srgbClr val="00FFFF"/>
                </a:solidFill>
                <a:effectLst>
                  <a:outerShdw blurRad="33528" dist="33528" dir="2700000" rotWithShape="0">
                    <a:srgbClr val="000000"/>
                  </a:outerShdw>
                </a:effectLst>
              </a:defRPr>
            </a:pPr>
            <a:r>
              <a:t>Los Libros Pseudoepigráficos</a:t>
            </a:r>
            <a:br/>
            <a:r>
              <a:rPr sz="2112" b="0"/>
              <a:t>(A continuación se presentan algunas de las obras más importantes)</a:t>
            </a:r>
          </a:p>
        </p:txBody>
      </p:sp>
      <p:sp>
        <p:nvSpPr>
          <p:cNvPr id="12716" name="Rectangle 3"/>
          <p:cNvSpPr txBox="1">
            <a:spLocks noGrp="1"/>
          </p:cNvSpPr>
          <p:nvPr>
            <p:ph type="body" sz="half" idx="1"/>
          </p:nvPr>
        </p:nvSpPr>
        <p:spPr>
          <a:xfrm>
            <a:off x="474132" y="1405467"/>
            <a:ext cx="4191001" cy="5410201"/>
          </a:xfrm>
          <a:prstGeom prst="rect">
            <a:avLst/>
          </a:prstGeom>
        </p:spPr>
        <p:txBody>
          <a:bodyPr/>
          <a:lstStyle/>
          <a:p>
            <a:pPr>
              <a:lnSpc>
                <a:spcPct val="90000"/>
              </a:lnSpc>
              <a:spcBef>
                <a:spcPts val="500"/>
              </a:spcBef>
              <a:buSzTx/>
              <a:buFont typeface="Wingdings"/>
              <a:buNone/>
              <a:defRPr sz="2400"/>
            </a:pPr>
            <a:r>
              <a:t>1, 2 y 3 Enoc</a:t>
            </a:r>
          </a:p>
          <a:p>
            <a:pPr>
              <a:lnSpc>
                <a:spcPct val="90000"/>
              </a:lnSpc>
              <a:spcBef>
                <a:spcPts val="500"/>
              </a:spcBef>
              <a:buSzTx/>
              <a:buFont typeface="Wingdings"/>
              <a:buNone/>
              <a:defRPr sz="2400"/>
            </a:pPr>
            <a:r>
              <a:t>2, 3 y 4 Baruc</a:t>
            </a:r>
          </a:p>
          <a:p>
            <a:pPr>
              <a:lnSpc>
                <a:spcPct val="90000"/>
              </a:lnSpc>
              <a:spcBef>
                <a:spcPts val="500"/>
              </a:spcBef>
              <a:buSzTx/>
              <a:buFont typeface="Wingdings"/>
              <a:buNone/>
              <a:defRPr sz="2400"/>
            </a:pPr>
            <a:r>
              <a:t>Jubileos</a:t>
            </a:r>
          </a:p>
          <a:p>
            <a:pPr>
              <a:lnSpc>
                <a:spcPct val="90000"/>
              </a:lnSpc>
              <a:spcBef>
                <a:spcPts val="500"/>
              </a:spcBef>
              <a:buSzTx/>
              <a:buFont typeface="Wingdings"/>
              <a:buNone/>
              <a:defRPr sz="2400"/>
            </a:pPr>
            <a:r>
              <a:t>Apocalipsis de Abraham</a:t>
            </a:r>
          </a:p>
          <a:p>
            <a:pPr>
              <a:lnSpc>
                <a:spcPct val="90000"/>
              </a:lnSpc>
              <a:spcBef>
                <a:spcPts val="500"/>
              </a:spcBef>
              <a:buSzTx/>
              <a:buFont typeface="Wingdings"/>
              <a:buNone/>
              <a:defRPr sz="2400"/>
            </a:pPr>
            <a:r>
              <a:t>Apocalipsis de Adán</a:t>
            </a:r>
          </a:p>
          <a:p>
            <a:pPr>
              <a:lnSpc>
                <a:spcPct val="90000"/>
              </a:lnSpc>
              <a:spcBef>
                <a:spcPts val="500"/>
              </a:spcBef>
              <a:buSzTx/>
              <a:buFont typeface="Wingdings"/>
              <a:buNone/>
              <a:defRPr sz="2400"/>
            </a:pPr>
            <a:r>
              <a:t>Apocalipsis de Daniel</a:t>
            </a:r>
          </a:p>
          <a:p>
            <a:pPr>
              <a:lnSpc>
                <a:spcPct val="90000"/>
              </a:lnSpc>
              <a:spcBef>
                <a:spcPts val="500"/>
              </a:spcBef>
              <a:buSzTx/>
              <a:buFont typeface="Wingdings"/>
              <a:buNone/>
              <a:defRPr sz="2400"/>
            </a:pPr>
            <a:r>
              <a:t>Apocalipsis de Elías</a:t>
            </a:r>
          </a:p>
          <a:p>
            <a:pPr>
              <a:lnSpc>
                <a:spcPct val="90000"/>
              </a:lnSpc>
              <a:spcBef>
                <a:spcPts val="500"/>
              </a:spcBef>
              <a:buSzTx/>
              <a:buFont typeface="Wingdings"/>
              <a:buNone/>
              <a:defRPr sz="2400"/>
            </a:pPr>
            <a:r>
              <a:t>Apócrifo de Ezequiel</a:t>
            </a:r>
          </a:p>
          <a:p>
            <a:pPr>
              <a:lnSpc>
                <a:spcPct val="90000"/>
              </a:lnSpc>
              <a:spcBef>
                <a:spcPts val="500"/>
              </a:spcBef>
              <a:buSzTx/>
              <a:buFont typeface="Wingdings"/>
              <a:buNone/>
              <a:defRPr sz="2400"/>
            </a:pPr>
            <a:r>
              <a:t>Apocalipsis griego de Esdras</a:t>
            </a:r>
          </a:p>
          <a:p>
            <a:pPr>
              <a:lnSpc>
                <a:spcPct val="90000"/>
              </a:lnSpc>
              <a:spcBef>
                <a:spcPts val="500"/>
              </a:spcBef>
              <a:buSzTx/>
              <a:buFont typeface="Wingdings"/>
              <a:buNone/>
              <a:defRPr sz="2400"/>
            </a:pPr>
            <a:r>
              <a:t>Martirio de Isaías</a:t>
            </a:r>
          </a:p>
          <a:p>
            <a:pPr>
              <a:lnSpc>
                <a:spcPct val="90000"/>
              </a:lnSpc>
              <a:spcBef>
                <a:spcPts val="500"/>
              </a:spcBef>
              <a:buSzTx/>
              <a:buFont typeface="Wingdings"/>
              <a:buNone/>
              <a:defRPr sz="2400"/>
            </a:pPr>
            <a:r>
              <a:t>Janes y Jambres</a:t>
            </a:r>
          </a:p>
          <a:p>
            <a:pPr>
              <a:lnSpc>
                <a:spcPct val="90000"/>
              </a:lnSpc>
              <a:spcBef>
                <a:spcPts val="500"/>
              </a:spcBef>
              <a:buSzTx/>
              <a:buFont typeface="Wingdings"/>
              <a:buNone/>
              <a:defRPr sz="2400"/>
            </a:pPr>
            <a:r>
              <a:t>Testamento de Job</a:t>
            </a:r>
          </a:p>
          <a:p>
            <a:pPr>
              <a:lnSpc>
                <a:spcPct val="90000"/>
              </a:lnSpc>
              <a:spcBef>
                <a:spcPts val="500"/>
              </a:spcBef>
              <a:buSzTx/>
              <a:buFont typeface="Wingdings"/>
              <a:buNone/>
              <a:defRPr sz="2400"/>
            </a:pPr>
            <a:r>
              <a:t>José y Asenat</a:t>
            </a:r>
          </a:p>
        </p:txBody>
      </p:sp>
      <p:sp>
        <p:nvSpPr>
          <p:cNvPr id="12717" name="Rectangle 4"/>
          <p:cNvSpPr txBox="1"/>
          <p:nvPr/>
        </p:nvSpPr>
        <p:spPr>
          <a:xfrm>
            <a:off x="4516119" y="1405467"/>
            <a:ext cx="3743962" cy="52578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Jubileos</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Testamento de Moisés</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Historia de la Recabitos</a:t>
            </a:r>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Apocalipsis de Sedrac</a:t>
            </a:r>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Oráculos sibilinos</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Odas de Salomón</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Salmos de Salomón</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Testamento de Salomón</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Testamentos de los tres patriarcas</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Testamentos de los Doce Patriarcas</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Tahoma"/>
                <a:ea typeface="Tahoma"/>
                <a:cs typeface="Tahoma"/>
                <a:sym typeface="Tahoma"/>
              </a:defRPr>
            </a:pPr>
            <a:r>
              <a:t>Apocalipsis de Sofonías</a:t>
            </a:r>
          </a:p>
        </p:txBody>
      </p:sp>
      <p:sp>
        <p:nvSpPr>
          <p:cNvPr id="12718" name="TextBox 1"/>
          <p:cNvSpPr txBox="1"/>
          <p:nvPr/>
        </p:nvSpPr>
        <p:spPr>
          <a:xfrm>
            <a:off x="8305800" y="723102"/>
            <a:ext cx="3581400" cy="5247641"/>
          </a:xfrm>
          <a:prstGeom prst="rect">
            <a:avLst/>
          </a:prstGeom>
          <a:solidFill>
            <a:srgbClr val="21212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400">
                <a:solidFill>
                  <a:srgbClr val="FFFF99"/>
                </a:solidFill>
                <a:latin typeface="Baskerville Old Face"/>
                <a:ea typeface="Baskerville Old Face"/>
                <a:cs typeface="Baskerville Old Face"/>
                <a:sym typeface="Baskerville Old Face"/>
              </a:defRPr>
            </a:pPr>
            <a:r>
              <a:t>“Y he aquí que él viene con millares de santos para hacer juicio contra todos y destruir a los impíos.”</a:t>
            </a:r>
            <a:endParaRPr>
              <a:solidFill>
                <a:srgbClr val="FFFFFF"/>
              </a:solidFill>
              <a:latin typeface="Tahoma"/>
              <a:ea typeface="Tahoma"/>
              <a:cs typeface="Tahoma"/>
              <a:sym typeface="Tahoma"/>
            </a:endParaRPr>
          </a:p>
          <a:p>
            <a:pPr>
              <a:defRPr sz="2400">
                <a:solidFill>
                  <a:srgbClr val="FFFF99"/>
                </a:solidFill>
                <a:latin typeface="Baskerville Old Face"/>
                <a:ea typeface="Baskerville Old Face"/>
                <a:cs typeface="Baskerville Old Face"/>
                <a:sym typeface="Baskerville Old Face"/>
              </a:defRPr>
            </a:pPr>
            <a:r>
              <a:t>		</a:t>
            </a:r>
            <a:r>
              <a:rPr sz="1800"/>
              <a:t>1 Enoc 1:9</a:t>
            </a:r>
            <a:endParaRPr>
              <a:solidFill>
                <a:srgbClr val="FFFFFF"/>
              </a:solidFill>
              <a:latin typeface="Tahoma"/>
              <a:ea typeface="Tahoma"/>
              <a:cs typeface="Tahoma"/>
              <a:sym typeface="Tahoma"/>
            </a:endParaRPr>
          </a:p>
          <a:p>
            <a:pPr>
              <a:defRPr sz="2400">
                <a:solidFill>
                  <a:srgbClr val="FFFF99"/>
                </a:solidFill>
                <a:latin typeface="Baskerville Old Face"/>
                <a:ea typeface="Baskerville Old Face"/>
                <a:cs typeface="Baskerville Old Face"/>
                <a:sym typeface="Baskerville Old Face"/>
              </a:defRPr>
            </a:pPr>
            <a:endParaRPr>
              <a:solidFill>
                <a:srgbClr val="FFFFFF"/>
              </a:solidFill>
              <a:latin typeface="Tahoma"/>
              <a:ea typeface="Tahoma"/>
              <a:cs typeface="Tahoma"/>
              <a:sym typeface="Tahoma"/>
            </a:endParaRPr>
          </a:p>
          <a:p>
            <a:pPr>
              <a:defRPr sz="2400">
                <a:solidFill>
                  <a:srgbClr val="FFFF99"/>
                </a:solidFill>
                <a:latin typeface="Baskerville Old Face"/>
                <a:ea typeface="Baskerville Old Face"/>
                <a:cs typeface="Baskerville Old Face"/>
                <a:sym typeface="Baskerville Old Face"/>
              </a:defRPr>
            </a:pPr>
            <a:r>
              <a:t>“De éstos profetizó Enoc, séptimo desde Adán, diciendo: He aquí que viene el Señor con sus santas decenas de millares para juzgar a todos y dejar convictos a los impíos…”</a:t>
            </a:r>
            <a:endParaRPr>
              <a:solidFill>
                <a:srgbClr val="FFFFFF"/>
              </a:solidFill>
              <a:latin typeface="Tahoma"/>
              <a:ea typeface="Tahoma"/>
              <a:cs typeface="Tahoma"/>
              <a:sym typeface="Tahoma"/>
            </a:endParaRPr>
          </a:p>
          <a:p>
            <a:pPr>
              <a:defRPr sz="2400">
                <a:solidFill>
                  <a:srgbClr val="FFFF99"/>
                </a:solidFill>
                <a:latin typeface="Baskerville Old Face"/>
                <a:ea typeface="Baskerville Old Face"/>
                <a:cs typeface="Baskerville Old Face"/>
                <a:sym typeface="Baskerville Old Face"/>
              </a:defRPr>
            </a:pPr>
            <a:r>
              <a:t>		</a:t>
            </a:r>
            <a:r>
              <a:rPr sz="1800"/>
              <a:t>Judas 14-15</a:t>
            </a:r>
          </a:p>
        </p:txBody>
      </p:sp>
    </p:spTree>
  </p:cSld>
  <p:clrMapOvr>
    <a:masterClrMapping/>
  </p:clrMapOvr>
  <mc:AlternateContent xmlns:mc="http://schemas.openxmlformats.org/markup-compatibility/2006" xmlns:p14="http://schemas.microsoft.com/office/powerpoint/2010/main">
    <mc:Choice Requires="p14">
      <p:transition spd="slow">
        <p:pull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2718"/>
                                        </p:tgtEl>
                                        <p:attrNameLst>
                                          <p:attrName>style.visibility</p:attrName>
                                        </p:attrNameLst>
                                      </p:cBhvr>
                                      <p:to>
                                        <p:strVal val="visible"/>
                                      </p:to>
                                    </p:set>
                                    <p:animEffect transition="in" filter="fade">
                                      <p:cBhvr>
                                        <p:cTn id="7" dur="500"/>
                                        <p:tgtEl>
                                          <p:spTgt spid="127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18" grpId="1" animBg="1" advAuto="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0" name="Rectangle 2"/>
          <p:cNvSpPr txBox="1">
            <a:spLocks noGrp="1"/>
          </p:cNvSpPr>
          <p:nvPr>
            <p:ph type="title"/>
          </p:nvPr>
        </p:nvSpPr>
        <p:spPr>
          <a:xfrm>
            <a:off x="2070100" y="325438"/>
            <a:ext cx="8208965" cy="1066801"/>
          </a:xfrm>
          <a:prstGeom prst="rect">
            <a:avLst/>
          </a:prstGeom>
        </p:spPr>
        <p:txBody>
          <a:bodyPr/>
          <a:lstStyle>
            <a:lvl1pPr algn="ctr">
              <a:defRPr sz="4400">
                <a:solidFill>
                  <a:srgbClr val="FFFF66"/>
                </a:solidFill>
                <a:latin typeface="Freestyle Script"/>
                <a:ea typeface="Freestyle Script"/>
                <a:cs typeface="Freestyle Script"/>
                <a:sym typeface="Freestyle Script"/>
              </a:defRPr>
            </a:lvl1pPr>
          </a:lstStyle>
          <a:p>
            <a:r>
              <a:t>El estilo del apocalipsis judío</a:t>
            </a:r>
          </a:p>
        </p:txBody>
      </p:sp>
      <p:sp>
        <p:nvSpPr>
          <p:cNvPr id="12721" name="Rectangle 3"/>
          <p:cNvSpPr txBox="1">
            <a:spLocks noGrp="1"/>
          </p:cNvSpPr>
          <p:nvPr>
            <p:ph type="body" idx="1"/>
          </p:nvPr>
        </p:nvSpPr>
        <p:spPr>
          <a:xfrm>
            <a:off x="1393825" y="1614487"/>
            <a:ext cx="9388476" cy="5091114"/>
          </a:xfrm>
          <a:prstGeom prst="rect">
            <a:avLst/>
          </a:prstGeom>
        </p:spPr>
        <p:txBody>
          <a:bodyPr/>
          <a:lstStyle/>
          <a:p>
            <a:pPr marL="226313" indent="-226313" defTabSz="905255">
              <a:spcBef>
                <a:spcPts val="900"/>
              </a:spcBef>
              <a:buSzTx/>
              <a:buNone/>
              <a:defRPr sz="3168">
                <a:solidFill>
                  <a:srgbClr val="FFAE3E"/>
                </a:solidFill>
                <a:effectLst>
                  <a:outerShdw blurRad="37719" dist="37719" dir="2700000" rotWithShape="0">
                    <a:srgbClr val="000000"/>
                  </a:outerShdw>
                </a:effectLst>
                <a:latin typeface="Lucida Fax"/>
                <a:ea typeface="Lucida Fax"/>
                <a:cs typeface="Lucida Fax"/>
                <a:sym typeface="Lucida Fax"/>
              </a:defRPr>
            </a:pPr>
            <a:r>
              <a:t>Características primarias</a:t>
            </a:r>
          </a:p>
          <a:p>
            <a:pPr marL="226313" indent="-226313" defTabSz="905255">
              <a:spcBef>
                <a:spcPts val="900"/>
              </a:spcBef>
              <a:buSzTx/>
              <a:buNone/>
              <a:defRPr sz="3168">
                <a:solidFill>
                  <a:srgbClr val="FFAE3E"/>
                </a:solidFill>
                <a:effectLst>
                  <a:outerShdw blurRad="37719" dist="37719" dir="2700000" rotWithShape="0">
                    <a:srgbClr val="000000"/>
                  </a:outerShdw>
                </a:effectLst>
                <a:latin typeface="Lucida Fax"/>
                <a:ea typeface="Lucida Fax"/>
                <a:cs typeface="Lucida Fax"/>
                <a:sym typeface="Lucida Fax"/>
              </a:defRPr>
            </a:pPr>
            <a:endParaRPr/>
          </a:p>
          <a:p>
            <a:pPr marL="1131569" lvl="2" indent="-226313" defTabSz="905255">
              <a:spcBef>
                <a:spcPts val="400"/>
              </a:spcBef>
              <a:defRPr sz="2772">
                <a:latin typeface="Pristina"/>
                <a:ea typeface="Pristina"/>
                <a:cs typeface="Pristina"/>
                <a:sym typeface="Pristina"/>
              </a:defRPr>
            </a:pPr>
            <a:r>
              <a:t>Divulgaciones especiales</a:t>
            </a:r>
            <a:endParaRPr sz="1782"/>
          </a:p>
          <a:p>
            <a:pPr marL="1131569" lvl="2" indent="-226313" defTabSz="905255">
              <a:spcBef>
                <a:spcPts val="400"/>
              </a:spcBef>
              <a:defRPr sz="2772">
                <a:latin typeface="Pristina"/>
                <a:ea typeface="Pristina"/>
                <a:cs typeface="Pristina"/>
                <a:sym typeface="Pristina"/>
              </a:defRPr>
            </a:pPr>
            <a:r>
              <a:t>Dualismo de poderes y triunfo de Dios</a:t>
            </a:r>
            <a:endParaRPr sz="1782"/>
          </a:p>
          <a:p>
            <a:pPr marL="1131569" lvl="2" indent="-226313" defTabSz="905255">
              <a:spcBef>
                <a:spcPts val="400"/>
              </a:spcBef>
              <a:defRPr sz="2772">
                <a:latin typeface="Pristina"/>
                <a:ea typeface="Pristina"/>
                <a:cs typeface="Pristina"/>
                <a:sym typeface="Pristina"/>
              </a:defRPr>
            </a:pPr>
            <a:r>
              <a:t>Dualismo de los tiempos</a:t>
            </a:r>
            <a:endParaRPr sz="1782"/>
          </a:p>
          <a:p>
            <a:pPr marL="1131569" lvl="2" indent="-226313" defTabSz="905255">
              <a:spcBef>
                <a:spcPts val="400"/>
              </a:spcBef>
              <a:defRPr sz="2772">
                <a:latin typeface="Pristina"/>
                <a:ea typeface="Pristina"/>
                <a:cs typeface="Pristina"/>
                <a:sym typeface="Pristina"/>
              </a:defRPr>
            </a:pPr>
            <a:r>
              <a:t>Simbolismo</a:t>
            </a:r>
            <a:endParaRPr sz="1782"/>
          </a:p>
          <a:p>
            <a:pPr marL="1131569" lvl="2" indent="-226313" defTabSz="905255">
              <a:spcBef>
                <a:spcPts val="400"/>
              </a:spcBef>
              <a:defRPr sz="2772">
                <a:latin typeface="Pristina"/>
                <a:ea typeface="Pristina"/>
                <a:cs typeface="Pristina"/>
                <a:sym typeface="Pristina"/>
              </a:defRPr>
            </a:pPr>
            <a:r>
              <a:t>Perturbaciones cósmicas</a:t>
            </a:r>
            <a:endParaRPr sz="1782"/>
          </a:p>
          <a:p>
            <a:pPr marL="1131569" lvl="2" indent="-226313" defTabSz="905255">
              <a:spcBef>
                <a:spcPts val="400"/>
              </a:spcBef>
              <a:defRPr sz="2772">
                <a:latin typeface="Pristina"/>
                <a:ea typeface="Pristina"/>
                <a:cs typeface="Pristina"/>
                <a:sym typeface="Pristina"/>
              </a:defRPr>
            </a:pPr>
            <a:r>
              <a:t>Angelología/Demonología</a:t>
            </a:r>
            <a:endParaRPr sz="1782"/>
          </a:p>
          <a:p>
            <a:pPr marL="1131569" lvl="2" indent="-226313" defTabSz="905255">
              <a:spcBef>
                <a:spcPts val="400"/>
              </a:spcBef>
              <a:defRPr sz="2772">
                <a:latin typeface="Pristina"/>
                <a:ea typeface="Pristina"/>
                <a:cs typeface="Pristina"/>
                <a:sym typeface="Pristina"/>
              </a:defRPr>
            </a:pPr>
            <a:r>
              <a:t>La figura mesiánica y la era venidera</a:t>
            </a:r>
          </a:p>
        </p:txBody>
      </p:sp>
      <p:sp>
        <p:nvSpPr>
          <p:cNvPr id="12722" name="Line 4"/>
          <p:cNvSpPr/>
          <p:nvPr/>
        </p:nvSpPr>
        <p:spPr>
          <a:xfrm>
            <a:off x="1524000" y="1295400"/>
            <a:ext cx="9144001" cy="0"/>
          </a:xfrm>
          <a:prstGeom prst="line">
            <a:avLst/>
          </a:prstGeom>
          <a:ln w="38100">
            <a:solidFill>
              <a:srgbClr val="CCFFFF"/>
            </a:solidFill>
          </a:ln>
        </p:spPr>
        <p:txBody>
          <a:bodyPr lIns="45719" rIns="45719"/>
          <a:lstStyle/>
          <a:p>
            <a:endParaRPr/>
          </a:p>
        </p:txBody>
      </p:sp>
      <p:sp>
        <p:nvSpPr>
          <p:cNvPr id="12723" name="Line 5"/>
          <p:cNvSpPr/>
          <p:nvPr/>
        </p:nvSpPr>
        <p:spPr>
          <a:xfrm>
            <a:off x="1524000" y="228600"/>
            <a:ext cx="9144001" cy="0"/>
          </a:xfrm>
          <a:prstGeom prst="line">
            <a:avLst/>
          </a:prstGeom>
          <a:ln w="76200">
            <a:solidFill>
              <a:srgbClr val="CCFFFF"/>
            </a:solidFill>
          </a:ln>
        </p:spPr>
        <p:txBody>
          <a:bodyPr lIns="45719" rIns="45719"/>
          <a:lstStyle/>
          <a:p>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21">
                                            <p:bg/>
                                          </p:spTgt>
                                        </p:tgtEl>
                                        <p:attrNameLst>
                                          <p:attrName>style.visibility</p:attrName>
                                        </p:attrNameLst>
                                      </p:cBhvr>
                                      <p:to>
                                        <p:strVal val="visible"/>
                                      </p:to>
                                    </p:set>
                                    <p:anim calcmode="lin" valueType="num">
                                      <p:cBhvr>
                                        <p:cTn id="7" dur="500" fill="hold"/>
                                        <p:tgtEl>
                                          <p:spTgt spid="12721">
                                            <p:bg/>
                                          </p:spTgt>
                                        </p:tgtEl>
                                        <p:attrNameLst>
                                          <p:attrName>ppt_w</p:attrName>
                                        </p:attrNameLst>
                                      </p:cBhvr>
                                      <p:tavLst>
                                        <p:tav tm="0">
                                          <p:val>
                                            <p:fltVal val="0"/>
                                          </p:val>
                                        </p:tav>
                                        <p:tav tm="100000">
                                          <p:val>
                                            <p:strVal val="#ppt_w"/>
                                          </p:val>
                                        </p:tav>
                                      </p:tavLst>
                                    </p:anim>
                                    <p:anim calcmode="lin" valueType="num">
                                      <p:cBhvr>
                                        <p:cTn id="8" dur="500" fill="hold"/>
                                        <p:tgtEl>
                                          <p:spTgt spid="1272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21">
                                            <p:txEl>
                                              <p:pRg st="0" end="0"/>
                                            </p:txEl>
                                          </p:spTgt>
                                        </p:tgtEl>
                                        <p:attrNameLst>
                                          <p:attrName>style.visibility</p:attrName>
                                        </p:attrNameLst>
                                      </p:cBhvr>
                                      <p:to>
                                        <p:strVal val="visible"/>
                                      </p:to>
                                    </p:set>
                                    <p:anim calcmode="lin" valueType="num">
                                      <p:cBhvr>
                                        <p:cTn id="11" dur="500" fill="hold"/>
                                        <p:tgtEl>
                                          <p:spTgt spid="1272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21">
                                            <p:txEl>
                                              <p:pRg st="1" end="1"/>
                                            </p:txEl>
                                          </p:spTgt>
                                        </p:tgtEl>
                                        <p:attrNameLst>
                                          <p:attrName>style.visibility</p:attrName>
                                        </p:attrNameLst>
                                      </p:cBhvr>
                                      <p:to>
                                        <p:strVal val="visible"/>
                                      </p:to>
                                    </p:set>
                                    <p:anim calcmode="lin" valueType="num">
                                      <p:cBhvr>
                                        <p:cTn id="17" dur="500" fill="hold"/>
                                        <p:tgtEl>
                                          <p:spTgt spid="1272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21">
                                            <p:txEl>
                                              <p:pRg st="1" end="1"/>
                                            </p:txEl>
                                          </p:spTgt>
                                        </p:tgtEl>
                                        <p:attrNameLst>
                                          <p:attrName>ppt_h</p:attrName>
                                        </p:attrNameLst>
                                      </p:cBhvr>
                                      <p:tavLst>
                                        <p:tav tm="0">
                                          <p:val>
                                            <p:fltVal val="0"/>
                                          </p:val>
                                        </p:tav>
                                        <p:tav tm="100000">
                                          <p:val>
                                            <p:strVal val="#ppt_h"/>
                                          </p:val>
                                        </p:tav>
                                      </p:tavLst>
                                    </p:anim>
                                  </p:childTnLst>
                                </p:cTn>
                              </p:par>
                              <p:par>
                                <p:cTn id="19" presetID="23" presetClass="entr" presetSubtype="16" fill="hold" grpId="1" nodeType="withEffect">
                                  <p:stCondLst>
                                    <p:cond delay="0"/>
                                  </p:stCondLst>
                                  <p:iterate>
                                    <p:tmAbs val="0"/>
                                  </p:iterate>
                                  <p:childTnLst>
                                    <p:set>
                                      <p:cBhvr>
                                        <p:cTn id="20" fill="hold"/>
                                        <p:tgtEl>
                                          <p:spTgt spid="12721">
                                            <p:txEl>
                                              <p:pRg st="2" end="2"/>
                                            </p:txEl>
                                          </p:spTgt>
                                        </p:tgtEl>
                                        <p:attrNameLst>
                                          <p:attrName>style.visibility</p:attrName>
                                        </p:attrNameLst>
                                      </p:cBhvr>
                                      <p:to>
                                        <p:strVal val="visible"/>
                                      </p:to>
                                    </p:set>
                                    <p:anim calcmode="lin" valueType="num">
                                      <p:cBhvr>
                                        <p:cTn id="21" dur="500" fill="hold"/>
                                        <p:tgtEl>
                                          <p:spTgt spid="12721">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2721">
                                            <p:txEl>
                                              <p:pRg st="2" end="2"/>
                                            </p:txEl>
                                          </p:spTgt>
                                        </p:tgtEl>
                                        <p:attrNameLst>
                                          <p:attrName>ppt_h</p:attrName>
                                        </p:attrNameLst>
                                      </p:cBhvr>
                                      <p:tavLst>
                                        <p:tav tm="0">
                                          <p:val>
                                            <p:fltVal val="0"/>
                                          </p:val>
                                        </p:tav>
                                        <p:tav tm="100000">
                                          <p:val>
                                            <p:strVal val="#ppt_h"/>
                                          </p:val>
                                        </p:tav>
                                      </p:tavLst>
                                    </p:anim>
                                  </p:childTnLst>
                                </p:cTn>
                              </p:par>
                              <p:par>
                                <p:cTn id="23" presetID="23" presetClass="entr" presetSubtype="16" fill="hold" grpId="1" nodeType="withEffect">
                                  <p:stCondLst>
                                    <p:cond delay="0"/>
                                  </p:stCondLst>
                                  <p:iterate>
                                    <p:tmAbs val="0"/>
                                  </p:iterate>
                                  <p:childTnLst>
                                    <p:set>
                                      <p:cBhvr>
                                        <p:cTn id="24" fill="hold"/>
                                        <p:tgtEl>
                                          <p:spTgt spid="12721">
                                            <p:txEl>
                                              <p:pRg st="3" end="3"/>
                                            </p:txEl>
                                          </p:spTgt>
                                        </p:tgtEl>
                                        <p:attrNameLst>
                                          <p:attrName>style.visibility</p:attrName>
                                        </p:attrNameLst>
                                      </p:cBhvr>
                                      <p:to>
                                        <p:strVal val="visible"/>
                                      </p:to>
                                    </p:set>
                                    <p:anim calcmode="lin" valueType="num">
                                      <p:cBhvr>
                                        <p:cTn id="25" dur="500" fill="hold"/>
                                        <p:tgtEl>
                                          <p:spTgt spid="12721">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12721">
                                            <p:txEl>
                                              <p:pRg st="3" end="3"/>
                                            </p:txEl>
                                          </p:spTgt>
                                        </p:tgtEl>
                                        <p:attrNameLst>
                                          <p:attrName>ppt_h</p:attrName>
                                        </p:attrNameLst>
                                      </p:cBhvr>
                                      <p:tavLst>
                                        <p:tav tm="0">
                                          <p:val>
                                            <p:fltVal val="0"/>
                                          </p:val>
                                        </p:tav>
                                        <p:tav tm="100000">
                                          <p:val>
                                            <p:strVal val="#ppt_h"/>
                                          </p:val>
                                        </p:tav>
                                      </p:tavLst>
                                    </p:anim>
                                  </p:childTnLst>
                                </p:cTn>
                              </p:par>
                              <p:par>
                                <p:cTn id="27" presetID="23" presetClass="entr" presetSubtype="16" fill="hold" grpId="1" nodeType="withEffect">
                                  <p:stCondLst>
                                    <p:cond delay="0"/>
                                  </p:stCondLst>
                                  <p:iterate>
                                    <p:tmAbs val="0"/>
                                  </p:iterate>
                                  <p:childTnLst>
                                    <p:set>
                                      <p:cBhvr>
                                        <p:cTn id="28" fill="hold"/>
                                        <p:tgtEl>
                                          <p:spTgt spid="12721">
                                            <p:txEl>
                                              <p:pRg st="4" end="4"/>
                                            </p:txEl>
                                          </p:spTgt>
                                        </p:tgtEl>
                                        <p:attrNameLst>
                                          <p:attrName>style.visibility</p:attrName>
                                        </p:attrNameLst>
                                      </p:cBhvr>
                                      <p:to>
                                        <p:strVal val="visible"/>
                                      </p:to>
                                    </p:set>
                                    <p:anim calcmode="lin" valueType="num">
                                      <p:cBhvr>
                                        <p:cTn id="29" dur="500" fill="hold"/>
                                        <p:tgtEl>
                                          <p:spTgt spid="12721">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12721">
                                            <p:txEl>
                                              <p:pRg st="4" end="4"/>
                                            </p:txEl>
                                          </p:spTgt>
                                        </p:tgtEl>
                                        <p:attrNameLst>
                                          <p:attrName>ppt_h</p:attrName>
                                        </p:attrNameLst>
                                      </p:cBhvr>
                                      <p:tavLst>
                                        <p:tav tm="0">
                                          <p:val>
                                            <p:fltVal val="0"/>
                                          </p:val>
                                        </p:tav>
                                        <p:tav tm="100000">
                                          <p:val>
                                            <p:strVal val="#ppt_h"/>
                                          </p:val>
                                        </p:tav>
                                      </p:tavLst>
                                    </p:anim>
                                  </p:childTnLst>
                                </p:cTn>
                              </p:par>
                              <p:par>
                                <p:cTn id="31" presetID="23" presetClass="entr" presetSubtype="16" fill="hold" grpId="1" nodeType="withEffect">
                                  <p:stCondLst>
                                    <p:cond delay="0"/>
                                  </p:stCondLst>
                                  <p:iterate>
                                    <p:tmAbs val="0"/>
                                  </p:iterate>
                                  <p:childTnLst>
                                    <p:set>
                                      <p:cBhvr>
                                        <p:cTn id="32" fill="hold"/>
                                        <p:tgtEl>
                                          <p:spTgt spid="12721">
                                            <p:txEl>
                                              <p:pRg st="5" end="5"/>
                                            </p:txEl>
                                          </p:spTgt>
                                        </p:tgtEl>
                                        <p:attrNameLst>
                                          <p:attrName>style.visibility</p:attrName>
                                        </p:attrNameLst>
                                      </p:cBhvr>
                                      <p:to>
                                        <p:strVal val="visible"/>
                                      </p:to>
                                    </p:set>
                                    <p:anim calcmode="lin" valueType="num">
                                      <p:cBhvr>
                                        <p:cTn id="33" dur="500" fill="hold"/>
                                        <p:tgtEl>
                                          <p:spTgt spid="12721">
                                            <p:txEl>
                                              <p:pRg st="5" end="5"/>
                                            </p:txEl>
                                          </p:spTgt>
                                        </p:tgtEl>
                                        <p:attrNameLst>
                                          <p:attrName>ppt_w</p:attrName>
                                        </p:attrNameLst>
                                      </p:cBhvr>
                                      <p:tavLst>
                                        <p:tav tm="0">
                                          <p:val>
                                            <p:fltVal val="0"/>
                                          </p:val>
                                        </p:tav>
                                        <p:tav tm="100000">
                                          <p:val>
                                            <p:strVal val="#ppt_w"/>
                                          </p:val>
                                        </p:tav>
                                      </p:tavLst>
                                    </p:anim>
                                    <p:anim calcmode="lin" valueType="num">
                                      <p:cBhvr>
                                        <p:cTn id="34" dur="500" fill="hold"/>
                                        <p:tgtEl>
                                          <p:spTgt spid="12721">
                                            <p:txEl>
                                              <p:pRg st="5" end="5"/>
                                            </p:txEl>
                                          </p:spTgt>
                                        </p:tgtEl>
                                        <p:attrNameLst>
                                          <p:attrName>ppt_h</p:attrName>
                                        </p:attrNameLst>
                                      </p:cBhvr>
                                      <p:tavLst>
                                        <p:tav tm="0">
                                          <p:val>
                                            <p:fltVal val="0"/>
                                          </p:val>
                                        </p:tav>
                                        <p:tav tm="100000">
                                          <p:val>
                                            <p:strVal val="#ppt_h"/>
                                          </p:val>
                                        </p:tav>
                                      </p:tavLst>
                                    </p:anim>
                                  </p:childTnLst>
                                </p:cTn>
                              </p:par>
                              <p:par>
                                <p:cTn id="35" presetID="23" presetClass="entr" presetSubtype="16" fill="hold" grpId="1" nodeType="withEffect">
                                  <p:stCondLst>
                                    <p:cond delay="0"/>
                                  </p:stCondLst>
                                  <p:iterate>
                                    <p:tmAbs val="0"/>
                                  </p:iterate>
                                  <p:childTnLst>
                                    <p:set>
                                      <p:cBhvr>
                                        <p:cTn id="36" fill="hold"/>
                                        <p:tgtEl>
                                          <p:spTgt spid="12721">
                                            <p:txEl>
                                              <p:pRg st="6" end="6"/>
                                            </p:txEl>
                                          </p:spTgt>
                                        </p:tgtEl>
                                        <p:attrNameLst>
                                          <p:attrName>style.visibility</p:attrName>
                                        </p:attrNameLst>
                                      </p:cBhvr>
                                      <p:to>
                                        <p:strVal val="visible"/>
                                      </p:to>
                                    </p:set>
                                    <p:anim calcmode="lin" valueType="num">
                                      <p:cBhvr>
                                        <p:cTn id="37" dur="500" fill="hold"/>
                                        <p:tgtEl>
                                          <p:spTgt spid="12721">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12721">
                                            <p:txEl>
                                              <p:pRg st="6" end="6"/>
                                            </p:txEl>
                                          </p:spTgt>
                                        </p:tgtEl>
                                        <p:attrNameLst>
                                          <p:attrName>ppt_h</p:attrName>
                                        </p:attrNameLst>
                                      </p:cBhvr>
                                      <p:tavLst>
                                        <p:tav tm="0">
                                          <p:val>
                                            <p:fltVal val="0"/>
                                          </p:val>
                                        </p:tav>
                                        <p:tav tm="100000">
                                          <p:val>
                                            <p:strVal val="#ppt_h"/>
                                          </p:val>
                                        </p:tav>
                                      </p:tavLst>
                                    </p:anim>
                                  </p:childTnLst>
                                </p:cTn>
                              </p:par>
                              <p:par>
                                <p:cTn id="39" presetID="23" presetClass="entr" presetSubtype="16" fill="hold" grpId="1" nodeType="withEffect">
                                  <p:stCondLst>
                                    <p:cond delay="0"/>
                                  </p:stCondLst>
                                  <p:iterate>
                                    <p:tmAbs val="0"/>
                                  </p:iterate>
                                  <p:childTnLst>
                                    <p:set>
                                      <p:cBhvr>
                                        <p:cTn id="40" fill="hold"/>
                                        <p:tgtEl>
                                          <p:spTgt spid="12721">
                                            <p:txEl>
                                              <p:pRg st="7" end="7"/>
                                            </p:txEl>
                                          </p:spTgt>
                                        </p:tgtEl>
                                        <p:attrNameLst>
                                          <p:attrName>style.visibility</p:attrName>
                                        </p:attrNameLst>
                                      </p:cBhvr>
                                      <p:to>
                                        <p:strVal val="visible"/>
                                      </p:to>
                                    </p:set>
                                    <p:anim calcmode="lin" valueType="num">
                                      <p:cBhvr>
                                        <p:cTn id="41" dur="500" fill="hold"/>
                                        <p:tgtEl>
                                          <p:spTgt spid="12721">
                                            <p:txEl>
                                              <p:pRg st="7" end="7"/>
                                            </p:txEl>
                                          </p:spTgt>
                                        </p:tgtEl>
                                        <p:attrNameLst>
                                          <p:attrName>ppt_w</p:attrName>
                                        </p:attrNameLst>
                                      </p:cBhvr>
                                      <p:tavLst>
                                        <p:tav tm="0">
                                          <p:val>
                                            <p:fltVal val="0"/>
                                          </p:val>
                                        </p:tav>
                                        <p:tav tm="100000">
                                          <p:val>
                                            <p:strVal val="#ppt_w"/>
                                          </p:val>
                                        </p:tav>
                                      </p:tavLst>
                                    </p:anim>
                                    <p:anim calcmode="lin" valueType="num">
                                      <p:cBhvr>
                                        <p:cTn id="42" dur="500" fill="hold"/>
                                        <p:tgtEl>
                                          <p:spTgt spid="12721">
                                            <p:txEl>
                                              <p:pRg st="7" end="7"/>
                                            </p:txEl>
                                          </p:spTgt>
                                        </p:tgtEl>
                                        <p:attrNameLst>
                                          <p:attrName>ppt_h</p:attrName>
                                        </p:attrNameLst>
                                      </p:cBhvr>
                                      <p:tavLst>
                                        <p:tav tm="0">
                                          <p:val>
                                            <p:fltVal val="0"/>
                                          </p:val>
                                        </p:tav>
                                        <p:tav tm="100000">
                                          <p:val>
                                            <p:strVal val="#ppt_h"/>
                                          </p:val>
                                        </p:tav>
                                      </p:tavLst>
                                    </p:anim>
                                  </p:childTnLst>
                                </p:cTn>
                              </p:par>
                              <p:par>
                                <p:cTn id="43" presetID="23" presetClass="entr" presetSubtype="16" fill="hold" grpId="1" nodeType="withEffect">
                                  <p:stCondLst>
                                    <p:cond delay="0"/>
                                  </p:stCondLst>
                                  <p:iterate>
                                    <p:tmAbs val="0"/>
                                  </p:iterate>
                                  <p:childTnLst>
                                    <p:set>
                                      <p:cBhvr>
                                        <p:cTn id="44" fill="hold"/>
                                        <p:tgtEl>
                                          <p:spTgt spid="12721">
                                            <p:txEl>
                                              <p:pRg st="8" end="8"/>
                                            </p:txEl>
                                          </p:spTgt>
                                        </p:tgtEl>
                                        <p:attrNameLst>
                                          <p:attrName>style.visibility</p:attrName>
                                        </p:attrNameLst>
                                      </p:cBhvr>
                                      <p:to>
                                        <p:strVal val="visible"/>
                                      </p:to>
                                    </p:set>
                                    <p:anim calcmode="lin" valueType="num">
                                      <p:cBhvr>
                                        <p:cTn id="45" dur="500" fill="hold"/>
                                        <p:tgtEl>
                                          <p:spTgt spid="12721">
                                            <p:txEl>
                                              <p:pRg st="8" end="8"/>
                                            </p:txEl>
                                          </p:spTgt>
                                        </p:tgtEl>
                                        <p:attrNameLst>
                                          <p:attrName>ppt_w</p:attrName>
                                        </p:attrNameLst>
                                      </p:cBhvr>
                                      <p:tavLst>
                                        <p:tav tm="0">
                                          <p:val>
                                            <p:fltVal val="0"/>
                                          </p:val>
                                        </p:tav>
                                        <p:tav tm="100000">
                                          <p:val>
                                            <p:strVal val="#ppt_w"/>
                                          </p:val>
                                        </p:tav>
                                      </p:tavLst>
                                    </p:anim>
                                    <p:anim calcmode="lin" valueType="num">
                                      <p:cBhvr>
                                        <p:cTn id="46" dur="500" fill="hold"/>
                                        <p:tgtEl>
                                          <p:spTgt spid="12721">
                                            <p:txEl>
                                              <p:pRg st="8" end="8"/>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21" grpId="1" build="p" animBg="1" advAuto="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5" name="Rectangle 3"/>
          <p:cNvSpPr txBox="1">
            <a:spLocks noGrp="1"/>
          </p:cNvSpPr>
          <p:nvPr>
            <p:ph type="body" sz="half" idx="1"/>
          </p:nvPr>
        </p:nvSpPr>
        <p:spPr>
          <a:xfrm>
            <a:off x="398058" y="3859629"/>
            <a:ext cx="11395883" cy="2291785"/>
          </a:xfrm>
          <a:prstGeom prst="rect">
            <a:avLst/>
          </a:prstGeom>
        </p:spPr>
        <p:txBody>
          <a:bodyPr/>
          <a:lstStyle>
            <a:lvl1pPr marL="240029" indent="-240029" defTabSz="640079">
              <a:lnSpc>
                <a:spcPct val="90000"/>
              </a:lnSpc>
              <a:spcBef>
                <a:spcPts val="1300"/>
              </a:spcBef>
              <a:buSzTx/>
              <a:buFont typeface="Wingdings"/>
              <a:buNone/>
              <a:defRPr sz="5600">
                <a:solidFill>
                  <a:srgbClr val="FF3300"/>
                </a:solidFill>
                <a:effectLst>
                  <a:outerShdw blurRad="26669" dist="26669" dir="2700000" rotWithShape="0">
                    <a:srgbClr val="000000"/>
                  </a:outerShdw>
                </a:effectLst>
                <a:latin typeface="Matura MT Script Capitals"/>
                <a:ea typeface="Matura MT Script Capitals"/>
                <a:cs typeface="Matura MT Script Capitals"/>
                <a:sym typeface="Matura MT Script Capitals"/>
              </a:defRPr>
            </a:lvl1pPr>
          </a:lstStyle>
          <a:p>
            <a:r>
              <a:t>Motivos literarios y características estilísticas</a:t>
            </a:r>
          </a:p>
        </p:txBody>
      </p:sp>
      <p:sp>
        <p:nvSpPr>
          <p:cNvPr id="12726"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187</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725">
                                            <p:bg/>
                                          </p:spTgt>
                                        </p:tgtEl>
                                        <p:attrNameLst>
                                          <p:attrName>style.visibility</p:attrName>
                                        </p:attrNameLst>
                                      </p:cBhvr>
                                      <p:to>
                                        <p:strVal val="visible"/>
                                      </p:to>
                                    </p:set>
                                    <p:anim calcmode="lin" valueType="num">
                                      <p:cBhvr>
                                        <p:cTn id="7" dur="500" fill="hold"/>
                                        <p:tgtEl>
                                          <p:spTgt spid="12725">
                                            <p:bg/>
                                          </p:spTgt>
                                        </p:tgtEl>
                                        <p:attrNameLst>
                                          <p:attrName>ppt_x</p:attrName>
                                        </p:attrNameLst>
                                      </p:cBhvr>
                                      <p:tavLst>
                                        <p:tav tm="0">
                                          <p:val>
                                            <p:strVal val="0-#ppt_w/2"/>
                                          </p:val>
                                        </p:tav>
                                        <p:tav tm="100000">
                                          <p:val>
                                            <p:strVal val="#ppt_x"/>
                                          </p:val>
                                        </p:tav>
                                      </p:tavLst>
                                    </p:anim>
                                    <p:anim calcmode="lin" valueType="num">
                                      <p:cBhvr>
                                        <p:cTn id="8" dur="500" fill="hold"/>
                                        <p:tgtEl>
                                          <p:spTgt spid="12725">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725">
                                            <p:txEl>
                                              <p:pRg st="0" end="0"/>
                                            </p:txEl>
                                          </p:spTgt>
                                        </p:tgtEl>
                                        <p:attrNameLst>
                                          <p:attrName>style.visibility</p:attrName>
                                        </p:attrNameLst>
                                      </p:cBhvr>
                                      <p:to>
                                        <p:strVal val="visible"/>
                                      </p:to>
                                    </p:set>
                                    <p:anim calcmode="lin" valueType="num">
                                      <p:cBhvr>
                                        <p:cTn id="11" dur="500" fill="hold"/>
                                        <p:tgtEl>
                                          <p:spTgt spid="12725">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72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25" grpId="1" build="p" animBg="1" advAuto="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8"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Mateo</a:t>
            </a:r>
          </a:p>
        </p:txBody>
      </p:sp>
      <p:sp>
        <p:nvSpPr>
          <p:cNvPr id="12729"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188</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728">
                                            <p:bg/>
                                          </p:spTgt>
                                        </p:tgtEl>
                                        <p:attrNameLst>
                                          <p:attrName>style.visibility</p:attrName>
                                        </p:attrNameLst>
                                      </p:cBhvr>
                                      <p:to>
                                        <p:strVal val="visible"/>
                                      </p:to>
                                    </p:set>
                                    <p:anim calcmode="lin" valueType="num">
                                      <p:cBhvr>
                                        <p:cTn id="7" dur="500" fill="hold"/>
                                        <p:tgtEl>
                                          <p:spTgt spid="12728">
                                            <p:bg/>
                                          </p:spTgt>
                                        </p:tgtEl>
                                        <p:attrNameLst>
                                          <p:attrName>ppt_x</p:attrName>
                                        </p:attrNameLst>
                                      </p:cBhvr>
                                      <p:tavLst>
                                        <p:tav tm="0">
                                          <p:val>
                                            <p:strVal val="0-#ppt_w/2"/>
                                          </p:val>
                                        </p:tav>
                                        <p:tav tm="100000">
                                          <p:val>
                                            <p:strVal val="#ppt_x"/>
                                          </p:val>
                                        </p:tav>
                                      </p:tavLst>
                                    </p:anim>
                                    <p:anim calcmode="lin" valueType="num">
                                      <p:cBhvr>
                                        <p:cTn id="8" dur="500" fill="hold"/>
                                        <p:tgtEl>
                                          <p:spTgt spid="12728">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728">
                                            <p:txEl>
                                              <p:pRg st="0" end="0"/>
                                            </p:txEl>
                                          </p:spTgt>
                                        </p:tgtEl>
                                        <p:attrNameLst>
                                          <p:attrName>style.visibility</p:attrName>
                                        </p:attrNameLst>
                                      </p:cBhvr>
                                      <p:to>
                                        <p:strVal val="visible"/>
                                      </p:to>
                                    </p:set>
                                    <p:anim calcmode="lin" valueType="num">
                                      <p:cBhvr>
                                        <p:cTn id="11" dur="500" fill="hold"/>
                                        <p:tgtEl>
                                          <p:spTgt spid="12728">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7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28" grpId="1" build="p" animBg="1" advAuto="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1" name="Rectangle 2"/>
          <p:cNvSpPr txBox="1">
            <a:spLocks noGrp="1"/>
          </p:cNvSpPr>
          <p:nvPr>
            <p:ph type="title"/>
          </p:nvPr>
        </p:nvSpPr>
        <p:spPr>
          <a:xfrm>
            <a:off x="1981200" y="76200"/>
            <a:ext cx="8229600" cy="914400"/>
          </a:xfrm>
          <a:prstGeom prst="rect">
            <a:avLst/>
          </a:prstGeom>
        </p:spPr>
        <p:txBody>
          <a:bodyPr/>
          <a:lstStyle>
            <a:lvl1pPr algn="l" defTabSz="813816">
              <a:defRPr sz="2848" b="1">
                <a:solidFill>
                  <a:srgbClr val="FF6600"/>
                </a:solidFill>
                <a:effectLst>
                  <a:outerShdw blurRad="33909" dist="33909" dir="2700000" rotWithShape="0">
                    <a:srgbClr val="000000"/>
                  </a:outerShdw>
                </a:effectLst>
                <a:latin typeface="Eras Demi ITC"/>
                <a:ea typeface="Eras Demi ITC"/>
                <a:cs typeface="Eras Demi ITC"/>
                <a:sym typeface="Eras Demi ITC"/>
              </a:defRPr>
            </a:lvl1pPr>
          </a:lstStyle>
          <a:p>
            <a:r>
              <a:t>El uso que hace Mateo del Antiguo Testamento</a:t>
            </a:r>
          </a:p>
        </p:txBody>
      </p:sp>
      <p:sp>
        <p:nvSpPr>
          <p:cNvPr id="12732" name="Rectangle 3"/>
          <p:cNvSpPr txBox="1">
            <a:spLocks noGrp="1"/>
          </p:cNvSpPr>
          <p:nvPr>
            <p:ph type="body" idx="1"/>
          </p:nvPr>
        </p:nvSpPr>
        <p:spPr>
          <a:xfrm>
            <a:off x="609600" y="990600"/>
            <a:ext cx="10972800" cy="5562600"/>
          </a:xfrm>
          <a:prstGeom prst="rect">
            <a:avLst/>
          </a:prstGeom>
          <a:solidFill>
            <a:srgbClr val="776145"/>
          </a:solidFill>
        </p:spPr>
        <p:txBody>
          <a:bodyPr/>
          <a:lstStyle/>
          <a:p>
            <a:pPr>
              <a:lnSpc>
                <a:spcPct val="90000"/>
              </a:lnSpc>
              <a:spcBef>
                <a:spcPts val="500"/>
              </a:spcBef>
              <a:buSzTx/>
              <a:buNone/>
              <a:defRPr sz="2400">
                <a:solidFill>
                  <a:srgbClr val="FFFF00"/>
                </a:solidFill>
              </a:defRPr>
            </a:pPr>
            <a:r>
              <a:t>El Evangelio de Mateo contiene más de sesenta citas explícitas del Antiguo Testamento (generalmente de la LXX), así como muchas más alusiones.</a:t>
            </a:r>
          </a:p>
          <a:p>
            <a:pPr>
              <a:lnSpc>
                <a:spcPct val="90000"/>
              </a:lnSpc>
              <a:spcBef>
                <a:spcPts val="400"/>
              </a:spcBef>
              <a:buBlip>
                <a:blip r:embed="rId2"/>
              </a:buBlip>
              <a:defRPr sz="2000" i="1">
                <a:solidFill>
                  <a:srgbClr val="FFFF99"/>
                </a:solidFill>
                <a:latin typeface="Arial Narrow"/>
                <a:ea typeface="Arial Narrow"/>
                <a:cs typeface="Arial Narrow"/>
                <a:sym typeface="Arial Narrow"/>
              </a:defRPr>
            </a:pPr>
            <a:r>
              <a:t>Un término favorito que utiliza es </a:t>
            </a:r>
            <a:r>
              <a:rPr i="0"/>
              <a:t>πληροω </a:t>
            </a:r>
            <a:r>
              <a:t>(=cumplir, llenar, hacer completo, llevar a término).</a:t>
            </a:r>
          </a:p>
          <a:p>
            <a:pPr>
              <a:lnSpc>
                <a:spcPct val="90000"/>
              </a:lnSpc>
              <a:spcBef>
                <a:spcPts val="400"/>
              </a:spcBef>
              <a:buBlip>
                <a:blip r:embed="rId2"/>
              </a:buBlip>
              <a:defRPr sz="2000" i="1">
                <a:solidFill>
                  <a:srgbClr val="FFFF99"/>
                </a:solidFill>
                <a:latin typeface="Arial Narrow"/>
                <a:ea typeface="Arial Narrow"/>
                <a:cs typeface="Arial Narrow"/>
                <a:sym typeface="Arial Narrow"/>
              </a:defRPr>
            </a:pPr>
            <a:r>
              <a:t>Sin embargo, su uso sugiere mucho más que simplemente predicción y verificación:</a:t>
            </a:r>
          </a:p>
          <a:p>
            <a:pPr marL="742950" lvl="1" indent="-285750">
              <a:lnSpc>
                <a:spcPct val="90000"/>
              </a:lnSpc>
              <a:spcBef>
                <a:spcPts val="400"/>
              </a:spcBef>
              <a:defRPr sz="1800" b="1">
                <a:latin typeface="Arial Narrow"/>
                <a:ea typeface="Arial Narrow"/>
                <a:cs typeface="Arial Narrow"/>
                <a:sym typeface="Arial Narrow"/>
              </a:defRPr>
            </a:pPr>
            <a:r>
              <a:t>Él </a:t>
            </a:r>
            <a:r>
              <a:rPr u="sng"/>
              <a:t>no</a:t>
            </a:r>
            <a:r>
              <a:t> depende estrictamente de una lectura histórico-gramatical de los textos.</a:t>
            </a:r>
            <a:endParaRPr sz="2800"/>
          </a:p>
          <a:p>
            <a:pPr marL="742950" lvl="1" indent="-285750">
              <a:lnSpc>
                <a:spcPct val="90000"/>
              </a:lnSpc>
              <a:spcBef>
                <a:spcPts val="400"/>
              </a:spcBef>
              <a:defRPr sz="1800" b="1">
                <a:latin typeface="Arial Narrow"/>
                <a:ea typeface="Arial Narrow"/>
                <a:cs typeface="Arial Narrow"/>
                <a:sym typeface="Arial Narrow"/>
              </a:defRPr>
            </a:pPr>
            <a:r>
              <a:t>Más bien, a menudo desarrolla un </a:t>
            </a:r>
            <a:r>
              <a:rPr i="1"/>
              <a:t>sentido Plenipotenciario </a:t>
            </a:r>
            <a:r>
              <a:t>(= sentido más profundo) que incluye la aclaración de pasajes enigmáticos (cf. 22,41-46) y la recapitulación de los acontecimientos del Antiguo Testamento en la vida de Jesús según la tipología (cf. 2,17-18).</a:t>
            </a:r>
            <a:endParaRPr sz="2800"/>
          </a:p>
          <a:p>
            <a:pPr marL="742950" lvl="1" indent="-285750">
              <a:lnSpc>
                <a:spcPct val="90000"/>
              </a:lnSpc>
              <a:spcBef>
                <a:spcPts val="400"/>
              </a:spcBef>
              <a:defRPr sz="1800" b="1">
                <a:latin typeface="Arial Narrow"/>
                <a:ea typeface="Arial Narrow"/>
                <a:cs typeface="Arial Narrow"/>
                <a:sym typeface="Arial Narrow"/>
              </a:defRPr>
            </a:pPr>
            <a:r>
              <a:t>Lo más importante es que ve un vínculo entre la nación israelita y Jesús, de modo que Jesús era en todos los sentidos el “verdadero” Israel, es decir, Jesús cumplió lo que Israel estaba destinado a ser pero nunca llegó a ser (cf. 2:15; 3:17; 17:5).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32">
                                            <p:bg/>
                                          </p:spTgt>
                                        </p:tgtEl>
                                        <p:attrNameLst>
                                          <p:attrName>style.visibility</p:attrName>
                                        </p:attrNameLst>
                                      </p:cBhvr>
                                      <p:to>
                                        <p:strVal val="visible"/>
                                      </p:to>
                                    </p:set>
                                    <p:anim calcmode="lin" valueType="num">
                                      <p:cBhvr>
                                        <p:cTn id="7" dur="500" fill="hold"/>
                                        <p:tgtEl>
                                          <p:spTgt spid="12732">
                                            <p:bg/>
                                          </p:spTgt>
                                        </p:tgtEl>
                                        <p:attrNameLst>
                                          <p:attrName>ppt_w</p:attrName>
                                        </p:attrNameLst>
                                      </p:cBhvr>
                                      <p:tavLst>
                                        <p:tav tm="0">
                                          <p:val>
                                            <p:fltVal val="0"/>
                                          </p:val>
                                        </p:tav>
                                        <p:tav tm="100000">
                                          <p:val>
                                            <p:strVal val="#ppt_w"/>
                                          </p:val>
                                        </p:tav>
                                      </p:tavLst>
                                    </p:anim>
                                    <p:anim calcmode="lin" valueType="num">
                                      <p:cBhvr>
                                        <p:cTn id="8" dur="500" fill="hold"/>
                                        <p:tgtEl>
                                          <p:spTgt spid="1273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32">
                                            <p:txEl>
                                              <p:pRg st="0" end="0"/>
                                            </p:txEl>
                                          </p:spTgt>
                                        </p:tgtEl>
                                        <p:attrNameLst>
                                          <p:attrName>style.visibility</p:attrName>
                                        </p:attrNameLst>
                                      </p:cBhvr>
                                      <p:to>
                                        <p:strVal val="visible"/>
                                      </p:to>
                                    </p:set>
                                    <p:anim calcmode="lin" valueType="num">
                                      <p:cBhvr>
                                        <p:cTn id="11" dur="500" fill="hold"/>
                                        <p:tgtEl>
                                          <p:spTgt spid="1273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3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32">
                                            <p:txEl>
                                              <p:pRg st="1" end="1"/>
                                            </p:txEl>
                                          </p:spTgt>
                                        </p:tgtEl>
                                        <p:attrNameLst>
                                          <p:attrName>style.visibility</p:attrName>
                                        </p:attrNameLst>
                                      </p:cBhvr>
                                      <p:to>
                                        <p:strVal val="visible"/>
                                      </p:to>
                                    </p:set>
                                    <p:anim calcmode="lin" valueType="num">
                                      <p:cBhvr>
                                        <p:cTn id="17" dur="500" fill="hold"/>
                                        <p:tgtEl>
                                          <p:spTgt spid="1273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3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32">
                                            <p:txEl>
                                              <p:pRg st="2" end="2"/>
                                            </p:txEl>
                                          </p:spTgt>
                                        </p:tgtEl>
                                        <p:attrNameLst>
                                          <p:attrName>style.visibility</p:attrName>
                                        </p:attrNameLst>
                                      </p:cBhvr>
                                      <p:to>
                                        <p:strVal val="visible"/>
                                      </p:to>
                                    </p:set>
                                    <p:anim calcmode="lin" valueType="num">
                                      <p:cBhvr>
                                        <p:cTn id="23" dur="500" fill="hold"/>
                                        <p:tgtEl>
                                          <p:spTgt spid="1273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32">
                                            <p:txEl>
                                              <p:pRg st="2" end="2"/>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732">
                                            <p:txEl>
                                              <p:pRg st="3" end="3"/>
                                            </p:txEl>
                                          </p:spTgt>
                                        </p:tgtEl>
                                        <p:attrNameLst>
                                          <p:attrName>style.visibility</p:attrName>
                                        </p:attrNameLst>
                                      </p:cBhvr>
                                      <p:to>
                                        <p:strVal val="visible"/>
                                      </p:to>
                                    </p:set>
                                    <p:anim calcmode="lin" valueType="num">
                                      <p:cBhvr>
                                        <p:cTn id="27" dur="500" fill="hold"/>
                                        <p:tgtEl>
                                          <p:spTgt spid="12732">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732">
                                            <p:txEl>
                                              <p:pRg st="3" end="3"/>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732">
                                            <p:txEl>
                                              <p:pRg st="4" end="4"/>
                                            </p:txEl>
                                          </p:spTgt>
                                        </p:tgtEl>
                                        <p:attrNameLst>
                                          <p:attrName>style.visibility</p:attrName>
                                        </p:attrNameLst>
                                      </p:cBhvr>
                                      <p:to>
                                        <p:strVal val="visible"/>
                                      </p:to>
                                    </p:set>
                                    <p:anim calcmode="lin" valueType="num">
                                      <p:cBhvr>
                                        <p:cTn id="31" dur="500" fill="hold"/>
                                        <p:tgtEl>
                                          <p:spTgt spid="12732">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2732">
                                            <p:txEl>
                                              <p:pRg st="4" end="4"/>
                                            </p:txEl>
                                          </p:spTgt>
                                        </p:tgtEl>
                                        <p:attrNameLst>
                                          <p:attrName>ppt_h</p:attrName>
                                        </p:attrNameLst>
                                      </p:cBhvr>
                                      <p:tavLst>
                                        <p:tav tm="0">
                                          <p:val>
                                            <p:fltVal val="0"/>
                                          </p:val>
                                        </p:tav>
                                        <p:tav tm="100000">
                                          <p:val>
                                            <p:strVal val="#ppt_h"/>
                                          </p:val>
                                        </p:tav>
                                      </p:tavLst>
                                    </p:anim>
                                  </p:childTnLst>
                                </p:cTn>
                              </p:par>
                              <p:par>
                                <p:cTn id="33" presetID="23" presetClass="entr" presetSubtype="16" fill="hold" grpId="1" nodeType="withEffect">
                                  <p:stCondLst>
                                    <p:cond delay="0"/>
                                  </p:stCondLst>
                                  <p:iterate>
                                    <p:tmAbs val="0"/>
                                  </p:iterate>
                                  <p:childTnLst>
                                    <p:set>
                                      <p:cBhvr>
                                        <p:cTn id="34" fill="hold"/>
                                        <p:tgtEl>
                                          <p:spTgt spid="12732">
                                            <p:txEl>
                                              <p:pRg st="5" end="5"/>
                                            </p:txEl>
                                          </p:spTgt>
                                        </p:tgtEl>
                                        <p:attrNameLst>
                                          <p:attrName>style.visibility</p:attrName>
                                        </p:attrNameLst>
                                      </p:cBhvr>
                                      <p:to>
                                        <p:strVal val="visible"/>
                                      </p:to>
                                    </p:set>
                                    <p:anim calcmode="lin" valueType="num">
                                      <p:cBhvr>
                                        <p:cTn id="35" dur="500" fill="hold"/>
                                        <p:tgtEl>
                                          <p:spTgt spid="12732">
                                            <p:txEl>
                                              <p:pRg st="5" end="5"/>
                                            </p:txEl>
                                          </p:spTgt>
                                        </p:tgtEl>
                                        <p:attrNameLst>
                                          <p:attrName>ppt_w</p:attrName>
                                        </p:attrNameLst>
                                      </p:cBhvr>
                                      <p:tavLst>
                                        <p:tav tm="0">
                                          <p:val>
                                            <p:fltVal val="0"/>
                                          </p:val>
                                        </p:tav>
                                        <p:tav tm="100000">
                                          <p:val>
                                            <p:strVal val="#ppt_w"/>
                                          </p:val>
                                        </p:tav>
                                      </p:tavLst>
                                    </p:anim>
                                    <p:anim calcmode="lin" valueType="num">
                                      <p:cBhvr>
                                        <p:cTn id="36" dur="500" fill="hold"/>
                                        <p:tgtEl>
                                          <p:spTgt spid="12732">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2" grpId="1" build="p"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1" name="Title 1"/>
          <p:cNvSpPr txBox="1">
            <a:spLocks noGrp="1"/>
          </p:cNvSpPr>
          <p:nvPr>
            <p:ph type="title"/>
          </p:nvPr>
        </p:nvSpPr>
        <p:spPr>
          <a:xfrm>
            <a:off x="55918" y="433250"/>
            <a:ext cx="2172573" cy="5601792"/>
          </a:xfrm>
          <a:prstGeom prst="rect">
            <a:avLst/>
          </a:prstGeom>
        </p:spPr>
        <p:txBody>
          <a:bodyPr/>
          <a:lstStyle/>
          <a:p>
            <a:pPr algn="l">
              <a:defRPr sz="2400">
                <a:solidFill>
                  <a:srgbClr val="000000"/>
                </a:solidFill>
                <a:effectLst/>
              </a:defRPr>
            </a:pPr>
            <a:r>
              <a:t>Representación de crucifixiones masivas de rebeldes.</a:t>
            </a:r>
            <a:br/>
            <a:endParaRPr/>
          </a:p>
        </p:txBody>
      </p:sp>
      <p:sp>
        <p:nvSpPr>
          <p:cNvPr id="11922" name="Slide Number Placeholder 3"/>
          <p:cNvSpPr txBox="1">
            <a:spLocks noGrp="1"/>
          </p:cNvSpPr>
          <p:nvPr>
            <p:ph type="sldNum" sz="quarter" idx="2"/>
          </p:nvPr>
        </p:nvSpPr>
        <p:spPr>
          <a:xfrm>
            <a:off x="8737600"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a:t>
            </a:fld>
            <a:endParaRPr/>
          </a:p>
        </p:txBody>
      </p:sp>
      <p:pic>
        <p:nvPicPr>
          <p:cNvPr id="11923" name="Picture 4" descr="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246811" y="661393"/>
            <a:ext cx="9824025" cy="5373649"/>
          </a:xfrm>
          <a:prstGeom prst="rect">
            <a:avLst/>
          </a:prstGeom>
          <a:ln w="12700">
            <a:miter lim="400000"/>
          </a:ln>
        </p:spPr>
      </p:pic>
    </p:spTree>
  </p:cSld>
  <p:clrMapOvr>
    <a:masterClrMapping/>
  </p:clrMapOvr>
  <p:transition spd="med"/>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4"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190</a:t>
            </a:fld>
            <a:endParaRPr/>
          </a:p>
        </p:txBody>
      </p:sp>
      <p:sp>
        <p:nvSpPr>
          <p:cNvPr id="12735" name="Rectangle 2"/>
          <p:cNvSpPr txBox="1">
            <a:spLocks noGrp="1"/>
          </p:cNvSpPr>
          <p:nvPr>
            <p:ph type="title"/>
          </p:nvPr>
        </p:nvSpPr>
        <p:spPr>
          <a:xfrm>
            <a:off x="1981200" y="76199"/>
            <a:ext cx="8229600" cy="788990"/>
          </a:xfrm>
          <a:prstGeom prst="rect">
            <a:avLst/>
          </a:prstGeom>
        </p:spPr>
        <p:txBody>
          <a:bodyPr/>
          <a:lstStyle>
            <a:lvl1pPr algn="l">
              <a:defRPr sz="3200" b="1">
                <a:solidFill>
                  <a:srgbClr val="FF6600"/>
                </a:solidFill>
                <a:latin typeface="Eras Demi ITC"/>
                <a:ea typeface="Eras Demi ITC"/>
                <a:cs typeface="Eras Demi ITC"/>
                <a:sym typeface="Eras Demi ITC"/>
              </a:defRPr>
            </a:lvl1pPr>
          </a:lstStyle>
          <a:p>
            <a:r>
              <a:t>El movimiento de Israel a las naciones</a:t>
            </a:r>
          </a:p>
        </p:txBody>
      </p:sp>
      <p:sp>
        <p:nvSpPr>
          <p:cNvPr id="12736" name="Rectangle 3"/>
          <p:cNvSpPr txBox="1">
            <a:spLocks noGrp="1"/>
          </p:cNvSpPr>
          <p:nvPr>
            <p:ph type="body" idx="1"/>
          </p:nvPr>
        </p:nvSpPr>
        <p:spPr>
          <a:xfrm>
            <a:off x="497304" y="1030705"/>
            <a:ext cx="11085097" cy="3926305"/>
          </a:xfrm>
          <a:prstGeom prst="rect">
            <a:avLst/>
          </a:prstGeom>
        </p:spPr>
        <p:txBody>
          <a:bodyPr/>
          <a:lstStyle/>
          <a:p>
            <a:pPr>
              <a:lnSpc>
                <a:spcPct val="90000"/>
              </a:lnSpc>
              <a:spcBef>
                <a:spcPts val="500"/>
              </a:spcBef>
              <a:buSzTx/>
              <a:buNone/>
              <a:defRPr sz="2400" b="1">
                <a:solidFill>
                  <a:srgbClr val="FFFF00"/>
                </a:solidFill>
              </a:defRPr>
            </a:pPr>
            <a:r>
              <a:t>El Evangelio de Mateo muestra un marcado énfasis en la ampliación de los propósitos redentores de Dios más allá del círculo étnico judío.</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Es cierto que en su ministerio público indicó claramente que su misión era sólo para Israel (cf. 10,5-6; 15,22-24).</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Al mismo tiempo, esta restricción fue claramente levantada en la gran comisión (28:19; cf. 24:14).</a:t>
            </a:r>
          </a:p>
          <a:p>
            <a:pPr>
              <a:lnSpc>
                <a:spcPct val="90000"/>
              </a:lnSpc>
              <a:spcBef>
                <a:spcPts val="400"/>
              </a:spcBef>
              <a:buBlip>
                <a:blip r:embed="rId2"/>
              </a:buBlip>
              <a:defRPr sz="2000" i="1">
                <a:solidFill>
                  <a:srgbClr val="FFFFCC"/>
                </a:solidFill>
                <a:latin typeface="Arial Narrow"/>
                <a:ea typeface="Arial Narrow"/>
                <a:cs typeface="Arial Narrow"/>
                <a:sym typeface="Arial Narrow"/>
              </a:defRPr>
            </a:pPr>
            <a:r>
              <a:t>Además, Mateo sugiere cuidadosamente las implicaciones universales de la venida de Jesús:</a:t>
            </a:r>
          </a:p>
          <a:p>
            <a:pPr marL="742950" lvl="1" indent="-285750">
              <a:lnSpc>
                <a:spcPct val="90000"/>
              </a:lnSpc>
              <a:spcBef>
                <a:spcPts val="400"/>
              </a:spcBef>
              <a:defRPr sz="1800" b="1">
                <a:latin typeface="Arial Narrow"/>
                <a:ea typeface="Arial Narrow"/>
                <a:cs typeface="Arial Narrow"/>
                <a:sym typeface="Arial Narrow"/>
              </a:defRPr>
            </a:pPr>
            <a:r>
              <a:t>Hay cuatro mujeres gentiles en su genealogía (1:3, 5, 6).</a:t>
            </a:r>
            <a:endParaRPr sz="2800"/>
          </a:p>
          <a:p>
            <a:pPr marL="742950" lvl="1" indent="-285750">
              <a:lnSpc>
                <a:spcPct val="90000"/>
              </a:lnSpc>
              <a:spcBef>
                <a:spcPts val="400"/>
              </a:spcBef>
              <a:defRPr sz="1800" b="1">
                <a:latin typeface="Arial Narrow"/>
                <a:ea typeface="Arial Narrow"/>
                <a:cs typeface="Arial Narrow"/>
                <a:sym typeface="Arial Narrow"/>
              </a:defRPr>
            </a:pPr>
            <a:r>
              <a:t>Los magos orientales que lo adoraban eran gentiles (2:1)</a:t>
            </a:r>
            <a:endParaRPr sz="2800"/>
          </a:p>
          <a:p>
            <a:pPr marL="742950" lvl="1" indent="-285750">
              <a:lnSpc>
                <a:spcPct val="90000"/>
              </a:lnSpc>
              <a:spcBef>
                <a:spcPts val="400"/>
              </a:spcBef>
              <a:defRPr sz="1800" b="1">
                <a:latin typeface="Arial Narrow"/>
                <a:ea typeface="Arial Narrow"/>
                <a:cs typeface="Arial Narrow"/>
                <a:sym typeface="Arial Narrow"/>
              </a:defRPr>
            </a:pPr>
            <a:r>
              <a:t>A pesar de la restricción, Jesús ministró en ocasiones a los no judíos (4:24:24-25; 8:5-13; 15:22-28).</a:t>
            </a:r>
            <a:endParaRPr sz="2800"/>
          </a:p>
          <a:p>
            <a:pPr marL="742950" lvl="1" indent="-285750">
              <a:lnSpc>
                <a:spcPct val="90000"/>
              </a:lnSpc>
              <a:spcBef>
                <a:spcPts val="400"/>
              </a:spcBef>
              <a:defRPr sz="1800" b="1">
                <a:latin typeface="Arial Narrow"/>
                <a:ea typeface="Arial Narrow"/>
                <a:cs typeface="Arial Narrow"/>
                <a:sym typeface="Arial Narrow"/>
              </a:defRPr>
            </a:pPr>
            <a:r>
              <a:t>Aunque el ministerio de Jesús fue en Galilea, era una “Galilea de los gentiles” (4:15).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736">
                                            <p:bg/>
                                          </p:spTgt>
                                        </p:tgtEl>
                                        <p:attrNameLst>
                                          <p:attrName>style.visibility</p:attrName>
                                        </p:attrNameLst>
                                      </p:cBhvr>
                                      <p:to>
                                        <p:strVal val="visible"/>
                                      </p:to>
                                    </p:set>
                                    <p:anim calcmode="lin" valueType="num">
                                      <p:cBhvr>
                                        <p:cTn id="7" dur="500" fill="hold"/>
                                        <p:tgtEl>
                                          <p:spTgt spid="12736">
                                            <p:bg/>
                                          </p:spTgt>
                                        </p:tgtEl>
                                        <p:attrNameLst>
                                          <p:attrName>ppt_w</p:attrName>
                                        </p:attrNameLst>
                                      </p:cBhvr>
                                      <p:tavLst>
                                        <p:tav tm="0">
                                          <p:val>
                                            <p:fltVal val="0"/>
                                          </p:val>
                                        </p:tav>
                                        <p:tav tm="100000">
                                          <p:val>
                                            <p:strVal val="#ppt_w"/>
                                          </p:val>
                                        </p:tav>
                                      </p:tavLst>
                                    </p:anim>
                                    <p:anim calcmode="lin" valueType="num">
                                      <p:cBhvr>
                                        <p:cTn id="8" dur="500" fill="hold"/>
                                        <p:tgtEl>
                                          <p:spTgt spid="1273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36">
                                            <p:txEl>
                                              <p:pRg st="0" end="0"/>
                                            </p:txEl>
                                          </p:spTgt>
                                        </p:tgtEl>
                                        <p:attrNameLst>
                                          <p:attrName>style.visibility</p:attrName>
                                        </p:attrNameLst>
                                      </p:cBhvr>
                                      <p:to>
                                        <p:strVal val="visible"/>
                                      </p:to>
                                    </p:set>
                                    <p:anim calcmode="lin" valueType="num">
                                      <p:cBhvr>
                                        <p:cTn id="11" dur="500" fill="hold"/>
                                        <p:tgtEl>
                                          <p:spTgt spid="1273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3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36">
                                            <p:txEl>
                                              <p:pRg st="1" end="1"/>
                                            </p:txEl>
                                          </p:spTgt>
                                        </p:tgtEl>
                                        <p:attrNameLst>
                                          <p:attrName>style.visibility</p:attrName>
                                        </p:attrNameLst>
                                      </p:cBhvr>
                                      <p:to>
                                        <p:strVal val="visible"/>
                                      </p:to>
                                    </p:set>
                                    <p:anim calcmode="lin" valueType="num">
                                      <p:cBhvr>
                                        <p:cTn id="17" dur="500" fill="hold"/>
                                        <p:tgtEl>
                                          <p:spTgt spid="1273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3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36">
                                            <p:txEl>
                                              <p:pRg st="2" end="2"/>
                                            </p:txEl>
                                          </p:spTgt>
                                        </p:tgtEl>
                                        <p:attrNameLst>
                                          <p:attrName>style.visibility</p:attrName>
                                        </p:attrNameLst>
                                      </p:cBhvr>
                                      <p:to>
                                        <p:strVal val="visible"/>
                                      </p:to>
                                    </p:set>
                                    <p:anim calcmode="lin" valueType="num">
                                      <p:cBhvr>
                                        <p:cTn id="23" dur="500" fill="hold"/>
                                        <p:tgtEl>
                                          <p:spTgt spid="1273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36">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36">
                                            <p:txEl>
                                              <p:pRg st="3" end="3"/>
                                            </p:txEl>
                                          </p:spTgt>
                                        </p:tgtEl>
                                        <p:attrNameLst>
                                          <p:attrName>style.visibility</p:attrName>
                                        </p:attrNameLst>
                                      </p:cBhvr>
                                      <p:to>
                                        <p:strVal val="visible"/>
                                      </p:to>
                                    </p:set>
                                    <p:anim calcmode="lin" valueType="num">
                                      <p:cBhvr>
                                        <p:cTn id="29" dur="500" fill="hold"/>
                                        <p:tgtEl>
                                          <p:spTgt spid="12736">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36">
                                            <p:txEl>
                                              <p:pRg st="3" end="3"/>
                                            </p:txEl>
                                          </p:spTgt>
                                        </p:tgtEl>
                                        <p:attrNameLst>
                                          <p:attrName>ppt_h</p:attrName>
                                        </p:attrNameLst>
                                      </p:cBhvr>
                                      <p:tavLst>
                                        <p:tav tm="0">
                                          <p:val>
                                            <p:fltVal val="0"/>
                                          </p:val>
                                        </p:tav>
                                        <p:tav tm="100000">
                                          <p:val>
                                            <p:strVal val="#ppt_h"/>
                                          </p:val>
                                        </p:tav>
                                      </p:tavLst>
                                    </p:anim>
                                  </p:childTnLst>
                                </p:cTn>
                              </p:par>
                              <p:par>
                                <p:cTn id="31" presetID="23" presetClass="entr" presetSubtype="16" fill="hold" grpId="1" nodeType="withEffect">
                                  <p:stCondLst>
                                    <p:cond delay="0"/>
                                  </p:stCondLst>
                                  <p:iterate>
                                    <p:tmAbs val="0"/>
                                  </p:iterate>
                                  <p:childTnLst>
                                    <p:set>
                                      <p:cBhvr>
                                        <p:cTn id="32" fill="hold"/>
                                        <p:tgtEl>
                                          <p:spTgt spid="12736">
                                            <p:txEl>
                                              <p:pRg st="4" end="4"/>
                                            </p:txEl>
                                          </p:spTgt>
                                        </p:tgtEl>
                                        <p:attrNameLst>
                                          <p:attrName>style.visibility</p:attrName>
                                        </p:attrNameLst>
                                      </p:cBhvr>
                                      <p:to>
                                        <p:strVal val="visible"/>
                                      </p:to>
                                    </p:set>
                                    <p:anim calcmode="lin" valueType="num">
                                      <p:cBhvr>
                                        <p:cTn id="33" dur="500" fill="hold"/>
                                        <p:tgtEl>
                                          <p:spTgt spid="12736">
                                            <p:txEl>
                                              <p:pRg st="4" end="4"/>
                                            </p:txEl>
                                          </p:spTgt>
                                        </p:tgtEl>
                                        <p:attrNameLst>
                                          <p:attrName>ppt_w</p:attrName>
                                        </p:attrNameLst>
                                      </p:cBhvr>
                                      <p:tavLst>
                                        <p:tav tm="0">
                                          <p:val>
                                            <p:fltVal val="0"/>
                                          </p:val>
                                        </p:tav>
                                        <p:tav tm="100000">
                                          <p:val>
                                            <p:strVal val="#ppt_w"/>
                                          </p:val>
                                        </p:tav>
                                      </p:tavLst>
                                    </p:anim>
                                    <p:anim calcmode="lin" valueType="num">
                                      <p:cBhvr>
                                        <p:cTn id="34" dur="500" fill="hold"/>
                                        <p:tgtEl>
                                          <p:spTgt spid="12736">
                                            <p:txEl>
                                              <p:pRg st="4" end="4"/>
                                            </p:txEl>
                                          </p:spTgt>
                                        </p:tgtEl>
                                        <p:attrNameLst>
                                          <p:attrName>ppt_h</p:attrName>
                                        </p:attrNameLst>
                                      </p:cBhvr>
                                      <p:tavLst>
                                        <p:tav tm="0">
                                          <p:val>
                                            <p:fltVal val="0"/>
                                          </p:val>
                                        </p:tav>
                                        <p:tav tm="100000">
                                          <p:val>
                                            <p:strVal val="#ppt_h"/>
                                          </p:val>
                                        </p:tav>
                                      </p:tavLst>
                                    </p:anim>
                                  </p:childTnLst>
                                </p:cTn>
                              </p:par>
                              <p:par>
                                <p:cTn id="35" presetID="23" presetClass="entr" presetSubtype="16" fill="hold" grpId="1" nodeType="withEffect">
                                  <p:stCondLst>
                                    <p:cond delay="0"/>
                                  </p:stCondLst>
                                  <p:iterate>
                                    <p:tmAbs val="0"/>
                                  </p:iterate>
                                  <p:childTnLst>
                                    <p:set>
                                      <p:cBhvr>
                                        <p:cTn id="36" fill="hold"/>
                                        <p:tgtEl>
                                          <p:spTgt spid="12736">
                                            <p:txEl>
                                              <p:pRg st="5" end="5"/>
                                            </p:txEl>
                                          </p:spTgt>
                                        </p:tgtEl>
                                        <p:attrNameLst>
                                          <p:attrName>style.visibility</p:attrName>
                                        </p:attrNameLst>
                                      </p:cBhvr>
                                      <p:to>
                                        <p:strVal val="visible"/>
                                      </p:to>
                                    </p:set>
                                    <p:anim calcmode="lin" valueType="num">
                                      <p:cBhvr>
                                        <p:cTn id="37" dur="500" fill="hold"/>
                                        <p:tgtEl>
                                          <p:spTgt spid="12736">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12736">
                                            <p:txEl>
                                              <p:pRg st="5" end="5"/>
                                            </p:txEl>
                                          </p:spTgt>
                                        </p:tgtEl>
                                        <p:attrNameLst>
                                          <p:attrName>ppt_h</p:attrName>
                                        </p:attrNameLst>
                                      </p:cBhvr>
                                      <p:tavLst>
                                        <p:tav tm="0">
                                          <p:val>
                                            <p:fltVal val="0"/>
                                          </p:val>
                                        </p:tav>
                                        <p:tav tm="100000">
                                          <p:val>
                                            <p:strVal val="#ppt_h"/>
                                          </p:val>
                                        </p:tav>
                                      </p:tavLst>
                                    </p:anim>
                                  </p:childTnLst>
                                </p:cTn>
                              </p:par>
                              <p:par>
                                <p:cTn id="39" presetID="23" presetClass="entr" presetSubtype="16" fill="hold" grpId="1" nodeType="withEffect">
                                  <p:stCondLst>
                                    <p:cond delay="0"/>
                                  </p:stCondLst>
                                  <p:iterate>
                                    <p:tmAbs val="0"/>
                                  </p:iterate>
                                  <p:childTnLst>
                                    <p:set>
                                      <p:cBhvr>
                                        <p:cTn id="40" fill="hold"/>
                                        <p:tgtEl>
                                          <p:spTgt spid="12736">
                                            <p:txEl>
                                              <p:pRg st="6" end="6"/>
                                            </p:txEl>
                                          </p:spTgt>
                                        </p:tgtEl>
                                        <p:attrNameLst>
                                          <p:attrName>style.visibility</p:attrName>
                                        </p:attrNameLst>
                                      </p:cBhvr>
                                      <p:to>
                                        <p:strVal val="visible"/>
                                      </p:to>
                                    </p:set>
                                    <p:anim calcmode="lin" valueType="num">
                                      <p:cBhvr>
                                        <p:cTn id="41" dur="500" fill="hold"/>
                                        <p:tgtEl>
                                          <p:spTgt spid="12736">
                                            <p:txEl>
                                              <p:pRg st="6" end="6"/>
                                            </p:txEl>
                                          </p:spTgt>
                                        </p:tgtEl>
                                        <p:attrNameLst>
                                          <p:attrName>ppt_w</p:attrName>
                                        </p:attrNameLst>
                                      </p:cBhvr>
                                      <p:tavLst>
                                        <p:tav tm="0">
                                          <p:val>
                                            <p:fltVal val="0"/>
                                          </p:val>
                                        </p:tav>
                                        <p:tav tm="100000">
                                          <p:val>
                                            <p:strVal val="#ppt_w"/>
                                          </p:val>
                                        </p:tav>
                                      </p:tavLst>
                                    </p:anim>
                                    <p:anim calcmode="lin" valueType="num">
                                      <p:cBhvr>
                                        <p:cTn id="42" dur="500" fill="hold"/>
                                        <p:tgtEl>
                                          <p:spTgt spid="12736">
                                            <p:txEl>
                                              <p:pRg st="6" end="6"/>
                                            </p:txEl>
                                          </p:spTgt>
                                        </p:tgtEl>
                                        <p:attrNameLst>
                                          <p:attrName>ppt_h</p:attrName>
                                        </p:attrNameLst>
                                      </p:cBhvr>
                                      <p:tavLst>
                                        <p:tav tm="0">
                                          <p:val>
                                            <p:fltVal val="0"/>
                                          </p:val>
                                        </p:tav>
                                        <p:tav tm="100000">
                                          <p:val>
                                            <p:strVal val="#ppt_h"/>
                                          </p:val>
                                        </p:tav>
                                      </p:tavLst>
                                    </p:anim>
                                  </p:childTnLst>
                                </p:cTn>
                              </p:par>
                              <p:par>
                                <p:cTn id="43" presetID="23" presetClass="entr" presetSubtype="16" fill="hold" grpId="1" nodeType="withEffect">
                                  <p:stCondLst>
                                    <p:cond delay="0"/>
                                  </p:stCondLst>
                                  <p:iterate>
                                    <p:tmAbs val="0"/>
                                  </p:iterate>
                                  <p:childTnLst>
                                    <p:set>
                                      <p:cBhvr>
                                        <p:cTn id="44" fill="hold"/>
                                        <p:tgtEl>
                                          <p:spTgt spid="12736">
                                            <p:txEl>
                                              <p:pRg st="7" end="7"/>
                                            </p:txEl>
                                          </p:spTgt>
                                        </p:tgtEl>
                                        <p:attrNameLst>
                                          <p:attrName>style.visibility</p:attrName>
                                        </p:attrNameLst>
                                      </p:cBhvr>
                                      <p:to>
                                        <p:strVal val="visible"/>
                                      </p:to>
                                    </p:set>
                                    <p:anim calcmode="lin" valueType="num">
                                      <p:cBhvr>
                                        <p:cTn id="45" dur="500" fill="hold"/>
                                        <p:tgtEl>
                                          <p:spTgt spid="12736">
                                            <p:txEl>
                                              <p:pRg st="7" end="7"/>
                                            </p:txEl>
                                          </p:spTgt>
                                        </p:tgtEl>
                                        <p:attrNameLst>
                                          <p:attrName>ppt_w</p:attrName>
                                        </p:attrNameLst>
                                      </p:cBhvr>
                                      <p:tavLst>
                                        <p:tav tm="0">
                                          <p:val>
                                            <p:fltVal val="0"/>
                                          </p:val>
                                        </p:tav>
                                        <p:tav tm="100000">
                                          <p:val>
                                            <p:strVal val="#ppt_w"/>
                                          </p:val>
                                        </p:tav>
                                      </p:tavLst>
                                    </p:anim>
                                    <p:anim calcmode="lin" valueType="num">
                                      <p:cBhvr>
                                        <p:cTn id="46" dur="500" fill="hold"/>
                                        <p:tgtEl>
                                          <p:spTgt spid="12736">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6" grpId="1" build="p" animBg="1" advAuto="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8"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Marcos</a:t>
            </a:r>
          </a:p>
        </p:txBody>
      </p:sp>
      <p:sp>
        <p:nvSpPr>
          <p:cNvPr id="12739"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191</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738">
                                            <p:bg/>
                                          </p:spTgt>
                                        </p:tgtEl>
                                        <p:attrNameLst>
                                          <p:attrName>style.visibility</p:attrName>
                                        </p:attrNameLst>
                                      </p:cBhvr>
                                      <p:to>
                                        <p:strVal val="visible"/>
                                      </p:to>
                                    </p:set>
                                    <p:anim calcmode="lin" valueType="num">
                                      <p:cBhvr>
                                        <p:cTn id="7" dur="500" fill="hold"/>
                                        <p:tgtEl>
                                          <p:spTgt spid="12738">
                                            <p:bg/>
                                          </p:spTgt>
                                        </p:tgtEl>
                                        <p:attrNameLst>
                                          <p:attrName>ppt_x</p:attrName>
                                        </p:attrNameLst>
                                      </p:cBhvr>
                                      <p:tavLst>
                                        <p:tav tm="0">
                                          <p:val>
                                            <p:strVal val="0-#ppt_w/2"/>
                                          </p:val>
                                        </p:tav>
                                        <p:tav tm="100000">
                                          <p:val>
                                            <p:strVal val="#ppt_x"/>
                                          </p:val>
                                        </p:tav>
                                      </p:tavLst>
                                    </p:anim>
                                    <p:anim calcmode="lin" valueType="num">
                                      <p:cBhvr>
                                        <p:cTn id="8" dur="500" fill="hold"/>
                                        <p:tgtEl>
                                          <p:spTgt spid="12738">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738">
                                            <p:txEl>
                                              <p:pRg st="0" end="0"/>
                                            </p:txEl>
                                          </p:spTgt>
                                        </p:tgtEl>
                                        <p:attrNameLst>
                                          <p:attrName>style.visibility</p:attrName>
                                        </p:attrNameLst>
                                      </p:cBhvr>
                                      <p:to>
                                        <p:strVal val="visible"/>
                                      </p:to>
                                    </p:set>
                                    <p:anim calcmode="lin" valueType="num">
                                      <p:cBhvr>
                                        <p:cTn id="11" dur="500" fill="hold"/>
                                        <p:tgtEl>
                                          <p:spTgt spid="12738">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73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38" grpId="1" build="p" animBg="1" advAuto="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1" name="Title 1"/>
          <p:cNvSpPr txBox="1">
            <a:spLocks noGrp="1"/>
          </p:cNvSpPr>
          <p:nvPr>
            <p:ph type="title"/>
          </p:nvPr>
        </p:nvSpPr>
        <p:spPr>
          <a:xfrm>
            <a:off x="599439" y="76200"/>
            <a:ext cx="11013442" cy="1066800"/>
          </a:xfrm>
          <a:prstGeom prst="rect">
            <a:avLst/>
          </a:prstGeom>
        </p:spPr>
        <p:txBody>
          <a:bodyPr/>
          <a:lstStyle>
            <a:lvl1pPr>
              <a:defRPr>
                <a:solidFill>
                  <a:srgbClr val="800000"/>
                </a:solidFill>
                <a:latin typeface="Brush Script Std"/>
                <a:ea typeface="Brush Script Std"/>
                <a:cs typeface="Brush Script Std"/>
                <a:sym typeface="Brush Script Std"/>
              </a:defRPr>
            </a:lvl1pPr>
          </a:lstStyle>
          <a:p>
            <a:r>
              <a:t>El “secreto mesiánico” de Marcos</a:t>
            </a:r>
          </a:p>
        </p:txBody>
      </p:sp>
      <p:sp>
        <p:nvSpPr>
          <p:cNvPr id="12742" name="Content Placeholder 2"/>
          <p:cNvSpPr txBox="1">
            <a:spLocks noGrp="1"/>
          </p:cNvSpPr>
          <p:nvPr>
            <p:ph type="body" idx="1"/>
          </p:nvPr>
        </p:nvSpPr>
        <p:spPr>
          <a:xfrm>
            <a:off x="721359" y="1142999"/>
            <a:ext cx="10871201" cy="4505326"/>
          </a:xfrm>
          <a:prstGeom prst="rect">
            <a:avLst/>
          </a:prstGeom>
        </p:spPr>
        <p:txBody>
          <a:bodyPr/>
          <a:lstStyle/>
          <a:p>
            <a:pPr marL="0" indent="0">
              <a:spcBef>
                <a:spcPts val="500"/>
              </a:spcBef>
              <a:buSzTx/>
              <a:buFont typeface="Wingdings"/>
              <a:buNone/>
              <a:defRPr sz="2400" b="1">
                <a:solidFill>
                  <a:srgbClr val="CC0000"/>
                </a:solidFill>
              </a:defRPr>
            </a:pPr>
            <a:r>
              <a:t>Debido a que en el Evangelio de Marcos Jesús silenció conscientemente a quienes reconocieron su mesianismo, los eruditos han llegado a llamar a esta característica el “secreto mesiánico”.</a:t>
            </a:r>
          </a:p>
          <a:p>
            <a:pPr>
              <a:spcBef>
                <a:spcPts val="400"/>
              </a:spcBef>
              <a:defRPr sz="2000">
                <a:solidFill>
                  <a:srgbClr val="0D0D0D"/>
                </a:solidFill>
              </a:defRPr>
            </a:pPr>
            <a:r>
              <a:t>Él ordenó a los demonios que se callaran (1:24-25, 34; 3:11-12; 5:6-20).</a:t>
            </a:r>
          </a:p>
          <a:p>
            <a:pPr>
              <a:spcBef>
                <a:spcPts val="400"/>
              </a:spcBef>
              <a:defRPr sz="2000">
                <a:solidFill>
                  <a:srgbClr val="0D0D0D"/>
                </a:solidFill>
              </a:defRPr>
            </a:pPr>
            <a:r>
              <a:t>Él ordenó a aquellos a quienes sanaba que no lo revelaran (1:43-44; 5:42-43; 7:35-36; 8:25-26).</a:t>
            </a:r>
          </a:p>
          <a:p>
            <a:pPr>
              <a:spcBef>
                <a:spcPts val="400"/>
              </a:spcBef>
              <a:defRPr sz="2000">
                <a:solidFill>
                  <a:srgbClr val="0D0D0D"/>
                </a:solidFill>
              </a:defRPr>
            </a:pPr>
            <a:r>
              <a:t>Se retiró de la vista del público como para ocultarse (1:35-38; 7:24; 9:30-32).</a:t>
            </a:r>
          </a:p>
          <a:p>
            <a:pPr>
              <a:spcBef>
                <a:spcPts val="400"/>
              </a:spcBef>
              <a:defRPr sz="2000">
                <a:solidFill>
                  <a:srgbClr val="0D0D0D"/>
                </a:solidFill>
              </a:defRPr>
            </a:pPr>
            <a:r>
              <a:t>Él prohibió a sus discípulos anunciar su mesianismo (8:30; 9:9).</a:t>
            </a:r>
          </a:p>
        </p:txBody>
      </p:sp>
      <p:sp>
        <p:nvSpPr>
          <p:cNvPr id="12743" name="TextBox 4"/>
          <p:cNvSpPr txBox="1"/>
          <p:nvPr/>
        </p:nvSpPr>
        <p:spPr>
          <a:xfrm>
            <a:off x="1428750" y="5782469"/>
            <a:ext cx="9144000" cy="828041"/>
          </a:xfrm>
          <a:prstGeom prst="rect">
            <a:avLst/>
          </a:prstGeom>
          <a:solidFill>
            <a:srgbClr val="FFCC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2400">
                <a:latin typeface="Impact"/>
                <a:ea typeface="Impact"/>
                <a:cs typeface="Impact"/>
                <a:sym typeface="Impact"/>
              </a:defRPr>
            </a:lvl1pPr>
          </a:lstStyle>
          <a:p>
            <a:r>
              <a:t>No es que Jesús se resistiera a la idea del mesianismo, sino más bien que su mesianismo no debe entenderse en términos convencionales.</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42">
                                            <p:bg/>
                                          </p:spTgt>
                                        </p:tgtEl>
                                        <p:attrNameLst>
                                          <p:attrName>style.visibility</p:attrName>
                                        </p:attrNameLst>
                                      </p:cBhvr>
                                      <p:to>
                                        <p:strVal val="visible"/>
                                      </p:to>
                                    </p:set>
                                    <p:anim calcmode="lin" valueType="num">
                                      <p:cBhvr>
                                        <p:cTn id="7" dur="500" fill="hold"/>
                                        <p:tgtEl>
                                          <p:spTgt spid="12742">
                                            <p:bg/>
                                          </p:spTgt>
                                        </p:tgtEl>
                                        <p:attrNameLst>
                                          <p:attrName>ppt_w</p:attrName>
                                        </p:attrNameLst>
                                      </p:cBhvr>
                                      <p:tavLst>
                                        <p:tav tm="0">
                                          <p:val>
                                            <p:fltVal val="0"/>
                                          </p:val>
                                        </p:tav>
                                        <p:tav tm="100000">
                                          <p:val>
                                            <p:strVal val="#ppt_w"/>
                                          </p:val>
                                        </p:tav>
                                      </p:tavLst>
                                    </p:anim>
                                    <p:anim calcmode="lin" valueType="num">
                                      <p:cBhvr>
                                        <p:cTn id="8" dur="500" fill="hold"/>
                                        <p:tgtEl>
                                          <p:spTgt spid="1274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42">
                                            <p:txEl>
                                              <p:pRg st="0" end="0"/>
                                            </p:txEl>
                                          </p:spTgt>
                                        </p:tgtEl>
                                        <p:attrNameLst>
                                          <p:attrName>style.visibility</p:attrName>
                                        </p:attrNameLst>
                                      </p:cBhvr>
                                      <p:to>
                                        <p:strVal val="visible"/>
                                      </p:to>
                                    </p:set>
                                    <p:anim calcmode="lin" valueType="num">
                                      <p:cBhvr>
                                        <p:cTn id="11" dur="500" fill="hold"/>
                                        <p:tgtEl>
                                          <p:spTgt spid="1274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4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42">
                                            <p:txEl>
                                              <p:pRg st="1" end="1"/>
                                            </p:txEl>
                                          </p:spTgt>
                                        </p:tgtEl>
                                        <p:attrNameLst>
                                          <p:attrName>style.visibility</p:attrName>
                                        </p:attrNameLst>
                                      </p:cBhvr>
                                      <p:to>
                                        <p:strVal val="visible"/>
                                      </p:to>
                                    </p:set>
                                    <p:anim calcmode="lin" valueType="num">
                                      <p:cBhvr>
                                        <p:cTn id="17" dur="500" fill="hold"/>
                                        <p:tgtEl>
                                          <p:spTgt spid="1274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4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42">
                                            <p:txEl>
                                              <p:pRg st="2" end="2"/>
                                            </p:txEl>
                                          </p:spTgt>
                                        </p:tgtEl>
                                        <p:attrNameLst>
                                          <p:attrName>style.visibility</p:attrName>
                                        </p:attrNameLst>
                                      </p:cBhvr>
                                      <p:to>
                                        <p:strVal val="visible"/>
                                      </p:to>
                                    </p:set>
                                    <p:anim calcmode="lin" valueType="num">
                                      <p:cBhvr>
                                        <p:cTn id="23" dur="500" fill="hold"/>
                                        <p:tgtEl>
                                          <p:spTgt spid="1274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4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42">
                                            <p:txEl>
                                              <p:pRg st="3" end="3"/>
                                            </p:txEl>
                                          </p:spTgt>
                                        </p:tgtEl>
                                        <p:attrNameLst>
                                          <p:attrName>style.visibility</p:attrName>
                                        </p:attrNameLst>
                                      </p:cBhvr>
                                      <p:to>
                                        <p:strVal val="visible"/>
                                      </p:to>
                                    </p:set>
                                    <p:anim calcmode="lin" valueType="num">
                                      <p:cBhvr>
                                        <p:cTn id="29" dur="500" fill="hold"/>
                                        <p:tgtEl>
                                          <p:spTgt spid="12742">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42">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742">
                                            <p:txEl>
                                              <p:pRg st="4" end="4"/>
                                            </p:txEl>
                                          </p:spTgt>
                                        </p:tgtEl>
                                        <p:attrNameLst>
                                          <p:attrName>style.visibility</p:attrName>
                                        </p:attrNameLst>
                                      </p:cBhvr>
                                      <p:to>
                                        <p:strVal val="visible"/>
                                      </p:to>
                                    </p:set>
                                    <p:anim calcmode="lin" valueType="num">
                                      <p:cBhvr>
                                        <p:cTn id="35" dur="500" fill="hold"/>
                                        <p:tgtEl>
                                          <p:spTgt spid="12742">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742">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ntr" fill="hold" grpId="2" nodeType="clickEffect">
                                  <p:stCondLst>
                                    <p:cond delay="0"/>
                                  </p:stCondLst>
                                  <p:iterate>
                                    <p:tmAbs val="0"/>
                                  </p:iterate>
                                  <p:childTnLst>
                                    <p:set>
                                      <p:cBhvr>
                                        <p:cTn id="40" fill="hold"/>
                                        <p:tgtEl>
                                          <p:spTgt spid="12743"/>
                                        </p:tgtEl>
                                        <p:attrNameLst>
                                          <p:attrName>style.visibility</p:attrName>
                                        </p:attrNameLst>
                                      </p:cBhvr>
                                      <p:to>
                                        <p:strVal val="visible"/>
                                      </p:to>
                                    </p:set>
                                    <p:animEffect transition="in" filter="fade">
                                      <p:cBhvr>
                                        <p:cTn id="41" dur="500"/>
                                        <p:tgtEl>
                                          <p:spTgt spid="127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42" grpId="1" build="p" animBg="1" advAuto="0"/>
      <p:bldP spid="12743" grpId="2" animBg="1" advAuto="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5" name="Title 1"/>
          <p:cNvSpPr txBox="1">
            <a:spLocks noGrp="1"/>
          </p:cNvSpPr>
          <p:nvPr>
            <p:ph type="title"/>
          </p:nvPr>
        </p:nvSpPr>
        <p:spPr>
          <a:xfrm>
            <a:off x="1017588" y="234950"/>
            <a:ext cx="7567611" cy="1077913"/>
          </a:xfrm>
          <a:prstGeom prst="rect">
            <a:avLst/>
          </a:prstGeom>
        </p:spPr>
        <p:txBody>
          <a:bodyPr/>
          <a:lstStyle>
            <a:lvl1pPr>
              <a:defRPr>
                <a:solidFill>
                  <a:srgbClr val="800000"/>
                </a:solidFill>
                <a:latin typeface="Brush Script Std"/>
                <a:ea typeface="Brush Script Std"/>
                <a:cs typeface="Brush Script Std"/>
                <a:sym typeface="Brush Script Std"/>
              </a:defRPr>
            </a:lvl1pPr>
          </a:lstStyle>
          <a:p>
            <a:r>
              <a:t>Jesús, el “Hijo de Dios”</a:t>
            </a:r>
          </a:p>
        </p:txBody>
      </p:sp>
      <p:sp>
        <p:nvSpPr>
          <p:cNvPr id="12746" name="Content Placeholder 2"/>
          <p:cNvSpPr txBox="1">
            <a:spLocks noGrp="1"/>
          </p:cNvSpPr>
          <p:nvPr>
            <p:ph type="body" idx="1"/>
          </p:nvPr>
        </p:nvSpPr>
        <p:spPr>
          <a:xfrm>
            <a:off x="1204118" y="1312862"/>
            <a:ext cx="9454358" cy="4155184"/>
          </a:xfrm>
          <a:prstGeom prst="rect">
            <a:avLst/>
          </a:prstGeom>
        </p:spPr>
        <p:txBody>
          <a:bodyPr/>
          <a:lstStyle/>
          <a:p>
            <a:pPr marL="0" indent="0">
              <a:spcBef>
                <a:spcPts val="500"/>
              </a:spcBef>
              <a:buSzTx/>
              <a:buFont typeface="Wingdings"/>
              <a:buNone/>
              <a:defRPr sz="2400" b="1">
                <a:solidFill>
                  <a:srgbClr val="CC0000"/>
                </a:solidFill>
              </a:defRPr>
            </a:pPr>
            <a:r>
              <a:t>En cinco puntos cruciales del evangelio de Marcos se proclama el título “Hijo de Dios”.</a:t>
            </a:r>
          </a:p>
          <a:p>
            <a:pPr>
              <a:spcBef>
                <a:spcPts val="400"/>
              </a:spcBef>
              <a:defRPr sz="2000"/>
            </a:pPr>
            <a:r>
              <a:t>En la introducción (1:1)</a:t>
            </a:r>
          </a:p>
          <a:p>
            <a:pPr>
              <a:spcBef>
                <a:spcPts val="400"/>
              </a:spcBef>
              <a:defRPr sz="2000"/>
            </a:pPr>
            <a:r>
              <a:t>La voz de Dios en su bautismo (1:11)</a:t>
            </a:r>
          </a:p>
          <a:p>
            <a:pPr>
              <a:spcBef>
                <a:spcPts val="400"/>
              </a:spcBef>
              <a:defRPr sz="2000"/>
            </a:pPr>
            <a:r>
              <a:t>La voz de Dios en la transfiguración (9:7)</a:t>
            </a:r>
          </a:p>
          <a:p>
            <a:pPr>
              <a:spcBef>
                <a:spcPts val="400"/>
              </a:spcBef>
              <a:defRPr sz="2000"/>
            </a:pPr>
            <a:r>
              <a:t>La confesión de Jesús en el juicio (14,61-62)</a:t>
            </a:r>
          </a:p>
          <a:p>
            <a:pPr>
              <a:spcBef>
                <a:spcPts val="400"/>
              </a:spcBef>
              <a:defRPr sz="2000"/>
            </a:pPr>
            <a:r>
              <a:t>El centurión en la cruz (15:39)</a:t>
            </a:r>
          </a:p>
        </p:txBody>
      </p:sp>
      <p:sp>
        <p:nvSpPr>
          <p:cNvPr id="12747"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193</a:t>
            </a:fld>
            <a:endParaRPr/>
          </a:p>
        </p:txBody>
      </p:sp>
      <p:sp>
        <p:nvSpPr>
          <p:cNvPr id="12748" name="TextBox 4"/>
          <p:cNvSpPr txBox="1"/>
          <p:nvPr/>
        </p:nvSpPr>
        <p:spPr>
          <a:xfrm>
            <a:off x="262466" y="5516543"/>
            <a:ext cx="11449051" cy="828041"/>
          </a:xfrm>
          <a:prstGeom prst="rect">
            <a:avLst/>
          </a:prstGeom>
          <a:solidFill>
            <a:srgbClr val="FFCC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2400">
                <a:latin typeface="Impact"/>
                <a:ea typeface="Impact"/>
                <a:cs typeface="Impact"/>
                <a:sym typeface="Impact"/>
              </a:defRPr>
            </a:lvl1pPr>
          </a:lstStyle>
          <a:p>
            <a:r>
              <a:t>Como “Hijo de Dios”, Jesús tiene una relación única con el Padre, sirve como su representante especial y es obediente incluso en el sufrimiento y la muerte.</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46">
                                            <p:bg/>
                                          </p:spTgt>
                                        </p:tgtEl>
                                        <p:attrNameLst>
                                          <p:attrName>style.visibility</p:attrName>
                                        </p:attrNameLst>
                                      </p:cBhvr>
                                      <p:to>
                                        <p:strVal val="visible"/>
                                      </p:to>
                                    </p:set>
                                    <p:anim calcmode="lin" valueType="num">
                                      <p:cBhvr>
                                        <p:cTn id="7" dur="500" fill="hold"/>
                                        <p:tgtEl>
                                          <p:spTgt spid="12746">
                                            <p:bg/>
                                          </p:spTgt>
                                        </p:tgtEl>
                                        <p:attrNameLst>
                                          <p:attrName>ppt_w</p:attrName>
                                        </p:attrNameLst>
                                      </p:cBhvr>
                                      <p:tavLst>
                                        <p:tav tm="0">
                                          <p:val>
                                            <p:fltVal val="0"/>
                                          </p:val>
                                        </p:tav>
                                        <p:tav tm="100000">
                                          <p:val>
                                            <p:strVal val="#ppt_w"/>
                                          </p:val>
                                        </p:tav>
                                      </p:tavLst>
                                    </p:anim>
                                    <p:anim calcmode="lin" valueType="num">
                                      <p:cBhvr>
                                        <p:cTn id="8" dur="500" fill="hold"/>
                                        <p:tgtEl>
                                          <p:spTgt spid="1274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46">
                                            <p:txEl>
                                              <p:pRg st="0" end="0"/>
                                            </p:txEl>
                                          </p:spTgt>
                                        </p:tgtEl>
                                        <p:attrNameLst>
                                          <p:attrName>style.visibility</p:attrName>
                                        </p:attrNameLst>
                                      </p:cBhvr>
                                      <p:to>
                                        <p:strVal val="visible"/>
                                      </p:to>
                                    </p:set>
                                    <p:anim calcmode="lin" valueType="num">
                                      <p:cBhvr>
                                        <p:cTn id="11" dur="500" fill="hold"/>
                                        <p:tgtEl>
                                          <p:spTgt spid="1274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4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46">
                                            <p:txEl>
                                              <p:pRg st="1" end="1"/>
                                            </p:txEl>
                                          </p:spTgt>
                                        </p:tgtEl>
                                        <p:attrNameLst>
                                          <p:attrName>style.visibility</p:attrName>
                                        </p:attrNameLst>
                                      </p:cBhvr>
                                      <p:to>
                                        <p:strVal val="visible"/>
                                      </p:to>
                                    </p:set>
                                    <p:anim calcmode="lin" valueType="num">
                                      <p:cBhvr>
                                        <p:cTn id="17" dur="500" fill="hold"/>
                                        <p:tgtEl>
                                          <p:spTgt spid="1274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4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46">
                                            <p:txEl>
                                              <p:pRg st="2" end="2"/>
                                            </p:txEl>
                                          </p:spTgt>
                                        </p:tgtEl>
                                        <p:attrNameLst>
                                          <p:attrName>style.visibility</p:attrName>
                                        </p:attrNameLst>
                                      </p:cBhvr>
                                      <p:to>
                                        <p:strVal val="visible"/>
                                      </p:to>
                                    </p:set>
                                    <p:anim calcmode="lin" valueType="num">
                                      <p:cBhvr>
                                        <p:cTn id="23" dur="500" fill="hold"/>
                                        <p:tgtEl>
                                          <p:spTgt spid="1274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46">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46">
                                            <p:txEl>
                                              <p:pRg st="3" end="3"/>
                                            </p:txEl>
                                          </p:spTgt>
                                        </p:tgtEl>
                                        <p:attrNameLst>
                                          <p:attrName>style.visibility</p:attrName>
                                        </p:attrNameLst>
                                      </p:cBhvr>
                                      <p:to>
                                        <p:strVal val="visible"/>
                                      </p:to>
                                    </p:set>
                                    <p:anim calcmode="lin" valueType="num">
                                      <p:cBhvr>
                                        <p:cTn id="29" dur="500" fill="hold"/>
                                        <p:tgtEl>
                                          <p:spTgt spid="12746">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46">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746">
                                            <p:txEl>
                                              <p:pRg st="4" end="4"/>
                                            </p:txEl>
                                          </p:spTgt>
                                        </p:tgtEl>
                                        <p:attrNameLst>
                                          <p:attrName>style.visibility</p:attrName>
                                        </p:attrNameLst>
                                      </p:cBhvr>
                                      <p:to>
                                        <p:strVal val="visible"/>
                                      </p:to>
                                    </p:set>
                                    <p:anim calcmode="lin" valueType="num">
                                      <p:cBhvr>
                                        <p:cTn id="35" dur="500" fill="hold"/>
                                        <p:tgtEl>
                                          <p:spTgt spid="12746">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746">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1" nodeType="clickEffect">
                                  <p:stCondLst>
                                    <p:cond delay="0"/>
                                  </p:stCondLst>
                                  <p:iterate>
                                    <p:tmAbs val="0"/>
                                  </p:iterate>
                                  <p:childTnLst>
                                    <p:set>
                                      <p:cBhvr>
                                        <p:cTn id="40" fill="hold"/>
                                        <p:tgtEl>
                                          <p:spTgt spid="12746">
                                            <p:txEl>
                                              <p:pRg st="5" end="5"/>
                                            </p:txEl>
                                          </p:spTgt>
                                        </p:tgtEl>
                                        <p:attrNameLst>
                                          <p:attrName>style.visibility</p:attrName>
                                        </p:attrNameLst>
                                      </p:cBhvr>
                                      <p:to>
                                        <p:strVal val="visible"/>
                                      </p:to>
                                    </p:set>
                                    <p:anim calcmode="lin" valueType="num">
                                      <p:cBhvr>
                                        <p:cTn id="41" dur="500" fill="hold"/>
                                        <p:tgtEl>
                                          <p:spTgt spid="12746">
                                            <p:txEl>
                                              <p:pRg st="5" end="5"/>
                                            </p:txEl>
                                          </p:spTgt>
                                        </p:tgtEl>
                                        <p:attrNameLst>
                                          <p:attrName>ppt_w</p:attrName>
                                        </p:attrNameLst>
                                      </p:cBhvr>
                                      <p:tavLst>
                                        <p:tav tm="0">
                                          <p:val>
                                            <p:fltVal val="0"/>
                                          </p:val>
                                        </p:tav>
                                        <p:tav tm="100000">
                                          <p:val>
                                            <p:strVal val="#ppt_w"/>
                                          </p:val>
                                        </p:tav>
                                      </p:tavLst>
                                    </p:anim>
                                    <p:anim calcmode="lin" valueType="num">
                                      <p:cBhvr>
                                        <p:cTn id="42" dur="500" fill="hold"/>
                                        <p:tgtEl>
                                          <p:spTgt spid="12746">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0" presetClass="entr" fill="hold" grpId="2" nodeType="clickEffect">
                                  <p:stCondLst>
                                    <p:cond delay="0"/>
                                  </p:stCondLst>
                                  <p:iterate>
                                    <p:tmAbs val="0"/>
                                  </p:iterate>
                                  <p:childTnLst>
                                    <p:set>
                                      <p:cBhvr>
                                        <p:cTn id="46" fill="hold"/>
                                        <p:tgtEl>
                                          <p:spTgt spid="12748"/>
                                        </p:tgtEl>
                                        <p:attrNameLst>
                                          <p:attrName>style.visibility</p:attrName>
                                        </p:attrNameLst>
                                      </p:cBhvr>
                                      <p:to>
                                        <p:strVal val="visible"/>
                                      </p:to>
                                    </p:set>
                                    <p:animEffect transition="in" filter="fade">
                                      <p:cBhvr>
                                        <p:cTn id="47" dur="500"/>
                                        <p:tgtEl>
                                          <p:spTgt spid="12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46" grpId="1" build="p" animBg="1" advAuto="0"/>
      <p:bldP spid="12748" grpId="2" animBg="1" advAuto="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50" name="Title 1"/>
          <p:cNvSpPr txBox="1">
            <a:spLocks noGrp="1"/>
          </p:cNvSpPr>
          <p:nvPr>
            <p:ph type="title"/>
          </p:nvPr>
        </p:nvSpPr>
        <p:spPr>
          <a:xfrm>
            <a:off x="752475" y="285749"/>
            <a:ext cx="7793036" cy="977901"/>
          </a:xfrm>
          <a:prstGeom prst="rect">
            <a:avLst/>
          </a:prstGeom>
        </p:spPr>
        <p:txBody>
          <a:bodyPr/>
          <a:lstStyle>
            <a:lvl1pPr>
              <a:defRPr>
                <a:solidFill>
                  <a:srgbClr val="800000"/>
                </a:solidFill>
                <a:latin typeface="Brush Script Std"/>
                <a:ea typeface="Brush Script Std"/>
                <a:cs typeface="Brush Script Std"/>
                <a:sym typeface="Brush Script Std"/>
              </a:defRPr>
            </a:lvl1pPr>
          </a:lstStyle>
          <a:p>
            <a:r>
              <a:t>Jesús, el Hijo del Hombre</a:t>
            </a:r>
          </a:p>
        </p:txBody>
      </p:sp>
      <p:sp>
        <p:nvSpPr>
          <p:cNvPr id="12751" name="Content Placeholder 2"/>
          <p:cNvSpPr txBox="1">
            <a:spLocks noGrp="1"/>
          </p:cNvSpPr>
          <p:nvPr>
            <p:ph type="body" idx="1"/>
          </p:nvPr>
        </p:nvSpPr>
        <p:spPr>
          <a:xfrm>
            <a:off x="752475" y="1263650"/>
            <a:ext cx="10829925" cy="5437188"/>
          </a:xfrm>
          <a:prstGeom prst="rect">
            <a:avLst/>
          </a:prstGeom>
        </p:spPr>
        <p:txBody>
          <a:bodyPr/>
          <a:lstStyle/>
          <a:p>
            <a:pPr marL="0" indent="0">
              <a:spcBef>
                <a:spcPts val="500"/>
              </a:spcBef>
              <a:buSzTx/>
              <a:buFont typeface="Wingdings"/>
              <a:buNone/>
              <a:defRPr sz="2400" b="1">
                <a:solidFill>
                  <a:srgbClr val="CC0000"/>
                </a:solidFill>
              </a:defRPr>
            </a:pPr>
            <a:r>
              <a:t>Marcos muestra que la designación favorita de Jesús para sí mismo era el título de “hijo del hombre” (en hebreo, “el hijo de Adán”).</a:t>
            </a:r>
          </a:p>
          <a:p>
            <a:pPr>
              <a:spcBef>
                <a:spcPts val="400"/>
              </a:spcBef>
              <a:defRPr sz="2000"/>
            </a:pPr>
            <a:r>
              <a:t>Había cierta ambigüedad en este título ya que podía referirse a una figura humana o celestial.</a:t>
            </a:r>
          </a:p>
          <a:p>
            <a:pPr marL="742950" lvl="1" indent="-285750">
              <a:spcBef>
                <a:spcPts val="400"/>
              </a:spcBef>
              <a:buClr>
                <a:srgbClr val="FF0000"/>
              </a:buClr>
              <a:defRPr sz="1800" b="1"/>
            </a:pPr>
            <a:r>
              <a:t>Como término humano (cf. Sal 8,4; Libro de Ezequiel) podría referirse a Jesús como un ser humano terrenal.</a:t>
            </a:r>
            <a:endParaRPr sz="2800"/>
          </a:p>
          <a:p>
            <a:pPr marL="742950" lvl="1" indent="-285750">
              <a:spcBef>
                <a:spcPts val="400"/>
              </a:spcBef>
              <a:buClr>
                <a:srgbClr val="FF0000"/>
              </a:buClr>
              <a:defRPr sz="1800" b="1"/>
            </a:pPr>
            <a:r>
              <a:t>Como término celestial (cf. Da. 7:13; 1 Enoc 46-53), podría referirse a una figura escatológica a quien se le concede la soberanía sobre toda la tierra.</a:t>
            </a:r>
            <a:endParaRPr sz="2800"/>
          </a:p>
          <a:p>
            <a:pPr>
              <a:spcBef>
                <a:spcPts val="400"/>
              </a:spcBef>
              <a:defRPr sz="2000"/>
            </a:pPr>
            <a:r>
              <a:t>Jesús no aclara su intención hasta el final (14:61-62).</a:t>
            </a:r>
          </a:p>
        </p:txBody>
      </p:sp>
      <p:sp>
        <p:nvSpPr>
          <p:cNvPr id="12752"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194</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51">
                                            <p:bg/>
                                          </p:spTgt>
                                        </p:tgtEl>
                                        <p:attrNameLst>
                                          <p:attrName>style.visibility</p:attrName>
                                        </p:attrNameLst>
                                      </p:cBhvr>
                                      <p:to>
                                        <p:strVal val="visible"/>
                                      </p:to>
                                    </p:set>
                                    <p:anim calcmode="lin" valueType="num">
                                      <p:cBhvr>
                                        <p:cTn id="7" dur="500" fill="hold"/>
                                        <p:tgtEl>
                                          <p:spTgt spid="12751">
                                            <p:bg/>
                                          </p:spTgt>
                                        </p:tgtEl>
                                        <p:attrNameLst>
                                          <p:attrName>ppt_w</p:attrName>
                                        </p:attrNameLst>
                                      </p:cBhvr>
                                      <p:tavLst>
                                        <p:tav tm="0">
                                          <p:val>
                                            <p:fltVal val="0"/>
                                          </p:val>
                                        </p:tav>
                                        <p:tav tm="100000">
                                          <p:val>
                                            <p:strVal val="#ppt_w"/>
                                          </p:val>
                                        </p:tav>
                                      </p:tavLst>
                                    </p:anim>
                                    <p:anim calcmode="lin" valueType="num">
                                      <p:cBhvr>
                                        <p:cTn id="8" dur="500" fill="hold"/>
                                        <p:tgtEl>
                                          <p:spTgt spid="1275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51">
                                            <p:txEl>
                                              <p:pRg st="0" end="0"/>
                                            </p:txEl>
                                          </p:spTgt>
                                        </p:tgtEl>
                                        <p:attrNameLst>
                                          <p:attrName>style.visibility</p:attrName>
                                        </p:attrNameLst>
                                      </p:cBhvr>
                                      <p:to>
                                        <p:strVal val="visible"/>
                                      </p:to>
                                    </p:set>
                                    <p:anim calcmode="lin" valueType="num">
                                      <p:cBhvr>
                                        <p:cTn id="11" dur="500" fill="hold"/>
                                        <p:tgtEl>
                                          <p:spTgt spid="1275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5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51">
                                            <p:txEl>
                                              <p:pRg st="1" end="1"/>
                                            </p:txEl>
                                          </p:spTgt>
                                        </p:tgtEl>
                                        <p:attrNameLst>
                                          <p:attrName>style.visibility</p:attrName>
                                        </p:attrNameLst>
                                      </p:cBhvr>
                                      <p:to>
                                        <p:strVal val="visible"/>
                                      </p:to>
                                    </p:set>
                                    <p:anim calcmode="lin" valueType="num">
                                      <p:cBhvr>
                                        <p:cTn id="17" dur="500" fill="hold"/>
                                        <p:tgtEl>
                                          <p:spTgt spid="1275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51">
                                            <p:txEl>
                                              <p:pRg st="1" end="1"/>
                                            </p:txEl>
                                          </p:spTgt>
                                        </p:tgtEl>
                                        <p:attrNameLst>
                                          <p:attrName>ppt_h</p:attrName>
                                        </p:attrNameLst>
                                      </p:cBhvr>
                                      <p:tavLst>
                                        <p:tav tm="0">
                                          <p:val>
                                            <p:fltVal val="0"/>
                                          </p:val>
                                        </p:tav>
                                        <p:tav tm="100000">
                                          <p:val>
                                            <p:strVal val="#ppt_h"/>
                                          </p:val>
                                        </p:tav>
                                      </p:tavLst>
                                    </p:anim>
                                  </p:childTnLst>
                                </p:cTn>
                              </p:par>
                              <p:par>
                                <p:cTn id="19" presetID="23" presetClass="entr" presetSubtype="16" fill="hold" grpId="1" nodeType="withEffect">
                                  <p:stCondLst>
                                    <p:cond delay="0"/>
                                  </p:stCondLst>
                                  <p:iterate>
                                    <p:tmAbs val="0"/>
                                  </p:iterate>
                                  <p:childTnLst>
                                    <p:set>
                                      <p:cBhvr>
                                        <p:cTn id="20" fill="hold"/>
                                        <p:tgtEl>
                                          <p:spTgt spid="12751">
                                            <p:txEl>
                                              <p:pRg st="2" end="2"/>
                                            </p:txEl>
                                          </p:spTgt>
                                        </p:tgtEl>
                                        <p:attrNameLst>
                                          <p:attrName>style.visibility</p:attrName>
                                        </p:attrNameLst>
                                      </p:cBhvr>
                                      <p:to>
                                        <p:strVal val="visible"/>
                                      </p:to>
                                    </p:set>
                                    <p:anim calcmode="lin" valueType="num">
                                      <p:cBhvr>
                                        <p:cTn id="21" dur="500" fill="hold"/>
                                        <p:tgtEl>
                                          <p:spTgt spid="12751">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2751">
                                            <p:txEl>
                                              <p:pRg st="2" end="2"/>
                                            </p:txEl>
                                          </p:spTgt>
                                        </p:tgtEl>
                                        <p:attrNameLst>
                                          <p:attrName>ppt_h</p:attrName>
                                        </p:attrNameLst>
                                      </p:cBhvr>
                                      <p:tavLst>
                                        <p:tav tm="0">
                                          <p:val>
                                            <p:fltVal val="0"/>
                                          </p:val>
                                        </p:tav>
                                        <p:tav tm="100000">
                                          <p:val>
                                            <p:strVal val="#ppt_h"/>
                                          </p:val>
                                        </p:tav>
                                      </p:tavLst>
                                    </p:anim>
                                  </p:childTnLst>
                                </p:cTn>
                              </p:par>
                              <p:par>
                                <p:cTn id="23" presetID="23" presetClass="entr" presetSubtype="16" fill="hold" grpId="1" nodeType="withEffect">
                                  <p:stCondLst>
                                    <p:cond delay="0"/>
                                  </p:stCondLst>
                                  <p:iterate>
                                    <p:tmAbs val="0"/>
                                  </p:iterate>
                                  <p:childTnLst>
                                    <p:set>
                                      <p:cBhvr>
                                        <p:cTn id="24" fill="hold"/>
                                        <p:tgtEl>
                                          <p:spTgt spid="12751">
                                            <p:txEl>
                                              <p:pRg st="3" end="3"/>
                                            </p:txEl>
                                          </p:spTgt>
                                        </p:tgtEl>
                                        <p:attrNameLst>
                                          <p:attrName>style.visibility</p:attrName>
                                        </p:attrNameLst>
                                      </p:cBhvr>
                                      <p:to>
                                        <p:strVal val="visible"/>
                                      </p:to>
                                    </p:set>
                                    <p:anim calcmode="lin" valueType="num">
                                      <p:cBhvr>
                                        <p:cTn id="25" dur="500" fill="hold"/>
                                        <p:tgtEl>
                                          <p:spTgt spid="12751">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12751">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1" nodeType="clickEffect">
                                  <p:stCondLst>
                                    <p:cond delay="0"/>
                                  </p:stCondLst>
                                  <p:iterate>
                                    <p:tmAbs val="0"/>
                                  </p:iterate>
                                  <p:childTnLst>
                                    <p:set>
                                      <p:cBhvr>
                                        <p:cTn id="30" fill="hold"/>
                                        <p:tgtEl>
                                          <p:spTgt spid="12751">
                                            <p:txEl>
                                              <p:pRg st="4" end="4"/>
                                            </p:txEl>
                                          </p:spTgt>
                                        </p:tgtEl>
                                        <p:attrNameLst>
                                          <p:attrName>style.visibility</p:attrName>
                                        </p:attrNameLst>
                                      </p:cBhvr>
                                      <p:to>
                                        <p:strVal val="visible"/>
                                      </p:to>
                                    </p:set>
                                    <p:anim calcmode="lin" valueType="num">
                                      <p:cBhvr>
                                        <p:cTn id="31" dur="500" fill="hold"/>
                                        <p:tgtEl>
                                          <p:spTgt spid="12751">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2751">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51" grpId="1" build="p" animBg="1" advAuto="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54" name="Title 1"/>
          <p:cNvSpPr txBox="1">
            <a:spLocks noGrp="1"/>
          </p:cNvSpPr>
          <p:nvPr>
            <p:ph type="title"/>
          </p:nvPr>
        </p:nvSpPr>
        <p:spPr>
          <a:xfrm>
            <a:off x="541339" y="669923"/>
            <a:ext cx="7793036" cy="1106489"/>
          </a:xfrm>
          <a:prstGeom prst="rect">
            <a:avLst/>
          </a:prstGeom>
        </p:spPr>
        <p:txBody>
          <a:bodyPr/>
          <a:lstStyle>
            <a:lvl1pPr defTabSz="832104">
              <a:defRPr sz="4004">
                <a:solidFill>
                  <a:srgbClr val="800000"/>
                </a:solidFill>
                <a:latin typeface="Brush Script Std"/>
                <a:ea typeface="Brush Script Std"/>
                <a:cs typeface="Brush Script Std"/>
                <a:sym typeface="Brush Script Std"/>
              </a:defRPr>
            </a:lvl1pPr>
          </a:lstStyle>
          <a:p>
            <a:r>
              <a:t>Las actividades públicas de Jesús</a:t>
            </a:r>
          </a:p>
        </p:txBody>
      </p:sp>
      <p:sp>
        <p:nvSpPr>
          <p:cNvPr id="12755" name="Content Placeholder 2"/>
          <p:cNvSpPr txBox="1">
            <a:spLocks noGrp="1"/>
          </p:cNvSpPr>
          <p:nvPr>
            <p:ph type="body" sz="half" idx="1"/>
          </p:nvPr>
        </p:nvSpPr>
        <p:spPr>
          <a:xfrm>
            <a:off x="800100" y="2017713"/>
            <a:ext cx="11140017" cy="2097087"/>
          </a:xfrm>
          <a:prstGeom prst="rect">
            <a:avLst/>
          </a:prstGeom>
        </p:spPr>
        <p:txBody>
          <a:bodyPr/>
          <a:lstStyle/>
          <a:p>
            <a:pPr marL="0" indent="0">
              <a:spcBef>
                <a:spcPts val="500"/>
              </a:spcBef>
              <a:buSzTx/>
              <a:buFont typeface="Wingdings"/>
              <a:buNone/>
              <a:defRPr sz="2400" b="1">
                <a:solidFill>
                  <a:srgbClr val="CC0000"/>
                </a:solidFill>
              </a:defRPr>
            </a:pPr>
            <a:r>
              <a:t>Marcos describe las actividades públicas de Jesús de tres maneras principales:</a:t>
            </a:r>
          </a:p>
          <a:p>
            <a:pPr>
              <a:spcBef>
                <a:spcPts val="400"/>
              </a:spcBef>
              <a:defRPr sz="2000"/>
            </a:pPr>
            <a:r>
              <a:t>Como predicador</a:t>
            </a:r>
          </a:p>
          <a:p>
            <a:pPr>
              <a:spcBef>
                <a:spcPts val="400"/>
              </a:spcBef>
              <a:defRPr sz="2000"/>
            </a:pPr>
            <a:r>
              <a:t>Como profesor</a:t>
            </a:r>
          </a:p>
          <a:p>
            <a:pPr>
              <a:spcBef>
                <a:spcPts val="400"/>
              </a:spcBef>
              <a:defRPr sz="2000"/>
            </a:pPr>
            <a:r>
              <a:t>Como hacedor de milagros</a:t>
            </a:r>
          </a:p>
        </p:txBody>
      </p:sp>
      <p:sp>
        <p:nvSpPr>
          <p:cNvPr id="12756"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195</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55">
                                            <p:bg/>
                                          </p:spTgt>
                                        </p:tgtEl>
                                        <p:attrNameLst>
                                          <p:attrName>style.visibility</p:attrName>
                                        </p:attrNameLst>
                                      </p:cBhvr>
                                      <p:to>
                                        <p:strVal val="visible"/>
                                      </p:to>
                                    </p:set>
                                    <p:anim calcmode="lin" valueType="num">
                                      <p:cBhvr>
                                        <p:cTn id="7" dur="500" fill="hold"/>
                                        <p:tgtEl>
                                          <p:spTgt spid="12755">
                                            <p:bg/>
                                          </p:spTgt>
                                        </p:tgtEl>
                                        <p:attrNameLst>
                                          <p:attrName>ppt_w</p:attrName>
                                        </p:attrNameLst>
                                      </p:cBhvr>
                                      <p:tavLst>
                                        <p:tav tm="0">
                                          <p:val>
                                            <p:fltVal val="0"/>
                                          </p:val>
                                        </p:tav>
                                        <p:tav tm="100000">
                                          <p:val>
                                            <p:strVal val="#ppt_w"/>
                                          </p:val>
                                        </p:tav>
                                      </p:tavLst>
                                    </p:anim>
                                    <p:anim calcmode="lin" valueType="num">
                                      <p:cBhvr>
                                        <p:cTn id="8" dur="500" fill="hold"/>
                                        <p:tgtEl>
                                          <p:spTgt spid="1275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55">
                                            <p:txEl>
                                              <p:pRg st="0" end="0"/>
                                            </p:txEl>
                                          </p:spTgt>
                                        </p:tgtEl>
                                        <p:attrNameLst>
                                          <p:attrName>style.visibility</p:attrName>
                                        </p:attrNameLst>
                                      </p:cBhvr>
                                      <p:to>
                                        <p:strVal val="visible"/>
                                      </p:to>
                                    </p:set>
                                    <p:anim calcmode="lin" valueType="num">
                                      <p:cBhvr>
                                        <p:cTn id="11" dur="500" fill="hold"/>
                                        <p:tgtEl>
                                          <p:spTgt spid="1275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5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55">
                                            <p:txEl>
                                              <p:pRg st="1" end="1"/>
                                            </p:txEl>
                                          </p:spTgt>
                                        </p:tgtEl>
                                        <p:attrNameLst>
                                          <p:attrName>style.visibility</p:attrName>
                                        </p:attrNameLst>
                                      </p:cBhvr>
                                      <p:to>
                                        <p:strVal val="visible"/>
                                      </p:to>
                                    </p:set>
                                    <p:anim calcmode="lin" valueType="num">
                                      <p:cBhvr>
                                        <p:cTn id="17" dur="500" fill="hold"/>
                                        <p:tgtEl>
                                          <p:spTgt spid="1275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5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55">
                                            <p:txEl>
                                              <p:pRg st="2" end="2"/>
                                            </p:txEl>
                                          </p:spTgt>
                                        </p:tgtEl>
                                        <p:attrNameLst>
                                          <p:attrName>style.visibility</p:attrName>
                                        </p:attrNameLst>
                                      </p:cBhvr>
                                      <p:to>
                                        <p:strVal val="visible"/>
                                      </p:to>
                                    </p:set>
                                    <p:anim calcmode="lin" valueType="num">
                                      <p:cBhvr>
                                        <p:cTn id="23" dur="500" fill="hold"/>
                                        <p:tgtEl>
                                          <p:spTgt spid="1275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5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55">
                                            <p:txEl>
                                              <p:pRg st="3" end="3"/>
                                            </p:txEl>
                                          </p:spTgt>
                                        </p:tgtEl>
                                        <p:attrNameLst>
                                          <p:attrName>style.visibility</p:attrName>
                                        </p:attrNameLst>
                                      </p:cBhvr>
                                      <p:to>
                                        <p:strVal val="visible"/>
                                      </p:to>
                                    </p:set>
                                    <p:anim calcmode="lin" valueType="num">
                                      <p:cBhvr>
                                        <p:cTn id="29" dur="500" fill="hold"/>
                                        <p:tgtEl>
                                          <p:spTgt spid="1275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5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55" grpId="1" build="p" animBg="1" advAuto="0"/>
    </p:bld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rgbClr val="FFCC66"/>
        </a:solidFill>
        <a:effectLst/>
      </p:bgPr>
    </p:bg>
    <p:spTree>
      <p:nvGrpSpPr>
        <p:cNvPr id="1" name=""/>
        <p:cNvGrpSpPr/>
        <p:nvPr/>
      </p:nvGrpSpPr>
      <p:grpSpPr>
        <a:xfrm>
          <a:off x="0" y="0"/>
          <a:ext cx="0" cy="0"/>
          <a:chOff x="0" y="0"/>
          <a:chExt cx="0" cy="0"/>
        </a:xfrm>
      </p:grpSpPr>
      <p:sp>
        <p:nvSpPr>
          <p:cNvPr id="12758" name="Title 1"/>
          <p:cNvSpPr txBox="1">
            <a:spLocks noGrp="1"/>
          </p:cNvSpPr>
          <p:nvPr>
            <p:ph type="title"/>
          </p:nvPr>
        </p:nvSpPr>
        <p:spPr>
          <a:xfrm>
            <a:off x="1981200" y="249238"/>
            <a:ext cx="7772400" cy="950913"/>
          </a:xfrm>
          <a:prstGeom prst="rect">
            <a:avLst/>
          </a:prstGeom>
        </p:spPr>
        <p:txBody>
          <a:bodyPr/>
          <a:lstStyle>
            <a:lvl1pPr algn="ctr">
              <a:defRPr sz="3600" b="1">
                <a:solidFill>
                  <a:srgbClr val="002060"/>
                </a:solidFill>
              </a:defRPr>
            </a:lvl1pPr>
          </a:lstStyle>
          <a:p>
            <a:r>
              <a:t>Jesús, el Predicador</a:t>
            </a:r>
          </a:p>
        </p:txBody>
      </p:sp>
      <p:sp>
        <p:nvSpPr>
          <p:cNvPr id="12759" name="Content Placeholder 2"/>
          <p:cNvSpPr txBox="1">
            <a:spLocks noGrp="1"/>
          </p:cNvSpPr>
          <p:nvPr>
            <p:ph type="body" idx="1"/>
          </p:nvPr>
        </p:nvSpPr>
        <p:spPr>
          <a:xfrm>
            <a:off x="581025" y="1447800"/>
            <a:ext cx="10934700" cy="3886200"/>
          </a:xfrm>
          <a:prstGeom prst="rect">
            <a:avLst/>
          </a:prstGeom>
        </p:spPr>
        <p:txBody>
          <a:bodyPr/>
          <a:lstStyle/>
          <a:p>
            <a:pPr marL="0" indent="0">
              <a:spcBef>
                <a:spcPts val="500"/>
              </a:spcBef>
              <a:buSzTx/>
              <a:buFont typeface="Wingdings"/>
              <a:buNone/>
              <a:defRPr sz="2400" b="1">
                <a:solidFill>
                  <a:srgbClr val="333399"/>
                </a:solidFill>
              </a:defRPr>
            </a:pPr>
            <a:r>
              <a:t>Importante para el vocabulario de Marcos es el verbo “predicar” (</a:t>
            </a:r>
            <a:r>
              <a:rPr b="0"/>
              <a:t>κηρυσσω</a:t>
            </a:r>
            <a:r>
              <a:rPr>
                <a:latin typeface="Greekth"/>
                <a:ea typeface="Greekth"/>
                <a:cs typeface="Greekth"/>
                <a:sym typeface="Greekth"/>
              </a:rPr>
              <a:t>=</a:t>
            </a:r>
            <a:r>
              <a:rPr b="0"/>
              <a:t>proclamar</a:t>
            </a:r>
            <a:r>
              <a:t>).</a:t>
            </a:r>
          </a:p>
          <a:p>
            <a:pPr>
              <a:spcBef>
                <a:spcPts val="400"/>
              </a:spcBef>
              <a:defRPr sz="2000"/>
            </a:pPr>
            <a:r>
              <a:t>El lector se familiariza con este vocabulario en el ministerio de Juan, quien predicó acerca del arrepentimiento y el perdón del pecado (1:4).</a:t>
            </a:r>
          </a:p>
          <a:p>
            <a:pPr>
              <a:spcBef>
                <a:spcPts val="400"/>
              </a:spcBef>
              <a:defRPr sz="2000"/>
            </a:pPr>
            <a:r>
              <a:t>Brevemente, también se describe a Jesús predicando el arrepentimiento y la fe en el evangelio (1:14-15).</a:t>
            </a:r>
          </a:p>
          <a:p>
            <a:pPr>
              <a:spcBef>
                <a:spcPts val="400"/>
              </a:spcBef>
              <a:defRPr sz="2000"/>
            </a:pPr>
            <a:r>
              <a:t>Su ministerio de predicación se extendió a todas las aldeas y sinagogas de Galilea (1:38-39).</a:t>
            </a:r>
          </a:p>
        </p:txBody>
      </p:sp>
      <p:sp>
        <p:nvSpPr>
          <p:cNvPr id="12760" name="TextBox 1"/>
          <p:cNvSpPr txBox="1"/>
          <p:nvPr/>
        </p:nvSpPr>
        <p:spPr>
          <a:xfrm>
            <a:off x="419098" y="5551487"/>
            <a:ext cx="11306176" cy="955041"/>
          </a:xfrm>
          <a:prstGeom prst="rect">
            <a:avLst/>
          </a:prstGeom>
          <a:solidFill>
            <a:srgbClr val="007254"/>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2800" b="1">
                <a:solidFill>
                  <a:srgbClr val="FFFF99"/>
                </a:solidFill>
                <a:effectLst>
                  <a:outerShdw blurRad="38100" dist="38100" dir="2700000" rotWithShape="0">
                    <a:srgbClr val="000000">
                      <a:alpha val="43137"/>
                    </a:srgbClr>
                  </a:outerShdw>
                </a:effectLst>
                <a:latin typeface="Agency FB"/>
                <a:ea typeface="Agency FB"/>
                <a:cs typeface="Agency FB"/>
                <a:sym typeface="Agency FB"/>
              </a:defRPr>
            </a:lvl1pPr>
          </a:lstStyle>
          <a:p>
            <a:r>
              <a:t>La esencia de su predicación era “convertirse” (arrepentirse) y creer en el evangelio, porque el reino de Dios era inminente.</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59">
                                            <p:bg/>
                                          </p:spTgt>
                                        </p:tgtEl>
                                        <p:attrNameLst>
                                          <p:attrName>style.visibility</p:attrName>
                                        </p:attrNameLst>
                                      </p:cBhvr>
                                      <p:to>
                                        <p:strVal val="visible"/>
                                      </p:to>
                                    </p:set>
                                    <p:anim calcmode="lin" valueType="num">
                                      <p:cBhvr>
                                        <p:cTn id="7" dur="500" fill="hold"/>
                                        <p:tgtEl>
                                          <p:spTgt spid="12759">
                                            <p:bg/>
                                          </p:spTgt>
                                        </p:tgtEl>
                                        <p:attrNameLst>
                                          <p:attrName>ppt_w</p:attrName>
                                        </p:attrNameLst>
                                      </p:cBhvr>
                                      <p:tavLst>
                                        <p:tav tm="0">
                                          <p:val>
                                            <p:fltVal val="0"/>
                                          </p:val>
                                        </p:tav>
                                        <p:tav tm="100000">
                                          <p:val>
                                            <p:strVal val="#ppt_w"/>
                                          </p:val>
                                        </p:tav>
                                      </p:tavLst>
                                    </p:anim>
                                    <p:anim calcmode="lin" valueType="num">
                                      <p:cBhvr>
                                        <p:cTn id="8" dur="500" fill="hold"/>
                                        <p:tgtEl>
                                          <p:spTgt spid="1275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59">
                                            <p:txEl>
                                              <p:pRg st="0" end="0"/>
                                            </p:txEl>
                                          </p:spTgt>
                                        </p:tgtEl>
                                        <p:attrNameLst>
                                          <p:attrName>style.visibility</p:attrName>
                                        </p:attrNameLst>
                                      </p:cBhvr>
                                      <p:to>
                                        <p:strVal val="visible"/>
                                      </p:to>
                                    </p:set>
                                    <p:anim calcmode="lin" valueType="num">
                                      <p:cBhvr>
                                        <p:cTn id="11" dur="500" fill="hold"/>
                                        <p:tgtEl>
                                          <p:spTgt spid="1275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5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59">
                                            <p:txEl>
                                              <p:pRg st="1" end="1"/>
                                            </p:txEl>
                                          </p:spTgt>
                                        </p:tgtEl>
                                        <p:attrNameLst>
                                          <p:attrName>style.visibility</p:attrName>
                                        </p:attrNameLst>
                                      </p:cBhvr>
                                      <p:to>
                                        <p:strVal val="visible"/>
                                      </p:to>
                                    </p:set>
                                    <p:anim calcmode="lin" valueType="num">
                                      <p:cBhvr>
                                        <p:cTn id="17" dur="500" fill="hold"/>
                                        <p:tgtEl>
                                          <p:spTgt spid="1275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5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59">
                                            <p:txEl>
                                              <p:pRg st="2" end="2"/>
                                            </p:txEl>
                                          </p:spTgt>
                                        </p:tgtEl>
                                        <p:attrNameLst>
                                          <p:attrName>style.visibility</p:attrName>
                                        </p:attrNameLst>
                                      </p:cBhvr>
                                      <p:to>
                                        <p:strVal val="visible"/>
                                      </p:to>
                                    </p:set>
                                    <p:anim calcmode="lin" valueType="num">
                                      <p:cBhvr>
                                        <p:cTn id="23" dur="500" fill="hold"/>
                                        <p:tgtEl>
                                          <p:spTgt spid="1275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5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59">
                                            <p:txEl>
                                              <p:pRg st="3" end="3"/>
                                            </p:txEl>
                                          </p:spTgt>
                                        </p:tgtEl>
                                        <p:attrNameLst>
                                          <p:attrName>style.visibility</p:attrName>
                                        </p:attrNameLst>
                                      </p:cBhvr>
                                      <p:to>
                                        <p:strVal val="visible"/>
                                      </p:to>
                                    </p:set>
                                    <p:anim calcmode="lin" valueType="num">
                                      <p:cBhvr>
                                        <p:cTn id="29" dur="500" fill="hold"/>
                                        <p:tgtEl>
                                          <p:spTgt spid="1275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5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2" nodeType="clickEffect">
                                  <p:stCondLst>
                                    <p:cond delay="0"/>
                                  </p:stCondLst>
                                  <p:iterate>
                                    <p:tmAbs val="0"/>
                                  </p:iterate>
                                  <p:childTnLst>
                                    <p:set>
                                      <p:cBhvr>
                                        <p:cTn id="34" fill="hold"/>
                                        <p:tgtEl>
                                          <p:spTgt spid="12760"/>
                                        </p:tgtEl>
                                        <p:attrNameLst>
                                          <p:attrName>style.visibility</p:attrName>
                                        </p:attrNameLst>
                                      </p:cBhvr>
                                      <p:to>
                                        <p:strVal val="visible"/>
                                      </p:to>
                                    </p:set>
                                    <p:animEffect transition="in" filter="fade">
                                      <p:cBhvr>
                                        <p:cTn id="35" dur="500"/>
                                        <p:tgtEl>
                                          <p:spTgt spid="12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59" grpId="1" build="p" animBg="1" advAuto="0"/>
      <p:bldP spid="12760" grpId="2" animBg="1" advAuto="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62" name="Title 1"/>
          <p:cNvSpPr txBox="1">
            <a:spLocks noGrp="1"/>
          </p:cNvSpPr>
          <p:nvPr>
            <p:ph type="title"/>
          </p:nvPr>
        </p:nvSpPr>
        <p:spPr>
          <a:xfrm>
            <a:off x="1981200" y="1"/>
            <a:ext cx="7772400" cy="950913"/>
          </a:xfrm>
          <a:prstGeom prst="rect">
            <a:avLst/>
          </a:prstGeom>
        </p:spPr>
        <p:txBody>
          <a:bodyPr/>
          <a:lstStyle>
            <a:lvl1pPr algn="ctr">
              <a:defRPr sz="3600" b="1">
                <a:solidFill>
                  <a:srgbClr val="002060"/>
                </a:solidFill>
              </a:defRPr>
            </a:lvl1pPr>
          </a:lstStyle>
          <a:p>
            <a:r>
              <a:t>El reino de Dios</a:t>
            </a:r>
          </a:p>
        </p:txBody>
      </p:sp>
      <p:sp>
        <p:nvSpPr>
          <p:cNvPr id="12763" name="Content Placeholder 2"/>
          <p:cNvSpPr txBox="1">
            <a:spLocks noGrp="1"/>
          </p:cNvSpPr>
          <p:nvPr>
            <p:ph type="body" idx="1"/>
          </p:nvPr>
        </p:nvSpPr>
        <p:spPr>
          <a:xfrm>
            <a:off x="371475" y="1135062"/>
            <a:ext cx="11439525" cy="4141789"/>
          </a:xfrm>
          <a:prstGeom prst="rect">
            <a:avLst/>
          </a:prstGeom>
        </p:spPr>
        <p:txBody>
          <a:bodyPr/>
          <a:lstStyle/>
          <a:p>
            <a:pPr marL="0" indent="0">
              <a:spcBef>
                <a:spcPts val="500"/>
              </a:spcBef>
              <a:buSzTx/>
              <a:buFont typeface="Wingdings"/>
              <a:buNone/>
              <a:defRPr sz="2400" b="1">
                <a:solidFill>
                  <a:srgbClr val="333399"/>
                </a:solidFill>
              </a:defRPr>
            </a:pPr>
            <a:r>
              <a:t>La frase “reino de Dios” aparece con gran frecuencia en el Evangelio de Marcos, pero sin explicación alguna.</a:t>
            </a:r>
          </a:p>
          <a:p>
            <a:pPr>
              <a:spcBef>
                <a:spcPts val="400"/>
              </a:spcBef>
              <a:defRPr sz="2000"/>
            </a:pPr>
            <a:r>
              <a:t>Basándose en el concepto del Antiguo Testamento de que Dios es el verdadero Rey de Israel y ante la pérdida de un reino político en el exilio, los profetas habían comenzado a sugerir que el gobierno de Dios no dependía de la presencia de un rey terrenal.</a:t>
            </a:r>
          </a:p>
          <a:p>
            <a:pPr>
              <a:spcBef>
                <a:spcPts val="400"/>
              </a:spcBef>
              <a:defRPr sz="2000"/>
            </a:pPr>
            <a:r>
              <a:t>La esperanza de Israel era que llegara el día en que el Mesías vendría y Dios sería Rey sobre todo el mundo.</a:t>
            </a:r>
          </a:p>
          <a:p>
            <a:pPr>
              <a:spcBef>
                <a:spcPts val="400"/>
              </a:spcBef>
              <a:defRPr sz="2000"/>
            </a:pPr>
            <a:r>
              <a:t>En la literatura apocalíptica judía, esta esperanza en la llegada del reino de Dios se convirtió en una idea bien establecida.</a:t>
            </a:r>
          </a:p>
        </p:txBody>
      </p:sp>
      <p:sp>
        <p:nvSpPr>
          <p:cNvPr id="12764" name="TextBox 1"/>
          <p:cNvSpPr txBox="1"/>
          <p:nvPr/>
        </p:nvSpPr>
        <p:spPr>
          <a:xfrm>
            <a:off x="447675" y="5168901"/>
            <a:ext cx="11239500" cy="1386841"/>
          </a:xfrm>
          <a:prstGeom prst="rect">
            <a:avLst/>
          </a:prstGeom>
          <a:solidFill>
            <a:srgbClr val="18825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2800" b="1">
                <a:solidFill>
                  <a:srgbClr val="FFFF99"/>
                </a:solidFill>
                <a:effectLst>
                  <a:outerShdw blurRad="38100" dist="38100" dir="2700000" rotWithShape="0">
                    <a:srgbClr val="000000">
                      <a:alpha val="43137"/>
                    </a:srgbClr>
                  </a:outerShdw>
                </a:effectLst>
                <a:latin typeface="Agency FB"/>
                <a:ea typeface="Agency FB"/>
                <a:cs typeface="Agency FB"/>
                <a:sym typeface="Agency FB"/>
              </a:defRPr>
            </a:lvl1pPr>
          </a:lstStyle>
          <a:p>
            <a:r>
              <a:t>Cuando Juan y Jesús predicaron que el reino estaba “cerca”, fue una proclamación de que el tiempo del cumplimiento había llegado.</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63">
                                            <p:bg/>
                                          </p:spTgt>
                                        </p:tgtEl>
                                        <p:attrNameLst>
                                          <p:attrName>style.visibility</p:attrName>
                                        </p:attrNameLst>
                                      </p:cBhvr>
                                      <p:to>
                                        <p:strVal val="visible"/>
                                      </p:to>
                                    </p:set>
                                    <p:anim calcmode="lin" valueType="num">
                                      <p:cBhvr>
                                        <p:cTn id="7" dur="500" fill="hold"/>
                                        <p:tgtEl>
                                          <p:spTgt spid="12763">
                                            <p:bg/>
                                          </p:spTgt>
                                        </p:tgtEl>
                                        <p:attrNameLst>
                                          <p:attrName>ppt_w</p:attrName>
                                        </p:attrNameLst>
                                      </p:cBhvr>
                                      <p:tavLst>
                                        <p:tav tm="0">
                                          <p:val>
                                            <p:fltVal val="0"/>
                                          </p:val>
                                        </p:tav>
                                        <p:tav tm="100000">
                                          <p:val>
                                            <p:strVal val="#ppt_w"/>
                                          </p:val>
                                        </p:tav>
                                      </p:tavLst>
                                    </p:anim>
                                    <p:anim calcmode="lin" valueType="num">
                                      <p:cBhvr>
                                        <p:cTn id="8" dur="500" fill="hold"/>
                                        <p:tgtEl>
                                          <p:spTgt spid="1276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63">
                                            <p:txEl>
                                              <p:pRg st="0" end="0"/>
                                            </p:txEl>
                                          </p:spTgt>
                                        </p:tgtEl>
                                        <p:attrNameLst>
                                          <p:attrName>style.visibility</p:attrName>
                                        </p:attrNameLst>
                                      </p:cBhvr>
                                      <p:to>
                                        <p:strVal val="visible"/>
                                      </p:to>
                                    </p:set>
                                    <p:anim calcmode="lin" valueType="num">
                                      <p:cBhvr>
                                        <p:cTn id="11" dur="500" fill="hold"/>
                                        <p:tgtEl>
                                          <p:spTgt spid="1276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6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63">
                                            <p:txEl>
                                              <p:pRg st="1" end="1"/>
                                            </p:txEl>
                                          </p:spTgt>
                                        </p:tgtEl>
                                        <p:attrNameLst>
                                          <p:attrName>style.visibility</p:attrName>
                                        </p:attrNameLst>
                                      </p:cBhvr>
                                      <p:to>
                                        <p:strVal val="visible"/>
                                      </p:to>
                                    </p:set>
                                    <p:anim calcmode="lin" valueType="num">
                                      <p:cBhvr>
                                        <p:cTn id="17" dur="500" fill="hold"/>
                                        <p:tgtEl>
                                          <p:spTgt spid="1276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6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63">
                                            <p:txEl>
                                              <p:pRg st="2" end="2"/>
                                            </p:txEl>
                                          </p:spTgt>
                                        </p:tgtEl>
                                        <p:attrNameLst>
                                          <p:attrName>style.visibility</p:attrName>
                                        </p:attrNameLst>
                                      </p:cBhvr>
                                      <p:to>
                                        <p:strVal val="visible"/>
                                      </p:to>
                                    </p:set>
                                    <p:anim calcmode="lin" valueType="num">
                                      <p:cBhvr>
                                        <p:cTn id="23" dur="500" fill="hold"/>
                                        <p:tgtEl>
                                          <p:spTgt spid="1276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6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63">
                                            <p:txEl>
                                              <p:pRg st="3" end="3"/>
                                            </p:txEl>
                                          </p:spTgt>
                                        </p:tgtEl>
                                        <p:attrNameLst>
                                          <p:attrName>style.visibility</p:attrName>
                                        </p:attrNameLst>
                                      </p:cBhvr>
                                      <p:to>
                                        <p:strVal val="visible"/>
                                      </p:to>
                                    </p:set>
                                    <p:anim calcmode="lin" valueType="num">
                                      <p:cBhvr>
                                        <p:cTn id="29" dur="500" fill="hold"/>
                                        <p:tgtEl>
                                          <p:spTgt spid="1276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63">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2" nodeType="clickEffect">
                                  <p:stCondLst>
                                    <p:cond delay="0"/>
                                  </p:stCondLst>
                                  <p:iterate>
                                    <p:tmAbs val="0"/>
                                  </p:iterate>
                                  <p:childTnLst>
                                    <p:set>
                                      <p:cBhvr>
                                        <p:cTn id="34" fill="hold"/>
                                        <p:tgtEl>
                                          <p:spTgt spid="12764"/>
                                        </p:tgtEl>
                                        <p:attrNameLst>
                                          <p:attrName>style.visibility</p:attrName>
                                        </p:attrNameLst>
                                      </p:cBhvr>
                                      <p:to>
                                        <p:strVal val="visible"/>
                                      </p:to>
                                    </p:set>
                                    <p:animEffect transition="in" filter="fade">
                                      <p:cBhvr>
                                        <p:cTn id="35" dur="500"/>
                                        <p:tgtEl>
                                          <p:spTgt spid="12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63" grpId="1" build="p" animBg="1" advAuto="0"/>
      <p:bldP spid="12764" grpId="2" animBg="1" advAuto="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rgbClr val="FFCC66"/>
        </a:solidFill>
        <a:effectLst/>
      </p:bgPr>
    </p:bg>
    <p:spTree>
      <p:nvGrpSpPr>
        <p:cNvPr id="1" name=""/>
        <p:cNvGrpSpPr/>
        <p:nvPr/>
      </p:nvGrpSpPr>
      <p:grpSpPr>
        <a:xfrm>
          <a:off x="0" y="0"/>
          <a:ext cx="0" cy="0"/>
          <a:chOff x="0" y="0"/>
          <a:chExt cx="0" cy="0"/>
        </a:xfrm>
      </p:grpSpPr>
      <p:sp>
        <p:nvSpPr>
          <p:cNvPr id="12766" name="Title 1"/>
          <p:cNvSpPr txBox="1">
            <a:spLocks noGrp="1"/>
          </p:cNvSpPr>
          <p:nvPr>
            <p:ph type="title"/>
          </p:nvPr>
        </p:nvSpPr>
        <p:spPr>
          <a:xfrm>
            <a:off x="2209800" y="193676"/>
            <a:ext cx="7772400" cy="950913"/>
          </a:xfrm>
          <a:prstGeom prst="rect">
            <a:avLst/>
          </a:prstGeom>
        </p:spPr>
        <p:txBody>
          <a:bodyPr/>
          <a:lstStyle>
            <a:lvl1pPr algn="ctr">
              <a:defRPr sz="3600" b="1">
                <a:solidFill>
                  <a:srgbClr val="002060"/>
                </a:solidFill>
              </a:defRPr>
            </a:lvl1pPr>
          </a:lstStyle>
          <a:p>
            <a:r>
              <a:t>Jesús, el Maestro</a:t>
            </a:r>
          </a:p>
        </p:txBody>
      </p:sp>
      <p:sp>
        <p:nvSpPr>
          <p:cNvPr id="12767" name="Content Placeholder 2"/>
          <p:cNvSpPr txBox="1">
            <a:spLocks noGrp="1"/>
          </p:cNvSpPr>
          <p:nvPr>
            <p:ph type="body" idx="1"/>
          </p:nvPr>
        </p:nvSpPr>
        <p:spPr>
          <a:xfrm>
            <a:off x="504825" y="1371599"/>
            <a:ext cx="11182350" cy="5292726"/>
          </a:xfrm>
          <a:prstGeom prst="rect">
            <a:avLst/>
          </a:prstGeom>
        </p:spPr>
        <p:txBody>
          <a:bodyPr/>
          <a:lstStyle/>
          <a:p>
            <a:pPr marL="0" indent="0">
              <a:spcBef>
                <a:spcPts val="500"/>
              </a:spcBef>
              <a:buSzTx/>
              <a:buFont typeface="Wingdings"/>
              <a:buNone/>
              <a:defRPr sz="2400" b="1">
                <a:solidFill>
                  <a:srgbClr val="333399"/>
                </a:solidFill>
              </a:defRPr>
            </a:pPr>
            <a:r>
              <a:t>Marcos también utiliza el vocabulario de “enseñanza” para describir el ministerio de Jesús (</a:t>
            </a:r>
            <a:r>
              <a:rPr b="0"/>
              <a:t>διδασκω</a:t>
            </a:r>
            <a:r>
              <a:rPr b="0">
                <a:latin typeface="Greekth"/>
                <a:ea typeface="Greekth"/>
                <a:cs typeface="Greekth"/>
                <a:sym typeface="Greekth"/>
              </a:rPr>
              <a:t>=</a:t>
            </a:r>
            <a:r>
              <a:t> </a:t>
            </a:r>
            <a:r>
              <a:rPr b="0"/>
              <a:t>enseñar</a:t>
            </a:r>
            <a:r>
              <a:t>).</a:t>
            </a:r>
          </a:p>
          <a:p>
            <a:pPr>
              <a:spcBef>
                <a:spcPts val="400"/>
              </a:spcBef>
              <a:defRPr sz="2000"/>
            </a:pPr>
            <a:r>
              <a:t>Es difícil hacer una distinción clara entre predicación y enseñanza, pero esta última generalmente denota explicación y exposición más que proclamación.</a:t>
            </a:r>
          </a:p>
          <a:p>
            <a:pPr>
              <a:spcBef>
                <a:spcPts val="400"/>
              </a:spcBef>
              <a:defRPr sz="2000"/>
            </a:pPr>
            <a:r>
              <a:t>Marcos, más que los otros sinópticos, retrata a Jesús como un maestro (por ejemplo, 2:13; 4:1-2; 10:1; 14:49, etc.).</a:t>
            </a:r>
          </a:p>
          <a:p>
            <a:pPr>
              <a:spcBef>
                <a:spcPts val="400"/>
              </a:spcBef>
              <a:defRPr sz="2000"/>
            </a:pPr>
            <a:r>
              <a:t>Gran parte de su enseñanza trataba sobre la naturaleza del reino de Dios (que variaba de las ideas populares), y a menudo su enseñanza era en forma de parábolas (4:2, 33).</a:t>
            </a:r>
          </a:p>
        </p:txBody>
      </p:sp>
      <p:sp>
        <p:nvSpPr>
          <p:cNvPr id="12768"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198</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67">
                                            <p:bg/>
                                          </p:spTgt>
                                        </p:tgtEl>
                                        <p:attrNameLst>
                                          <p:attrName>style.visibility</p:attrName>
                                        </p:attrNameLst>
                                      </p:cBhvr>
                                      <p:to>
                                        <p:strVal val="visible"/>
                                      </p:to>
                                    </p:set>
                                    <p:anim calcmode="lin" valueType="num">
                                      <p:cBhvr>
                                        <p:cTn id="7" dur="500" fill="hold"/>
                                        <p:tgtEl>
                                          <p:spTgt spid="12767">
                                            <p:bg/>
                                          </p:spTgt>
                                        </p:tgtEl>
                                        <p:attrNameLst>
                                          <p:attrName>ppt_w</p:attrName>
                                        </p:attrNameLst>
                                      </p:cBhvr>
                                      <p:tavLst>
                                        <p:tav tm="0">
                                          <p:val>
                                            <p:fltVal val="0"/>
                                          </p:val>
                                        </p:tav>
                                        <p:tav tm="100000">
                                          <p:val>
                                            <p:strVal val="#ppt_w"/>
                                          </p:val>
                                        </p:tav>
                                      </p:tavLst>
                                    </p:anim>
                                    <p:anim calcmode="lin" valueType="num">
                                      <p:cBhvr>
                                        <p:cTn id="8" dur="500" fill="hold"/>
                                        <p:tgtEl>
                                          <p:spTgt spid="1276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67">
                                            <p:txEl>
                                              <p:pRg st="0" end="0"/>
                                            </p:txEl>
                                          </p:spTgt>
                                        </p:tgtEl>
                                        <p:attrNameLst>
                                          <p:attrName>style.visibility</p:attrName>
                                        </p:attrNameLst>
                                      </p:cBhvr>
                                      <p:to>
                                        <p:strVal val="visible"/>
                                      </p:to>
                                    </p:set>
                                    <p:anim calcmode="lin" valueType="num">
                                      <p:cBhvr>
                                        <p:cTn id="11" dur="500" fill="hold"/>
                                        <p:tgtEl>
                                          <p:spTgt spid="1276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6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67">
                                            <p:txEl>
                                              <p:pRg st="1" end="1"/>
                                            </p:txEl>
                                          </p:spTgt>
                                        </p:tgtEl>
                                        <p:attrNameLst>
                                          <p:attrName>style.visibility</p:attrName>
                                        </p:attrNameLst>
                                      </p:cBhvr>
                                      <p:to>
                                        <p:strVal val="visible"/>
                                      </p:to>
                                    </p:set>
                                    <p:anim calcmode="lin" valueType="num">
                                      <p:cBhvr>
                                        <p:cTn id="17" dur="500" fill="hold"/>
                                        <p:tgtEl>
                                          <p:spTgt spid="1276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6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67">
                                            <p:txEl>
                                              <p:pRg st="2" end="2"/>
                                            </p:txEl>
                                          </p:spTgt>
                                        </p:tgtEl>
                                        <p:attrNameLst>
                                          <p:attrName>style.visibility</p:attrName>
                                        </p:attrNameLst>
                                      </p:cBhvr>
                                      <p:to>
                                        <p:strVal val="visible"/>
                                      </p:to>
                                    </p:set>
                                    <p:anim calcmode="lin" valueType="num">
                                      <p:cBhvr>
                                        <p:cTn id="23" dur="500" fill="hold"/>
                                        <p:tgtEl>
                                          <p:spTgt spid="1276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6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767">
                                            <p:txEl>
                                              <p:pRg st="3" end="3"/>
                                            </p:txEl>
                                          </p:spTgt>
                                        </p:tgtEl>
                                        <p:attrNameLst>
                                          <p:attrName>style.visibility</p:attrName>
                                        </p:attrNameLst>
                                      </p:cBhvr>
                                      <p:to>
                                        <p:strVal val="visible"/>
                                      </p:to>
                                    </p:set>
                                    <p:anim calcmode="lin" valueType="num">
                                      <p:cBhvr>
                                        <p:cTn id="29" dur="500" fill="hold"/>
                                        <p:tgtEl>
                                          <p:spTgt spid="1276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767">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67" grpId="1" build="p" animBg="1" advAuto="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rgbClr val="FFCC66"/>
        </a:solidFill>
        <a:effectLst/>
      </p:bgPr>
    </p:bg>
    <p:spTree>
      <p:nvGrpSpPr>
        <p:cNvPr id="1" name=""/>
        <p:cNvGrpSpPr/>
        <p:nvPr/>
      </p:nvGrpSpPr>
      <p:grpSpPr>
        <a:xfrm>
          <a:off x="0" y="0"/>
          <a:ext cx="0" cy="0"/>
          <a:chOff x="0" y="0"/>
          <a:chExt cx="0" cy="0"/>
        </a:xfrm>
      </p:grpSpPr>
      <p:sp>
        <p:nvSpPr>
          <p:cNvPr id="12770" name="Title 1"/>
          <p:cNvSpPr txBox="1">
            <a:spLocks noGrp="1"/>
          </p:cNvSpPr>
          <p:nvPr>
            <p:ph type="title"/>
          </p:nvPr>
        </p:nvSpPr>
        <p:spPr>
          <a:xfrm>
            <a:off x="2214564" y="269876"/>
            <a:ext cx="7761287" cy="950913"/>
          </a:xfrm>
          <a:prstGeom prst="rect">
            <a:avLst/>
          </a:prstGeom>
        </p:spPr>
        <p:txBody>
          <a:bodyPr/>
          <a:lstStyle>
            <a:lvl1pPr>
              <a:defRPr sz="3600" b="1">
                <a:solidFill>
                  <a:srgbClr val="002060"/>
                </a:solidFill>
              </a:defRPr>
            </a:lvl1pPr>
          </a:lstStyle>
          <a:p>
            <a:r>
              <a:t>Jesús, el hacedor de milagros</a:t>
            </a:r>
          </a:p>
        </p:txBody>
      </p:sp>
      <p:sp>
        <p:nvSpPr>
          <p:cNvPr id="12771" name="Content Placeholder 2"/>
          <p:cNvSpPr txBox="1">
            <a:spLocks noGrp="1"/>
          </p:cNvSpPr>
          <p:nvPr>
            <p:ph type="body" idx="1"/>
          </p:nvPr>
        </p:nvSpPr>
        <p:spPr>
          <a:xfrm>
            <a:off x="619125" y="1447800"/>
            <a:ext cx="10906126" cy="5140324"/>
          </a:xfrm>
          <a:prstGeom prst="rect">
            <a:avLst/>
          </a:prstGeom>
        </p:spPr>
        <p:txBody>
          <a:bodyPr/>
          <a:lstStyle/>
          <a:p>
            <a:pPr marL="0" indent="0">
              <a:spcBef>
                <a:spcPts val="500"/>
              </a:spcBef>
              <a:buSzTx/>
              <a:buFont typeface="Wingdings"/>
              <a:buNone/>
              <a:defRPr sz="2400" b="1">
                <a:solidFill>
                  <a:srgbClr val="333399"/>
                </a:solidFill>
              </a:defRPr>
            </a:pPr>
            <a:r>
              <a:t>Además de su predicación y enseñanza, Jesús realizó muchos milagros (</a:t>
            </a:r>
            <a:r>
              <a:rPr b="0"/>
              <a:t>δυναμεις</a:t>
            </a:r>
            <a:r>
              <a:rPr b="0">
                <a:latin typeface="Greekth"/>
                <a:ea typeface="Greekth"/>
                <a:cs typeface="Greekth"/>
                <a:sym typeface="Greekth"/>
              </a:rPr>
              <a:t>=</a:t>
            </a:r>
            <a:r>
              <a:rPr b="0"/>
              <a:t>actos de poder</a:t>
            </a:r>
            <a:r>
              <a:t>), y Marcos dedica más espacio a este aspecto del ministerio de Jesús que los otros escritores del evangelio.</a:t>
            </a:r>
          </a:p>
          <a:p>
            <a:pPr>
              <a:spcBef>
                <a:spcPts val="400"/>
              </a:spcBef>
              <a:defRPr sz="2000"/>
            </a:pPr>
            <a:r>
              <a:t>Tales actos de poder tenían claramente como objetivo combatir las fuerzas del mal (3:22-27).</a:t>
            </a:r>
          </a:p>
          <a:p>
            <a:pPr>
              <a:spcBef>
                <a:spcPts val="400"/>
              </a:spcBef>
              <a:defRPr sz="2000"/>
            </a:pPr>
            <a:r>
              <a:t>Algunos de sus milagros parecen haber sido simples actos de compasión (por ejemplo, 1:30-31), mientras que otros parecen ser realizados para demostrar un punto teológico (por ejemplo, 2:1-12).</a:t>
            </a:r>
          </a:p>
        </p:txBody>
      </p:sp>
      <p:sp>
        <p:nvSpPr>
          <p:cNvPr id="12772" name="Slide Number Placeholder 3"/>
          <p:cNvSpPr txBox="1">
            <a:spLocks noGrp="1"/>
          </p:cNvSpPr>
          <p:nvPr>
            <p:ph type="sldNum" sz="quarter" idx="2"/>
          </p:nvPr>
        </p:nvSpPr>
        <p:spPr>
          <a:xfrm>
            <a:off x="9389533" y="6393497"/>
            <a:ext cx="395323"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199</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71">
                                            <p:bg/>
                                          </p:spTgt>
                                        </p:tgtEl>
                                        <p:attrNameLst>
                                          <p:attrName>style.visibility</p:attrName>
                                        </p:attrNameLst>
                                      </p:cBhvr>
                                      <p:to>
                                        <p:strVal val="visible"/>
                                      </p:to>
                                    </p:set>
                                    <p:anim calcmode="lin" valueType="num">
                                      <p:cBhvr>
                                        <p:cTn id="7" dur="500" fill="hold"/>
                                        <p:tgtEl>
                                          <p:spTgt spid="12771">
                                            <p:bg/>
                                          </p:spTgt>
                                        </p:tgtEl>
                                        <p:attrNameLst>
                                          <p:attrName>ppt_w</p:attrName>
                                        </p:attrNameLst>
                                      </p:cBhvr>
                                      <p:tavLst>
                                        <p:tav tm="0">
                                          <p:val>
                                            <p:fltVal val="0"/>
                                          </p:val>
                                        </p:tav>
                                        <p:tav tm="100000">
                                          <p:val>
                                            <p:strVal val="#ppt_w"/>
                                          </p:val>
                                        </p:tav>
                                      </p:tavLst>
                                    </p:anim>
                                    <p:anim calcmode="lin" valueType="num">
                                      <p:cBhvr>
                                        <p:cTn id="8" dur="500" fill="hold"/>
                                        <p:tgtEl>
                                          <p:spTgt spid="1277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71">
                                            <p:txEl>
                                              <p:pRg st="0" end="0"/>
                                            </p:txEl>
                                          </p:spTgt>
                                        </p:tgtEl>
                                        <p:attrNameLst>
                                          <p:attrName>style.visibility</p:attrName>
                                        </p:attrNameLst>
                                      </p:cBhvr>
                                      <p:to>
                                        <p:strVal val="visible"/>
                                      </p:to>
                                    </p:set>
                                    <p:anim calcmode="lin" valueType="num">
                                      <p:cBhvr>
                                        <p:cTn id="11" dur="500" fill="hold"/>
                                        <p:tgtEl>
                                          <p:spTgt spid="1277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7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771">
                                            <p:txEl>
                                              <p:pRg st="1" end="1"/>
                                            </p:txEl>
                                          </p:spTgt>
                                        </p:tgtEl>
                                        <p:attrNameLst>
                                          <p:attrName>style.visibility</p:attrName>
                                        </p:attrNameLst>
                                      </p:cBhvr>
                                      <p:to>
                                        <p:strVal val="visible"/>
                                      </p:to>
                                    </p:set>
                                    <p:anim calcmode="lin" valueType="num">
                                      <p:cBhvr>
                                        <p:cTn id="17" dur="500" fill="hold"/>
                                        <p:tgtEl>
                                          <p:spTgt spid="1277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77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771">
                                            <p:txEl>
                                              <p:pRg st="2" end="2"/>
                                            </p:txEl>
                                          </p:spTgt>
                                        </p:tgtEl>
                                        <p:attrNameLst>
                                          <p:attrName>style.visibility</p:attrName>
                                        </p:attrNameLst>
                                      </p:cBhvr>
                                      <p:to>
                                        <p:strVal val="visible"/>
                                      </p:to>
                                    </p:set>
                                    <p:anim calcmode="lin" valueType="num">
                                      <p:cBhvr>
                                        <p:cTn id="23" dur="500" fill="hold"/>
                                        <p:tgtEl>
                                          <p:spTgt spid="1277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771">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71" grpId="1" build="p"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5" name="Rectangle 3"/>
          <p:cNvSpPr txBox="1">
            <a:spLocks noGrp="1"/>
          </p:cNvSpPr>
          <p:nvPr>
            <p:ph type="body" sz="half" idx="1"/>
          </p:nvPr>
        </p:nvSpPr>
        <p:spPr>
          <a:xfrm>
            <a:off x="398058" y="3755616"/>
            <a:ext cx="11395883" cy="2291785"/>
          </a:xfrm>
          <a:prstGeom prst="rect">
            <a:avLst/>
          </a:prstGeom>
        </p:spPr>
        <p:txBody>
          <a:bodyPr/>
          <a:lstStyle>
            <a:lvl1pPr marL="308609" indent="-308609" defTabSz="822959">
              <a:lnSpc>
                <a:spcPct val="90000"/>
              </a:lnSpc>
              <a:spcBef>
                <a:spcPts val="1700"/>
              </a:spcBef>
              <a:buSzTx/>
              <a:buFont typeface="Wingdings"/>
              <a:buNone/>
              <a:defRPr sz="7200">
                <a:solidFill>
                  <a:srgbClr val="FF3300"/>
                </a:solidFill>
                <a:effectLst>
                  <a:outerShdw blurRad="34289" dist="34289" dir="2700000" rotWithShape="0">
                    <a:srgbClr val="000000"/>
                  </a:outerShdw>
                </a:effectLst>
                <a:latin typeface="Matura MT Script Capitals"/>
                <a:ea typeface="Matura MT Script Capitals"/>
                <a:cs typeface="Matura MT Script Capitals"/>
                <a:sym typeface="Matura MT Script Capitals"/>
              </a:defRPr>
            </a:lvl1pPr>
          </a:lstStyle>
          <a:p>
            <a:r>
              <a:t>Del Antiguo al Nuevo Testamento</a:t>
            </a:r>
          </a:p>
        </p:txBody>
      </p:sp>
      <p:sp>
        <p:nvSpPr>
          <p:cNvPr id="11846" name="Slide Number Placeholder 1"/>
          <p:cNvSpPr txBox="1">
            <a:spLocks noGrp="1"/>
          </p:cNvSpPr>
          <p:nvPr>
            <p:ph type="sldNum" sz="quarter" idx="2"/>
          </p:nvPr>
        </p:nvSpPr>
        <p:spPr>
          <a:xfrm>
            <a:off x="8737600" y="6248400"/>
            <a:ext cx="174772"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t>2</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1845">
                                            <p:bg/>
                                          </p:spTgt>
                                        </p:tgtEl>
                                        <p:attrNameLst>
                                          <p:attrName>style.visibility</p:attrName>
                                        </p:attrNameLst>
                                      </p:cBhvr>
                                      <p:to>
                                        <p:strVal val="visible"/>
                                      </p:to>
                                    </p:set>
                                    <p:anim calcmode="lin" valueType="num">
                                      <p:cBhvr>
                                        <p:cTn id="7" dur="500" fill="hold"/>
                                        <p:tgtEl>
                                          <p:spTgt spid="11845">
                                            <p:bg/>
                                          </p:spTgt>
                                        </p:tgtEl>
                                        <p:attrNameLst>
                                          <p:attrName>ppt_x</p:attrName>
                                        </p:attrNameLst>
                                      </p:cBhvr>
                                      <p:tavLst>
                                        <p:tav tm="0">
                                          <p:val>
                                            <p:strVal val="0-#ppt_w/2"/>
                                          </p:val>
                                        </p:tav>
                                        <p:tav tm="100000">
                                          <p:val>
                                            <p:strVal val="#ppt_x"/>
                                          </p:val>
                                        </p:tav>
                                      </p:tavLst>
                                    </p:anim>
                                    <p:anim calcmode="lin" valueType="num">
                                      <p:cBhvr>
                                        <p:cTn id="8" dur="500" fill="hold"/>
                                        <p:tgtEl>
                                          <p:spTgt spid="11845">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1845">
                                            <p:txEl>
                                              <p:pRg st="0" end="0"/>
                                            </p:txEl>
                                          </p:spTgt>
                                        </p:tgtEl>
                                        <p:attrNameLst>
                                          <p:attrName>style.visibility</p:attrName>
                                        </p:attrNameLst>
                                      </p:cBhvr>
                                      <p:to>
                                        <p:strVal val="visible"/>
                                      </p:to>
                                    </p:set>
                                    <p:anim calcmode="lin" valueType="num">
                                      <p:cBhvr>
                                        <p:cTn id="11" dur="500" fill="hold"/>
                                        <p:tgtEl>
                                          <p:spTgt spid="11845">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184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45" grpId="1" build="p" animBg="1" advAuto="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4CE"/>
        </a:solidFill>
        <a:effectLst/>
      </p:bgPr>
    </p:bg>
    <p:spTree>
      <p:nvGrpSpPr>
        <p:cNvPr id="1" name=""/>
        <p:cNvGrpSpPr/>
        <p:nvPr/>
      </p:nvGrpSpPr>
      <p:grpSpPr>
        <a:xfrm>
          <a:off x="0" y="0"/>
          <a:ext cx="0" cy="0"/>
          <a:chOff x="0" y="0"/>
          <a:chExt cx="0" cy="0"/>
        </a:xfrm>
      </p:grpSpPr>
      <p:sp>
        <p:nvSpPr>
          <p:cNvPr id="11925" name="Title 1"/>
          <p:cNvSpPr txBox="1">
            <a:spLocks noGrp="1"/>
          </p:cNvSpPr>
          <p:nvPr>
            <p:ph type="title"/>
          </p:nvPr>
        </p:nvSpPr>
        <p:spPr>
          <a:xfrm>
            <a:off x="1097280" y="286603"/>
            <a:ext cx="10058401" cy="1450757"/>
          </a:xfrm>
          <a:prstGeom prst="rect">
            <a:avLst/>
          </a:prstGeom>
        </p:spPr>
        <p:txBody>
          <a:bodyPr/>
          <a:lstStyle>
            <a:lvl1pPr>
              <a:defRPr spc="-99">
                <a:solidFill>
                  <a:srgbClr val="7030A0"/>
                </a:solidFill>
              </a:defRPr>
            </a:lvl1pPr>
          </a:lstStyle>
          <a:p>
            <a:r>
              <a:t>Los herodianos</a:t>
            </a:r>
          </a:p>
        </p:txBody>
      </p:sp>
      <p:sp>
        <p:nvSpPr>
          <p:cNvPr id="11926" name="Content Placeholder 2"/>
          <p:cNvSpPr txBox="1">
            <a:spLocks noGrp="1"/>
          </p:cNvSpPr>
          <p:nvPr>
            <p:ph type="body" idx="1"/>
          </p:nvPr>
        </p:nvSpPr>
        <p:spPr>
          <a:xfrm>
            <a:off x="1097279" y="2011681"/>
            <a:ext cx="10546082" cy="4324953"/>
          </a:xfrm>
          <a:prstGeom prst="rect">
            <a:avLst/>
          </a:prstGeom>
        </p:spPr>
        <p:txBody>
          <a:bodyPr/>
          <a:lstStyle/>
          <a:p>
            <a:pPr>
              <a:defRPr sz="2400" b="1">
                <a:solidFill>
                  <a:srgbClr val="C00000"/>
                </a:solidFill>
                <a:latin typeface="Bahnschrift SemiBold Condensed"/>
                <a:ea typeface="Bahnschrift SemiBold Condensed"/>
                <a:cs typeface="Bahnschrift SemiBold Condensed"/>
                <a:sym typeface="Bahnschrift SemiBold Condensed"/>
              </a:defRPr>
            </a:pPr>
            <a:r>
              <a:t>Este grupo, mencionado junto a los fariseos (Mc 3,6; 12,13; Mt 22,16), es en gran parte desconocido, salvo las referencias en el Nuevo Testamento.</a:t>
            </a:r>
          </a:p>
          <a:p>
            <a:pPr marL="914400" indent="-457200">
              <a:spcBef>
                <a:spcPts val="0"/>
              </a:spcBef>
              <a:buFontTx/>
              <a:buChar char="▪"/>
              <a:defRPr sz="2000" i="1"/>
            </a:pPr>
            <a:r>
              <a:t>Josefo no los menciona.</a:t>
            </a:r>
          </a:p>
          <a:p>
            <a:pPr marL="914400" indent="-457200">
              <a:spcBef>
                <a:spcPts val="0"/>
              </a:spcBef>
              <a:buFontTx/>
              <a:buChar char="▪"/>
              <a:defRPr sz="2000" i="1"/>
            </a:pPr>
            <a:r>
              <a:t>Al parecer eran partidarios de la familia Herodes.</a:t>
            </a:r>
          </a:p>
          <a:p>
            <a:pPr marL="914400" indent="-457200">
              <a:spcBef>
                <a:spcPts val="0"/>
              </a:spcBef>
              <a:buFontTx/>
              <a:buChar char="▪"/>
              <a:defRPr sz="2000" i="1"/>
            </a:pPr>
            <a:r>
              <a:t>Algunos han sugerido que podrían haber sido esenios, pero esto no está claro.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26">
                                            <p:bg/>
                                          </p:spTgt>
                                        </p:tgtEl>
                                        <p:attrNameLst>
                                          <p:attrName>style.visibility</p:attrName>
                                        </p:attrNameLst>
                                      </p:cBhvr>
                                      <p:to>
                                        <p:strVal val="visible"/>
                                      </p:to>
                                    </p:set>
                                    <p:anim calcmode="lin" valueType="num">
                                      <p:cBhvr>
                                        <p:cTn id="7" dur="500" fill="hold"/>
                                        <p:tgtEl>
                                          <p:spTgt spid="11926">
                                            <p:bg/>
                                          </p:spTgt>
                                        </p:tgtEl>
                                        <p:attrNameLst>
                                          <p:attrName>ppt_w</p:attrName>
                                        </p:attrNameLst>
                                      </p:cBhvr>
                                      <p:tavLst>
                                        <p:tav tm="0">
                                          <p:val>
                                            <p:fltVal val="0"/>
                                          </p:val>
                                        </p:tav>
                                        <p:tav tm="100000">
                                          <p:val>
                                            <p:strVal val="#ppt_w"/>
                                          </p:val>
                                        </p:tav>
                                      </p:tavLst>
                                    </p:anim>
                                    <p:anim calcmode="lin" valueType="num">
                                      <p:cBhvr>
                                        <p:cTn id="8" dur="500" fill="hold"/>
                                        <p:tgtEl>
                                          <p:spTgt spid="1192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26">
                                            <p:txEl>
                                              <p:pRg st="0" end="0"/>
                                            </p:txEl>
                                          </p:spTgt>
                                        </p:tgtEl>
                                        <p:attrNameLst>
                                          <p:attrName>style.visibility</p:attrName>
                                        </p:attrNameLst>
                                      </p:cBhvr>
                                      <p:to>
                                        <p:strVal val="visible"/>
                                      </p:to>
                                    </p:set>
                                    <p:anim calcmode="lin" valueType="num">
                                      <p:cBhvr>
                                        <p:cTn id="11" dur="500" fill="hold"/>
                                        <p:tgtEl>
                                          <p:spTgt spid="1192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2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26">
                                            <p:txEl>
                                              <p:pRg st="1" end="1"/>
                                            </p:txEl>
                                          </p:spTgt>
                                        </p:tgtEl>
                                        <p:attrNameLst>
                                          <p:attrName>style.visibility</p:attrName>
                                        </p:attrNameLst>
                                      </p:cBhvr>
                                      <p:to>
                                        <p:strVal val="visible"/>
                                      </p:to>
                                    </p:set>
                                    <p:anim calcmode="lin" valueType="num">
                                      <p:cBhvr>
                                        <p:cTn id="17" dur="500" fill="hold"/>
                                        <p:tgtEl>
                                          <p:spTgt spid="1192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2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26">
                                            <p:txEl>
                                              <p:pRg st="2" end="2"/>
                                            </p:txEl>
                                          </p:spTgt>
                                        </p:tgtEl>
                                        <p:attrNameLst>
                                          <p:attrName>style.visibility</p:attrName>
                                        </p:attrNameLst>
                                      </p:cBhvr>
                                      <p:to>
                                        <p:strVal val="visible"/>
                                      </p:to>
                                    </p:set>
                                    <p:anim calcmode="lin" valueType="num">
                                      <p:cBhvr>
                                        <p:cTn id="23" dur="500" fill="hold"/>
                                        <p:tgtEl>
                                          <p:spTgt spid="1192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26">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26">
                                            <p:txEl>
                                              <p:pRg st="3" end="3"/>
                                            </p:txEl>
                                          </p:spTgt>
                                        </p:tgtEl>
                                        <p:attrNameLst>
                                          <p:attrName>style.visibility</p:attrName>
                                        </p:attrNameLst>
                                      </p:cBhvr>
                                      <p:to>
                                        <p:strVal val="visible"/>
                                      </p:to>
                                    </p:set>
                                    <p:anim calcmode="lin" valueType="num">
                                      <p:cBhvr>
                                        <p:cTn id="29" dur="500" fill="hold"/>
                                        <p:tgtEl>
                                          <p:spTgt spid="11926">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26">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6" grpId="1" build="p" animBg="1" advAuto="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74"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Lucas</a:t>
            </a:r>
          </a:p>
        </p:txBody>
      </p:sp>
      <p:sp>
        <p:nvSpPr>
          <p:cNvPr id="12775"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200</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774">
                                            <p:bg/>
                                          </p:spTgt>
                                        </p:tgtEl>
                                        <p:attrNameLst>
                                          <p:attrName>style.visibility</p:attrName>
                                        </p:attrNameLst>
                                      </p:cBhvr>
                                      <p:to>
                                        <p:strVal val="visible"/>
                                      </p:to>
                                    </p:set>
                                    <p:anim calcmode="lin" valueType="num">
                                      <p:cBhvr>
                                        <p:cTn id="7" dur="500" fill="hold"/>
                                        <p:tgtEl>
                                          <p:spTgt spid="12774">
                                            <p:bg/>
                                          </p:spTgt>
                                        </p:tgtEl>
                                        <p:attrNameLst>
                                          <p:attrName>ppt_x</p:attrName>
                                        </p:attrNameLst>
                                      </p:cBhvr>
                                      <p:tavLst>
                                        <p:tav tm="0">
                                          <p:val>
                                            <p:strVal val="0-#ppt_w/2"/>
                                          </p:val>
                                        </p:tav>
                                        <p:tav tm="100000">
                                          <p:val>
                                            <p:strVal val="#ppt_x"/>
                                          </p:val>
                                        </p:tav>
                                      </p:tavLst>
                                    </p:anim>
                                    <p:anim calcmode="lin" valueType="num">
                                      <p:cBhvr>
                                        <p:cTn id="8" dur="500" fill="hold"/>
                                        <p:tgtEl>
                                          <p:spTgt spid="12774">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774">
                                            <p:txEl>
                                              <p:pRg st="0" end="0"/>
                                            </p:txEl>
                                          </p:spTgt>
                                        </p:tgtEl>
                                        <p:attrNameLst>
                                          <p:attrName>style.visibility</p:attrName>
                                        </p:attrNameLst>
                                      </p:cBhvr>
                                      <p:to>
                                        <p:strVal val="visible"/>
                                      </p:to>
                                    </p:set>
                                    <p:anim calcmode="lin" valueType="num">
                                      <p:cBhvr>
                                        <p:cTn id="11" dur="500" fill="hold"/>
                                        <p:tgtEl>
                                          <p:spTgt spid="12774">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77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74" grpId="1" build="p" animBg="1" advAuto="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77" name="Title 1"/>
          <p:cNvSpPr txBox="1">
            <a:spLocks noGrp="1"/>
          </p:cNvSpPr>
          <p:nvPr>
            <p:ph type="title"/>
          </p:nvPr>
        </p:nvSpPr>
        <p:spPr>
          <a:xfrm>
            <a:off x="1828799" y="329899"/>
            <a:ext cx="8911689" cy="823009"/>
          </a:xfrm>
          <a:prstGeom prst="rect">
            <a:avLst/>
          </a:prstGeom>
        </p:spPr>
        <p:txBody>
          <a:bodyPr/>
          <a:lstStyle>
            <a:lvl1pPr>
              <a:defRPr sz="3200" b="1">
                <a:solidFill>
                  <a:srgbClr val="C00000"/>
                </a:solidFill>
              </a:defRPr>
            </a:lvl1pPr>
          </a:lstStyle>
          <a:p>
            <a:r>
              <a:t>TEMAS TEOLÓGICOS</a:t>
            </a:r>
          </a:p>
        </p:txBody>
      </p:sp>
      <p:sp>
        <p:nvSpPr>
          <p:cNvPr id="12778" name="Content Placeholder 2"/>
          <p:cNvSpPr txBox="1">
            <a:spLocks noGrp="1"/>
          </p:cNvSpPr>
          <p:nvPr>
            <p:ph type="body" idx="1"/>
          </p:nvPr>
        </p:nvSpPr>
        <p:spPr>
          <a:xfrm>
            <a:off x="1828799" y="1325879"/>
            <a:ext cx="9675814" cy="5532122"/>
          </a:xfrm>
          <a:prstGeom prst="rect">
            <a:avLst/>
          </a:prstGeom>
        </p:spPr>
        <p:txBody>
          <a:bodyPr/>
          <a:lstStyle/>
          <a:p>
            <a:pPr marL="0" indent="0">
              <a:buSzTx/>
              <a:buFont typeface="Wingdings 3"/>
              <a:buNone/>
              <a:defRPr sz="2400" b="1">
                <a:solidFill>
                  <a:srgbClr val="002060"/>
                </a:solidFill>
              </a:defRPr>
            </a:pPr>
            <a:r>
              <a:t>En el tercer evangelio surgen varios temas importantes.</a:t>
            </a:r>
          </a:p>
          <a:p>
            <a:pPr marL="742950" lvl="1" indent="-285750">
              <a:defRPr sz="2000" i="1"/>
            </a:pPr>
            <a:r>
              <a:t>En el tema del asombro, Lucas utiliza un conjunto de palabras para demostrar el poder del acontecimiento de Cristo. La gente está sobrecogida, asombrada, perpleja, sorprendida y asustada.</a:t>
            </a:r>
            <a:endParaRPr sz="1600"/>
          </a:p>
          <a:p>
            <a:pPr marL="742950" lvl="1" indent="-285750">
              <a:defRPr sz="2000" i="1"/>
            </a:pPr>
            <a:r>
              <a:t>Hay un marcado énfasis en la oración, especialmente en las oraciones de Jesús.</a:t>
            </a:r>
            <a:endParaRPr sz="1600"/>
          </a:p>
          <a:p>
            <a:pPr marL="742950" lvl="1" indent="-285750">
              <a:defRPr sz="2000" i="1"/>
            </a:pPr>
            <a:r>
              <a:t>La obra activa del Espíritu Santo ocupa un lugar destacado en Lucas, y este énfasis continuará en el libro de los Hechos.</a:t>
            </a:r>
          </a:p>
        </p:txBody>
      </p:sp>
      <p:sp>
        <p:nvSpPr>
          <p:cNvPr id="12779" name="Slide Number Placeholder 3"/>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201</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78">
                                            <p:bg/>
                                          </p:spTgt>
                                        </p:tgtEl>
                                        <p:attrNameLst>
                                          <p:attrName>style.visibility</p:attrName>
                                        </p:attrNameLst>
                                      </p:cBhvr>
                                      <p:to>
                                        <p:strVal val="visible"/>
                                      </p:to>
                                    </p:set>
                                    <p:anim calcmode="lin" valueType="num">
                                      <p:cBhvr>
                                        <p:cTn id="7" dur="500" fill="hold"/>
                                        <p:tgtEl>
                                          <p:spTgt spid="12778">
                                            <p:bg/>
                                          </p:spTgt>
                                        </p:tgtEl>
                                        <p:attrNameLst>
                                          <p:attrName>ppt_w</p:attrName>
                                        </p:attrNameLst>
                                      </p:cBhvr>
                                      <p:tavLst>
                                        <p:tav tm="0">
                                          <p:val>
                                            <p:fltVal val="0"/>
                                          </p:val>
                                        </p:tav>
                                        <p:tav tm="100000">
                                          <p:val>
                                            <p:strVal val="#ppt_w"/>
                                          </p:val>
                                        </p:tav>
                                      </p:tavLst>
                                    </p:anim>
                                    <p:anim calcmode="lin" valueType="num">
                                      <p:cBhvr>
                                        <p:cTn id="8" dur="500" fill="hold"/>
                                        <p:tgtEl>
                                          <p:spTgt spid="1277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78">
                                            <p:txEl>
                                              <p:pRg st="0" end="0"/>
                                            </p:txEl>
                                          </p:spTgt>
                                        </p:tgtEl>
                                        <p:attrNameLst>
                                          <p:attrName>style.visibility</p:attrName>
                                        </p:attrNameLst>
                                      </p:cBhvr>
                                      <p:to>
                                        <p:strVal val="visible"/>
                                      </p:to>
                                    </p:set>
                                    <p:anim calcmode="lin" valueType="num">
                                      <p:cBhvr>
                                        <p:cTn id="11" dur="500" fill="hold"/>
                                        <p:tgtEl>
                                          <p:spTgt spid="1277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7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778">
                                            <p:txEl>
                                              <p:pRg st="1" end="1"/>
                                            </p:txEl>
                                          </p:spTgt>
                                        </p:tgtEl>
                                        <p:attrNameLst>
                                          <p:attrName>style.visibility</p:attrName>
                                        </p:attrNameLst>
                                      </p:cBhvr>
                                      <p:to>
                                        <p:strVal val="visible"/>
                                      </p:to>
                                    </p:set>
                                    <p:anim calcmode="lin" valueType="num">
                                      <p:cBhvr>
                                        <p:cTn id="15" dur="500" fill="hold"/>
                                        <p:tgtEl>
                                          <p:spTgt spid="12778">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778">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778">
                                            <p:txEl>
                                              <p:pRg st="2" end="2"/>
                                            </p:txEl>
                                          </p:spTgt>
                                        </p:tgtEl>
                                        <p:attrNameLst>
                                          <p:attrName>style.visibility</p:attrName>
                                        </p:attrNameLst>
                                      </p:cBhvr>
                                      <p:to>
                                        <p:strVal val="visible"/>
                                      </p:to>
                                    </p:set>
                                    <p:anim calcmode="lin" valueType="num">
                                      <p:cBhvr>
                                        <p:cTn id="19" dur="500" fill="hold"/>
                                        <p:tgtEl>
                                          <p:spTgt spid="1277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778">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778">
                                            <p:txEl>
                                              <p:pRg st="3" end="3"/>
                                            </p:txEl>
                                          </p:spTgt>
                                        </p:tgtEl>
                                        <p:attrNameLst>
                                          <p:attrName>style.visibility</p:attrName>
                                        </p:attrNameLst>
                                      </p:cBhvr>
                                      <p:to>
                                        <p:strVal val="visible"/>
                                      </p:to>
                                    </p:set>
                                    <p:anim calcmode="lin" valueType="num">
                                      <p:cBhvr>
                                        <p:cTn id="23" dur="500" fill="hold"/>
                                        <p:tgtEl>
                                          <p:spTgt spid="12778">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778">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78" grpId="1" build="p" animBg="1" advAuto="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1" name="Title 1"/>
          <p:cNvSpPr txBox="1">
            <a:spLocks noGrp="1"/>
          </p:cNvSpPr>
          <p:nvPr>
            <p:ph type="title"/>
          </p:nvPr>
        </p:nvSpPr>
        <p:spPr>
          <a:xfrm>
            <a:off x="1822904" y="584566"/>
            <a:ext cx="8911688" cy="771554"/>
          </a:xfrm>
          <a:prstGeom prst="rect">
            <a:avLst/>
          </a:prstGeom>
        </p:spPr>
        <p:txBody>
          <a:bodyPr/>
          <a:lstStyle>
            <a:lvl1pPr>
              <a:defRPr sz="3200" b="1">
                <a:solidFill>
                  <a:srgbClr val="C00000"/>
                </a:solidFill>
              </a:defRPr>
            </a:lvl1pPr>
          </a:lstStyle>
          <a:p>
            <a:r>
              <a:t>Asombro</a:t>
            </a:r>
          </a:p>
        </p:txBody>
      </p:sp>
      <p:sp>
        <p:nvSpPr>
          <p:cNvPr id="12782" name="Content Placeholder 2"/>
          <p:cNvSpPr txBox="1">
            <a:spLocks noGrp="1"/>
          </p:cNvSpPr>
          <p:nvPr>
            <p:ph type="body" idx="1"/>
          </p:nvPr>
        </p:nvSpPr>
        <p:spPr>
          <a:xfrm>
            <a:off x="1954884" y="1356120"/>
            <a:ext cx="10028568" cy="5397106"/>
          </a:xfrm>
          <a:prstGeom prst="rect">
            <a:avLst/>
          </a:prstGeom>
        </p:spPr>
        <p:txBody>
          <a:bodyPr/>
          <a:lstStyle/>
          <a:p>
            <a:pPr marL="0" indent="0">
              <a:buSzTx/>
              <a:buFont typeface="Wingdings 3"/>
              <a:buNone/>
              <a:defRPr sz="2400" b="1">
                <a:solidFill>
                  <a:srgbClr val="002060"/>
                </a:solidFill>
              </a:defRPr>
            </a:pPr>
            <a:r>
              <a:t>El vocabulario del asombro de Lucas es rico y abundante:</a:t>
            </a:r>
          </a:p>
          <a:p>
            <a:pPr marL="742950" lvl="1" indent="-285750">
              <a:defRPr sz="2000">
                <a:solidFill>
                  <a:srgbClr val="000000"/>
                </a:solidFill>
                <a:latin typeface="Greekth"/>
                <a:ea typeface="Greekth"/>
                <a:cs typeface="Greekth"/>
                <a:sym typeface="Greekth"/>
              </a:defRPr>
            </a:pPr>
            <a:r>
              <a:t>θαυμαζω</a:t>
            </a:r>
            <a:r>
              <a:rPr>
                <a:latin typeface="Century Gothic"/>
                <a:ea typeface="Century Gothic"/>
                <a:cs typeface="Century Gothic"/>
                <a:sym typeface="Century Gothic"/>
              </a:rPr>
              <a:t>= maravillarse (1:21, 63; 2:18, 33; 4:22; 8:25; 9:43; 11:14, 38; 20:26; 24:12, 41)</a:t>
            </a:r>
          </a:p>
          <a:p>
            <a:pPr marL="742950" lvl="1" indent="-285750">
              <a:defRPr sz="2000">
                <a:solidFill>
                  <a:srgbClr val="000000"/>
                </a:solidFill>
                <a:latin typeface="Greekth"/>
                <a:ea typeface="Greekth"/>
                <a:cs typeface="Greekth"/>
                <a:sym typeface="Greekth"/>
              </a:defRPr>
            </a:pPr>
            <a:r>
              <a:t>εκπλησσομαι </a:t>
            </a:r>
            <a:r>
              <a:rPr>
                <a:latin typeface="Century Gothic"/>
                <a:ea typeface="Century Gothic"/>
                <a:cs typeface="Century Gothic"/>
                <a:sym typeface="Century Gothic"/>
              </a:rPr>
              <a:t>= estar asombrado (2:48; 4:32; 9:43)</a:t>
            </a:r>
          </a:p>
          <a:p>
            <a:pPr marL="742950" lvl="1" indent="-285750">
              <a:defRPr sz="2000">
                <a:solidFill>
                  <a:srgbClr val="000000"/>
                </a:solidFill>
                <a:latin typeface="Greekth"/>
                <a:ea typeface="Greekth"/>
                <a:cs typeface="Greekth"/>
                <a:sym typeface="Greekth"/>
              </a:defRPr>
            </a:pPr>
            <a:r>
              <a:t>εξιστημι </a:t>
            </a:r>
            <a:r>
              <a:rPr>
                <a:latin typeface="Century Gothic"/>
                <a:ea typeface="Century Gothic"/>
                <a:cs typeface="Century Gothic"/>
                <a:sym typeface="Century Gothic"/>
              </a:rPr>
              <a:t>= quedar asombrado (2:47; 8:56; 24:22)</a:t>
            </a:r>
          </a:p>
          <a:p>
            <a:pPr marL="742950" lvl="1" indent="-285750">
              <a:defRPr sz="2000">
                <a:solidFill>
                  <a:srgbClr val="000000"/>
                </a:solidFill>
                <a:latin typeface="Greekth"/>
                <a:ea typeface="Greekth"/>
                <a:cs typeface="Greekth"/>
                <a:sym typeface="Greekth"/>
              </a:defRPr>
            </a:pPr>
            <a:r>
              <a:t>εκστασις</a:t>
            </a:r>
            <a:r>
              <a:rPr>
                <a:latin typeface="Century Gothic"/>
                <a:ea typeface="Century Gothic"/>
                <a:cs typeface="Century Gothic"/>
                <a:sym typeface="Century Gothic"/>
              </a:rPr>
              <a:t>= desconcierto (5:26)</a:t>
            </a:r>
          </a:p>
          <a:p>
            <a:pPr marL="742950" lvl="1" indent="-285750">
              <a:defRPr sz="2000">
                <a:solidFill>
                  <a:srgbClr val="000000"/>
                </a:solidFill>
                <a:latin typeface="Greekth"/>
                <a:ea typeface="Greekth"/>
                <a:cs typeface="Greekth"/>
                <a:sym typeface="Greekth"/>
              </a:defRPr>
            </a:pPr>
            <a:r>
              <a:t>θαμβος</a:t>
            </a:r>
            <a:r>
              <a:rPr>
                <a:latin typeface="Century Gothic"/>
                <a:ea typeface="Century Gothic"/>
                <a:cs typeface="Century Gothic"/>
                <a:sym typeface="Century Gothic"/>
              </a:rPr>
              <a:t>= maravilla (4:36; 5:9)</a:t>
            </a:r>
          </a:p>
          <a:p>
            <a:pPr marL="742950" lvl="1" indent="-285750">
              <a:defRPr sz="2000">
                <a:solidFill>
                  <a:srgbClr val="000000"/>
                </a:solidFill>
                <a:latin typeface="Greekth"/>
                <a:ea typeface="Greekth"/>
                <a:cs typeface="Greekth"/>
                <a:sym typeface="Greekth"/>
              </a:defRPr>
            </a:pPr>
            <a:r>
              <a:t>φοβεω</a:t>
            </a:r>
            <a:r>
              <a:rPr>
                <a:latin typeface="Century Gothic"/>
                <a:ea typeface="Century Gothic"/>
                <a:cs typeface="Century Gothic"/>
                <a:sym typeface="Century Gothic"/>
              </a:rPr>
              <a:t>= tener miedo (2:9; 8:25, 35; 9:34, 45)</a:t>
            </a:r>
            <a:endParaRPr sz="1600"/>
          </a:p>
          <a:p>
            <a:pPr marL="742950" lvl="1" indent="-285750">
              <a:defRPr sz="2000">
                <a:solidFill>
                  <a:srgbClr val="000000"/>
                </a:solidFill>
                <a:latin typeface="Greekth"/>
                <a:ea typeface="Greekth"/>
                <a:cs typeface="Greekth"/>
                <a:sym typeface="Greekth"/>
              </a:defRPr>
            </a:pPr>
            <a:r>
              <a:t>φοβος</a:t>
            </a:r>
            <a:r>
              <a:rPr>
                <a:latin typeface="Century Gothic"/>
                <a:ea typeface="Century Gothic"/>
                <a:cs typeface="Century Gothic"/>
                <a:sym typeface="Century Gothic"/>
              </a:rPr>
              <a:t>= temor (1:12, 65; 2:9; 5:26; 7:16; 8:37)</a:t>
            </a:r>
            <a:endParaRPr sz="1600"/>
          </a:p>
          <a:p>
            <a:pPr marL="742950" lvl="1" indent="-285750">
              <a:defRPr sz="2000">
                <a:solidFill>
                  <a:srgbClr val="000000"/>
                </a:solidFill>
                <a:latin typeface="Greekth"/>
                <a:ea typeface="Greekth"/>
                <a:cs typeface="Greekth"/>
                <a:sym typeface="Greekth"/>
              </a:defRPr>
            </a:pPr>
            <a:r>
              <a:t>απορεω </a:t>
            </a:r>
            <a:r>
              <a:rPr>
                <a:latin typeface="Century Gothic"/>
                <a:ea typeface="Century Gothic"/>
                <a:cs typeface="Century Gothic"/>
                <a:sym typeface="Century Gothic"/>
              </a:rPr>
              <a:t>= estar perdido (24:4)</a:t>
            </a:r>
          </a:p>
        </p:txBody>
      </p:sp>
      <p:sp>
        <p:nvSpPr>
          <p:cNvPr id="12783" name="Slide Number Placeholder 3"/>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202</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82">
                                            <p:bg/>
                                          </p:spTgt>
                                        </p:tgtEl>
                                        <p:attrNameLst>
                                          <p:attrName>style.visibility</p:attrName>
                                        </p:attrNameLst>
                                      </p:cBhvr>
                                      <p:to>
                                        <p:strVal val="visible"/>
                                      </p:to>
                                    </p:set>
                                    <p:anim calcmode="lin" valueType="num">
                                      <p:cBhvr>
                                        <p:cTn id="7" dur="500" fill="hold"/>
                                        <p:tgtEl>
                                          <p:spTgt spid="12782">
                                            <p:bg/>
                                          </p:spTgt>
                                        </p:tgtEl>
                                        <p:attrNameLst>
                                          <p:attrName>ppt_w</p:attrName>
                                        </p:attrNameLst>
                                      </p:cBhvr>
                                      <p:tavLst>
                                        <p:tav tm="0">
                                          <p:val>
                                            <p:fltVal val="0"/>
                                          </p:val>
                                        </p:tav>
                                        <p:tav tm="100000">
                                          <p:val>
                                            <p:strVal val="#ppt_w"/>
                                          </p:val>
                                        </p:tav>
                                      </p:tavLst>
                                    </p:anim>
                                    <p:anim calcmode="lin" valueType="num">
                                      <p:cBhvr>
                                        <p:cTn id="8" dur="500" fill="hold"/>
                                        <p:tgtEl>
                                          <p:spTgt spid="1278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82">
                                            <p:txEl>
                                              <p:pRg st="0" end="0"/>
                                            </p:txEl>
                                          </p:spTgt>
                                        </p:tgtEl>
                                        <p:attrNameLst>
                                          <p:attrName>style.visibility</p:attrName>
                                        </p:attrNameLst>
                                      </p:cBhvr>
                                      <p:to>
                                        <p:strVal val="visible"/>
                                      </p:to>
                                    </p:set>
                                    <p:anim calcmode="lin" valueType="num">
                                      <p:cBhvr>
                                        <p:cTn id="11" dur="500" fill="hold"/>
                                        <p:tgtEl>
                                          <p:spTgt spid="1278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82">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782">
                                            <p:txEl>
                                              <p:pRg st="1" end="1"/>
                                            </p:txEl>
                                          </p:spTgt>
                                        </p:tgtEl>
                                        <p:attrNameLst>
                                          <p:attrName>style.visibility</p:attrName>
                                        </p:attrNameLst>
                                      </p:cBhvr>
                                      <p:to>
                                        <p:strVal val="visible"/>
                                      </p:to>
                                    </p:set>
                                    <p:anim calcmode="lin" valueType="num">
                                      <p:cBhvr>
                                        <p:cTn id="15" dur="500" fill="hold"/>
                                        <p:tgtEl>
                                          <p:spTgt spid="12782">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782">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782">
                                            <p:txEl>
                                              <p:pRg st="2" end="2"/>
                                            </p:txEl>
                                          </p:spTgt>
                                        </p:tgtEl>
                                        <p:attrNameLst>
                                          <p:attrName>style.visibility</p:attrName>
                                        </p:attrNameLst>
                                      </p:cBhvr>
                                      <p:to>
                                        <p:strVal val="visible"/>
                                      </p:to>
                                    </p:set>
                                    <p:anim calcmode="lin" valueType="num">
                                      <p:cBhvr>
                                        <p:cTn id="19" dur="500" fill="hold"/>
                                        <p:tgtEl>
                                          <p:spTgt spid="12782">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782">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782">
                                            <p:txEl>
                                              <p:pRg st="3" end="3"/>
                                            </p:txEl>
                                          </p:spTgt>
                                        </p:tgtEl>
                                        <p:attrNameLst>
                                          <p:attrName>style.visibility</p:attrName>
                                        </p:attrNameLst>
                                      </p:cBhvr>
                                      <p:to>
                                        <p:strVal val="visible"/>
                                      </p:to>
                                    </p:set>
                                    <p:anim calcmode="lin" valueType="num">
                                      <p:cBhvr>
                                        <p:cTn id="23" dur="500" fill="hold"/>
                                        <p:tgtEl>
                                          <p:spTgt spid="12782">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782">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782">
                                            <p:txEl>
                                              <p:pRg st="4" end="4"/>
                                            </p:txEl>
                                          </p:spTgt>
                                        </p:tgtEl>
                                        <p:attrNameLst>
                                          <p:attrName>style.visibility</p:attrName>
                                        </p:attrNameLst>
                                      </p:cBhvr>
                                      <p:to>
                                        <p:strVal val="visible"/>
                                      </p:to>
                                    </p:set>
                                    <p:anim calcmode="lin" valueType="num">
                                      <p:cBhvr>
                                        <p:cTn id="27" dur="500" fill="hold"/>
                                        <p:tgtEl>
                                          <p:spTgt spid="12782">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2782">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782">
                                            <p:txEl>
                                              <p:pRg st="5" end="5"/>
                                            </p:txEl>
                                          </p:spTgt>
                                        </p:tgtEl>
                                        <p:attrNameLst>
                                          <p:attrName>style.visibility</p:attrName>
                                        </p:attrNameLst>
                                      </p:cBhvr>
                                      <p:to>
                                        <p:strVal val="visible"/>
                                      </p:to>
                                    </p:set>
                                    <p:anim calcmode="lin" valueType="num">
                                      <p:cBhvr>
                                        <p:cTn id="31" dur="500" fill="hold"/>
                                        <p:tgtEl>
                                          <p:spTgt spid="12782">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782">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1" nodeType="withEffect">
                                  <p:stCondLst>
                                    <p:cond delay="0"/>
                                  </p:stCondLst>
                                  <p:iterate>
                                    <p:tmAbs val="0"/>
                                  </p:iterate>
                                  <p:childTnLst>
                                    <p:set>
                                      <p:cBhvr>
                                        <p:cTn id="34" fill="hold"/>
                                        <p:tgtEl>
                                          <p:spTgt spid="12782">
                                            <p:txEl>
                                              <p:pRg st="6" end="6"/>
                                            </p:txEl>
                                          </p:spTgt>
                                        </p:tgtEl>
                                        <p:attrNameLst>
                                          <p:attrName>style.visibility</p:attrName>
                                        </p:attrNameLst>
                                      </p:cBhvr>
                                      <p:to>
                                        <p:strVal val="visible"/>
                                      </p:to>
                                    </p:set>
                                    <p:anim calcmode="lin" valueType="num">
                                      <p:cBhvr>
                                        <p:cTn id="35" dur="500" fill="hold"/>
                                        <p:tgtEl>
                                          <p:spTgt spid="12782">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12782">
                                            <p:txEl>
                                              <p:pRg st="6" end="6"/>
                                            </p:txEl>
                                          </p:spTgt>
                                        </p:tgtEl>
                                        <p:attrNameLst>
                                          <p:attrName>ppt_h</p:attrName>
                                        </p:attrNameLst>
                                      </p:cBhvr>
                                      <p:tavLst>
                                        <p:tav tm="0">
                                          <p:val>
                                            <p:fltVal val="0"/>
                                          </p:val>
                                        </p:tav>
                                        <p:tav tm="100000">
                                          <p:val>
                                            <p:strVal val="#ppt_h"/>
                                          </p:val>
                                        </p:tav>
                                      </p:tavLst>
                                    </p:anim>
                                  </p:childTnLst>
                                </p:cTn>
                              </p:par>
                              <p:par>
                                <p:cTn id="37" presetID="23" presetClass="entr" presetSubtype="16" fill="hold" grpId="1" nodeType="withEffect">
                                  <p:stCondLst>
                                    <p:cond delay="0"/>
                                  </p:stCondLst>
                                  <p:iterate>
                                    <p:tmAbs val="0"/>
                                  </p:iterate>
                                  <p:childTnLst>
                                    <p:set>
                                      <p:cBhvr>
                                        <p:cTn id="38" fill="hold"/>
                                        <p:tgtEl>
                                          <p:spTgt spid="12782">
                                            <p:txEl>
                                              <p:pRg st="7" end="7"/>
                                            </p:txEl>
                                          </p:spTgt>
                                        </p:tgtEl>
                                        <p:attrNameLst>
                                          <p:attrName>style.visibility</p:attrName>
                                        </p:attrNameLst>
                                      </p:cBhvr>
                                      <p:to>
                                        <p:strVal val="visible"/>
                                      </p:to>
                                    </p:set>
                                    <p:anim calcmode="lin" valueType="num">
                                      <p:cBhvr>
                                        <p:cTn id="39" dur="500" fill="hold"/>
                                        <p:tgtEl>
                                          <p:spTgt spid="12782">
                                            <p:txEl>
                                              <p:pRg st="7" end="7"/>
                                            </p:txEl>
                                          </p:spTgt>
                                        </p:tgtEl>
                                        <p:attrNameLst>
                                          <p:attrName>ppt_w</p:attrName>
                                        </p:attrNameLst>
                                      </p:cBhvr>
                                      <p:tavLst>
                                        <p:tav tm="0">
                                          <p:val>
                                            <p:fltVal val="0"/>
                                          </p:val>
                                        </p:tav>
                                        <p:tav tm="100000">
                                          <p:val>
                                            <p:strVal val="#ppt_w"/>
                                          </p:val>
                                        </p:tav>
                                      </p:tavLst>
                                    </p:anim>
                                    <p:anim calcmode="lin" valueType="num">
                                      <p:cBhvr>
                                        <p:cTn id="40" dur="500" fill="hold"/>
                                        <p:tgtEl>
                                          <p:spTgt spid="12782">
                                            <p:txEl>
                                              <p:pRg st="7" end="7"/>
                                            </p:txEl>
                                          </p:spTgt>
                                        </p:tgtEl>
                                        <p:attrNameLst>
                                          <p:attrName>ppt_h</p:attrName>
                                        </p:attrNameLst>
                                      </p:cBhvr>
                                      <p:tavLst>
                                        <p:tav tm="0">
                                          <p:val>
                                            <p:fltVal val="0"/>
                                          </p:val>
                                        </p:tav>
                                        <p:tav tm="100000">
                                          <p:val>
                                            <p:strVal val="#ppt_h"/>
                                          </p:val>
                                        </p:tav>
                                      </p:tavLst>
                                    </p:anim>
                                  </p:childTnLst>
                                </p:cTn>
                              </p:par>
                              <p:par>
                                <p:cTn id="41" presetID="23" presetClass="entr" presetSubtype="16" fill="hold" grpId="1" nodeType="withEffect">
                                  <p:stCondLst>
                                    <p:cond delay="0"/>
                                  </p:stCondLst>
                                  <p:iterate>
                                    <p:tmAbs val="0"/>
                                  </p:iterate>
                                  <p:childTnLst>
                                    <p:set>
                                      <p:cBhvr>
                                        <p:cTn id="42" fill="hold"/>
                                        <p:tgtEl>
                                          <p:spTgt spid="12782">
                                            <p:txEl>
                                              <p:pRg st="8" end="8"/>
                                            </p:txEl>
                                          </p:spTgt>
                                        </p:tgtEl>
                                        <p:attrNameLst>
                                          <p:attrName>style.visibility</p:attrName>
                                        </p:attrNameLst>
                                      </p:cBhvr>
                                      <p:to>
                                        <p:strVal val="visible"/>
                                      </p:to>
                                    </p:set>
                                    <p:anim calcmode="lin" valueType="num">
                                      <p:cBhvr>
                                        <p:cTn id="43" dur="500" fill="hold"/>
                                        <p:tgtEl>
                                          <p:spTgt spid="12782">
                                            <p:txEl>
                                              <p:pRg st="8" end="8"/>
                                            </p:txEl>
                                          </p:spTgt>
                                        </p:tgtEl>
                                        <p:attrNameLst>
                                          <p:attrName>ppt_w</p:attrName>
                                        </p:attrNameLst>
                                      </p:cBhvr>
                                      <p:tavLst>
                                        <p:tav tm="0">
                                          <p:val>
                                            <p:fltVal val="0"/>
                                          </p:val>
                                        </p:tav>
                                        <p:tav tm="100000">
                                          <p:val>
                                            <p:strVal val="#ppt_w"/>
                                          </p:val>
                                        </p:tav>
                                      </p:tavLst>
                                    </p:anim>
                                    <p:anim calcmode="lin" valueType="num">
                                      <p:cBhvr>
                                        <p:cTn id="44" dur="500" fill="hold"/>
                                        <p:tgtEl>
                                          <p:spTgt spid="12782">
                                            <p:txEl>
                                              <p:pRg st="8" end="8"/>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82" grpId="1" build="p" animBg="1" advAuto="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5" name="Title 1"/>
          <p:cNvSpPr txBox="1">
            <a:spLocks noGrp="1"/>
          </p:cNvSpPr>
          <p:nvPr>
            <p:ph type="title"/>
          </p:nvPr>
        </p:nvSpPr>
        <p:spPr>
          <a:xfrm>
            <a:off x="1903115" y="198791"/>
            <a:ext cx="8911688" cy="771554"/>
          </a:xfrm>
          <a:prstGeom prst="rect">
            <a:avLst/>
          </a:prstGeom>
        </p:spPr>
        <p:txBody>
          <a:bodyPr/>
          <a:lstStyle>
            <a:lvl1pPr>
              <a:defRPr sz="3200" b="1">
                <a:solidFill>
                  <a:srgbClr val="C00000"/>
                </a:solidFill>
              </a:defRPr>
            </a:lvl1pPr>
          </a:lstStyle>
          <a:p>
            <a:r>
              <a:t>Oración</a:t>
            </a:r>
          </a:p>
        </p:txBody>
      </p:sp>
      <p:sp>
        <p:nvSpPr>
          <p:cNvPr id="12786" name="Content Placeholder 2"/>
          <p:cNvSpPr txBox="1">
            <a:spLocks noGrp="1"/>
          </p:cNvSpPr>
          <p:nvPr>
            <p:ph type="body" idx="1"/>
          </p:nvPr>
        </p:nvSpPr>
        <p:spPr>
          <a:xfrm>
            <a:off x="2021304" y="970342"/>
            <a:ext cx="9808747" cy="5688867"/>
          </a:xfrm>
          <a:prstGeom prst="rect">
            <a:avLst/>
          </a:prstGeom>
        </p:spPr>
        <p:txBody>
          <a:bodyPr/>
          <a:lstStyle/>
          <a:p>
            <a:pPr marL="0" indent="0">
              <a:buSzTx/>
              <a:buFont typeface="Wingdings 3"/>
              <a:buNone/>
              <a:defRPr sz="2400" b="1">
                <a:solidFill>
                  <a:srgbClr val="002060"/>
                </a:solidFill>
              </a:defRPr>
            </a:pPr>
            <a:r>
              <a:t>Tanto en la vida de oración de Jesús como en sus enseñanzas, la oración ocupa un papel central:</a:t>
            </a:r>
          </a:p>
          <a:p>
            <a:pPr marL="742950" lvl="1" indent="-285750">
              <a:defRPr sz="2000" i="1"/>
            </a:pPr>
            <a:r>
              <a:t>Jesús oró en su bautismo (3:21), en lugares solitarios (5:16), a veces en las montañas (9:28), a veces toda la noche (6:12), a menudo en lugares privados (9:18), por Pedro (22:32), en Getsemaní (22:39-44) y en la cruz (23:46).</a:t>
            </a:r>
            <a:endParaRPr sz="1600"/>
          </a:p>
          <a:p>
            <a:pPr marL="742950" lvl="1" indent="-285750">
              <a:defRPr sz="2000" i="1"/>
            </a:pPr>
            <a:r>
              <a:t>Fue la impresionante vida de oración de Jesús lo que motivó la pregunta de los discípulos: “Señor, enséñanos a orar”, y la respuesta de Jesús con lo que llamamos “el Padre Nuestro” (11:1ss.).</a:t>
            </a:r>
            <a:endParaRPr sz="1600"/>
          </a:p>
          <a:p>
            <a:pPr marL="742950" lvl="1" indent="-285750">
              <a:defRPr sz="2000" i="1"/>
            </a:pPr>
            <a:r>
              <a:t>Es Lucas quien nos ofrece las parábolas de Jesús sobre la oración (11,5-13; 18,1-8; cf. 10,2).</a:t>
            </a:r>
          </a:p>
        </p:txBody>
      </p:sp>
      <p:sp>
        <p:nvSpPr>
          <p:cNvPr id="12787" name="Slide Number Placeholder 3"/>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86">
                                            <p:bg/>
                                          </p:spTgt>
                                        </p:tgtEl>
                                        <p:attrNameLst>
                                          <p:attrName>style.visibility</p:attrName>
                                        </p:attrNameLst>
                                      </p:cBhvr>
                                      <p:to>
                                        <p:strVal val="visible"/>
                                      </p:to>
                                    </p:set>
                                    <p:anim calcmode="lin" valueType="num">
                                      <p:cBhvr>
                                        <p:cTn id="7" dur="500" fill="hold"/>
                                        <p:tgtEl>
                                          <p:spTgt spid="12786">
                                            <p:bg/>
                                          </p:spTgt>
                                        </p:tgtEl>
                                        <p:attrNameLst>
                                          <p:attrName>ppt_w</p:attrName>
                                        </p:attrNameLst>
                                      </p:cBhvr>
                                      <p:tavLst>
                                        <p:tav tm="0">
                                          <p:val>
                                            <p:fltVal val="0"/>
                                          </p:val>
                                        </p:tav>
                                        <p:tav tm="100000">
                                          <p:val>
                                            <p:strVal val="#ppt_w"/>
                                          </p:val>
                                        </p:tav>
                                      </p:tavLst>
                                    </p:anim>
                                    <p:anim calcmode="lin" valueType="num">
                                      <p:cBhvr>
                                        <p:cTn id="8" dur="500" fill="hold"/>
                                        <p:tgtEl>
                                          <p:spTgt spid="1278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86">
                                            <p:txEl>
                                              <p:pRg st="0" end="0"/>
                                            </p:txEl>
                                          </p:spTgt>
                                        </p:tgtEl>
                                        <p:attrNameLst>
                                          <p:attrName>style.visibility</p:attrName>
                                        </p:attrNameLst>
                                      </p:cBhvr>
                                      <p:to>
                                        <p:strVal val="visible"/>
                                      </p:to>
                                    </p:set>
                                    <p:anim calcmode="lin" valueType="num">
                                      <p:cBhvr>
                                        <p:cTn id="11" dur="500" fill="hold"/>
                                        <p:tgtEl>
                                          <p:spTgt spid="1278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86">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786">
                                            <p:txEl>
                                              <p:pRg st="1" end="1"/>
                                            </p:txEl>
                                          </p:spTgt>
                                        </p:tgtEl>
                                        <p:attrNameLst>
                                          <p:attrName>style.visibility</p:attrName>
                                        </p:attrNameLst>
                                      </p:cBhvr>
                                      <p:to>
                                        <p:strVal val="visible"/>
                                      </p:to>
                                    </p:set>
                                    <p:anim calcmode="lin" valueType="num">
                                      <p:cBhvr>
                                        <p:cTn id="15" dur="500" fill="hold"/>
                                        <p:tgtEl>
                                          <p:spTgt spid="12786">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786">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786">
                                            <p:txEl>
                                              <p:pRg st="2" end="2"/>
                                            </p:txEl>
                                          </p:spTgt>
                                        </p:tgtEl>
                                        <p:attrNameLst>
                                          <p:attrName>style.visibility</p:attrName>
                                        </p:attrNameLst>
                                      </p:cBhvr>
                                      <p:to>
                                        <p:strVal val="visible"/>
                                      </p:to>
                                    </p:set>
                                    <p:anim calcmode="lin" valueType="num">
                                      <p:cBhvr>
                                        <p:cTn id="19" dur="500" fill="hold"/>
                                        <p:tgtEl>
                                          <p:spTgt spid="12786">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786">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786">
                                            <p:txEl>
                                              <p:pRg st="3" end="3"/>
                                            </p:txEl>
                                          </p:spTgt>
                                        </p:tgtEl>
                                        <p:attrNameLst>
                                          <p:attrName>style.visibility</p:attrName>
                                        </p:attrNameLst>
                                      </p:cBhvr>
                                      <p:to>
                                        <p:strVal val="visible"/>
                                      </p:to>
                                    </p:set>
                                    <p:anim calcmode="lin" valueType="num">
                                      <p:cBhvr>
                                        <p:cTn id="23" dur="500" fill="hold"/>
                                        <p:tgtEl>
                                          <p:spTgt spid="12786">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786">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86" grpId="1" build="p" animBg="1" advAuto="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 name="Title 1"/>
          <p:cNvSpPr txBox="1">
            <a:spLocks noGrp="1"/>
          </p:cNvSpPr>
          <p:nvPr>
            <p:ph type="title"/>
          </p:nvPr>
        </p:nvSpPr>
        <p:spPr>
          <a:xfrm>
            <a:off x="2047494" y="673767"/>
            <a:ext cx="8915401" cy="786066"/>
          </a:xfrm>
          <a:prstGeom prst="rect">
            <a:avLst/>
          </a:prstGeom>
        </p:spPr>
        <p:txBody>
          <a:bodyPr/>
          <a:lstStyle>
            <a:lvl1pPr>
              <a:defRPr sz="3200" b="1">
                <a:solidFill>
                  <a:srgbClr val="C00000"/>
                </a:solidFill>
              </a:defRPr>
            </a:lvl1pPr>
          </a:lstStyle>
          <a:p>
            <a:r>
              <a:t>El Espíritu Santo</a:t>
            </a:r>
          </a:p>
        </p:txBody>
      </p:sp>
      <p:sp>
        <p:nvSpPr>
          <p:cNvPr id="12790" name="Content Placeholder 2"/>
          <p:cNvSpPr txBox="1">
            <a:spLocks noGrp="1"/>
          </p:cNvSpPr>
          <p:nvPr>
            <p:ph type="body" idx="1"/>
          </p:nvPr>
        </p:nvSpPr>
        <p:spPr>
          <a:xfrm>
            <a:off x="2047493" y="1459831"/>
            <a:ext cx="9457120" cy="5207670"/>
          </a:xfrm>
          <a:prstGeom prst="rect">
            <a:avLst/>
          </a:prstGeom>
        </p:spPr>
        <p:txBody>
          <a:bodyPr/>
          <a:lstStyle/>
          <a:p>
            <a:pPr marL="0" indent="0">
              <a:buSzTx/>
              <a:buFont typeface="Wingdings 3"/>
              <a:buNone/>
              <a:defRPr sz="2400" b="1">
                <a:solidFill>
                  <a:srgbClr val="002060"/>
                </a:solidFill>
              </a:defRPr>
            </a:pPr>
            <a:r>
              <a:t>Comenzando con los relatos del nacimiento, Lucas anuncia el regreso del Espíritu profético extinguido que no había estado activo desde el último de los profetas escritores.</a:t>
            </a:r>
          </a:p>
          <a:p>
            <a:pPr marL="742950" lvl="1" indent="-285750">
              <a:defRPr sz="2000" i="1"/>
            </a:pPr>
            <a:r>
              <a:t>Juan el Bautista (1:15), María (1:35), Isabel (1:41), Zacarías (1:67) y Simeón (2:26-27) fueron todos llenos del Espíritu.</a:t>
            </a:r>
            <a:endParaRPr sz="1600"/>
          </a:p>
          <a:p>
            <a:pPr marL="742950" lvl="1" indent="-285750">
              <a:defRPr sz="2000" i="1"/>
            </a:pPr>
            <a:r>
              <a:t>Jesús mismo estaba lleno del Espíritu (3:22; 4:1, 14, 18; 10:21)</a:t>
            </a:r>
            <a:endParaRPr sz="1600"/>
          </a:p>
          <a:p>
            <a:pPr marL="742950" lvl="1" indent="-285750">
              <a:defRPr sz="2000" i="1"/>
            </a:pPr>
            <a:r>
              <a:t>Jesús sería a la vez el portador del Espíritu y el dador del Espíritu (3:16; cf. 11:13; 24:49; Hch. 2:33).</a:t>
            </a:r>
          </a:p>
        </p:txBody>
      </p:sp>
      <p:sp>
        <p:nvSpPr>
          <p:cNvPr id="12791" name="Slide Number Placeholder 3"/>
          <p:cNvSpPr txBox="1">
            <a:spLocks noGrp="1"/>
          </p:cNvSpPr>
          <p:nvPr>
            <p:ph type="sldNum" sz="quarter" idx="2"/>
          </p:nvPr>
        </p:nvSpPr>
        <p:spPr>
          <a:xfrm>
            <a:off x="531811" y="772224"/>
            <a:ext cx="526441"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790">
                                            <p:bg/>
                                          </p:spTgt>
                                        </p:tgtEl>
                                        <p:attrNameLst>
                                          <p:attrName>style.visibility</p:attrName>
                                        </p:attrNameLst>
                                      </p:cBhvr>
                                      <p:to>
                                        <p:strVal val="visible"/>
                                      </p:to>
                                    </p:set>
                                    <p:anim calcmode="lin" valueType="num">
                                      <p:cBhvr>
                                        <p:cTn id="7" dur="500" fill="hold"/>
                                        <p:tgtEl>
                                          <p:spTgt spid="12790">
                                            <p:bg/>
                                          </p:spTgt>
                                        </p:tgtEl>
                                        <p:attrNameLst>
                                          <p:attrName>ppt_w</p:attrName>
                                        </p:attrNameLst>
                                      </p:cBhvr>
                                      <p:tavLst>
                                        <p:tav tm="0">
                                          <p:val>
                                            <p:fltVal val="0"/>
                                          </p:val>
                                        </p:tav>
                                        <p:tav tm="100000">
                                          <p:val>
                                            <p:strVal val="#ppt_w"/>
                                          </p:val>
                                        </p:tav>
                                      </p:tavLst>
                                    </p:anim>
                                    <p:anim calcmode="lin" valueType="num">
                                      <p:cBhvr>
                                        <p:cTn id="8" dur="500" fill="hold"/>
                                        <p:tgtEl>
                                          <p:spTgt spid="1279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790">
                                            <p:txEl>
                                              <p:pRg st="0" end="0"/>
                                            </p:txEl>
                                          </p:spTgt>
                                        </p:tgtEl>
                                        <p:attrNameLst>
                                          <p:attrName>style.visibility</p:attrName>
                                        </p:attrNameLst>
                                      </p:cBhvr>
                                      <p:to>
                                        <p:strVal val="visible"/>
                                      </p:to>
                                    </p:set>
                                    <p:anim calcmode="lin" valueType="num">
                                      <p:cBhvr>
                                        <p:cTn id="11" dur="500" fill="hold"/>
                                        <p:tgtEl>
                                          <p:spTgt spid="1279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790">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790">
                                            <p:txEl>
                                              <p:pRg st="1" end="1"/>
                                            </p:txEl>
                                          </p:spTgt>
                                        </p:tgtEl>
                                        <p:attrNameLst>
                                          <p:attrName>style.visibility</p:attrName>
                                        </p:attrNameLst>
                                      </p:cBhvr>
                                      <p:to>
                                        <p:strVal val="visible"/>
                                      </p:to>
                                    </p:set>
                                    <p:anim calcmode="lin" valueType="num">
                                      <p:cBhvr>
                                        <p:cTn id="15" dur="500" fill="hold"/>
                                        <p:tgtEl>
                                          <p:spTgt spid="12790">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790">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790">
                                            <p:txEl>
                                              <p:pRg st="2" end="2"/>
                                            </p:txEl>
                                          </p:spTgt>
                                        </p:tgtEl>
                                        <p:attrNameLst>
                                          <p:attrName>style.visibility</p:attrName>
                                        </p:attrNameLst>
                                      </p:cBhvr>
                                      <p:to>
                                        <p:strVal val="visible"/>
                                      </p:to>
                                    </p:set>
                                    <p:anim calcmode="lin" valueType="num">
                                      <p:cBhvr>
                                        <p:cTn id="19" dur="500" fill="hold"/>
                                        <p:tgtEl>
                                          <p:spTgt spid="12790">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790">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790">
                                            <p:txEl>
                                              <p:pRg st="3" end="3"/>
                                            </p:txEl>
                                          </p:spTgt>
                                        </p:tgtEl>
                                        <p:attrNameLst>
                                          <p:attrName>style.visibility</p:attrName>
                                        </p:attrNameLst>
                                      </p:cBhvr>
                                      <p:to>
                                        <p:strVal val="visible"/>
                                      </p:to>
                                    </p:set>
                                    <p:anim calcmode="lin" valueType="num">
                                      <p:cBhvr>
                                        <p:cTn id="23" dur="500" fill="hold"/>
                                        <p:tgtEl>
                                          <p:spTgt spid="12790">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790">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90" grpId="1" build="p" animBg="1" advAuto="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93"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Juan</a:t>
            </a:r>
          </a:p>
        </p:txBody>
      </p:sp>
      <p:sp>
        <p:nvSpPr>
          <p:cNvPr id="12794" name="Slide Number Placeholder 1"/>
          <p:cNvSpPr txBox="1">
            <a:spLocks noGrp="1"/>
          </p:cNvSpPr>
          <p:nvPr>
            <p:ph type="sldNum" sz="quarter" idx="2"/>
          </p:nvPr>
        </p:nvSpPr>
        <p:spPr>
          <a:xfrm>
            <a:off x="8737600" y="6248400"/>
            <a:ext cx="316035"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205</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793">
                                            <p:bg/>
                                          </p:spTgt>
                                        </p:tgtEl>
                                        <p:attrNameLst>
                                          <p:attrName>style.visibility</p:attrName>
                                        </p:attrNameLst>
                                      </p:cBhvr>
                                      <p:to>
                                        <p:strVal val="visible"/>
                                      </p:to>
                                    </p:set>
                                    <p:anim calcmode="lin" valueType="num">
                                      <p:cBhvr>
                                        <p:cTn id="7" dur="500" fill="hold"/>
                                        <p:tgtEl>
                                          <p:spTgt spid="12793">
                                            <p:bg/>
                                          </p:spTgt>
                                        </p:tgtEl>
                                        <p:attrNameLst>
                                          <p:attrName>ppt_x</p:attrName>
                                        </p:attrNameLst>
                                      </p:cBhvr>
                                      <p:tavLst>
                                        <p:tav tm="0">
                                          <p:val>
                                            <p:strVal val="0-#ppt_w/2"/>
                                          </p:val>
                                        </p:tav>
                                        <p:tav tm="100000">
                                          <p:val>
                                            <p:strVal val="#ppt_x"/>
                                          </p:val>
                                        </p:tav>
                                      </p:tavLst>
                                    </p:anim>
                                    <p:anim calcmode="lin" valueType="num">
                                      <p:cBhvr>
                                        <p:cTn id="8" dur="500" fill="hold"/>
                                        <p:tgtEl>
                                          <p:spTgt spid="12793">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793">
                                            <p:txEl>
                                              <p:pRg st="0" end="0"/>
                                            </p:txEl>
                                          </p:spTgt>
                                        </p:tgtEl>
                                        <p:attrNameLst>
                                          <p:attrName>style.visibility</p:attrName>
                                        </p:attrNameLst>
                                      </p:cBhvr>
                                      <p:to>
                                        <p:strVal val="visible"/>
                                      </p:to>
                                    </p:set>
                                    <p:anim calcmode="lin" valueType="num">
                                      <p:cBhvr>
                                        <p:cTn id="11" dur="500" fill="hold"/>
                                        <p:tgtEl>
                                          <p:spTgt spid="12793">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79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93" grpId="1" build="p" animBg="1" advAuto="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96"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206</a:t>
            </a:fld>
            <a:endParaRPr/>
          </a:p>
        </p:txBody>
      </p:sp>
      <p:sp>
        <p:nvSpPr>
          <p:cNvPr id="12797" name="Rectangle 2"/>
          <p:cNvSpPr txBox="1">
            <a:spLocks noGrp="1"/>
          </p:cNvSpPr>
          <p:nvPr>
            <p:ph type="title"/>
          </p:nvPr>
        </p:nvSpPr>
        <p:spPr>
          <a:xfrm>
            <a:off x="1981200" y="76200"/>
            <a:ext cx="8229600" cy="865188"/>
          </a:xfrm>
          <a:prstGeom prst="rect">
            <a:avLst/>
          </a:prstGeom>
        </p:spPr>
        <p:txBody>
          <a:bodyPr/>
          <a:lstStyle>
            <a:lvl1pPr algn="l" defTabSz="786384">
              <a:defRPr sz="3784">
                <a:solidFill>
                  <a:srgbClr val="66FF33"/>
                </a:solidFill>
                <a:effectLst>
                  <a:outerShdw blurRad="32766" dist="32766" dir="2700000" rotWithShape="0">
                    <a:srgbClr val="000000"/>
                  </a:outerShdw>
                </a:effectLst>
                <a:latin typeface="Freestyle Script"/>
                <a:ea typeface="Freestyle Script"/>
                <a:cs typeface="Freestyle Script"/>
                <a:sym typeface="Freestyle Script"/>
              </a:defRPr>
            </a:lvl1pPr>
          </a:lstStyle>
          <a:p>
            <a:r>
              <a:t>El juicio de la verdad</a:t>
            </a:r>
          </a:p>
        </p:txBody>
      </p:sp>
      <p:sp>
        <p:nvSpPr>
          <p:cNvPr id="12798" name="Rectangle 3"/>
          <p:cNvSpPr txBox="1">
            <a:spLocks noGrp="1"/>
          </p:cNvSpPr>
          <p:nvPr>
            <p:ph type="body" idx="1"/>
          </p:nvPr>
        </p:nvSpPr>
        <p:spPr>
          <a:xfrm>
            <a:off x="506993" y="1325578"/>
            <a:ext cx="11304008" cy="5456223"/>
          </a:xfrm>
          <a:prstGeom prst="rect">
            <a:avLst/>
          </a:prstGeom>
        </p:spPr>
        <p:txBody>
          <a:bodyPr/>
          <a:lstStyle/>
          <a:p>
            <a:pPr>
              <a:lnSpc>
                <a:spcPct val="90000"/>
              </a:lnSpc>
              <a:spcBef>
                <a:spcPts val="600"/>
              </a:spcBef>
              <a:buSzTx/>
              <a:buNone/>
              <a:defRPr sz="2800" b="1">
                <a:solidFill>
                  <a:srgbClr val="B8EAD0"/>
                </a:solidFill>
                <a:latin typeface="Eras Bold ITC"/>
                <a:ea typeface="Eras Bold ITC"/>
                <a:cs typeface="Eras Bold ITC"/>
                <a:sym typeface="Eras Bold ITC"/>
              </a:defRPr>
            </a:pPr>
            <a:r>
              <a:t>Una característica única del Cuarto Evangelio es un motivo de juicio o pleito que da forma a gran parte de su narrativa.</a:t>
            </a:r>
          </a:p>
          <a:p>
            <a:pPr marL="742950" lvl="1" indent="-285750">
              <a:lnSpc>
                <a:spcPct val="90000"/>
              </a:lnSpc>
              <a:spcBef>
                <a:spcPts val="500"/>
              </a:spcBef>
              <a:buBlip>
                <a:blip r:embed="rId2"/>
              </a:buBlip>
              <a:defRPr sz="2400" i="1">
                <a:solidFill>
                  <a:srgbClr val="FFFF99"/>
                </a:solidFill>
                <a:latin typeface="Book Antiqua"/>
                <a:ea typeface="Book Antiqua"/>
                <a:cs typeface="Book Antiqua"/>
                <a:sym typeface="Book Antiqua"/>
              </a:defRPr>
            </a:pPr>
            <a:r>
              <a:t>Dentro de este motivo, los conceptos de </a:t>
            </a:r>
            <a:r>
              <a:rPr u="sng"/>
              <a:t>testigo</a:t>
            </a:r>
            <a:r>
              <a:t>, </a:t>
            </a:r>
            <a:r>
              <a:rPr u="sng"/>
              <a:t>juicio</a:t>
            </a:r>
            <a:r>
              <a:t> y </a:t>
            </a:r>
            <a:r>
              <a:rPr u="sng"/>
              <a:t>verdad</a:t>
            </a:r>
            <a:r>
              <a:t> tienen una relación directa con las narraciones sobre la vida y la muerte de Jesús.</a:t>
            </a:r>
            <a:endParaRPr sz="2800"/>
          </a:p>
          <a:p>
            <a:pPr marL="742950" lvl="1" indent="-285750">
              <a:lnSpc>
                <a:spcPct val="90000"/>
              </a:lnSpc>
              <a:spcBef>
                <a:spcPts val="500"/>
              </a:spcBef>
              <a:buBlip>
                <a:blip r:embed="rId2"/>
              </a:buBlip>
              <a:defRPr sz="2400" i="1">
                <a:solidFill>
                  <a:srgbClr val="FFFF99"/>
                </a:solidFill>
                <a:latin typeface="Book Antiqua"/>
                <a:ea typeface="Book Antiqua"/>
                <a:cs typeface="Book Antiqua"/>
                <a:sym typeface="Book Antiqua"/>
              </a:defRPr>
            </a:pPr>
            <a:r>
              <a:t>Relacionados con este motivo están:</a:t>
            </a:r>
            <a:endParaRPr sz="28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La controversia de Jesús con “los judíos”</a:t>
            </a:r>
            <a:endParaRPr sz="24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El juicio de Jesús ante Pilato y la pregunta: “¿Qué es la verdad?”</a:t>
            </a:r>
            <a:endParaRPr sz="24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La apelación a la ley de Moisés</a:t>
            </a:r>
            <a:endParaRPr sz="24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El uso de las Escrituras</a:t>
            </a:r>
            <a:endParaRPr sz="24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La misión de los discípulos como “testigos”</a:t>
            </a:r>
            <a:endParaRPr sz="2400"/>
          </a:p>
          <a:p>
            <a:pPr marL="1143000" lvl="2" indent="-228600">
              <a:lnSpc>
                <a:spcPct val="90000"/>
              </a:lnSpc>
              <a:spcBef>
                <a:spcPts val="400"/>
              </a:spcBef>
              <a:buClr>
                <a:srgbClr val="FFFFFF"/>
              </a:buClr>
              <a:buChar char="✓"/>
              <a:defRPr sz="2000">
                <a:latin typeface="Arial Narrow"/>
                <a:ea typeface="Arial Narrow"/>
                <a:cs typeface="Arial Narrow"/>
                <a:sym typeface="Arial Narrow"/>
              </a:defRPr>
            </a:pPr>
            <a:r>
              <a:t>La promesa de la </a:t>
            </a:r>
            <a:r>
              <a:rPr i="1"/>
              <a:t>Paracleto </a:t>
            </a:r>
            <a:r>
              <a:t>(=el consejero, defensor)</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2797"/>
                                        </p:tgtEl>
                                        <p:attrNameLst>
                                          <p:attrName>style.visibility</p:attrName>
                                        </p:attrNameLst>
                                      </p:cBhvr>
                                      <p:to>
                                        <p:strVal val="visible"/>
                                      </p:to>
                                    </p:set>
                                    <p:animEffect transition="in" filter="fade">
                                      <p:cBhvr>
                                        <p:cTn id="7" dur="500"/>
                                        <p:tgtEl>
                                          <p:spTgt spid="1279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12798">
                                            <p:bg/>
                                          </p:spTgt>
                                        </p:tgtEl>
                                        <p:attrNameLst>
                                          <p:attrName>style.visibility</p:attrName>
                                        </p:attrNameLst>
                                      </p:cBhvr>
                                      <p:to>
                                        <p:strVal val="visible"/>
                                      </p:to>
                                    </p:set>
                                    <p:animEffect transition="in" filter="fade">
                                      <p:cBhvr>
                                        <p:cTn id="12" dur="500"/>
                                        <p:tgtEl>
                                          <p:spTgt spid="12798">
                                            <p:bg/>
                                          </p:spTgt>
                                        </p:tgtEl>
                                      </p:cBhvr>
                                    </p:animEffect>
                                  </p:childTnLst>
                                </p:cTn>
                              </p:par>
                              <p:par>
                                <p:cTn id="13" presetID="10" presetClass="entr" presetSubtype="0" fill="hold" grpId="2" nodeType="withEffect">
                                  <p:stCondLst>
                                    <p:cond delay="0"/>
                                  </p:stCondLst>
                                  <p:iterate>
                                    <p:tmAbs val="0"/>
                                  </p:iterate>
                                  <p:childTnLst>
                                    <p:set>
                                      <p:cBhvr>
                                        <p:cTn id="14" fill="hold"/>
                                        <p:tgtEl>
                                          <p:spTgt spid="12798">
                                            <p:txEl>
                                              <p:pRg st="0" end="0"/>
                                            </p:txEl>
                                          </p:spTgt>
                                        </p:tgtEl>
                                        <p:attrNameLst>
                                          <p:attrName>style.visibility</p:attrName>
                                        </p:attrNameLst>
                                      </p:cBhvr>
                                      <p:to>
                                        <p:strVal val="visible"/>
                                      </p:to>
                                    </p:set>
                                    <p:animEffect transition="in" filter="fade">
                                      <p:cBhvr>
                                        <p:cTn id="15" dur="500"/>
                                        <p:tgtEl>
                                          <p:spTgt spid="12798">
                                            <p:txEl>
                                              <p:pRg st="0" end="0"/>
                                            </p:txEl>
                                          </p:spTgt>
                                        </p:tgtEl>
                                      </p:cBhvr>
                                    </p:animEffect>
                                  </p:childTnLst>
                                </p:cTn>
                              </p:par>
                              <p:par>
                                <p:cTn id="16" presetID="10" presetClass="entr" presetSubtype="0" fill="hold" grpId="2" nodeType="withEffect">
                                  <p:stCondLst>
                                    <p:cond delay="0"/>
                                  </p:stCondLst>
                                  <p:iterate>
                                    <p:tmAbs val="0"/>
                                  </p:iterate>
                                  <p:childTnLst>
                                    <p:set>
                                      <p:cBhvr>
                                        <p:cTn id="17" fill="hold"/>
                                        <p:tgtEl>
                                          <p:spTgt spid="12798">
                                            <p:txEl>
                                              <p:pRg st="1" end="1"/>
                                            </p:txEl>
                                          </p:spTgt>
                                        </p:tgtEl>
                                        <p:attrNameLst>
                                          <p:attrName>style.visibility</p:attrName>
                                        </p:attrNameLst>
                                      </p:cBhvr>
                                      <p:to>
                                        <p:strVal val="visible"/>
                                      </p:to>
                                    </p:set>
                                    <p:animEffect transition="in" filter="fade">
                                      <p:cBhvr>
                                        <p:cTn id="18" dur="500"/>
                                        <p:tgtEl>
                                          <p:spTgt spid="12798">
                                            <p:txEl>
                                              <p:pRg st="1" end="1"/>
                                            </p:txEl>
                                          </p:spTgt>
                                        </p:tgtEl>
                                      </p:cBhvr>
                                    </p:animEffect>
                                  </p:childTnLst>
                                </p:cTn>
                              </p:par>
                              <p:par>
                                <p:cTn id="19" presetID="10" presetClass="entr" presetSubtype="0" fill="hold" grpId="2" nodeType="withEffect">
                                  <p:stCondLst>
                                    <p:cond delay="0"/>
                                  </p:stCondLst>
                                  <p:iterate>
                                    <p:tmAbs val="0"/>
                                  </p:iterate>
                                  <p:childTnLst>
                                    <p:set>
                                      <p:cBhvr>
                                        <p:cTn id="20" fill="hold"/>
                                        <p:tgtEl>
                                          <p:spTgt spid="12798">
                                            <p:txEl>
                                              <p:pRg st="2" end="2"/>
                                            </p:txEl>
                                          </p:spTgt>
                                        </p:tgtEl>
                                        <p:attrNameLst>
                                          <p:attrName>style.visibility</p:attrName>
                                        </p:attrNameLst>
                                      </p:cBhvr>
                                      <p:to>
                                        <p:strVal val="visible"/>
                                      </p:to>
                                    </p:set>
                                    <p:animEffect transition="in" filter="fade">
                                      <p:cBhvr>
                                        <p:cTn id="21" dur="500"/>
                                        <p:tgtEl>
                                          <p:spTgt spid="12798">
                                            <p:txEl>
                                              <p:pRg st="2" end="2"/>
                                            </p:txEl>
                                          </p:spTgt>
                                        </p:tgtEl>
                                      </p:cBhvr>
                                    </p:animEffect>
                                  </p:childTnLst>
                                </p:cTn>
                              </p:par>
                              <p:par>
                                <p:cTn id="22" presetID="10" presetClass="entr" presetSubtype="0" fill="hold" grpId="2" nodeType="withEffect">
                                  <p:stCondLst>
                                    <p:cond delay="0"/>
                                  </p:stCondLst>
                                  <p:iterate>
                                    <p:tmAbs val="0"/>
                                  </p:iterate>
                                  <p:childTnLst>
                                    <p:set>
                                      <p:cBhvr>
                                        <p:cTn id="23" fill="hold"/>
                                        <p:tgtEl>
                                          <p:spTgt spid="12798">
                                            <p:txEl>
                                              <p:pRg st="3" end="3"/>
                                            </p:txEl>
                                          </p:spTgt>
                                        </p:tgtEl>
                                        <p:attrNameLst>
                                          <p:attrName>style.visibility</p:attrName>
                                        </p:attrNameLst>
                                      </p:cBhvr>
                                      <p:to>
                                        <p:strVal val="visible"/>
                                      </p:to>
                                    </p:set>
                                    <p:animEffect transition="in" filter="fade">
                                      <p:cBhvr>
                                        <p:cTn id="24" dur="500"/>
                                        <p:tgtEl>
                                          <p:spTgt spid="12798">
                                            <p:txEl>
                                              <p:pRg st="3" end="3"/>
                                            </p:txEl>
                                          </p:spTgt>
                                        </p:tgtEl>
                                      </p:cBhvr>
                                    </p:animEffect>
                                  </p:childTnLst>
                                </p:cTn>
                              </p:par>
                              <p:par>
                                <p:cTn id="25" presetID="10" presetClass="entr" presetSubtype="0" fill="hold" grpId="2" nodeType="withEffect">
                                  <p:stCondLst>
                                    <p:cond delay="0"/>
                                  </p:stCondLst>
                                  <p:iterate>
                                    <p:tmAbs val="0"/>
                                  </p:iterate>
                                  <p:childTnLst>
                                    <p:set>
                                      <p:cBhvr>
                                        <p:cTn id="26" fill="hold"/>
                                        <p:tgtEl>
                                          <p:spTgt spid="12798">
                                            <p:txEl>
                                              <p:pRg st="4" end="4"/>
                                            </p:txEl>
                                          </p:spTgt>
                                        </p:tgtEl>
                                        <p:attrNameLst>
                                          <p:attrName>style.visibility</p:attrName>
                                        </p:attrNameLst>
                                      </p:cBhvr>
                                      <p:to>
                                        <p:strVal val="visible"/>
                                      </p:to>
                                    </p:set>
                                    <p:animEffect transition="in" filter="fade">
                                      <p:cBhvr>
                                        <p:cTn id="27" dur="500"/>
                                        <p:tgtEl>
                                          <p:spTgt spid="12798">
                                            <p:txEl>
                                              <p:pRg st="4" end="4"/>
                                            </p:txEl>
                                          </p:spTgt>
                                        </p:tgtEl>
                                      </p:cBhvr>
                                    </p:animEffect>
                                  </p:childTnLst>
                                </p:cTn>
                              </p:par>
                              <p:par>
                                <p:cTn id="28" presetID="10" presetClass="entr" presetSubtype="0" fill="hold" grpId="2" nodeType="withEffect">
                                  <p:stCondLst>
                                    <p:cond delay="0"/>
                                  </p:stCondLst>
                                  <p:iterate>
                                    <p:tmAbs val="0"/>
                                  </p:iterate>
                                  <p:childTnLst>
                                    <p:set>
                                      <p:cBhvr>
                                        <p:cTn id="29" fill="hold"/>
                                        <p:tgtEl>
                                          <p:spTgt spid="12798">
                                            <p:txEl>
                                              <p:pRg st="5" end="5"/>
                                            </p:txEl>
                                          </p:spTgt>
                                        </p:tgtEl>
                                        <p:attrNameLst>
                                          <p:attrName>style.visibility</p:attrName>
                                        </p:attrNameLst>
                                      </p:cBhvr>
                                      <p:to>
                                        <p:strVal val="visible"/>
                                      </p:to>
                                    </p:set>
                                    <p:animEffect transition="in" filter="fade">
                                      <p:cBhvr>
                                        <p:cTn id="30" dur="500"/>
                                        <p:tgtEl>
                                          <p:spTgt spid="12798">
                                            <p:txEl>
                                              <p:pRg st="5" end="5"/>
                                            </p:txEl>
                                          </p:spTgt>
                                        </p:tgtEl>
                                      </p:cBhvr>
                                    </p:animEffect>
                                  </p:childTnLst>
                                </p:cTn>
                              </p:par>
                              <p:par>
                                <p:cTn id="31" presetID="10" presetClass="entr" presetSubtype="0" fill="hold" grpId="2" nodeType="withEffect">
                                  <p:stCondLst>
                                    <p:cond delay="0"/>
                                  </p:stCondLst>
                                  <p:iterate>
                                    <p:tmAbs val="0"/>
                                  </p:iterate>
                                  <p:childTnLst>
                                    <p:set>
                                      <p:cBhvr>
                                        <p:cTn id="32" fill="hold"/>
                                        <p:tgtEl>
                                          <p:spTgt spid="12798">
                                            <p:txEl>
                                              <p:pRg st="6" end="6"/>
                                            </p:txEl>
                                          </p:spTgt>
                                        </p:tgtEl>
                                        <p:attrNameLst>
                                          <p:attrName>style.visibility</p:attrName>
                                        </p:attrNameLst>
                                      </p:cBhvr>
                                      <p:to>
                                        <p:strVal val="visible"/>
                                      </p:to>
                                    </p:set>
                                    <p:animEffect transition="in" filter="fade">
                                      <p:cBhvr>
                                        <p:cTn id="33" dur="500"/>
                                        <p:tgtEl>
                                          <p:spTgt spid="12798">
                                            <p:txEl>
                                              <p:pRg st="6" end="6"/>
                                            </p:txEl>
                                          </p:spTgt>
                                        </p:tgtEl>
                                      </p:cBhvr>
                                    </p:animEffect>
                                  </p:childTnLst>
                                </p:cTn>
                              </p:par>
                              <p:par>
                                <p:cTn id="34" presetID="10" presetClass="entr" presetSubtype="0" fill="hold" grpId="2" nodeType="withEffect">
                                  <p:stCondLst>
                                    <p:cond delay="0"/>
                                  </p:stCondLst>
                                  <p:iterate>
                                    <p:tmAbs val="0"/>
                                  </p:iterate>
                                  <p:childTnLst>
                                    <p:set>
                                      <p:cBhvr>
                                        <p:cTn id="35" fill="hold"/>
                                        <p:tgtEl>
                                          <p:spTgt spid="12798">
                                            <p:txEl>
                                              <p:pRg st="7" end="7"/>
                                            </p:txEl>
                                          </p:spTgt>
                                        </p:tgtEl>
                                        <p:attrNameLst>
                                          <p:attrName>style.visibility</p:attrName>
                                        </p:attrNameLst>
                                      </p:cBhvr>
                                      <p:to>
                                        <p:strVal val="visible"/>
                                      </p:to>
                                    </p:set>
                                    <p:animEffect transition="in" filter="fade">
                                      <p:cBhvr>
                                        <p:cTn id="36" dur="500"/>
                                        <p:tgtEl>
                                          <p:spTgt spid="12798">
                                            <p:txEl>
                                              <p:pRg st="7" end="7"/>
                                            </p:txEl>
                                          </p:spTgt>
                                        </p:tgtEl>
                                      </p:cBhvr>
                                    </p:animEffect>
                                  </p:childTnLst>
                                </p:cTn>
                              </p:par>
                              <p:par>
                                <p:cTn id="37" presetID="10" presetClass="entr" presetSubtype="0" fill="hold" grpId="2" nodeType="withEffect">
                                  <p:stCondLst>
                                    <p:cond delay="0"/>
                                  </p:stCondLst>
                                  <p:iterate>
                                    <p:tmAbs val="0"/>
                                  </p:iterate>
                                  <p:childTnLst>
                                    <p:set>
                                      <p:cBhvr>
                                        <p:cTn id="38" fill="hold"/>
                                        <p:tgtEl>
                                          <p:spTgt spid="12798">
                                            <p:txEl>
                                              <p:pRg st="8" end="8"/>
                                            </p:txEl>
                                          </p:spTgt>
                                        </p:tgtEl>
                                        <p:attrNameLst>
                                          <p:attrName>style.visibility</p:attrName>
                                        </p:attrNameLst>
                                      </p:cBhvr>
                                      <p:to>
                                        <p:strVal val="visible"/>
                                      </p:to>
                                    </p:set>
                                    <p:animEffect transition="in" filter="fade">
                                      <p:cBhvr>
                                        <p:cTn id="39" dur="500"/>
                                        <p:tgtEl>
                                          <p:spTgt spid="12798">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97" grpId="1" animBg="1" advAuto="0"/>
      <p:bldP spid="12798" grpId="2" build="p" animBg="1" advAuto="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E1B"/>
            </a:gs>
            <a:gs pos="100000">
              <a:srgbClr val="00182E"/>
            </a:gs>
          </a:gsLst>
          <a:lin ang="2700000" scaled="0"/>
        </a:gradFill>
        <a:effectLst/>
      </p:bgPr>
    </p:bg>
    <p:spTree>
      <p:nvGrpSpPr>
        <p:cNvPr id="1" name=""/>
        <p:cNvGrpSpPr/>
        <p:nvPr/>
      </p:nvGrpSpPr>
      <p:grpSpPr>
        <a:xfrm>
          <a:off x="0" y="0"/>
          <a:ext cx="0" cy="0"/>
          <a:chOff x="0" y="0"/>
          <a:chExt cx="0" cy="0"/>
        </a:xfrm>
      </p:grpSpPr>
      <p:sp>
        <p:nvSpPr>
          <p:cNvPr id="12800"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207</a:t>
            </a:fld>
            <a:endParaRPr/>
          </a:p>
        </p:txBody>
      </p:sp>
      <p:sp>
        <p:nvSpPr>
          <p:cNvPr id="12801" name="Rectangle 2"/>
          <p:cNvSpPr txBox="1">
            <a:spLocks noGrp="1"/>
          </p:cNvSpPr>
          <p:nvPr>
            <p:ph type="body" idx="1"/>
          </p:nvPr>
        </p:nvSpPr>
        <p:spPr>
          <a:xfrm>
            <a:off x="832919" y="228600"/>
            <a:ext cx="10574447" cy="6477000"/>
          </a:xfrm>
          <a:prstGeom prst="rect">
            <a:avLst/>
          </a:prstGeom>
          <a:solidFill>
            <a:srgbClr val="000408"/>
          </a:solidFill>
          <a:ln w="19050">
            <a:solidFill>
              <a:srgbClr val="FFFFFF"/>
            </a:solidFill>
            <a:miter lim="800000"/>
          </a:ln>
        </p:spPr>
        <p:txBody>
          <a:bodyPr/>
          <a:lstStyle/>
          <a:p>
            <a:pPr>
              <a:lnSpc>
                <a:spcPct val="90000"/>
              </a:lnSpc>
              <a:spcBef>
                <a:spcPts val="500"/>
              </a:spcBef>
              <a:buSzTx/>
              <a:buNone/>
              <a:defRPr sz="2400" b="1">
                <a:solidFill>
                  <a:srgbClr val="45C984"/>
                </a:solidFill>
                <a:effectLst/>
                <a:latin typeface="Eras Bold ITC"/>
                <a:ea typeface="Eras Bold ITC"/>
                <a:cs typeface="Eras Bold ITC"/>
                <a:sym typeface="Eras Bold ITC"/>
              </a:defRPr>
            </a:pPr>
            <a:r>
              <a:t>El vocabulario del Cuarto Evangelio demuestra la importancia de estos temas:</a:t>
            </a:r>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μαρτυρια</a:t>
            </a:r>
            <a:r>
              <a:rPr>
                <a:solidFill>
                  <a:srgbClr val="FFFFFF"/>
                </a:solidFill>
              </a:rPr>
              <a:t> </a:t>
            </a:r>
            <a:r>
              <a:rPr b="1">
                <a:solidFill>
                  <a:srgbClr val="FFFFFF"/>
                </a:solidFill>
                <a:latin typeface="Arial Narrow"/>
                <a:ea typeface="Arial Narrow"/>
                <a:cs typeface="Arial Narrow"/>
                <a:sym typeface="Arial Narrow"/>
              </a:rPr>
              <a:t>(=un testigo, un testimonio)</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	    (aparece 14 veces; sólo 4 veces en los Sinópticos)</a:t>
            </a:r>
            <a:endParaRPr i="1">
              <a:latin typeface="Greekth"/>
              <a:ea typeface="Greekth"/>
              <a:cs typeface="Greekth"/>
              <a:sym typeface="Greekth"/>
            </a:endParaRPr>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μαρτυρειν </a:t>
            </a:r>
            <a:r>
              <a:rPr b="1">
                <a:solidFill>
                  <a:srgbClr val="FFFFFF"/>
                </a:solidFill>
                <a:latin typeface="Arial Narrow"/>
                <a:ea typeface="Arial Narrow"/>
                <a:cs typeface="Arial Narrow"/>
                <a:sym typeface="Arial Narrow"/>
              </a:rPr>
              <a:t>(= presenciar, testificar)</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	     (aparece 35 veces; sólo 2 veces en los Sinópticos)</a:t>
            </a:r>
            <a:endParaRPr i="1">
              <a:latin typeface="Greekth"/>
              <a:ea typeface="Greekth"/>
              <a:cs typeface="Greekth"/>
              <a:sym typeface="Greekth"/>
            </a:endParaRPr>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κρισις</a:t>
            </a:r>
            <a:r>
              <a:rPr>
                <a:solidFill>
                  <a:srgbClr val="FFFFFF"/>
                </a:solidFill>
                <a:latin typeface="Arial Narrow"/>
                <a:ea typeface="Arial Narrow"/>
                <a:cs typeface="Arial Narrow"/>
                <a:sym typeface="Arial Narrow"/>
              </a:rPr>
              <a:t> </a:t>
            </a:r>
            <a:r>
              <a:rPr b="1">
                <a:solidFill>
                  <a:srgbClr val="FFFFFF"/>
                </a:solidFill>
                <a:latin typeface="Arial Narrow"/>
                <a:ea typeface="Arial Narrow"/>
                <a:cs typeface="Arial Narrow"/>
                <a:sym typeface="Arial Narrow"/>
              </a:rPr>
              <a:t>(= juicio)</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(aparece 11 veces; 6 veces en Lucas; 6 veces en Mateo)</a:t>
            </a:r>
            <a:endParaRPr i="1">
              <a:latin typeface="Greekth"/>
              <a:ea typeface="Greekth"/>
              <a:cs typeface="Greekth"/>
              <a:sym typeface="Greekth"/>
            </a:endParaRPr>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κρινειν</a:t>
            </a:r>
            <a:r>
              <a:rPr>
                <a:solidFill>
                  <a:srgbClr val="FFFFFF"/>
                </a:solidFill>
                <a:latin typeface="Arial Narrow"/>
                <a:ea typeface="Arial Narrow"/>
                <a:cs typeface="Arial Narrow"/>
                <a:sym typeface="Arial Narrow"/>
              </a:rPr>
              <a:t> </a:t>
            </a:r>
            <a:r>
              <a:rPr b="1">
                <a:solidFill>
                  <a:srgbClr val="FFFFFF"/>
                </a:solidFill>
                <a:latin typeface="Arial Narrow"/>
                <a:ea typeface="Arial Narrow"/>
                <a:cs typeface="Arial Narrow"/>
                <a:sym typeface="Arial Narrow"/>
              </a:rPr>
              <a:t>(= juzgar)</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(aparece 19 veces; 4 veces en Lucas; 12 veces en Mateo)</a:t>
            </a:r>
            <a:endParaRPr sz="2800"/>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αληθεια</a:t>
            </a:r>
            <a:r>
              <a:rPr>
                <a:solidFill>
                  <a:srgbClr val="FFFFFF"/>
                </a:solidFill>
              </a:rPr>
              <a:t> </a:t>
            </a:r>
            <a:r>
              <a:rPr b="1">
                <a:solidFill>
                  <a:srgbClr val="FFFFFF"/>
                </a:solidFill>
                <a:latin typeface="Arial Narrow"/>
                <a:ea typeface="Arial Narrow"/>
                <a:cs typeface="Arial Narrow"/>
                <a:sym typeface="Arial Narrow"/>
              </a:rPr>
              <a:t>(=verdad)</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(aparece 25 veces; sólo 7 veces en los Sinópticos)</a:t>
            </a:r>
            <a:endParaRPr sz="2800"/>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αληθης</a:t>
            </a:r>
            <a:r>
              <a:rPr>
                <a:solidFill>
                  <a:srgbClr val="FFFFFF"/>
                </a:solidFill>
                <a:latin typeface="Arial Narrow"/>
                <a:ea typeface="Arial Narrow"/>
                <a:cs typeface="Arial Narrow"/>
                <a:sym typeface="Arial Narrow"/>
              </a:rPr>
              <a:t> </a:t>
            </a:r>
            <a:r>
              <a:rPr b="1">
                <a:solidFill>
                  <a:srgbClr val="FFFFFF"/>
                </a:solidFill>
                <a:latin typeface="Arial Narrow"/>
                <a:ea typeface="Arial Narrow"/>
                <a:cs typeface="Arial Narrow"/>
                <a:sym typeface="Arial Narrow"/>
              </a:rPr>
              <a:t>(= verdadero)</a:t>
            </a:r>
            <a:endParaRPr sz="2800"/>
          </a:p>
          <a:p>
            <a:pPr marL="285750" lvl="1" indent="171450">
              <a:lnSpc>
                <a:spcPct val="90000"/>
              </a:lnSpc>
              <a:spcBef>
                <a:spcPts val="400"/>
              </a:spcBef>
              <a:buSzTx/>
              <a:buNone/>
              <a:defRPr sz="2000">
                <a:effectLst/>
                <a:latin typeface="Arial Narrow"/>
                <a:ea typeface="Arial Narrow"/>
                <a:cs typeface="Arial Narrow"/>
                <a:sym typeface="Arial Narrow"/>
              </a:defRPr>
            </a:pPr>
            <a:r>
              <a:t>	     </a:t>
            </a:r>
            <a:r>
              <a:rPr i="1"/>
              <a:t>(aparece 14 veces; 1 vez en Marcos; 1 vez en Mateo)</a:t>
            </a:r>
            <a:endParaRPr sz="2800"/>
          </a:p>
          <a:p>
            <a:pPr marL="742950" lvl="1" indent="-285750">
              <a:lnSpc>
                <a:spcPct val="90000"/>
              </a:lnSpc>
              <a:spcBef>
                <a:spcPts val="400"/>
              </a:spcBef>
              <a:buClr>
                <a:srgbClr val="45C984"/>
              </a:buClr>
              <a:buFont typeface="Arial Narrow"/>
              <a:buChar char="●"/>
              <a:defRPr sz="2000">
                <a:solidFill>
                  <a:srgbClr val="FFCC66"/>
                </a:solidFill>
                <a:effectLst/>
                <a:latin typeface="Greekth"/>
                <a:ea typeface="Greekth"/>
                <a:cs typeface="Greekth"/>
                <a:sym typeface="Greekth"/>
              </a:defRPr>
            </a:pPr>
            <a:r>
              <a:t>αληθινος</a:t>
            </a:r>
            <a:r>
              <a:rPr>
                <a:solidFill>
                  <a:srgbClr val="FFFFFF"/>
                </a:solidFill>
              </a:rPr>
              <a:t> </a:t>
            </a:r>
            <a:r>
              <a:rPr b="1">
                <a:solidFill>
                  <a:srgbClr val="FFFFFF"/>
                </a:solidFill>
                <a:latin typeface="Arial Narrow"/>
                <a:ea typeface="Arial Narrow"/>
                <a:cs typeface="Arial Narrow"/>
                <a:sym typeface="Arial Narrow"/>
              </a:rPr>
              <a:t>(=verdadero, confiable)</a:t>
            </a:r>
            <a:endParaRPr sz="2800"/>
          </a:p>
          <a:p>
            <a:pPr marL="285750" lvl="1" indent="171450">
              <a:lnSpc>
                <a:spcPct val="90000"/>
              </a:lnSpc>
              <a:spcBef>
                <a:spcPts val="400"/>
              </a:spcBef>
              <a:buSzTx/>
              <a:buNone/>
              <a:defRPr sz="2000" i="1">
                <a:effectLst/>
                <a:latin typeface="Arial Narrow"/>
                <a:ea typeface="Arial Narrow"/>
                <a:cs typeface="Arial Narrow"/>
                <a:sym typeface="Arial Narrow"/>
              </a:defRPr>
            </a:pPr>
            <a:r>
              <a:t>	    (aparece 9 veces en Juan; 1 vez en Lucas)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2801">
                                            <p:bg/>
                                          </p:spTgt>
                                        </p:tgtEl>
                                        <p:attrNameLst>
                                          <p:attrName>style.visibility</p:attrName>
                                        </p:attrNameLst>
                                      </p:cBhvr>
                                      <p:to>
                                        <p:strVal val="visible"/>
                                      </p:to>
                                    </p:set>
                                    <p:animEffect transition="in" filter="fade">
                                      <p:cBhvr>
                                        <p:cTn id="7" dur="500"/>
                                        <p:tgtEl>
                                          <p:spTgt spid="12801">
                                            <p:bg/>
                                          </p:spTgt>
                                        </p:tgtEl>
                                      </p:cBhvr>
                                    </p:animEffect>
                                  </p:childTnLst>
                                </p:cTn>
                              </p:par>
                              <p:par>
                                <p:cTn id="8" presetID="10" presetClass="entr" presetSubtype="0" fill="hold" grpId="1" nodeType="withEffect">
                                  <p:stCondLst>
                                    <p:cond delay="0"/>
                                  </p:stCondLst>
                                  <p:iterate>
                                    <p:tmAbs val="0"/>
                                  </p:iterate>
                                  <p:childTnLst>
                                    <p:set>
                                      <p:cBhvr>
                                        <p:cTn id="9" fill="hold"/>
                                        <p:tgtEl>
                                          <p:spTgt spid="12801">
                                            <p:txEl>
                                              <p:pRg st="0" end="0"/>
                                            </p:txEl>
                                          </p:spTgt>
                                        </p:tgtEl>
                                        <p:attrNameLst>
                                          <p:attrName>style.visibility</p:attrName>
                                        </p:attrNameLst>
                                      </p:cBhvr>
                                      <p:to>
                                        <p:strVal val="visible"/>
                                      </p:to>
                                    </p:set>
                                    <p:animEffect transition="in" filter="fade">
                                      <p:cBhvr>
                                        <p:cTn id="10" dur="500"/>
                                        <p:tgtEl>
                                          <p:spTgt spid="12801">
                                            <p:txEl>
                                              <p:pRg st="0" end="0"/>
                                            </p:txEl>
                                          </p:spTgt>
                                        </p:tgtEl>
                                      </p:cBhvr>
                                    </p:animEffect>
                                  </p:childTnLst>
                                </p:cTn>
                              </p:par>
                              <p:par>
                                <p:cTn id="11" presetID="10" presetClass="entr" presetSubtype="0" fill="hold" grpId="1" nodeType="withEffect">
                                  <p:stCondLst>
                                    <p:cond delay="0"/>
                                  </p:stCondLst>
                                  <p:iterate>
                                    <p:tmAbs val="0"/>
                                  </p:iterate>
                                  <p:childTnLst>
                                    <p:set>
                                      <p:cBhvr>
                                        <p:cTn id="12" fill="hold"/>
                                        <p:tgtEl>
                                          <p:spTgt spid="12801">
                                            <p:txEl>
                                              <p:pRg st="1" end="1"/>
                                            </p:txEl>
                                          </p:spTgt>
                                        </p:tgtEl>
                                        <p:attrNameLst>
                                          <p:attrName>style.visibility</p:attrName>
                                        </p:attrNameLst>
                                      </p:cBhvr>
                                      <p:to>
                                        <p:strVal val="visible"/>
                                      </p:to>
                                    </p:set>
                                    <p:animEffect transition="in" filter="fade">
                                      <p:cBhvr>
                                        <p:cTn id="13" dur="500"/>
                                        <p:tgtEl>
                                          <p:spTgt spid="12801">
                                            <p:txEl>
                                              <p:pRg st="1" end="1"/>
                                            </p:txEl>
                                          </p:spTgt>
                                        </p:tgtEl>
                                      </p:cBhvr>
                                    </p:animEffect>
                                  </p:childTnLst>
                                </p:cTn>
                              </p:par>
                              <p:par>
                                <p:cTn id="14" presetID="10" presetClass="entr" presetSubtype="0" fill="hold" grpId="1" nodeType="withEffect">
                                  <p:stCondLst>
                                    <p:cond delay="0"/>
                                  </p:stCondLst>
                                  <p:iterate>
                                    <p:tmAbs val="0"/>
                                  </p:iterate>
                                  <p:childTnLst>
                                    <p:set>
                                      <p:cBhvr>
                                        <p:cTn id="15" fill="hold"/>
                                        <p:tgtEl>
                                          <p:spTgt spid="12801">
                                            <p:txEl>
                                              <p:pRg st="2" end="2"/>
                                            </p:txEl>
                                          </p:spTgt>
                                        </p:tgtEl>
                                        <p:attrNameLst>
                                          <p:attrName>style.visibility</p:attrName>
                                        </p:attrNameLst>
                                      </p:cBhvr>
                                      <p:to>
                                        <p:strVal val="visible"/>
                                      </p:to>
                                    </p:set>
                                    <p:animEffect transition="in" filter="fade">
                                      <p:cBhvr>
                                        <p:cTn id="16" dur="500"/>
                                        <p:tgtEl>
                                          <p:spTgt spid="12801">
                                            <p:txEl>
                                              <p:pRg st="2" end="2"/>
                                            </p:txEl>
                                          </p:spTgt>
                                        </p:tgtEl>
                                      </p:cBhvr>
                                    </p:animEffect>
                                  </p:childTnLst>
                                </p:cTn>
                              </p:par>
                              <p:par>
                                <p:cTn id="17" presetID="10" presetClass="entr" presetSubtype="0" fill="hold" grpId="1" nodeType="withEffect">
                                  <p:stCondLst>
                                    <p:cond delay="0"/>
                                  </p:stCondLst>
                                  <p:iterate>
                                    <p:tmAbs val="0"/>
                                  </p:iterate>
                                  <p:childTnLst>
                                    <p:set>
                                      <p:cBhvr>
                                        <p:cTn id="18" fill="hold"/>
                                        <p:tgtEl>
                                          <p:spTgt spid="12801">
                                            <p:txEl>
                                              <p:pRg st="3" end="3"/>
                                            </p:txEl>
                                          </p:spTgt>
                                        </p:tgtEl>
                                        <p:attrNameLst>
                                          <p:attrName>style.visibility</p:attrName>
                                        </p:attrNameLst>
                                      </p:cBhvr>
                                      <p:to>
                                        <p:strVal val="visible"/>
                                      </p:to>
                                    </p:set>
                                    <p:animEffect transition="in" filter="fade">
                                      <p:cBhvr>
                                        <p:cTn id="19" dur="500"/>
                                        <p:tgtEl>
                                          <p:spTgt spid="12801">
                                            <p:txEl>
                                              <p:pRg st="3" end="3"/>
                                            </p:txEl>
                                          </p:spTgt>
                                        </p:tgtEl>
                                      </p:cBhvr>
                                    </p:animEffect>
                                  </p:childTnLst>
                                </p:cTn>
                              </p:par>
                              <p:par>
                                <p:cTn id="20" presetID="10" presetClass="entr" presetSubtype="0" fill="hold" grpId="1" nodeType="withEffect">
                                  <p:stCondLst>
                                    <p:cond delay="0"/>
                                  </p:stCondLst>
                                  <p:iterate>
                                    <p:tmAbs val="0"/>
                                  </p:iterate>
                                  <p:childTnLst>
                                    <p:set>
                                      <p:cBhvr>
                                        <p:cTn id="21" fill="hold"/>
                                        <p:tgtEl>
                                          <p:spTgt spid="12801">
                                            <p:txEl>
                                              <p:pRg st="4" end="4"/>
                                            </p:txEl>
                                          </p:spTgt>
                                        </p:tgtEl>
                                        <p:attrNameLst>
                                          <p:attrName>style.visibility</p:attrName>
                                        </p:attrNameLst>
                                      </p:cBhvr>
                                      <p:to>
                                        <p:strVal val="visible"/>
                                      </p:to>
                                    </p:set>
                                    <p:animEffect transition="in" filter="fade">
                                      <p:cBhvr>
                                        <p:cTn id="22" dur="500"/>
                                        <p:tgtEl>
                                          <p:spTgt spid="12801">
                                            <p:txEl>
                                              <p:pRg st="4" end="4"/>
                                            </p:txEl>
                                          </p:spTgt>
                                        </p:tgtEl>
                                      </p:cBhvr>
                                    </p:animEffect>
                                  </p:childTnLst>
                                </p:cTn>
                              </p:par>
                              <p:par>
                                <p:cTn id="23" presetID="10" presetClass="entr" presetSubtype="0" fill="hold" grpId="1" nodeType="withEffect">
                                  <p:stCondLst>
                                    <p:cond delay="0"/>
                                  </p:stCondLst>
                                  <p:iterate>
                                    <p:tmAbs val="0"/>
                                  </p:iterate>
                                  <p:childTnLst>
                                    <p:set>
                                      <p:cBhvr>
                                        <p:cTn id="24" fill="hold"/>
                                        <p:tgtEl>
                                          <p:spTgt spid="12801">
                                            <p:txEl>
                                              <p:pRg st="5" end="5"/>
                                            </p:txEl>
                                          </p:spTgt>
                                        </p:tgtEl>
                                        <p:attrNameLst>
                                          <p:attrName>style.visibility</p:attrName>
                                        </p:attrNameLst>
                                      </p:cBhvr>
                                      <p:to>
                                        <p:strVal val="visible"/>
                                      </p:to>
                                    </p:set>
                                    <p:animEffect transition="in" filter="fade">
                                      <p:cBhvr>
                                        <p:cTn id="25" dur="500"/>
                                        <p:tgtEl>
                                          <p:spTgt spid="12801">
                                            <p:txEl>
                                              <p:pRg st="5" end="5"/>
                                            </p:txEl>
                                          </p:spTgt>
                                        </p:tgtEl>
                                      </p:cBhvr>
                                    </p:animEffect>
                                  </p:childTnLst>
                                </p:cTn>
                              </p:par>
                              <p:par>
                                <p:cTn id="26" presetID="10" presetClass="entr" presetSubtype="0" fill="hold" grpId="1" nodeType="withEffect">
                                  <p:stCondLst>
                                    <p:cond delay="0"/>
                                  </p:stCondLst>
                                  <p:iterate>
                                    <p:tmAbs val="0"/>
                                  </p:iterate>
                                  <p:childTnLst>
                                    <p:set>
                                      <p:cBhvr>
                                        <p:cTn id="27" fill="hold"/>
                                        <p:tgtEl>
                                          <p:spTgt spid="12801">
                                            <p:txEl>
                                              <p:pRg st="6" end="6"/>
                                            </p:txEl>
                                          </p:spTgt>
                                        </p:tgtEl>
                                        <p:attrNameLst>
                                          <p:attrName>style.visibility</p:attrName>
                                        </p:attrNameLst>
                                      </p:cBhvr>
                                      <p:to>
                                        <p:strVal val="visible"/>
                                      </p:to>
                                    </p:set>
                                    <p:animEffect transition="in" filter="fade">
                                      <p:cBhvr>
                                        <p:cTn id="28" dur="500"/>
                                        <p:tgtEl>
                                          <p:spTgt spid="12801">
                                            <p:txEl>
                                              <p:pRg st="6" end="6"/>
                                            </p:txEl>
                                          </p:spTgt>
                                        </p:tgtEl>
                                      </p:cBhvr>
                                    </p:animEffect>
                                  </p:childTnLst>
                                </p:cTn>
                              </p:par>
                              <p:par>
                                <p:cTn id="29" presetID="10" presetClass="entr" presetSubtype="0" fill="hold" grpId="1" nodeType="withEffect">
                                  <p:stCondLst>
                                    <p:cond delay="0"/>
                                  </p:stCondLst>
                                  <p:iterate>
                                    <p:tmAbs val="0"/>
                                  </p:iterate>
                                  <p:childTnLst>
                                    <p:set>
                                      <p:cBhvr>
                                        <p:cTn id="30" fill="hold"/>
                                        <p:tgtEl>
                                          <p:spTgt spid="12801">
                                            <p:txEl>
                                              <p:pRg st="7" end="7"/>
                                            </p:txEl>
                                          </p:spTgt>
                                        </p:tgtEl>
                                        <p:attrNameLst>
                                          <p:attrName>style.visibility</p:attrName>
                                        </p:attrNameLst>
                                      </p:cBhvr>
                                      <p:to>
                                        <p:strVal val="visible"/>
                                      </p:to>
                                    </p:set>
                                    <p:animEffect transition="in" filter="fade">
                                      <p:cBhvr>
                                        <p:cTn id="31" dur="500"/>
                                        <p:tgtEl>
                                          <p:spTgt spid="12801">
                                            <p:txEl>
                                              <p:pRg st="7" end="7"/>
                                            </p:txEl>
                                          </p:spTgt>
                                        </p:tgtEl>
                                      </p:cBhvr>
                                    </p:animEffect>
                                  </p:childTnLst>
                                </p:cTn>
                              </p:par>
                              <p:par>
                                <p:cTn id="32" presetID="10" presetClass="entr" presetSubtype="0" fill="hold" grpId="1" nodeType="withEffect">
                                  <p:stCondLst>
                                    <p:cond delay="0"/>
                                  </p:stCondLst>
                                  <p:iterate>
                                    <p:tmAbs val="0"/>
                                  </p:iterate>
                                  <p:childTnLst>
                                    <p:set>
                                      <p:cBhvr>
                                        <p:cTn id="33" fill="hold"/>
                                        <p:tgtEl>
                                          <p:spTgt spid="12801">
                                            <p:txEl>
                                              <p:pRg st="8" end="8"/>
                                            </p:txEl>
                                          </p:spTgt>
                                        </p:tgtEl>
                                        <p:attrNameLst>
                                          <p:attrName>style.visibility</p:attrName>
                                        </p:attrNameLst>
                                      </p:cBhvr>
                                      <p:to>
                                        <p:strVal val="visible"/>
                                      </p:to>
                                    </p:set>
                                    <p:animEffect transition="in" filter="fade">
                                      <p:cBhvr>
                                        <p:cTn id="34" dur="500"/>
                                        <p:tgtEl>
                                          <p:spTgt spid="12801">
                                            <p:txEl>
                                              <p:pRg st="8" end="8"/>
                                            </p:txEl>
                                          </p:spTgt>
                                        </p:tgtEl>
                                      </p:cBhvr>
                                    </p:animEffect>
                                  </p:childTnLst>
                                </p:cTn>
                              </p:par>
                              <p:par>
                                <p:cTn id="35" presetID="10" presetClass="entr" presetSubtype="0" fill="hold" grpId="1" nodeType="withEffect">
                                  <p:stCondLst>
                                    <p:cond delay="0"/>
                                  </p:stCondLst>
                                  <p:iterate>
                                    <p:tmAbs val="0"/>
                                  </p:iterate>
                                  <p:childTnLst>
                                    <p:set>
                                      <p:cBhvr>
                                        <p:cTn id="36" fill="hold"/>
                                        <p:tgtEl>
                                          <p:spTgt spid="12801">
                                            <p:txEl>
                                              <p:pRg st="9" end="9"/>
                                            </p:txEl>
                                          </p:spTgt>
                                        </p:tgtEl>
                                        <p:attrNameLst>
                                          <p:attrName>style.visibility</p:attrName>
                                        </p:attrNameLst>
                                      </p:cBhvr>
                                      <p:to>
                                        <p:strVal val="visible"/>
                                      </p:to>
                                    </p:set>
                                    <p:animEffect transition="in" filter="fade">
                                      <p:cBhvr>
                                        <p:cTn id="37" dur="500"/>
                                        <p:tgtEl>
                                          <p:spTgt spid="12801">
                                            <p:txEl>
                                              <p:pRg st="9" end="9"/>
                                            </p:txEl>
                                          </p:spTgt>
                                        </p:tgtEl>
                                      </p:cBhvr>
                                    </p:animEffect>
                                  </p:childTnLst>
                                </p:cTn>
                              </p:par>
                              <p:par>
                                <p:cTn id="38" presetID="10" presetClass="entr" presetSubtype="0" fill="hold" grpId="1" nodeType="withEffect">
                                  <p:stCondLst>
                                    <p:cond delay="0"/>
                                  </p:stCondLst>
                                  <p:iterate>
                                    <p:tmAbs val="0"/>
                                  </p:iterate>
                                  <p:childTnLst>
                                    <p:set>
                                      <p:cBhvr>
                                        <p:cTn id="39" fill="hold"/>
                                        <p:tgtEl>
                                          <p:spTgt spid="12801">
                                            <p:txEl>
                                              <p:pRg st="10" end="10"/>
                                            </p:txEl>
                                          </p:spTgt>
                                        </p:tgtEl>
                                        <p:attrNameLst>
                                          <p:attrName>style.visibility</p:attrName>
                                        </p:attrNameLst>
                                      </p:cBhvr>
                                      <p:to>
                                        <p:strVal val="visible"/>
                                      </p:to>
                                    </p:set>
                                    <p:animEffect transition="in" filter="fade">
                                      <p:cBhvr>
                                        <p:cTn id="40" dur="500"/>
                                        <p:tgtEl>
                                          <p:spTgt spid="12801">
                                            <p:txEl>
                                              <p:pRg st="10" end="10"/>
                                            </p:txEl>
                                          </p:spTgt>
                                        </p:tgtEl>
                                      </p:cBhvr>
                                    </p:animEffect>
                                  </p:childTnLst>
                                </p:cTn>
                              </p:par>
                              <p:par>
                                <p:cTn id="41" presetID="10" presetClass="entr" presetSubtype="0" fill="hold" grpId="1" nodeType="withEffect">
                                  <p:stCondLst>
                                    <p:cond delay="0"/>
                                  </p:stCondLst>
                                  <p:iterate>
                                    <p:tmAbs val="0"/>
                                  </p:iterate>
                                  <p:childTnLst>
                                    <p:set>
                                      <p:cBhvr>
                                        <p:cTn id="42" fill="hold"/>
                                        <p:tgtEl>
                                          <p:spTgt spid="12801">
                                            <p:txEl>
                                              <p:pRg st="11" end="11"/>
                                            </p:txEl>
                                          </p:spTgt>
                                        </p:tgtEl>
                                        <p:attrNameLst>
                                          <p:attrName>style.visibility</p:attrName>
                                        </p:attrNameLst>
                                      </p:cBhvr>
                                      <p:to>
                                        <p:strVal val="visible"/>
                                      </p:to>
                                    </p:set>
                                    <p:animEffect transition="in" filter="fade">
                                      <p:cBhvr>
                                        <p:cTn id="43" dur="500"/>
                                        <p:tgtEl>
                                          <p:spTgt spid="12801">
                                            <p:txEl>
                                              <p:pRg st="11" end="11"/>
                                            </p:txEl>
                                          </p:spTgt>
                                        </p:tgtEl>
                                      </p:cBhvr>
                                    </p:animEffect>
                                  </p:childTnLst>
                                </p:cTn>
                              </p:par>
                              <p:par>
                                <p:cTn id="44" presetID="10" presetClass="entr" presetSubtype="0" fill="hold" grpId="1" nodeType="withEffect">
                                  <p:stCondLst>
                                    <p:cond delay="0"/>
                                  </p:stCondLst>
                                  <p:iterate>
                                    <p:tmAbs val="0"/>
                                  </p:iterate>
                                  <p:childTnLst>
                                    <p:set>
                                      <p:cBhvr>
                                        <p:cTn id="45" fill="hold"/>
                                        <p:tgtEl>
                                          <p:spTgt spid="12801">
                                            <p:txEl>
                                              <p:pRg st="12" end="12"/>
                                            </p:txEl>
                                          </p:spTgt>
                                        </p:tgtEl>
                                        <p:attrNameLst>
                                          <p:attrName>style.visibility</p:attrName>
                                        </p:attrNameLst>
                                      </p:cBhvr>
                                      <p:to>
                                        <p:strVal val="visible"/>
                                      </p:to>
                                    </p:set>
                                    <p:animEffect transition="in" filter="fade">
                                      <p:cBhvr>
                                        <p:cTn id="46" dur="500"/>
                                        <p:tgtEl>
                                          <p:spTgt spid="12801">
                                            <p:txEl>
                                              <p:pRg st="12" end="12"/>
                                            </p:txEl>
                                          </p:spTgt>
                                        </p:tgtEl>
                                      </p:cBhvr>
                                    </p:animEffect>
                                  </p:childTnLst>
                                </p:cTn>
                              </p:par>
                              <p:par>
                                <p:cTn id="47" presetID="10" presetClass="entr" presetSubtype="0" fill="hold" grpId="1" nodeType="withEffect">
                                  <p:stCondLst>
                                    <p:cond delay="0"/>
                                  </p:stCondLst>
                                  <p:iterate>
                                    <p:tmAbs val="0"/>
                                  </p:iterate>
                                  <p:childTnLst>
                                    <p:set>
                                      <p:cBhvr>
                                        <p:cTn id="48" fill="hold"/>
                                        <p:tgtEl>
                                          <p:spTgt spid="12801">
                                            <p:txEl>
                                              <p:pRg st="13" end="13"/>
                                            </p:txEl>
                                          </p:spTgt>
                                        </p:tgtEl>
                                        <p:attrNameLst>
                                          <p:attrName>style.visibility</p:attrName>
                                        </p:attrNameLst>
                                      </p:cBhvr>
                                      <p:to>
                                        <p:strVal val="visible"/>
                                      </p:to>
                                    </p:set>
                                    <p:animEffect transition="in" filter="fade">
                                      <p:cBhvr>
                                        <p:cTn id="49" dur="500"/>
                                        <p:tgtEl>
                                          <p:spTgt spid="12801">
                                            <p:txEl>
                                              <p:pRg st="13" end="13"/>
                                            </p:txEl>
                                          </p:spTgt>
                                        </p:tgtEl>
                                      </p:cBhvr>
                                    </p:animEffect>
                                  </p:childTnLst>
                                </p:cTn>
                              </p:par>
                              <p:par>
                                <p:cTn id="50" presetID="10" presetClass="entr" presetSubtype="0" fill="hold" grpId="1" nodeType="withEffect">
                                  <p:stCondLst>
                                    <p:cond delay="0"/>
                                  </p:stCondLst>
                                  <p:iterate>
                                    <p:tmAbs val="0"/>
                                  </p:iterate>
                                  <p:childTnLst>
                                    <p:set>
                                      <p:cBhvr>
                                        <p:cTn id="51" fill="hold"/>
                                        <p:tgtEl>
                                          <p:spTgt spid="12801">
                                            <p:txEl>
                                              <p:pRg st="14" end="14"/>
                                            </p:txEl>
                                          </p:spTgt>
                                        </p:tgtEl>
                                        <p:attrNameLst>
                                          <p:attrName>style.visibility</p:attrName>
                                        </p:attrNameLst>
                                      </p:cBhvr>
                                      <p:to>
                                        <p:strVal val="visible"/>
                                      </p:to>
                                    </p:set>
                                    <p:animEffect transition="in" filter="fade">
                                      <p:cBhvr>
                                        <p:cTn id="52" dur="500"/>
                                        <p:tgtEl>
                                          <p:spTgt spid="12801">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1" grpId="1" build="p" animBg="1" advAuto="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3"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208</a:t>
            </a:fld>
            <a:endParaRPr/>
          </a:p>
        </p:txBody>
      </p:sp>
      <p:sp>
        <p:nvSpPr>
          <p:cNvPr id="12804" name="Rectangle 2"/>
          <p:cNvSpPr txBox="1">
            <a:spLocks noGrp="1"/>
          </p:cNvSpPr>
          <p:nvPr>
            <p:ph type="title"/>
          </p:nvPr>
        </p:nvSpPr>
        <p:spPr>
          <a:xfrm>
            <a:off x="733425" y="304800"/>
            <a:ext cx="10648950" cy="1143000"/>
          </a:xfrm>
          <a:prstGeom prst="rect">
            <a:avLst/>
          </a:prstGeom>
          <a:solidFill>
            <a:srgbClr val="660066"/>
          </a:solidFill>
          <a:ln w="28575">
            <a:solidFill>
              <a:srgbClr val="FFFFFF"/>
            </a:solidFill>
            <a:miter lim="800000"/>
          </a:ln>
        </p:spPr>
        <p:txBody>
          <a:bodyPr/>
          <a:lstStyle>
            <a:lvl1pPr algn="l">
              <a:defRPr sz="3200" b="1">
                <a:solidFill>
                  <a:srgbClr val="FFCC99"/>
                </a:solidFill>
                <a:latin typeface="Eras Bold ITC"/>
                <a:ea typeface="Eras Bold ITC"/>
                <a:cs typeface="Eras Bold ITC"/>
                <a:sym typeface="Eras Bold ITC"/>
              </a:defRPr>
            </a:lvl1pPr>
          </a:lstStyle>
          <a:p>
            <a:r>
              <a:t>La cuestión en el Cuarto Evangelio: ¿Es Jesús el Mesías o no?</a:t>
            </a:r>
          </a:p>
        </p:txBody>
      </p:sp>
      <p:sp>
        <p:nvSpPr>
          <p:cNvPr id="12805" name="Rectangle 3"/>
          <p:cNvSpPr txBox="1">
            <a:spLocks noGrp="1"/>
          </p:cNvSpPr>
          <p:nvPr>
            <p:ph type="body" idx="1"/>
          </p:nvPr>
        </p:nvSpPr>
        <p:spPr>
          <a:xfrm>
            <a:off x="609600" y="1752600"/>
            <a:ext cx="11049000" cy="4695825"/>
          </a:xfrm>
          <a:prstGeom prst="rect">
            <a:avLst/>
          </a:prstGeom>
        </p:spPr>
        <p:txBody>
          <a:bodyPr/>
          <a:lstStyle/>
          <a:p>
            <a:pPr>
              <a:spcBef>
                <a:spcPts val="600"/>
              </a:spcBef>
              <a:buSzTx/>
              <a:buNone/>
              <a:defRPr sz="2800" i="1">
                <a:solidFill>
                  <a:srgbClr val="FFFF99"/>
                </a:solidFill>
                <a:latin typeface="Arial Narrow"/>
                <a:ea typeface="Arial Narrow"/>
                <a:cs typeface="Arial Narrow"/>
                <a:sym typeface="Arial Narrow"/>
              </a:defRPr>
            </a:pPr>
            <a:r>
              <a:t>Basándose en Dt. 13:1-5, los líderes de Israel querían condenarlo como un falso profeta que extraviaba al pueblo (7:47-52).</a:t>
            </a:r>
          </a:p>
          <a:p>
            <a:pPr marL="742950" lvl="1" indent="-285750">
              <a:spcBef>
                <a:spcPts val="500"/>
              </a:spcBef>
              <a:defRPr sz="2400">
                <a:latin typeface="Arial Narrow"/>
                <a:ea typeface="Arial Narrow"/>
                <a:cs typeface="Arial Narrow"/>
                <a:sym typeface="Arial Narrow"/>
              </a:defRPr>
            </a:pPr>
            <a:r>
              <a:t>Era un violador del sábado (5:16; 7:21-24; 9:16, 24)</a:t>
            </a:r>
            <a:endParaRPr sz="2800"/>
          </a:p>
          <a:p>
            <a:pPr marL="742950" lvl="1" indent="-285750">
              <a:spcBef>
                <a:spcPts val="500"/>
              </a:spcBef>
              <a:defRPr sz="2400">
                <a:latin typeface="Arial Narrow"/>
                <a:ea typeface="Arial Narrow"/>
                <a:cs typeface="Arial Narrow"/>
                <a:sym typeface="Arial Narrow"/>
              </a:defRPr>
            </a:pPr>
            <a:r>
              <a:t>Era un blasfemo (5:17-18; 10:30-39; 8:58-59)</a:t>
            </a:r>
            <a:endParaRPr sz="2800"/>
          </a:p>
          <a:p>
            <a:pPr marL="742950" lvl="1" indent="-285750">
              <a:spcBef>
                <a:spcPts val="500"/>
              </a:spcBef>
              <a:defRPr sz="2400">
                <a:latin typeface="Arial Narrow"/>
                <a:ea typeface="Arial Narrow"/>
                <a:cs typeface="Arial Narrow"/>
                <a:sym typeface="Arial Narrow"/>
              </a:defRPr>
            </a:pPr>
            <a:r>
              <a:t>Fue un destructor de la nación judía (11:46-53)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grpId="1" nodeType="afterEffect">
                                  <p:stCondLst>
                                    <p:cond delay="0"/>
                                  </p:stCondLst>
                                  <p:iterate>
                                    <p:tmAbs val="0"/>
                                  </p:iterate>
                                  <p:childTnLst>
                                    <p:set>
                                      <p:cBhvr>
                                        <p:cTn id="6" fill="hold"/>
                                        <p:tgtEl>
                                          <p:spTgt spid="12804"/>
                                        </p:tgtEl>
                                        <p:attrNameLst>
                                          <p:attrName>style.visibility</p:attrName>
                                        </p:attrNameLst>
                                      </p:cBhvr>
                                      <p:to>
                                        <p:strVal val="visible"/>
                                      </p:to>
                                    </p:set>
                                    <p:animEffect transition="in" filter="blinds(vertical)">
                                      <p:cBhvr>
                                        <p:cTn id="7" dur="500"/>
                                        <p:tgtEl>
                                          <p:spTgt spid="12804"/>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2" nodeType="clickEffect">
                                  <p:stCondLst>
                                    <p:cond delay="0"/>
                                  </p:stCondLst>
                                  <p:iterate>
                                    <p:tmAbs val="0"/>
                                  </p:iterate>
                                  <p:childTnLst>
                                    <p:set>
                                      <p:cBhvr>
                                        <p:cTn id="11" fill="hold"/>
                                        <p:tgtEl>
                                          <p:spTgt spid="12805">
                                            <p:bg/>
                                          </p:spTgt>
                                        </p:tgtEl>
                                        <p:attrNameLst>
                                          <p:attrName>style.visibility</p:attrName>
                                        </p:attrNameLst>
                                      </p:cBhvr>
                                      <p:to>
                                        <p:strVal val="visible"/>
                                      </p:to>
                                    </p:set>
                                    <p:anim calcmode="lin" valueType="num">
                                      <p:cBhvr>
                                        <p:cTn id="12" dur="500" fill="hold"/>
                                        <p:tgtEl>
                                          <p:spTgt spid="12805">
                                            <p:bg/>
                                          </p:spTgt>
                                        </p:tgtEl>
                                        <p:attrNameLst>
                                          <p:attrName>ppt_w</p:attrName>
                                        </p:attrNameLst>
                                      </p:cBhvr>
                                      <p:tavLst>
                                        <p:tav tm="0">
                                          <p:val>
                                            <p:fltVal val="0"/>
                                          </p:val>
                                        </p:tav>
                                        <p:tav tm="100000">
                                          <p:val>
                                            <p:strVal val="#ppt_w"/>
                                          </p:val>
                                        </p:tav>
                                      </p:tavLst>
                                    </p:anim>
                                    <p:anim calcmode="lin" valueType="num">
                                      <p:cBhvr>
                                        <p:cTn id="13" dur="500" fill="hold"/>
                                        <p:tgtEl>
                                          <p:spTgt spid="12805">
                                            <p:bg/>
                                          </p:spTgt>
                                        </p:tgtEl>
                                        <p:attrNameLst>
                                          <p:attrName>ppt_h</p:attrName>
                                        </p:attrNameLst>
                                      </p:cBhvr>
                                      <p:tavLst>
                                        <p:tav tm="0">
                                          <p:val>
                                            <p:fltVal val="0"/>
                                          </p:val>
                                        </p:tav>
                                        <p:tav tm="100000">
                                          <p:val>
                                            <p:strVal val="#ppt_h"/>
                                          </p:val>
                                        </p:tav>
                                      </p:tavLst>
                                    </p:anim>
                                  </p:childTnLst>
                                </p:cTn>
                              </p:par>
                              <p:par>
                                <p:cTn id="14" presetID="23" presetClass="entr" presetSubtype="16" fill="hold" grpId="2" nodeType="withEffect">
                                  <p:stCondLst>
                                    <p:cond delay="0"/>
                                  </p:stCondLst>
                                  <p:iterate>
                                    <p:tmAbs val="0"/>
                                  </p:iterate>
                                  <p:childTnLst>
                                    <p:set>
                                      <p:cBhvr>
                                        <p:cTn id="15" fill="hold"/>
                                        <p:tgtEl>
                                          <p:spTgt spid="12805">
                                            <p:txEl>
                                              <p:pRg st="0" end="0"/>
                                            </p:txEl>
                                          </p:spTgt>
                                        </p:tgtEl>
                                        <p:attrNameLst>
                                          <p:attrName>style.visibility</p:attrName>
                                        </p:attrNameLst>
                                      </p:cBhvr>
                                      <p:to>
                                        <p:strVal val="visible"/>
                                      </p:to>
                                    </p:set>
                                    <p:anim calcmode="lin" valueType="num">
                                      <p:cBhvr>
                                        <p:cTn id="16" dur="500" fill="hold"/>
                                        <p:tgtEl>
                                          <p:spTgt spid="12805">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2805">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grpId="2" nodeType="withEffect">
                                  <p:stCondLst>
                                    <p:cond delay="0"/>
                                  </p:stCondLst>
                                  <p:iterate>
                                    <p:tmAbs val="0"/>
                                  </p:iterate>
                                  <p:childTnLst>
                                    <p:set>
                                      <p:cBhvr>
                                        <p:cTn id="19" fill="hold"/>
                                        <p:tgtEl>
                                          <p:spTgt spid="12805">
                                            <p:txEl>
                                              <p:pRg st="1" end="1"/>
                                            </p:txEl>
                                          </p:spTgt>
                                        </p:tgtEl>
                                        <p:attrNameLst>
                                          <p:attrName>style.visibility</p:attrName>
                                        </p:attrNameLst>
                                      </p:cBhvr>
                                      <p:to>
                                        <p:strVal val="visible"/>
                                      </p:to>
                                    </p:set>
                                    <p:anim calcmode="lin" valueType="num">
                                      <p:cBhvr>
                                        <p:cTn id="20" dur="500" fill="hold"/>
                                        <p:tgtEl>
                                          <p:spTgt spid="12805">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12805">
                                            <p:txEl>
                                              <p:pRg st="1" end="1"/>
                                            </p:txEl>
                                          </p:spTgt>
                                        </p:tgtEl>
                                        <p:attrNameLst>
                                          <p:attrName>ppt_h</p:attrName>
                                        </p:attrNameLst>
                                      </p:cBhvr>
                                      <p:tavLst>
                                        <p:tav tm="0">
                                          <p:val>
                                            <p:fltVal val="0"/>
                                          </p:val>
                                        </p:tav>
                                        <p:tav tm="100000">
                                          <p:val>
                                            <p:strVal val="#ppt_h"/>
                                          </p:val>
                                        </p:tav>
                                      </p:tavLst>
                                    </p:anim>
                                  </p:childTnLst>
                                </p:cTn>
                              </p:par>
                              <p:par>
                                <p:cTn id="22" presetID="23" presetClass="entr" presetSubtype="16" fill="hold" grpId="2" nodeType="withEffect">
                                  <p:stCondLst>
                                    <p:cond delay="0"/>
                                  </p:stCondLst>
                                  <p:iterate>
                                    <p:tmAbs val="0"/>
                                  </p:iterate>
                                  <p:childTnLst>
                                    <p:set>
                                      <p:cBhvr>
                                        <p:cTn id="23" fill="hold"/>
                                        <p:tgtEl>
                                          <p:spTgt spid="12805">
                                            <p:txEl>
                                              <p:pRg st="2" end="2"/>
                                            </p:txEl>
                                          </p:spTgt>
                                        </p:tgtEl>
                                        <p:attrNameLst>
                                          <p:attrName>style.visibility</p:attrName>
                                        </p:attrNameLst>
                                      </p:cBhvr>
                                      <p:to>
                                        <p:strVal val="visible"/>
                                      </p:to>
                                    </p:set>
                                    <p:anim calcmode="lin" valueType="num">
                                      <p:cBhvr>
                                        <p:cTn id="24" dur="500" fill="hold"/>
                                        <p:tgtEl>
                                          <p:spTgt spid="12805">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12805">
                                            <p:txEl>
                                              <p:pRg st="2" end="2"/>
                                            </p:txEl>
                                          </p:spTgt>
                                        </p:tgtEl>
                                        <p:attrNameLst>
                                          <p:attrName>ppt_h</p:attrName>
                                        </p:attrNameLst>
                                      </p:cBhvr>
                                      <p:tavLst>
                                        <p:tav tm="0">
                                          <p:val>
                                            <p:fltVal val="0"/>
                                          </p:val>
                                        </p:tav>
                                        <p:tav tm="100000">
                                          <p:val>
                                            <p:strVal val="#ppt_h"/>
                                          </p:val>
                                        </p:tav>
                                      </p:tavLst>
                                    </p:anim>
                                  </p:childTnLst>
                                </p:cTn>
                              </p:par>
                              <p:par>
                                <p:cTn id="26" presetID="23" presetClass="entr" presetSubtype="16" fill="hold" grpId="2" nodeType="withEffect">
                                  <p:stCondLst>
                                    <p:cond delay="0"/>
                                  </p:stCondLst>
                                  <p:iterate>
                                    <p:tmAbs val="0"/>
                                  </p:iterate>
                                  <p:childTnLst>
                                    <p:set>
                                      <p:cBhvr>
                                        <p:cTn id="27" fill="hold"/>
                                        <p:tgtEl>
                                          <p:spTgt spid="12805">
                                            <p:txEl>
                                              <p:pRg st="3" end="3"/>
                                            </p:txEl>
                                          </p:spTgt>
                                        </p:tgtEl>
                                        <p:attrNameLst>
                                          <p:attrName>style.visibility</p:attrName>
                                        </p:attrNameLst>
                                      </p:cBhvr>
                                      <p:to>
                                        <p:strVal val="visible"/>
                                      </p:to>
                                    </p:set>
                                    <p:anim calcmode="lin" valueType="num">
                                      <p:cBhvr>
                                        <p:cTn id="28" dur="500" fill="hold"/>
                                        <p:tgtEl>
                                          <p:spTgt spid="12805">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1280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4" grpId="1" animBg="1" advAuto="0"/>
      <p:bldP spid="12805" grpId="2" build="p" animBg="1" advAuto="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7"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209</a:t>
            </a:fld>
            <a:endParaRPr/>
          </a:p>
        </p:txBody>
      </p:sp>
      <p:sp>
        <p:nvSpPr>
          <p:cNvPr id="12808" name="Rectangle 2"/>
          <p:cNvSpPr txBox="1">
            <a:spLocks noGrp="1"/>
          </p:cNvSpPr>
          <p:nvPr>
            <p:ph type="body" idx="1"/>
          </p:nvPr>
        </p:nvSpPr>
        <p:spPr>
          <a:xfrm>
            <a:off x="822356" y="798967"/>
            <a:ext cx="10760045" cy="5792334"/>
          </a:xfrm>
          <a:prstGeom prst="rect">
            <a:avLst/>
          </a:prstGeom>
        </p:spPr>
        <p:txBody>
          <a:bodyPr/>
          <a:lstStyle/>
          <a:p>
            <a:pPr>
              <a:lnSpc>
                <a:spcPct val="80000"/>
              </a:lnSpc>
              <a:spcBef>
                <a:spcPts val="600"/>
              </a:spcBef>
              <a:buSzTx/>
              <a:buNone/>
              <a:defRPr sz="2800" i="1">
                <a:solidFill>
                  <a:srgbClr val="FFFF99"/>
                </a:solidFill>
                <a:latin typeface="Arial Narrow"/>
                <a:ea typeface="Arial Narrow"/>
                <a:cs typeface="Arial Narrow"/>
                <a:sym typeface="Arial Narrow"/>
              </a:defRPr>
            </a:pPr>
            <a:r>
              <a:t>Basándose en testigos claves, las personas que escucharon a Jesús se vieron obligadas a juzgarlo.</a:t>
            </a:r>
          </a:p>
          <a:p>
            <a:pPr marL="742950" lvl="1" indent="-285750">
              <a:lnSpc>
                <a:spcPct val="80000"/>
              </a:lnSpc>
              <a:spcBef>
                <a:spcPts val="400"/>
              </a:spcBef>
              <a:defRPr sz="2000">
                <a:latin typeface="Arial Narrow"/>
                <a:ea typeface="Arial Narrow"/>
                <a:cs typeface="Arial Narrow"/>
                <a:sym typeface="Arial Narrow"/>
              </a:defRPr>
            </a:pPr>
            <a:r>
              <a:t>El </a:t>
            </a:r>
            <a:r>
              <a:rPr u="sng"/>
              <a:t>primer testigo</a:t>
            </a:r>
            <a:r>
              <a:t> era </a:t>
            </a:r>
            <a:r>
              <a:rPr>
                <a:solidFill>
                  <a:srgbClr val="FFC000"/>
                </a:solidFill>
              </a:rPr>
              <a:t>Juan el Bautista </a:t>
            </a:r>
            <a:r>
              <a:t>(1:7-8, 15, 19, 32, 34; cf. 3:28)</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segundo testigo</a:t>
            </a:r>
            <a:r>
              <a:t> eran </a:t>
            </a:r>
            <a:r>
              <a:rPr>
                <a:solidFill>
                  <a:srgbClr val="FFC000"/>
                </a:solidFill>
              </a:rPr>
              <a:t>Las propias palabras de Jesús </a:t>
            </a:r>
            <a:r>
              <a:t>(3:11, 31-33; 4:41-42; 7:7; 8:14; 18:37)</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tercer testigo</a:t>
            </a:r>
            <a:r>
              <a:t> eran </a:t>
            </a:r>
            <a:r>
              <a:rPr>
                <a:solidFill>
                  <a:srgbClr val="FFC000"/>
                </a:solidFill>
              </a:rPr>
              <a:t>Los milagros de Jesús </a:t>
            </a:r>
            <a:r>
              <a:t>(1:50; 2:11, 23; 5:36; 10:25, 37-38)</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cuarto testigo</a:t>
            </a:r>
            <a:r>
              <a:t> era </a:t>
            </a:r>
            <a:r>
              <a:rPr>
                <a:solidFill>
                  <a:srgbClr val="FFC000"/>
                </a:solidFill>
              </a:rPr>
              <a:t>Dios mismo </a:t>
            </a:r>
            <a:r>
              <a:t>(5:37; 8:17-18; 12:28-39)</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quinto testigo</a:t>
            </a:r>
            <a:r>
              <a:t> eran </a:t>
            </a:r>
            <a:r>
              <a:rPr>
                <a:solidFill>
                  <a:srgbClr val="FFC000"/>
                </a:solidFill>
              </a:rPr>
              <a:t>Las Escrituras </a:t>
            </a:r>
            <a:r>
              <a:t>(2:17; 3:14; 5:39-40; 6:31-33)</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sexto testigo</a:t>
            </a:r>
            <a:r>
              <a:t> era </a:t>
            </a:r>
            <a:r>
              <a:rPr>
                <a:solidFill>
                  <a:srgbClr val="FFC000"/>
                </a:solidFill>
              </a:rPr>
              <a:t>El testimonio de otros </a:t>
            </a:r>
            <a:r>
              <a:t>(4:39; 12:17-19; 13:20; 15:27; 17:18; 20:21-22, 29; 21:24)</a:t>
            </a:r>
            <a:endParaRPr sz="2800"/>
          </a:p>
          <a:p>
            <a:pPr marL="742950" lvl="1" indent="-285750">
              <a:lnSpc>
                <a:spcPct val="80000"/>
              </a:lnSpc>
              <a:spcBef>
                <a:spcPts val="400"/>
              </a:spcBef>
              <a:defRPr sz="2000">
                <a:latin typeface="Arial Narrow"/>
                <a:ea typeface="Arial Narrow"/>
                <a:cs typeface="Arial Narrow"/>
                <a:sym typeface="Arial Narrow"/>
              </a:defRPr>
            </a:pPr>
            <a:r>
              <a:t>El </a:t>
            </a:r>
            <a:r>
              <a:rPr u="sng"/>
              <a:t>Testigo final</a:t>
            </a:r>
            <a:r>
              <a:t> era </a:t>
            </a:r>
            <a:r>
              <a:rPr>
                <a:solidFill>
                  <a:srgbClr val="FFC000"/>
                </a:solidFill>
              </a:rPr>
              <a:t>El Espíritu Santo </a:t>
            </a:r>
            <a:r>
              <a:t>que vendría en lugar del Jesús visible (14:26; 15:26; 16:13-15)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808">
                                            <p:bg/>
                                          </p:spTgt>
                                        </p:tgtEl>
                                        <p:attrNameLst>
                                          <p:attrName>style.visibility</p:attrName>
                                        </p:attrNameLst>
                                      </p:cBhvr>
                                      <p:to>
                                        <p:strVal val="visible"/>
                                      </p:to>
                                    </p:set>
                                    <p:anim calcmode="lin" valueType="num">
                                      <p:cBhvr>
                                        <p:cTn id="7" dur="500" fill="hold"/>
                                        <p:tgtEl>
                                          <p:spTgt spid="12808">
                                            <p:bg/>
                                          </p:spTgt>
                                        </p:tgtEl>
                                        <p:attrNameLst>
                                          <p:attrName>ppt_w</p:attrName>
                                        </p:attrNameLst>
                                      </p:cBhvr>
                                      <p:tavLst>
                                        <p:tav tm="0">
                                          <p:val>
                                            <p:fltVal val="0"/>
                                          </p:val>
                                        </p:tav>
                                        <p:tav tm="100000">
                                          <p:val>
                                            <p:strVal val="#ppt_w"/>
                                          </p:val>
                                        </p:tav>
                                      </p:tavLst>
                                    </p:anim>
                                    <p:anim calcmode="lin" valueType="num">
                                      <p:cBhvr>
                                        <p:cTn id="8" dur="500" fill="hold"/>
                                        <p:tgtEl>
                                          <p:spTgt spid="1280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808">
                                            <p:txEl>
                                              <p:pRg st="0" end="0"/>
                                            </p:txEl>
                                          </p:spTgt>
                                        </p:tgtEl>
                                        <p:attrNameLst>
                                          <p:attrName>style.visibility</p:attrName>
                                        </p:attrNameLst>
                                      </p:cBhvr>
                                      <p:to>
                                        <p:strVal val="visible"/>
                                      </p:to>
                                    </p:set>
                                    <p:anim calcmode="lin" valueType="num">
                                      <p:cBhvr>
                                        <p:cTn id="11" dur="500" fill="hold"/>
                                        <p:tgtEl>
                                          <p:spTgt spid="1280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808">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808">
                                            <p:txEl>
                                              <p:pRg st="1" end="1"/>
                                            </p:txEl>
                                          </p:spTgt>
                                        </p:tgtEl>
                                        <p:attrNameLst>
                                          <p:attrName>style.visibility</p:attrName>
                                        </p:attrNameLst>
                                      </p:cBhvr>
                                      <p:to>
                                        <p:strVal val="visible"/>
                                      </p:to>
                                    </p:set>
                                    <p:anim calcmode="lin" valueType="num">
                                      <p:cBhvr>
                                        <p:cTn id="15" dur="500" fill="hold"/>
                                        <p:tgtEl>
                                          <p:spTgt spid="12808">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808">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808">
                                            <p:txEl>
                                              <p:pRg st="2" end="2"/>
                                            </p:txEl>
                                          </p:spTgt>
                                        </p:tgtEl>
                                        <p:attrNameLst>
                                          <p:attrName>style.visibility</p:attrName>
                                        </p:attrNameLst>
                                      </p:cBhvr>
                                      <p:to>
                                        <p:strVal val="visible"/>
                                      </p:to>
                                    </p:set>
                                    <p:anim calcmode="lin" valueType="num">
                                      <p:cBhvr>
                                        <p:cTn id="19" dur="500" fill="hold"/>
                                        <p:tgtEl>
                                          <p:spTgt spid="12808">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808">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808">
                                            <p:txEl>
                                              <p:pRg st="3" end="3"/>
                                            </p:txEl>
                                          </p:spTgt>
                                        </p:tgtEl>
                                        <p:attrNameLst>
                                          <p:attrName>style.visibility</p:attrName>
                                        </p:attrNameLst>
                                      </p:cBhvr>
                                      <p:to>
                                        <p:strVal val="visible"/>
                                      </p:to>
                                    </p:set>
                                    <p:anim calcmode="lin" valueType="num">
                                      <p:cBhvr>
                                        <p:cTn id="23" dur="500" fill="hold"/>
                                        <p:tgtEl>
                                          <p:spTgt spid="12808">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808">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808">
                                            <p:txEl>
                                              <p:pRg st="4" end="4"/>
                                            </p:txEl>
                                          </p:spTgt>
                                        </p:tgtEl>
                                        <p:attrNameLst>
                                          <p:attrName>style.visibility</p:attrName>
                                        </p:attrNameLst>
                                      </p:cBhvr>
                                      <p:to>
                                        <p:strVal val="visible"/>
                                      </p:to>
                                    </p:set>
                                    <p:anim calcmode="lin" valueType="num">
                                      <p:cBhvr>
                                        <p:cTn id="27" dur="500" fill="hold"/>
                                        <p:tgtEl>
                                          <p:spTgt spid="12808">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2808">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808">
                                            <p:txEl>
                                              <p:pRg st="5" end="5"/>
                                            </p:txEl>
                                          </p:spTgt>
                                        </p:tgtEl>
                                        <p:attrNameLst>
                                          <p:attrName>style.visibility</p:attrName>
                                        </p:attrNameLst>
                                      </p:cBhvr>
                                      <p:to>
                                        <p:strVal val="visible"/>
                                      </p:to>
                                    </p:set>
                                    <p:anim calcmode="lin" valueType="num">
                                      <p:cBhvr>
                                        <p:cTn id="31" dur="500" fill="hold"/>
                                        <p:tgtEl>
                                          <p:spTgt spid="12808">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808">
                                            <p:txEl>
                                              <p:pRg st="5" end="5"/>
                                            </p:txEl>
                                          </p:spTgt>
                                        </p:tgtEl>
                                        <p:attrNameLst>
                                          <p:attrName>ppt_h</p:attrName>
                                        </p:attrNameLst>
                                      </p:cBhvr>
                                      <p:tavLst>
                                        <p:tav tm="0">
                                          <p:val>
                                            <p:fltVal val="0"/>
                                          </p:val>
                                        </p:tav>
                                        <p:tav tm="100000">
                                          <p:val>
                                            <p:strVal val="#ppt_h"/>
                                          </p:val>
                                        </p:tav>
                                      </p:tavLst>
                                    </p:anim>
                                  </p:childTnLst>
                                </p:cTn>
                              </p:par>
                              <p:par>
                                <p:cTn id="33" presetID="23" presetClass="entr" presetSubtype="16" fill="hold" grpId="1" nodeType="withEffect">
                                  <p:stCondLst>
                                    <p:cond delay="0"/>
                                  </p:stCondLst>
                                  <p:iterate>
                                    <p:tmAbs val="0"/>
                                  </p:iterate>
                                  <p:childTnLst>
                                    <p:set>
                                      <p:cBhvr>
                                        <p:cTn id="34" fill="hold"/>
                                        <p:tgtEl>
                                          <p:spTgt spid="12808">
                                            <p:txEl>
                                              <p:pRg st="6" end="6"/>
                                            </p:txEl>
                                          </p:spTgt>
                                        </p:tgtEl>
                                        <p:attrNameLst>
                                          <p:attrName>style.visibility</p:attrName>
                                        </p:attrNameLst>
                                      </p:cBhvr>
                                      <p:to>
                                        <p:strVal val="visible"/>
                                      </p:to>
                                    </p:set>
                                    <p:anim calcmode="lin" valueType="num">
                                      <p:cBhvr>
                                        <p:cTn id="35" dur="500" fill="hold"/>
                                        <p:tgtEl>
                                          <p:spTgt spid="12808">
                                            <p:txEl>
                                              <p:pRg st="6" end="6"/>
                                            </p:txEl>
                                          </p:spTgt>
                                        </p:tgtEl>
                                        <p:attrNameLst>
                                          <p:attrName>ppt_w</p:attrName>
                                        </p:attrNameLst>
                                      </p:cBhvr>
                                      <p:tavLst>
                                        <p:tav tm="0">
                                          <p:val>
                                            <p:fltVal val="0"/>
                                          </p:val>
                                        </p:tav>
                                        <p:tav tm="100000">
                                          <p:val>
                                            <p:strVal val="#ppt_w"/>
                                          </p:val>
                                        </p:tav>
                                      </p:tavLst>
                                    </p:anim>
                                    <p:anim calcmode="lin" valueType="num">
                                      <p:cBhvr>
                                        <p:cTn id="36" dur="500" fill="hold"/>
                                        <p:tgtEl>
                                          <p:spTgt spid="12808">
                                            <p:txEl>
                                              <p:pRg st="6" end="6"/>
                                            </p:txEl>
                                          </p:spTgt>
                                        </p:tgtEl>
                                        <p:attrNameLst>
                                          <p:attrName>ppt_h</p:attrName>
                                        </p:attrNameLst>
                                      </p:cBhvr>
                                      <p:tavLst>
                                        <p:tav tm="0">
                                          <p:val>
                                            <p:fltVal val="0"/>
                                          </p:val>
                                        </p:tav>
                                        <p:tav tm="100000">
                                          <p:val>
                                            <p:strVal val="#ppt_h"/>
                                          </p:val>
                                        </p:tav>
                                      </p:tavLst>
                                    </p:anim>
                                  </p:childTnLst>
                                </p:cTn>
                              </p:par>
                              <p:par>
                                <p:cTn id="37" presetID="23" presetClass="entr" presetSubtype="16" fill="hold" grpId="1" nodeType="withEffect">
                                  <p:stCondLst>
                                    <p:cond delay="0"/>
                                  </p:stCondLst>
                                  <p:iterate>
                                    <p:tmAbs val="0"/>
                                  </p:iterate>
                                  <p:childTnLst>
                                    <p:set>
                                      <p:cBhvr>
                                        <p:cTn id="38" fill="hold"/>
                                        <p:tgtEl>
                                          <p:spTgt spid="12808">
                                            <p:txEl>
                                              <p:pRg st="7" end="7"/>
                                            </p:txEl>
                                          </p:spTgt>
                                        </p:tgtEl>
                                        <p:attrNameLst>
                                          <p:attrName>style.visibility</p:attrName>
                                        </p:attrNameLst>
                                      </p:cBhvr>
                                      <p:to>
                                        <p:strVal val="visible"/>
                                      </p:to>
                                    </p:set>
                                    <p:anim calcmode="lin" valueType="num">
                                      <p:cBhvr>
                                        <p:cTn id="39" dur="500" fill="hold"/>
                                        <p:tgtEl>
                                          <p:spTgt spid="12808">
                                            <p:txEl>
                                              <p:pRg st="7" end="7"/>
                                            </p:txEl>
                                          </p:spTgt>
                                        </p:tgtEl>
                                        <p:attrNameLst>
                                          <p:attrName>ppt_w</p:attrName>
                                        </p:attrNameLst>
                                      </p:cBhvr>
                                      <p:tavLst>
                                        <p:tav tm="0">
                                          <p:val>
                                            <p:fltVal val="0"/>
                                          </p:val>
                                        </p:tav>
                                        <p:tav tm="100000">
                                          <p:val>
                                            <p:strVal val="#ppt_w"/>
                                          </p:val>
                                        </p:tav>
                                      </p:tavLst>
                                    </p:anim>
                                    <p:anim calcmode="lin" valueType="num">
                                      <p:cBhvr>
                                        <p:cTn id="40" dur="500" fill="hold"/>
                                        <p:tgtEl>
                                          <p:spTgt spid="12808">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8" grpId="1" build="p"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8" name="Slide Number Placeholder 5"/>
          <p:cNvSpPr txBox="1">
            <a:spLocks noGrp="1"/>
          </p:cNvSpPr>
          <p:nvPr>
            <p:ph type="sldNum" sz="quarter" idx="2"/>
          </p:nvPr>
        </p:nvSpPr>
        <p:spPr>
          <a:xfrm>
            <a:off x="8737600"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a:t>
            </a:fld>
            <a:endParaRPr/>
          </a:p>
        </p:txBody>
      </p:sp>
      <p:sp>
        <p:nvSpPr>
          <p:cNvPr id="11929" name="Rectangle 2"/>
          <p:cNvSpPr txBox="1">
            <a:spLocks noGrp="1"/>
          </p:cNvSpPr>
          <p:nvPr>
            <p:ph type="title"/>
          </p:nvPr>
        </p:nvSpPr>
        <p:spPr>
          <a:xfrm>
            <a:off x="1981200" y="152400"/>
            <a:ext cx="8229600" cy="914400"/>
          </a:xfrm>
          <a:prstGeom prst="rect">
            <a:avLst/>
          </a:prstGeom>
        </p:spPr>
        <p:txBody>
          <a:bodyPr/>
          <a:lstStyle>
            <a:lvl1pPr algn="l">
              <a:defRPr sz="4000" b="1">
                <a:solidFill>
                  <a:srgbClr val="00FFFF"/>
                </a:solidFill>
              </a:defRPr>
            </a:lvl1pPr>
          </a:lstStyle>
          <a:p>
            <a:r>
              <a:t>Venga tu reino</a:t>
            </a:r>
          </a:p>
        </p:txBody>
      </p:sp>
      <p:sp>
        <p:nvSpPr>
          <p:cNvPr id="11930" name="Rectangle 3"/>
          <p:cNvSpPr txBox="1">
            <a:spLocks noGrp="1"/>
          </p:cNvSpPr>
          <p:nvPr>
            <p:ph type="body" idx="1"/>
          </p:nvPr>
        </p:nvSpPr>
        <p:spPr>
          <a:xfrm>
            <a:off x="609600" y="1143000"/>
            <a:ext cx="10972800" cy="5486400"/>
          </a:xfrm>
          <a:prstGeom prst="rect">
            <a:avLst/>
          </a:prstGeom>
        </p:spPr>
        <p:txBody>
          <a:bodyPr/>
          <a:lstStyle/>
          <a:p>
            <a:pPr>
              <a:lnSpc>
                <a:spcPct val="90000"/>
              </a:lnSpc>
              <a:spcBef>
                <a:spcPts val="500"/>
              </a:spcBef>
              <a:buSzTx/>
              <a:buFont typeface="Wingdings"/>
              <a:buNone/>
              <a:defRPr sz="2400" b="1">
                <a:solidFill>
                  <a:srgbClr val="00CCFF"/>
                </a:solidFill>
              </a:defRPr>
            </a:pPr>
            <a:r>
              <a:t>Las respuestas del 1</a:t>
            </a:r>
            <a:r>
              <a:rPr baseline="30000"/>
              <a:t>er </a:t>
            </a:r>
            <a:r>
              <a:t>siglo d.C. a la visión mesiánica de los profetas fueron variadas:</a:t>
            </a:r>
          </a:p>
          <a:p>
            <a:pPr>
              <a:lnSpc>
                <a:spcPct val="90000"/>
              </a:lnSpc>
              <a:spcBef>
                <a:spcPts val="400"/>
              </a:spcBef>
              <a:defRPr sz="2000" u="sng">
                <a:solidFill>
                  <a:srgbClr val="FFFF66"/>
                </a:solidFill>
              </a:defRPr>
            </a:pPr>
            <a:r>
              <a:t>Los herodianos y los saduceos</a:t>
            </a:r>
            <a:r>
              <a:rPr u="none"/>
              <a:t> </a:t>
            </a:r>
            <a:r>
              <a:rPr u="none">
                <a:solidFill>
                  <a:srgbClr val="FFFFFF"/>
                </a:solidFill>
              </a:rPr>
              <a:t>consideraban que la colaboración con la ocupación romana era un recurso temporal, pero necesario.</a:t>
            </a:r>
          </a:p>
          <a:p>
            <a:pPr>
              <a:lnSpc>
                <a:spcPct val="90000"/>
              </a:lnSpc>
              <a:spcBef>
                <a:spcPts val="400"/>
              </a:spcBef>
              <a:defRPr sz="2000" u="sng">
                <a:solidFill>
                  <a:srgbClr val="FFFF66"/>
                </a:solidFill>
              </a:defRPr>
            </a:pPr>
            <a:r>
              <a:t>Los fariseos </a:t>
            </a:r>
            <a:r>
              <a:rPr u="none">
                <a:solidFill>
                  <a:srgbClr val="FFFFFF"/>
                </a:solidFill>
              </a:rPr>
              <a:t>Instaron a intensificar la devoción a la Torá como forma de marcar del comienzo del reino de Dios.</a:t>
            </a:r>
          </a:p>
          <a:p>
            <a:pPr>
              <a:lnSpc>
                <a:spcPct val="90000"/>
              </a:lnSpc>
              <a:spcBef>
                <a:spcPts val="400"/>
              </a:spcBef>
              <a:defRPr sz="2000" u="sng">
                <a:solidFill>
                  <a:srgbClr val="FFFF66"/>
                </a:solidFill>
              </a:defRPr>
            </a:pPr>
            <a:r>
              <a:t>Los esenios y la comunidad de Qumrán </a:t>
            </a:r>
            <a:r>
              <a:rPr u="none">
                <a:solidFill>
                  <a:srgbClr val="FFFFFF"/>
                </a:solidFill>
              </a:rPr>
              <a:t>se retiraron al desierto para esperar una intervención divina apocalíptica.</a:t>
            </a:r>
          </a:p>
          <a:p>
            <a:pPr>
              <a:lnSpc>
                <a:spcPct val="90000"/>
              </a:lnSpc>
              <a:spcBef>
                <a:spcPts val="400"/>
              </a:spcBef>
              <a:defRPr sz="2000" u="sng">
                <a:solidFill>
                  <a:srgbClr val="FFFF66"/>
                </a:solidFill>
              </a:defRPr>
            </a:pPr>
            <a:r>
              <a:t>Fanáticos </a:t>
            </a:r>
            <a:r>
              <a:rPr u="none">
                <a:solidFill>
                  <a:srgbClr val="FFFFFF"/>
                </a:solidFill>
              </a:rPr>
              <a:t>Instaron a que sólo era aceptable una resistencia armada inmediata a Roma.</a:t>
            </a:r>
          </a:p>
          <a:p>
            <a:pPr>
              <a:lnSpc>
                <a:spcPct val="90000"/>
              </a:lnSpc>
              <a:spcBef>
                <a:spcPts val="400"/>
              </a:spcBef>
              <a:defRPr sz="2000" u="sng">
                <a:solidFill>
                  <a:srgbClr val="FFFF66"/>
                </a:solidFill>
              </a:defRPr>
            </a:pPr>
            <a:r>
              <a:t>Todas las sectas </a:t>
            </a:r>
            <a:r>
              <a:rPr u="none">
                <a:solidFill>
                  <a:srgbClr val="FFFFFF"/>
                </a:solidFill>
              </a:rPr>
              <a:t>Todavía abrazaban los recuerdos del éxito macabeo.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30">
                                            <p:bg/>
                                          </p:spTgt>
                                        </p:tgtEl>
                                        <p:attrNameLst>
                                          <p:attrName>style.visibility</p:attrName>
                                        </p:attrNameLst>
                                      </p:cBhvr>
                                      <p:to>
                                        <p:strVal val="visible"/>
                                      </p:to>
                                    </p:set>
                                    <p:anim calcmode="lin" valueType="num">
                                      <p:cBhvr>
                                        <p:cTn id="7" dur="500" fill="hold"/>
                                        <p:tgtEl>
                                          <p:spTgt spid="11930">
                                            <p:bg/>
                                          </p:spTgt>
                                        </p:tgtEl>
                                        <p:attrNameLst>
                                          <p:attrName>ppt_w</p:attrName>
                                        </p:attrNameLst>
                                      </p:cBhvr>
                                      <p:tavLst>
                                        <p:tav tm="0">
                                          <p:val>
                                            <p:fltVal val="0"/>
                                          </p:val>
                                        </p:tav>
                                        <p:tav tm="100000">
                                          <p:val>
                                            <p:strVal val="#ppt_w"/>
                                          </p:val>
                                        </p:tav>
                                      </p:tavLst>
                                    </p:anim>
                                    <p:anim calcmode="lin" valueType="num">
                                      <p:cBhvr>
                                        <p:cTn id="8" dur="500" fill="hold"/>
                                        <p:tgtEl>
                                          <p:spTgt spid="1193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30">
                                            <p:txEl>
                                              <p:pRg st="0" end="0"/>
                                            </p:txEl>
                                          </p:spTgt>
                                        </p:tgtEl>
                                        <p:attrNameLst>
                                          <p:attrName>style.visibility</p:attrName>
                                        </p:attrNameLst>
                                      </p:cBhvr>
                                      <p:to>
                                        <p:strVal val="visible"/>
                                      </p:to>
                                    </p:set>
                                    <p:anim calcmode="lin" valueType="num">
                                      <p:cBhvr>
                                        <p:cTn id="11" dur="500" fill="hold"/>
                                        <p:tgtEl>
                                          <p:spTgt spid="1193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3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30">
                                            <p:txEl>
                                              <p:pRg st="1" end="1"/>
                                            </p:txEl>
                                          </p:spTgt>
                                        </p:tgtEl>
                                        <p:attrNameLst>
                                          <p:attrName>style.visibility</p:attrName>
                                        </p:attrNameLst>
                                      </p:cBhvr>
                                      <p:to>
                                        <p:strVal val="visible"/>
                                      </p:to>
                                    </p:set>
                                    <p:anim calcmode="lin" valueType="num">
                                      <p:cBhvr>
                                        <p:cTn id="17" dur="500" fill="hold"/>
                                        <p:tgtEl>
                                          <p:spTgt spid="1193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30">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30">
                                            <p:txEl>
                                              <p:pRg st="2" end="2"/>
                                            </p:txEl>
                                          </p:spTgt>
                                        </p:tgtEl>
                                        <p:attrNameLst>
                                          <p:attrName>style.visibility</p:attrName>
                                        </p:attrNameLst>
                                      </p:cBhvr>
                                      <p:to>
                                        <p:strVal val="visible"/>
                                      </p:to>
                                    </p:set>
                                    <p:anim calcmode="lin" valueType="num">
                                      <p:cBhvr>
                                        <p:cTn id="23" dur="500" fill="hold"/>
                                        <p:tgtEl>
                                          <p:spTgt spid="11930">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30">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30">
                                            <p:txEl>
                                              <p:pRg st="3" end="3"/>
                                            </p:txEl>
                                          </p:spTgt>
                                        </p:tgtEl>
                                        <p:attrNameLst>
                                          <p:attrName>style.visibility</p:attrName>
                                        </p:attrNameLst>
                                      </p:cBhvr>
                                      <p:to>
                                        <p:strVal val="visible"/>
                                      </p:to>
                                    </p:set>
                                    <p:anim calcmode="lin" valueType="num">
                                      <p:cBhvr>
                                        <p:cTn id="29" dur="500" fill="hold"/>
                                        <p:tgtEl>
                                          <p:spTgt spid="11930">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30">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1930">
                                            <p:txEl>
                                              <p:pRg st="4" end="4"/>
                                            </p:txEl>
                                          </p:spTgt>
                                        </p:tgtEl>
                                        <p:attrNameLst>
                                          <p:attrName>style.visibility</p:attrName>
                                        </p:attrNameLst>
                                      </p:cBhvr>
                                      <p:to>
                                        <p:strVal val="visible"/>
                                      </p:to>
                                    </p:set>
                                    <p:anim calcmode="lin" valueType="num">
                                      <p:cBhvr>
                                        <p:cTn id="35" dur="500" fill="hold"/>
                                        <p:tgtEl>
                                          <p:spTgt spid="11930">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1930">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1" nodeType="clickEffect">
                                  <p:stCondLst>
                                    <p:cond delay="0"/>
                                  </p:stCondLst>
                                  <p:iterate>
                                    <p:tmAbs val="0"/>
                                  </p:iterate>
                                  <p:childTnLst>
                                    <p:set>
                                      <p:cBhvr>
                                        <p:cTn id="40" fill="hold"/>
                                        <p:tgtEl>
                                          <p:spTgt spid="11930">
                                            <p:txEl>
                                              <p:pRg st="5" end="5"/>
                                            </p:txEl>
                                          </p:spTgt>
                                        </p:tgtEl>
                                        <p:attrNameLst>
                                          <p:attrName>style.visibility</p:attrName>
                                        </p:attrNameLst>
                                      </p:cBhvr>
                                      <p:to>
                                        <p:strVal val="visible"/>
                                      </p:to>
                                    </p:set>
                                    <p:anim calcmode="lin" valueType="num">
                                      <p:cBhvr>
                                        <p:cTn id="41" dur="500" fill="hold"/>
                                        <p:tgtEl>
                                          <p:spTgt spid="11930">
                                            <p:txEl>
                                              <p:pRg st="5" end="5"/>
                                            </p:txEl>
                                          </p:spTgt>
                                        </p:tgtEl>
                                        <p:attrNameLst>
                                          <p:attrName>ppt_w</p:attrName>
                                        </p:attrNameLst>
                                      </p:cBhvr>
                                      <p:tavLst>
                                        <p:tav tm="0">
                                          <p:val>
                                            <p:fltVal val="0"/>
                                          </p:val>
                                        </p:tav>
                                        <p:tav tm="100000">
                                          <p:val>
                                            <p:strVal val="#ppt_w"/>
                                          </p:val>
                                        </p:tav>
                                      </p:tavLst>
                                    </p:anim>
                                    <p:anim calcmode="lin" valueType="num">
                                      <p:cBhvr>
                                        <p:cTn id="42" dur="500" fill="hold"/>
                                        <p:tgtEl>
                                          <p:spTgt spid="11930">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30" grpId="1" build="p"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10"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210</a:t>
            </a:fld>
            <a:endParaRPr/>
          </a:p>
        </p:txBody>
      </p:sp>
      <p:sp>
        <p:nvSpPr>
          <p:cNvPr id="12811" name="Rectangle 2"/>
          <p:cNvSpPr txBox="1">
            <a:spLocks noGrp="1"/>
          </p:cNvSpPr>
          <p:nvPr>
            <p:ph type="title"/>
          </p:nvPr>
        </p:nvSpPr>
        <p:spPr>
          <a:xfrm>
            <a:off x="534154" y="414950"/>
            <a:ext cx="11144816" cy="1474789"/>
          </a:xfrm>
          <a:prstGeom prst="rect">
            <a:avLst/>
          </a:prstGeom>
          <a:solidFill>
            <a:srgbClr val="660066"/>
          </a:solidFill>
          <a:ln w="28575">
            <a:solidFill>
              <a:srgbClr val="FFFFFF"/>
            </a:solidFill>
            <a:miter lim="800000"/>
          </a:ln>
        </p:spPr>
        <p:txBody>
          <a:bodyPr/>
          <a:lstStyle>
            <a:lvl1pPr algn="l">
              <a:defRPr sz="3200" b="1">
                <a:solidFill>
                  <a:srgbClr val="FFCC99"/>
                </a:solidFill>
                <a:latin typeface="Eras Bold ITC"/>
                <a:ea typeface="Eras Bold ITC"/>
                <a:cs typeface="Eras Bold ITC"/>
                <a:sym typeface="Eras Bold ITC"/>
              </a:defRPr>
            </a:lvl1pPr>
          </a:lstStyle>
          <a:p>
            <a:r>
              <a:t>La ironía final fue que aquellos que juzgaron a Jesús también serían juzgados por él.</a:t>
            </a:r>
          </a:p>
        </p:txBody>
      </p:sp>
      <p:sp>
        <p:nvSpPr>
          <p:cNvPr id="12812" name="Rectangle 3"/>
          <p:cNvSpPr txBox="1">
            <a:spLocks noGrp="1"/>
          </p:cNvSpPr>
          <p:nvPr>
            <p:ph type="body" idx="1"/>
          </p:nvPr>
        </p:nvSpPr>
        <p:spPr>
          <a:xfrm>
            <a:off x="443620" y="2218097"/>
            <a:ext cx="11235350" cy="4411302"/>
          </a:xfrm>
          <a:prstGeom prst="rect">
            <a:avLst/>
          </a:prstGeom>
        </p:spPr>
        <p:txBody>
          <a:bodyPr/>
          <a:lstStyle/>
          <a:p>
            <a:pPr>
              <a:spcBef>
                <a:spcPts val="600"/>
              </a:spcBef>
              <a:buSzTx/>
              <a:buNone/>
              <a:defRPr sz="2800" i="1">
                <a:solidFill>
                  <a:srgbClr val="FFFF99"/>
                </a:solidFill>
                <a:latin typeface="Arial Narrow"/>
                <a:ea typeface="Arial Narrow"/>
                <a:cs typeface="Arial Narrow"/>
                <a:sym typeface="Arial Narrow"/>
              </a:defRPr>
            </a:pPr>
            <a:r>
              <a:t>Por una parte, la aparición de Jesús en el mundo no fue para condenar al mundo, puesto que la condenación ya estaba en vigor para aquellos que no creyeran.</a:t>
            </a:r>
          </a:p>
          <a:p>
            <a:pPr marL="742950" lvl="1" indent="-285750">
              <a:spcBef>
                <a:spcPts val="500"/>
              </a:spcBef>
              <a:defRPr sz="2400">
                <a:latin typeface="Arial Narrow"/>
                <a:ea typeface="Arial Narrow"/>
                <a:cs typeface="Arial Narrow"/>
                <a:sym typeface="Arial Narrow"/>
              </a:defRPr>
            </a:pPr>
            <a:r>
              <a:t>El factor crítico en esta condenación era si uno creía o no en Jesús mismo (3:17-18; 5:24).</a:t>
            </a:r>
            <a:endParaRPr sz="2800"/>
          </a:p>
          <a:p>
            <a:pPr marL="742950" lvl="1" indent="-285750">
              <a:spcBef>
                <a:spcPts val="500"/>
              </a:spcBef>
              <a:defRPr sz="2400">
                <a:latin typeface="Arial Narrow"/>
                <a:ea typeface="Arial Narrow"/>
                <a:cs typeface="Arial Narrow"/>
                <a:sym typeface="Arial Narrow"/>
              </a:defRPr>
            </a:pPr>
            <a:r>
              <a:t>En este sentido, Jesús dijo que no había venido a juzgar al mundo (12:47-50). Cada persona, en efecto, se juzgaría a sí misma por su fe o incredulidad.</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3" presetClass="entr" presetSubtype="5" fill="hold" grpId="1" nodeType="afterEffect">
                                  <p:stCondLst>
                                    <p:cond delay="0"/>
                                  </p:stCondLst>
                                  <p:iterate>
                                    <p:tmAbs val="0"/>
                                  </p:iterate>
                                  <p:childTnLst>
                                    <p:set>
                                      <p:cBhvr>
                                        <p:cTn id="6" fill="hold"/>
                                        <p:tgtEl>
                                          <p:spTgt spid="12811"/>
                                        </p:tgtEl>
                                        <p:attrNameLst>
                                          <p:attrName>style.visibility</p:attrName>
                                        </p:attrNameLst>
                                      </p:cBhvr>
                                      <p:to>
                                        <p:strVal val="visible"/>
                                      </p:to>
                                    </p:set>
                                    <p:animEffect transition="in" filter="blinds(vertical)">
                                      <p:cBhvr>
                                        <p:cTn id="7" dur="500"/>
                                        <p:tgtEl>
                                          <p:spTgt spid="12811"/>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2" nodeType="clickEffect">
                                  <p:stCondLst>
                                    <p:cond delay="0"/>
                                  </p:stCondLst>
                                  <p:iterate>
                                    <p:tmAbs val="0"/>
                                  </p:iterate>
                                  <p:childTnLst>
                                    <p:set>
                                      <p:cBhvr>
                                        <p:cTn id="11" fill="hold"/>
                                        <p:tgtEl>
                                          <p:spTgt spid="12812">
                                            <p:bg/>
                                          </p:spTgt>
                                        </p:tgtEl>
                                        <p:attrNameLst>
                                          <p:attrName>style.visibility</p:attrName>
                                        </p:attrNameLst>
                                      </p:cBhvr>
                                      <p:to>
                                        <p:strVal val="visible"/>
                                      </p:to>
                                    </p:set>
                                    <p:anim calcmode="lin" valueType="num">
                                      <p:cBhvr>
                                        <p:cTn id="12" dur="500" fill="hold"/>
                                        <p:tgtEl>
                                          <p:spTgt spid="12812">
                                            <p:bg/>
                                          </p:spTgt>
                                        </p:tgtEl>
                                        <p:attrNameLst>
                                          <p:attrName>ppt_w</p:attrName>
                                        </p:attrNameLst>
                                      </p:cBhvr>
                                      <p:tavLst>
                                        <p:tav tm="0">
                                          <p:val>
                                            <p:fltVal val="0"/>
                                          </p:val>
                                        </p:tav>
                                        <p:tav tm="100000">
                                          <p:val>
                                            <p:strVal val="#ppt_w"/>
                                          </p:val>
                                        </p:tav>
                                      </p:tavLst>
                                    </p:anim>
                                    <p:anim calcmode="lin" valueType="num">
                                      <p:cBhvr>
                                        <p:cTn id="13" dur="500" fill="hold"/>
                                        <p:tgtEl>
                                          <p:spTgt spid="12812">
                                            <p:bg/>
                                          </p:spTgt>
                                        </p:tgtEl>
                                        <p:attrNameLst>
                                          <p:attrName>ppt_h</p:attrName>
                                        </p:attrNameLst>
                                      </p:cBhvr>
                                      <p:tavLst>
                                        <p:tav tm="0">
                                          <p:val>
                                            <p:fltVal val="0"/>
                                          </p:val>
                                        </p:tav>
                                        <p:tav tm="100000">
                                          <p:val>
                                            <p:strVal val="#ppt_h"/>
                                          </p:val>
                                        </p:tav>
                                      </p:tavLst>
                                    </p:anim>
                                  </p:childTnLst>
                                </p:cTn>
                              </p:par>
                              <p:par>
                                <p:cTn id="14" presetID="23" presetClass="entr" presetSubtype="16" fill="hold" grpId="2" nodeType="withEffect">
                                  <p:stCondLst>
                                    <p:cond delay="0"/>
                                  </p:stCondLst>
                                  <p:iterate>
                                    <p:tmAbs val="0"/>
                                  </p:iterate>
                                  <p:childTnLst>
                                    <p:set>
                                      <p:cBhvr>
                                        <p:cTn id="15" fill="hold"/>
                                        <p:tgtEl>
                                          <p:spTgt spid="12812">
                                            <p:txEl>
                                              <p:pRg st="0" end="0"/>
                                            </p:txEl>
                                          </p:spTgt>
                                        </p:tgtEl>
                                        <p:attrNameLst>
                                          <p:attrName>style.visibility</p:attrName>
                                        </p:attrNameLst>
                                      </p:cBhvr>
                                      <p:to>
                                        <p:strVal val="visible"/>
                                      </p:to>
                                    </p:set>
                                    <p:anim calcmode="lin" valueType="num">
                                      <p:cBhvr>
                                        <p:cTn id="16" dur="500" fill="hold"/>
                                        <p:tgtEl>
                                          <p:spTgt spid="12812">
                                            <p:txEl>
                                              <p:pRg st="0" end="0"/>
                                            </p:txEl>
                                          </p:spTgt>
                                        </p:tgtEl>
                                        <p:attrNameLst>
                                          <p:attrName>ppt_w</p:attrName>
                                        </p:attrNameLst>
                                      </p:cBhvr>
                                      <p:tavLst>
                                        <p:tav tm="0">
                                          <p:val>
                                            <p:fltVal val="0"/>
                                          </p:val>
                                        </p:tav>
                                        <p:tav tm="100000">
                                          <p:val>
                                            <p:strVal val="#ppt_w"/>
                                          </p:val>
                                        </p:tav>
                                      </p:tavLst>
                                    </p:anim>
                                    <p:anim calcmode="lin" valueType="num">
                                      <p:cBhvr>
                                        <p:cTn id="17" dur="500" fill="hold"/>
                                        <p:tgtEl>
                                          <p:spTgt spid="12812">
                                            <p:txEl>
                                              <p:pRg st="0" end="0"/>
                                            </p:txEl>
                                          </p:spTgt>
                                        </p:tgtEl>
                                        <p:attrNameLst>
                                          <p:attrName>ppt_h</p:attrName>
                                        </p:attrNameLst>
                                      </p:cBhvr>
                                      <p:tavLst>
                                        <p:tav tm="0">
                                          <p:val>
                                            <p:fltVal val="0"/>
                                          </p:val>
                                        </p:tav>
                                        <p:tav tm="100000">
                                          <p:val>
                                            <p:strVal val="#ppt_h"/>
                                          </p:val>
                                        </p:tav>
                                      </p:tavLst>
                                    </p:anim>
                                  </p:childTnLst>
                                </p:cTn>
                              </p:par>
                              <p:par>
                                <p:cTn id="18" presetID="23" presetClass="entr" presetSubtype="16" fill="hold" grpId="2" nodeType="withEffect">
                                  <p:stCondLst>
                                    <p:cond delay="0"/>
                                  </p:stCondLst>
                                  <p:iterate>
                                    <p:tmAbs val="0"/>
                                  </p:iterate>
                                  <p:childTnLst>
                                    <p:set>
                                      <p:cBhvr>
                                        <p:cTn id="19" fill="hold"/>
                                        <p:tgtEl>
                                          <p:spTgt spid="12812">
                                            <p:txEl>
                                              <p:pRg st="1" end="1"/>
                                            </p:txEl>
                                          </p:spTgt>
                                        </p:tgtEl>
                                        <p:attrNameLst>
                                          <p:attrName>style.visibility</p:attrName>
                                        </p:attrNameLst>
                                      </p:cBhvr>
                                      <p:to>
                                        <p:strVal val="visible"/>
                                      </p:to>
                                    </p:set>
                                    <p:anim calcmode="lin" valueType="num">
                                      <p:cBhvr>
                                        <p:cTn id="20" dur="500" fill="hold"/>
                                        <p:tgtEl>
                                          <p:spTgt spid="12812">
                                            <p:txEl>
                                              <p:pRg st="1" end="1"/>
                                            </p:txEl>
                                          </p:spTgt>
                                        </p:tgtEl>
                                        <p:attrNameLst>
                                          <p:attrName>ppt_w</p:attrName>
                                        </p:attrNameLst>
                                      </p:cBhvr>
                                      <p:tavLst>
                                        <p:tav tm="0">
                                          <p:val>
                                            <p:fltVal val="0"/>
                                          </p:val>
                                        </p:tav>
                                        <p:tav tm="100000">
                                          <p:val>
                                            <p:strVal val="#ppt_w"/>
                                          </p:val>
                                        </p:tav>
                                      </p:tavLst>
                                    </p:anim>
                                    <p:anim calcmode="lin" valueType="num">
                                      <p:cBhvr>
                                        <p:cTn id="21" dur="500" fill="hold"/>
                                        <p:tgtEl>
                                          <p:spTgt spid="12812">
                                            <p:txEl>
                                              <p:pRg st="1" end="1"/>
                                            </p:txEl>
                                          </p:spTgt>
                                        </p:tgtEl>
                                        <p:attrNameLst>
                                          <p:attrName>ppt_h</p:attrName>
                                        </p:attrNameLst>
                                      </p:cBhvr>
                                      <p:tavLst>
                                        <p:tav tm="0">
                                          <p:val>
                                            <p:fltVal val="0"/>
                                          </p:val>
                                        </p:tav>
                                        <p:tav tm="100000">
                                          <p:val>
                                            <p:strVal val="#ppt_h"/>
                                          </p:val>
                                        </p:tav>
                                      </p:tavLst>
                                    </p:anim>
                                  </p:childTnLst>
                                </p:cTn>
                              </p:par>
                              <p:par>
                                <p:cTn id="22" presetID="23" presetClass="entr" presetSubtype="16" fill="hold" grpId="2" nodeType="withEffect">
                                  <p:stCondLst>
                                    <p:cond delay="0"/>
                                  </p:stCondLst>
                                  <p:iterate>
                                    <p:tmAbs val="0"/>
                                  </p:iterate>
                                  <p:childTnLst>
                                    <p:set>
                                      <p:cBhvr>
                                        <p:cTn id="23" fill="hold"/>
                                        <p:tgtEl>
                                          <p:spTgt spid="12812">
                                            <p:txEl>
                                              <p:pRg st="2" end="2"/>
                                            </p:txEl>
                                          </p:spTgt>
                                        </p:tgtEl>
                                        <p:attrNameLst>
                                          <p:attrName>style.visibility</p:attrName>
                                        </p:attrNameLst>
                                      </p:cBhvr>
                                      <p:to>
                                        <p:strVal val="visible"/>
                                      </p:to>
                                    </p:set>
                                    <p:anim calcmode="lin" valueType="num">
                                      <p:cBhvr>
                                        <p:cTn id="24" dur="500" fill="hold"/>
                                        <p:tgtEl>
                                          <p:spTgt spid="12812">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12812">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11" grpId="1" animBg="1" advAuto="0"/>
      <p:bldP spid="12812" grpId="2" build="p" animBg="1" advAuto="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14" name="Slide Number Placeholder 5"/>
          <p:cNvSpPr txBox="1">
            <a:spLocks noGrp="1"/>
          </p:cNvSpPr>
          <p:nvPr>
            <p:ph type="sldNum" sz="quarter" idx="2"/>
          </p:nvPr>
        </p:nvSpPr>
        <p:spPr>
          <a:xfrm>
            <a:off x="8737600" y="6436583"/>
            <a:ext cx="347102"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211</a:t>
            </a:fld>
            <a:endParaRPr/>
          </a:p>
        </p:txBody>
      </p:sp>
      <p:sp>
        <p:nvSpPr>
          <p:cNvPr id="12815" name="Rectangle 2"/>
          <p:cNvSpPr txBox="1">
            <a:spLocks noGrp="1"/>
          </p:cNvSpPr>
          <p:nvPr>
            <p:ph type="body" sz="half" idx="1"/>
          </p:nvPr>
        </p:nvSpPr>
        <p:spPr>
          <a:xfrm>
            <a:off x="570367" y="381000"/>
            <a:ext cx="11012034" cy="2438400"/>
          </a:xfrm>
          <a:prstGeom prst="rect">
            <a:avLst/>
          </a:prstGeom>
        </p:spPr>
        <p:txBody>
          <a:bodyPr/>
          <a:lstStyle/>
          <a:p>
            <a:pPr>
              <a:spcBef>
                <a:spcPts val="600"/>
              </a:spcBef>
              <a:buSzTx/>
              <a:buNone/>
              <a:defRPr sz="2800" i="1">
                <a:solidFill>
                  <a:srgbClr val="FFFF99"/>
                </a:solidFill>
                <a:latin typeface="Arial Narrow"/>
                <a:ea typeface="Arial Narrow"/>
                <a:cs typeface="Arial Narrow"/>
                <a:sym typeface="Arial Narrow"/>
              </a:defRPr>
            </a:pPr>
            <a:r>
              <a:t>Por otra parte, el papel escatológico de Jesús será el de agente de Dios para emitir el juicio de Dios.</a:t>
            </a:r>
          </a:p>
          <a:p>
            <a:pPr marL="742950" lvl="1" indent="-285750">
              <a:spcBef>
                <a:spcPts val="400"/>
              </a:spcBef>
              <a:defRPr sz="2000">
                <a:latin typeface="Arial Narrow"/>
                <a:ea typeface="Arial Narrow"/>
                <a:cs typeface="Arial Narrow"/>
                <a:sym typeface="Arial Narrow"/>
              </a:defRPr>
            </a:pPr>
            <a:r>
              <a:t>Como agente de Dios, él está autorizado para juzgar (5:22-23, 27).</a:t>
            </a:r>
            <a:endParaRPr sz="2800"/>
          </a:p>
          <a:p>
            <a:pPr marL="742950" lvl="1" indent="-285750">
              <a:spcBef>
                <a:spcPts val="400"/>
              </a:spcBef>
              <a:defRPr sz="2000">
                <a:latin typeface="Arial Narrow"/>
                <a:ea typeface="Arial Narrow"/>
                <a:cs typeface="Arial Narrow"/>
                <a:sym typeface="Arial Narrow"/>
              </a:defRPr>
            </a:pPr>
            <a:r>
              <a:t>Central a su misión en el mundo es su capacidad de juzgar tanto a los ciegos como a los que ven (9:39).</a:t>
            </a:r>
          </a:p>
        </p:txBody>
      </p:sp>
      <p:sp>
        <p:nvSpPr>
          <p:cNvPr id="12816" name="Text Box 3"/>
          <p:cNvSpPr txBox="1"/>
          <p:nvPr/>
        </p:nvSpPr>
        <p:spPr>
          <a:xfrm>
            <a:off x="570367" y="5029201"/>
            <a:ext cx="11012034" cy="1094741"/>
          </a:xfrm>
          <a:prstGeom prst="rect">
            <a:avLst/>
          </a:prstGeom>
          <a:solidFill>
            <a:srgbClr val="660066"/>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600"/>
              </a:spcBef>
              <a:defRPr sz="2800">
                <a:solidFill>
                  <a:srgbClr val="FFFF99"/>
                </a:solidFill>
                <a:latin typeface="Comic Sans MS"/>
                <a:ea typeface="Comic Sans MS"/>
                <a:cs typeface="Comic Sans MS"/>
                <a:sym typeface="Comic Sans MS"/>
              </a:defRPr>
            </a:lvl1pPr>
          </a:lstStyle>
          <a:p>
            <a:r>
              <a:t>Todo lector del Cuarto Evangelio estaba obligado a emitir un juicio en respuesta a estos testigos (20,30-31; 21,24).</a:t>
            </a:r>
          </a:p>
        </p:txBody>
      </p:sp>
      <p:sp>
        <p:nvSpPr>
          <p:cNvPr id="12817" name="Text Box 4"/>
          <p:cNvSpPr txBox="1"/>
          <p:nvPr/>
        </p:nvSpPr>
        <p:spPr>
          <a:xfrm>
            <a:off x="655319" y="2428876"/>
            <a:ext cx="10419635" cy="11963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400"/>
              </a:spcBef>
              <a:defRPr sz="2400" b="1">
                <a:solidFill>
                  <a:srgbClr val="FFC000"/>
                </a:solidFill>
                <a:latin typeface="Eras Demi ITC"/>
                <a:ea typeface="Eras Demi ITC"/>
                <a:cs typeface="Eras Demi ITC"/>
                <a:sym typeface="Eras Demi ITC"/>
              </a:defRPr>
            </a:lvl1pPr>
          </a:lstStyle>
          <a:p>
            <a:r>
              <a:t>El Proceso de la Verdad ocurre en dos niveles, uno para aquellos que vieron y escucharon personalmente a Jesús, y el otro para aquellos que lo encuentran a través del Cuarto Evangelio.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815">
                                            <p:bg/>
                                          </p:spTgt>
                                        </p:tgtEl>
                                        <p:attrNameLst>
                                          <p:attrName>style.visibility</p:attrName>
                                        </p:attrNameLst>
                                      </p:cBhvr>
                                      <p:to>
                                        <p:strVal val="visible"/>
                                      </p:to>
                                    </p:set>
                                    <p:anim calcmode="lin" valueType="num">
                                      <p:cBhvr>
                                        <p:cTn id="7" dur="500" fill="hold"/>
                                        <p:tgtEl>
                                          <p:spTgt spid="12815">
                                            <p:bg/>
                                          </p:spTgt>
                                        </p:tgtEl>
                                        <p:attrNameLst>
                                          <p:attrName>ppt_w</p:attrName>
                                        </p:attrNameLst>
                                      </p:cBhvr>
                                      <p:tavLst>
                                        <p:tav tm="0">
                                          <p:val>
                                            <p:fltVal val="0"/>
                                          </p:val>
                                        </p:tav>
                                        <p:tav tm="100000">
                                          <p:val>
                                            <p:strVal val="#ppt_w"/>
                                          </p:val>
                                        </p:tav>
                                      </p:tavLst>
                                    </p:anim>
                                    <p:anim calcmode="lin" valueType="num">
                                      <p:cBhvr>
                                        <p:cTn id="8" dur="500" fill="hold"/>
                                        <p:tgtEl>
                                          <p:spTgt spid="1281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815">
                                            <p:txEl>
                                              <p:pRg st="0" end="0"/>
                                            </p:txEl>
                                          </p:spTgt>
                                        </p:tgtEl>
                                        <p:attrNameLst>
                                          <p:attrName>style.visibility</p:attrName>
                                        </p:attrNameLst>
                                      </p:cBhvr>
                                      <p:to>
                                        <p:strVal val="visible"/>
                                      </p:to>
                                    </p:set>
                                    <p:anim calcmode="lin" valueType="num">
                                      <p:cBhvr>
                                        <p:cTn id="11" dur="500" fill="hold"/>
                                        <p:tgtEl>
                                          <p:spTgt spid="1281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815">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815">
                                            <p:txEl>
                                              <p:pRg st="1" end="1"/>
                                            </p:txEl>
                                          </p:spTgt>
                                        </p:tgtEl>
                                        <p:attrNameLst>
                                          <p:attrName>style.visibility</p:attrName>
                                        </p:attrNameLst>
                                      </p:cBhvr>
                                      <p:to>
                                        <p:strVal val="visible"/>
                                      </p:to>
                                    </p:set>
                                    <p:anim calcmode="lin" valueType="num">
                                      <p:cBhvr>
                                        <p:cTn id="15" dur="500" fill="hold"/>
                                        <p:tgtEl>
                                          <p:spTgt spid="12815">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815">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815">
                                            <p:txEl>
                                              <p:pRg st="2" end="2"/>
                                            </p:txEl>
                                          </p:spTgt>
                                        </p:tgtEl>
                                        <p:attrNameLst>
                                          <p:attrName>style.visibility</p:attrName>
                                        </p:attrNameLst>
                                      </p:cBhvr>
                                      <p:to>
                                        <p:strVal val="visible"/>
                                      </p:to>
                                    </p:set>
                                    <p:anim calcmode="lin" valueType="num">
                                      <p:cBhvr>
                                        <p:cTn id="19" dur="500" fill="hold"/>
                                        <p:tgtEl>
                                          <p:spTgt spid="1281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81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2" nodeType="clickEffect">
                                  <p:stCondLst>
                                    <p:cond delay="0"/>
                                  </p:stCondLst>
                                  <p:iterate>
                                    <p:tmAbs val="0"/>
                                  </p:iterate>
                                  <p:childTnLst>
                                    <p:set>
                                      <p:cBhvr>
                                        <p:cTn id="24" fill="hold"/>
                                        <p:tgtEl>
                                          <p:spTgt spid="12817"/>
                                        </p:tgtEl>
                                        <p:attrNameLst>
                                          <p:attrName>style.visibility</p:attrName>
                                        </p:attrNameLst>
                                      </p:cBhvr>
                                      <p:to>
                                        <p:strVal val="visible"/>
                                      </p:to>
                                    </p:set>
                                    <p:anim calcmode="lin" valueType="num">
                                      <p:cBhvr>
                                        <p:cTn id="25" dur="500" fill="hold"/>
                                        <p:tgtEl>
                                          <p:spTgt spid="12817"/>
                                        </p:tgtEl>
                                        <p:attrNameLst>
                                          <p:attrName>ppt_x</p:attrName>
                                        </p:attrNameLst>
                                      </p:cBhvr>
                                      <p:tavLst>
                                        <p:tav tm="0">
                                          <p:val>
                                            <p:strVal val="0-#ppt_w/2"/>
                                          </p:val>
                                        </p:tav>
                                        <p:tav tm="100000">
                                          <p:val>
                                            <p:strVal val="#ppt_x"/>
                                          </p:val>
                                        </p:tav>
                                      </p:tavLst>
                                    </p:anim>
                                    <p:anim calcmode="lin" valueType="num">
                                      <p:cBhvr>
                                        <p:cTn id="26" dur="500" fill="hold"/>
                                        <p:tgtEl>
                                          <p:spTgt spid="1281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 presetClass="entr" presetSubtype="5" fill="hold" grpId="3" nodeType="clickEffect">
                                  <p:stCondLst>
                                    <p:cond delay="0"/>
                                  </p:stCondLst>
                                  <p:iterate>
                                    <p:tmAbs val="0"/>
                                  </p:iterate>
                                  <p:childTnLst>
                                    <p:set>
                                      <p:cBhvr>
                                        <p:cTn id="30" fill="hold"/>
                                        <p:tgtEl>
                                          <p:spTgt spid="12816"/>
                                        </p:tgtEl>
                                        <p:attrNameLst>
                                          <p:attrName>style.visibility</p:attrName>
                                        </p:attrNameLst>
                                      </p:cBhvr>
                                      <p:to>
                                        <p:strVal val="visible"/>
                                      </p:to>
                                    </p:set>
                                    <p:animEffect transition="in" filter="blinds(vertical)">
                                      <p:cBhvr>
                                        <p:cTn id="31" dur="500"/>
                                        <p:tgtEl>
                                          <p:spTgt spid="12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15" grpId="1" build="p" animBg="1" advAuto="0"/>
      <p:bldP spid="12816" grpId="3" animBg="1" advAuto="0"/>
      <p:bldP spid="12817" grpId="2" animBg="1" advAuto="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19" name="Slide Number Placeholder 6"/>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212</a:t>
            </a:fld>
            <a:endParaRPr/>
          </a:p>
        </p:txBody>
      </p:sp>
      <p:sp>
        <p:nvSpPr>
          <p:cNvPr id="12820" name="Rectangle 2"/>
          <p:cNvSpPr txBox="1">
            <a:spLocks noGrp="1"/>
          </p:cNvSpPr>
          <p:nvPr>
            <p:ph type="title"/>
          </p:nvPr>
        </p:nvSpPr>
        <p:spPr>
          <a:xfrm>
            <a:off x="476248" y="-76200"/>
            <a:ext cx="11268076" cy="2209800"/>
          </a:xfrm>
          <a:prstGeom prst="rect">
            <a:avLst/>
          </a:prstGeom>
        </p:spPr>
        <p:txBody>
          <a:bodyPr/>
          <a:lstStyle/>
          <a:p>
            <a:pPr algn="l">
              <a:defRPr sz="5400">
                <a:solidFill>
                  <a:srgbClr val="99FF33"/>
                </a:solidFill>
                <a:latin typeface="Freestyle Script"/>
                <a:ea typeface="Freestyle Script"/>
                <a:cs typeface="Freestyle Script"/>
                <a:sym typeface="Freestyle Script"/>
              </a:defRPr>
            </a:pPr>
            <a:r>
              <a:t>Conceptos de fe</a:t>
            </a:r>
            <a:br/>
            <a:r>
              <a:rPr sz="2800" b="1">
                <a:solidFill>
                  <a:srgbClr val="CCFF99"/>
                </a:solidFill>
                <a:latin typeface="Berlin Sans FB Demi"/>
                <a:ea typeface="Berlin Sans FB Demi"/>
                <a:cs typeface="Berlin Sans FB Demi"/>
                <a:sym typeface="Berlin Sans FB Demi"/>
              </a:rPr>
              <a:t>Respecto a la fe en Jesús, en el Cuarto Evangelio se distinguen varios grupos:</a:t>
            </a:r>
          </a:p>
        </p:txBody>
      </p:sp>
      <p:sp>
        <p:nvSpPr>
          <p:cNvPr id="12821" name="Rectangle 3"/>
          <p:cNvSpPr txBox="1">
            <a:spLocks noGrp="1"/>
          </p:cNvSpPr>
          <p:nvPr>
            <p:ph type="body" sz="half" idx="1"/>
          </p:nvPr>
        </p:nvSpPr>
        <p:spPr>
          <a:xfrm>
            <a:off x="476248" y="2209800"/>
            <a:ext cx="5314953" cy="4495800"/>
          </a:xfrm>
          <a:prstGeom prst="rect">
            <a:avLst/>
          </a:prstGeom>
          <a:solidFill>
            <a:srgbClr val="000408"/>
          </a:solidFill>
          <a:ln w="19050">
            <a:solidFill>
              <a:srgbClr val="FFFFFF"/>
            </a:solidFill>
            <a:miter lim="800000"/>
          </a:ln>
        </p:spPr>
        <p:txBody>
          <a:bodyPr/>
          <a:lstStyle/>
          <a:p>
            <a:pPr>
              <a:lnSpc>
                <a:spcPct val="90000"/>
              </a:lnSpc>
              <a:spcBef>
                <a:spcPts val="500"/>
              </a:spcBef>
              <a:buSzTx/>
              <a:buNone/>
              <a:defRPr sz="2400" b="1">
                <a:solidFill>
                  <a:srgbClr val="FF9900"/>
                </a:solidFill>
                <a:effectLst/>
              </a:defRPr>
            </a:pPr>
            <a:r>
              <a:t>Grupos que no creyeron en Jesús</a:t>
            </a:r>
          </a:p>
          <a:p>
            <a:pPr>
              <a:lnSpc>
                <a:spcPct val="90000"/>
              </a:lnSpc>
              <a:spcBef>
                <a:spcPts val="400"/>
              </a:spcBef>
              <a:buBlip>
                <a:blip r:embed="rId2"/>
              </a:buBlip>
              <a:defRPr sz="2000" b="1" i="1">
                <a:solidFill>
                  <a:srgbClr val="FFC671"/>
                </a:solidFill>
                <a:effectLst/>
                <a:latin typeface="Arial Narrow"/>
                <a:ea typeface="Arial Narrow"/>
                <a:cs typeface="Arial Narrow"/>
                <a:sym typeface="Arial Narrow"/>
              </a:defRPr>
            </a:pPr>
            <a:r>
              <a:t>El mundo</a:t>
            </a:r>
            <a:r>
              <a:rPr b="0">
                <a:solidFill>
                  <a:srgbClr val="FFFFFF"/>
                </a:solidFill>
              </a:rPr>
              <a:t>(1:10; 3:19; 7:7; 14:17; 15:18; 16:20)</a:t>
            </a:r>
          </a:p>
          <a:p>
            <a:pPr>
              <a:lnSpc>
                <a:spcPct val="90000"/>
              </a:lnSpc>
              <a:spcBef>
                <a:spcPts val="400"/>
              </a:spcBef>
              <a:buBlip>
                <a:blip r:embed="rId2"/>
              </a:buBlip>
              <a:defRPr sz="2000" b="1" i="1">
                <a:solidFill>
                  <a:srgbClr val="FFC671"/>
                </a:solidFill>
                <a:effectLst/>
                <a:latin typeface="Arial Narrow"/>
                <a:ea typeface="Arial Narrow"/>
                <a:cs typeface="Arial Narrow"/>
                <a:sym typeface="Arial Narrow"/>
              </a:defRPr>
            </a:pPr>
            <a:r>
              <a:t>Los judíos</a:t>
            </a:r>
            <a:r>
              <a:rPr b="0">
                <a:solidFill>
                  <a:srgbClr val="FFFFFF"/>
                </a:solidFill>
              </a:rPr>
              <a:t>(El cuarto evangelio utiliza el término “los judíos” unas 71 veces en el texto griego, en comparación con sólo unas pocas veces en los sinópticos)</a:t>
            </a:r>
          </a:p>
          <a:p>
            <a:pPr>
              <a:lnSpc>
                <a:spcPct val="90000"/>
              </a:lnSpc>
              <a:spcBef>
                <a:spcPts val="400"/>
              </a:spcBef>
              <a:buBlip>
                <a:blip r:embed="rId2"/>
              </a:buBlip>
              <a:defRPr sz="2000" b="1" i="1">
                <a:solidFill>
                  <a:srgbClr val="FFC671"/>
                </a:solidFill>
                <a:effectLst/>
                <a:latin typeface="Arial Narrow"/>
                <a:ea typeface="Arial Narrow"/>
                <a:cs typeface="Arial Narrow"/>
                <a:sym typeface="Arial Narrow"/>
              </a:defRPr>
            </a:pPr>
            <a:r>
              <a:t>Los discípulos de Juan el Bautista </a:t>
            </a:r>
            <a:r>
              <a:rPr b="0">
                <a:solidFill>
                  <a:srgbClr val="FFFFFF"/>
                </a:solidFill>
              </a:rPr>
              <a:t>(que sobrevivieron hasta la era cristiana)</a:t>
            </a:r>
          </a:p>
        </p:txBody>
      </p:sp>
      <p:grpSp>
        <p:nvGrpSpPr>
          <p:cNvPr id="12824" name="Rectangle 4"/>
          <p:cNvGrpSpPr/>
          <p:nvPr/>
        </p:nvGrpSpPr>
        <p:grpSpPr>
          <a:xfrm>
            <a:off x="6095998" y="2209800"/>
            <a:ext cx="5619752" cy="4495800"/>
            <a:chOff x="0" y="0"/>
            <a:chExt cx="5619751" cy="4495800"/>
          </a:xfrm>
        </p:grpSpPr>
        <p:sp>
          <p:nvSpPr>
            <p:cNvPr id="12822" name="Rectangle"/>
            <p:cNvSpPr/>
            <p:nvPr/>
          </p:nvSpPr>
          <p:spPr>
            <a:xfrm>
              <a:off x="-1" y="0"/>
              <a:ext cx="5619753" cy="4495800"/>
            </a:xfrm>
            <a:prstGeom prst="rect">
              <a:avLst/>
            </a:prstGeom>
            <a:solidFill>
              <a:srgbClr val="000408"/>
            </a:solidFill>
            <a:ln w="19050" cap="flat">
              <a:solidFill>
                <a:srgbClr val="FFFFFF"/>
              </a:solidFill>
              <a:prstDash val="solid"/>
              <a:miter lim="800000"/>
            </a:ln>
            <a:effectLst/>
          </p:spPr>
          <p:txBody>
            <a:bodyPr wrap="square" lIns="45719" tIns="45719" rIns="45719" bIns="45719" numCol="1" anchor="t">
              <a:noAutofit/>
            </a:bodyPr>
            <a:lstStyle/>
            <a:p>
              <a:pPr>
                <a:lnSpc>
                  <a:spcPct val="90000"/>
                </a:lnSpc>
                <a:spcBef>
                  <a:spcPts val="700"/>
                </a:spcBef>
                <a:defRPr sz="2000" b="1" i="1">
                  <a:solidFill>
                    <a:srgbClr val="FFFFFF"/>
                  </a:solidFill>
                  <a:latin typeface="Arial Narrow"/>
                  <a:ea typeface="Arial Narrow"/>
                  <a:cs typeface="Arial Narrow"/>
                  <a:sym typeface="Arial Narrow"/>
                </a:defRPr>
              </a:pPr>
              <a:endParaRPr/>
            </a:p>
          </p:txBody>
        </p:sp>
        <p:sp>
          <p:nvSpPr>
            <p:cNvPr id="12823" name="Grupos que afirmaban creer en Jesús…"/>
            <p:cNvSpPr txBox="1"/>
            <p:nvPr/>
          </p:nvSpPr>
          <p:spPr>
            <a:xfrm>
              <a:off x="55244" y="9525"/>
              <a:ext cx="5509263" cy="44767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lnSpc>
                  <a:spcPct val="90000"/>
                </a:lnSpc>
                <a:spcBef>
                  <a:spcPts val="500"/>
                </a:spcBef>
                <a:defRPr sz="2400" b="1">
                  <a:solidFill>
                    <a:srgbClr val="FF9900"/>
                  </a:solidFill>
                  <a:latin typeface="Arial"/>
                  <a:ea typeface="Arial"/>
                  <a:cs typeface="Arial"/>
                  <a:sym typeface="Arial"/>
                </a:defRPr>
              </a:pPr>
              <a:r>
                <a:t>Grupos que afirmaban creer en Jesús</a:t>
              </a:r>
              <a:endParaRPr sz="3200">
                <a:solidFill>
                  <a:srgbClr val="FFFFFF"/>
                </a:solidFill>
                <a:effectLst>
                  <a:outerShdw blurRad="38100" dist="38100" dir="2700000" rotWithShape="0">
                    <a:srgbClr val="000000"/>
                  </a:outerShdw>
                </a:effectLst>
              </a:endParaRPr>
            </a:p>
            <a:p>
              <a:pPr marL="342900" indent="-342900">
                <a:lnSpc>
                  <a:spcPct val="90000"/>
                </a:lnSpc>
                <a:spcBef>
                  <a:spcPts val="400"/>
                </a:spcBef>
                <a:buSzPct val="90000"/>
                <a:buBlip>
                  <a:blip r:embed="rId2"/>
                </a:buBlip>
                <a:defRPr sz="2000" b="1" i="1">
                  <a:solidFill>
                    <a:srgbClr val="FFC671"/>
                  </a:solidFill>
                  <a:latin typeface="Arial Narrow"/>
                  <a:ea typeface="Arial Narrow"/>
                  <a:cs typeface="Arial Narrow"/>
                  <a:sym typeface="Arial Narrow"/>
                </a:defRPr>
              </a:pPr>
              <a:r>
                <a:t>Aquellos que afirmaban tener fe pero se negaban a reconocer públicamente a </a:t>
              </a:r>
              <a:r>
                <a:rPr>
                  <a:solidFill>
                    <a:srgbClr val="FFCC99"/>
                  </a:solidFill>
                </a:rPr>
                <a:t>Jesús</a:t>
              </a:r>
              <a:r>
                <a:rPr>
                  <a:solidFill>
                    <a:srgbClr val="FFFFFF"/>
                  </a:solidFill>
                </a:rPr>
                <a:t> </a:t>
              </a:r>
              <a:r>
                <a:rPr b="0">
                  <a:solidFill>
                    <a:srgbClr val="FFFFFF"/>
                  </a:solidFill>
                </a:rPr>
                <a:t>(3:1-2; 12:42-43)</a:t>
              </a:r>
              <a:endParaRPr sz="3200">
                <a:solidFill>
                  <a:srgbClr val="FFFFFF"/>
                </a:solidFill>
                <a:effectLst>
                  <a:outerShdw blurRad="38100" dist="38100" dir="2700000" rotWithShape="0">
                    <a:srgbClr val="000000"/>
                  </a:outerShdw>
                </a:effectLst>
                <a:latin typeface="Arial"/>
                <a:ea typeface="Arial"/>
                <a:cs typeface="Arial"/>
                <a:sym typeface="Arial"/>
              </a:endParaRPr>
            </a:p>
            <a:p>
              <a:pPr marL="342900" indent="-342900">
                <a:lnSpc>
                  <a:spcPct val="90000"/>
                </a:lnSpc>
                <a:spcBef>
                  <a:spcPts val="400"/>
                </a:spcBef>
                <a:buSzPct val="90000"/>
                <a:buBlip>
                  <a:blip r:embed="rId2"/>
                </a:buBlip>
                <a:defRPr sz="2000" b="1" i="1">
                  <a:solidFill>
                    <a:srgbClr val="FFC671"/>
                  </a:solidFill>
                  <a:latin typeface="Arial Narrow"/>
                  <a:ea typeface="Arial Narrow"/>
                  <a:cs typeface="Arial Narrow"/>
                  <a:sym typeface="Arial Narrow"/>
                </a:defRPr>
              </a:pPr>
              <a:r>
                <a:t>Aquellos cuya fe se basaba principalmente en señales milagrosas</a:t>
              </a:r>
              <a:r>
                <a:rPr>
                  <a:solidFill>
                    <a:srgbClr val="FFFFFF"/>
                  </a:solidFill>
                </a:rPr>
                <a:t> </a:t>
              </a:r>
              <a:r>
                <a:rPr b="0">
                  <a:solidFill>
                    <a:srgbClr val="FFFFFF"/>
                  </a:solidFill>
                </a:rPr>
                <a:t>(2:23-25; 6:41-42, 60-66; 11:45-46)</a:t>
              </a:r>
              <a:endParaRPr sz="3200">
                <a:solidFill>
                  <a:srgbClr val="FFFFFF"/>
                </a:solidFill>
                <a:effectLst>
                  <a:outerShdw blurRad="38100" dist="38100" dir="2700000" rotWithShape="0">
                    <a:srgbClr val="000000"/>
                  </a:outerShdw>
                </a:effectLst>
                <a:latin typeface="Arial"/>
                <a:ea typeface="Arial"/>
                <a:cs typeface="Arial"/>
                <a:sym typeface="Arial"/>
              </a:endParaRPr>
            </a:p>
            <a:p>
              <a:pPr marL="342900" indent="-342900">
                <a:lnSpc>
                  <a:spcPct val="90000"/>
                </a:lnSpc>
                <a:spcBef>
                  <a:spcPts val="400"/>
                </a:spcBef>
                <a:buSzPct val="90000"/>
                <a:buBlip>
                  <a:blip r:embed="rId2"/>
                </a:buBlip>
                <a:defRPr sz="2000" b="1" i="1">
                  <a:solidFill>
                    <a:srgbClr val="FFC671"/>
                  </a:solidFill>
                  <a:latin typeface="Arial Narrow"/>
                  <a:ea typeface="Arial Narrow"/>
                  <a:cs typeface="Arial Narrow"/>
                  <a:sym typeface="Arial Narrow"/>
                </a:defRPr>
              </a:pPr>
              <a:r>
                <a:t>Aquellos cuya fe era completamente genuina</a:t>
              </a:r>
              <a:r>
                <a:rPr>
                  <a:solidFill>
                    <a:srgbClr val="FFFFFF"/>
                  </a:solidFill>
                </a:rPr>
                <a:t> </a:t>
              </a:r>
              <a:r>
                <a:rPr b="0">
                  <a:solidFill>
                    <a:srgbClr val="FFFFFF"/>
                  </a:solidFill>
                </a:rPr>
                <a:t>(6:67-69; 11:25-27; 16:29-31; 17:6-10, 20; 20:24-31)</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iterate>
                                    <p:tmAbs val="0"/>
                                  </p:iterate>
                                  <p:childTnLst>
                                    <p:set>
                                      <p:cBhvr>
                                        <p:cTn id="6" fill="hold"/>
                                        <p:tgtEl>
                                          <p:spTgt spid="12821">
                                            <p:bg/>
                                          </p:spTgt>
                                        </p:tgtEl>
                                        <p:attrNameLst>
                                          <p:attrName>style.visibility</p:attrName>
                                        </p:attrNameLst>
                                      </p:cBhvr>
                                      <p:to>
                                        <p:strVal val="visible"/>
                                      </p:to>
                                    </p:set>
                                    <p:anim calcmode="lin" valueType="num">
                                      <p:cBhvr>
                                        <p:cTn id="7" dur="500" fill="hold"/>
                                        <p:tgtEl>
                                          <p:spTgt spid="12821">
                                            <p:bg/>
                                          </p:spTgt>
                                        </p:tgtEl>
                                        <p:attrNameLst>
                                          <p:attrName>ppt_x</p:attrName>
                                        </p:attrNameLst>
                                      </p:cBhvr>
                                      <p:tavLst>
                                        <p:tav tm="0">
                                          <p:val>
                                            <p:strVal val="1+#ppt_w/2"/>
                                          </p:val>
                                        </p:tav>
                                        <p:tav tm="100000">
                                          <p:val>
                                            <p:strVal val="#ppt_x"/>
                                          </p:val>
                                        </p:tav>
                                      </p:tavLst>
                                    </p:anim>
                                    <p:anim calcmode="lin" valueType="num">
                                      <p:cBhvr>
                                        <p:cTn id="8" dur="500" fill="hold"/>
                                        <p:tgtEl>
                                          <p:spTgt spid="12821">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21">
                                            <p:txEl>
                                              <p:pRg st="0" end="0"/>
                                            </p:txEl>
                                          </p:spTgt>
                                        </p:tgtEl>
                                        <p:attrNameLst>
                                          <p:attrName>style.visibility</p:attrName>
                                        </p:attrNameLst>
                                      </p:cBhvr>
                                      <p:to>
                                        <p:strVal val="visible"/>
                                      </p:to>
                                    </p:set>
                                    <p:anim calcmode="lin" valueType="num">
                                      <p:cBhvr>
                                        <p:cTn id="11" dur="500" fill="hold"/>
                                        <p:tgtEl>
                                          <p:spTgt spid="12821">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21">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3" fill="hold" grpId="1" nodeType="clickEffect">
                                  <p:stCondLst>
                                    <p:cond delay="0"/>
                                  </p:stCondLst>
                                  <p:iterate>
                                    <p:tmAbs val="0"/>
                                  </p:iterate>
                                  <p:childTnLst>
                                    <p:set>
                                      <p:cBhvr>
                                        <p:cTn id="16" fill="hold"/>
                                        <p:tgtEl>
                                          <p:spTgt spid="12821">
                                            <p:txEl>
                                              <p:pRg st="1" end="1"/>
                                            </p:txEl>
                                          </p:spTgt>
                                        </p:tgtEl>
                                        <p:attrNameLst>
                                          <p:attrName>style.visibility</p:attrName>
                                        </p:attrNameLst>
                                      </p:cBhvr>
                                      <p:to>
                                        <p:strVal val="visible"/>
                                      </p:to>
                                    </p:set>
                                    <p:anim calcmode="lin" valueType="num">
                                      <p:cBhvr>
                                        <p:cTn id="17" dur="500" fill="hold"/>
                                        <p:tgtEl>
                                          <p:spTgt spid="12821">
                                            <p:txEl>
                                              <p:pRg st="1" end="1"/>
                                            </p:txEl>
                                          </p:spTgt>
                                        </p:tgtEl>
                                        <p:attrNameLst>
                                          <p:attrName>ppt_x</p:attrName>
                                        </p:attrNameLst>
                                      </p:cBhvr>
                                      <p:tavLst>
                                        <p:tav tm="0">
                                          <p:val>
                                            <p:strVal val="1+#ppt_w/2"/>
                                          </p:val>
                                        </p:tav>
                                        <p:tav tm="100000">
                                          <p:val>
                                            <p:strVal val="#ppt_x"/>
                                          </p:val>
                                        </p:tav>
                                      </p:tavLst>
                                    </p:anim>
                                    <p:anim calcmode="lin" valueType="num">
                                      <p:cBhvr>
                                        <p:cTn id="18" dur="500" fill="hold"/>
                                        <p:tgtEl>
                                          <p:spTgt spid="12821">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3" fill="hold" grpId="1" nodeType="clickEffect">
                                  <p:stCondLst>
                                    <p:cond delay="0"/>
                                  </p:stCondLst>
                                  <p:iterate>
                                    <p:tmAbs val="0"/>
                                  </p:iterate>
                                  <p:childTnLst>
                                    <p:set>
                                      <p:cBhvr>
                                        <p:cTn id="22" fill="hold"/>
                                        <p:tgtEl>
                                          <p:spTgt spid="12821">
                                            <p:txEl>
                                              <p:pRg st="2" end="2"/>
                                            </p:txEl>
                                          </p:spTgt>
                                        </p:tgtEl>
                                        <p:attrNameLst>
                                          <p:attrName>style.visibility</p:attrName>
                                        </p:attrNameLst>
                                      </p:cBhvr>
                                      <p:to>
                                        <p:strVal val="visible"/>
                                      </p:to>
                                    </p:set>
                                    <p:anim calcmode="lin" valueType="num">
                                      <p:cBhvr>
                                        <p:cTn id="23" dur="500" fill="hold"/>
                                        <p:tgtEl>
                                          <p:spTgt spid="12821">
                                            <p:txEl>
                                              <p:pRg st="2" end="2"/>
                                            </p:txEl>
                                          </p:spTgt>
                                        </p:tgtEl>
                                        <p:attrNameLst>
                                          <p:attrName>ppt_x</p:attrName>
                                        </p:attrNameLst>
                                      </p:cBhvr>
                                      <p:tavLst>
                                        <p:tav tm="0">
                                          <p:val>
                                            <p:strVal val="1+#ppt_w/2"/>
                                          </p:val>
                                        </p:tav>
                                        <p:tav tm="100000">
                                          <p:val>
                                            <p:strVal val="#ppt_x"/>
                                          </p:val>
                                        </p:tav>
                                      </p:tavLst>
                                    </p:anim>
                                    <p:anim calcmode="lin" valueType="num">
                                      <p:cBhvr>
                                        <p:cTn id="24" dur="500" fill="hold"/>
                                        <p:tgtEl>
                                          <p:spTgt spid="12821">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3" fill="hold" grpId="1" nodeType="clickEffect">
                                  <p:stCondLst>
                                    <p:cond delay="0"/>
                                  </p:stCondLst>
                                  <p:iterate>
                                    <p:tmAbs val="0"/>
                                  </p:iterate>
                                  <p:childTnLst>
                                    <p:set>
                                      <p:cBhvr>
                                        <p:cTn id="28" fill="hold"/>
                                        <p:tgtEl>
                                          <p:spTgt spid="12821">
                                            <p:txEl>
                                              <p:pRg st="3" end="3"/>
                                            </p:txEl>
                                          </p:spTgt>
                                        </p:tgtEl>
                                        <p:attrNameLst>
                                          <p:attrName>style.visibility</p:attrName>
                                        </p:attrNameLst>
                                      </p:cBhvr>
                                      <p:to>
                                        <p:strVal val="visible"/>
                                      </p:to>
                                    </p:set>
                                    <p:anim calcmode="lin" valueType="num">
                                      <p:cBhvr>
                                        <p:cTn id="29" dur="500" fill="hold"/>
                                        <p:tgtEl>
                                          <p:spTgt spid="12821">
                                            <p:txEl>
                                              <p:pRg st="3" end="3"/>
                                            </p:txEl>
                                          </p:spTgt>
                                        </p:tgtEl>
                                        <p:attrNameLst>
                                          <p:attrName>ppt_x</p:attrName>
                                        </p:attrNameLst>
                                      </p:cBhvr>
                                      <p:tavLst>
                                        <p:tav tm="0">
                                          <p:val>
                                            <p:strVal val="1+#ppt_w/2"/>
                                          </p:val>
                                        </p:tav>
                                        <p:tav tm="100000">
                                          <p:val>
                                            <p:strVal val="#ppt_x"/>
                                          </p:val>
                                        </p:tav>
                                      </p:tavLst>
                                    </p:anim>
                                    <p:anim calcmode="lin" valueType="num">
                                      <p:cBhvr>
                                        <p:cTn id="30" dur="500" fill="hold"/>
                                        <p:tgtEl>
                                          <p:spTgt spid="12821">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3" fill="hold" grpId="2" nodeType="clickEffect">
                                  <p:stCondLst>
                                    <p:cond delay="0"/>
                                  </p:stCondLst>
                                  <p:iterate>
                                    <p:tmAbs val="0"/>
                                  </p:iterate>
                                  <p:childTnLst>
                                    <p:set>
                                      <p:cBhvr>
                                        <p:cTn id="34" fill="hold"/>
                                        <p:tgtEl>
                                          <p:spTgt spid="12824"/>
                                        </p:tgtEl>
                                        <p:attrNameLst>
                                          <p:attrName>style.visibility</p:attrName>
                                        </p:attrNameLst>
                                      </p:cBhvr>
                                      <p:to>
                                        <p:strVal val="visible"/>
                                      </p:to>
                                    </p:set>
                                    <p:anim calcmode="lin" valueType="num">
                                      <p:cBhvr>
                                        <p:cTn id="35" dur="500" fill="hold"/>
                                        <p:tgtEl>
                                          <p:spTgt spid="12824"/>
                                        </p:tgtEl>
                                        <p:attrNameLst>
                                          <p:attrName>ppt_x</p:attrName>
                                        </p:attrNameLst>
                                      </p:cBhvr>
                                      <p:tavLst>
                                        <p:tav tm="0">
                                          <p:val>
                                            <p:strVal val="1+#ppt_w/2"/>
                                          </p:val>
                                        </p:tav>
                                        <p:tav tm="100000">
                                          <p:val>
                                            <p:strVal val="#ppt_x"/>
                                          </p:val>
                                        </p:tav>
                                      </p:tavLst>
                                    </p:anim>
                                    <p:anim calcmode="lin" valueType="num">
                                      <p:cBhvr>
                                        <p:cTn id="36" dur="500" fill="hold"/>
                                        <p:tgtEl>
                                          <p:spTgt spid="12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21" grpId="1" build="p" animBg="1" advAuto="0"/>
      <p:bldP spid="12824" grpId="2" animBg="1" advAuto="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26"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213</a:t>
            </a:fld>
            <a:endParaRPr/>
          </a:p>
        </p:txBody>
      </p:sp>
      <p:sp>
        <p:nvSpPr>
          <p:cNvPr id="12827" name="Rectangle 2"/>
          <p:cNvSpPr txBox="1">
            <a:spLocks noGrp="1"/>
          </p:cNvSpPr>
          <p:nvPr>
            <p:ph type="title"/>
          </p:nvPr>
        </p:nvSpPr>
        <p:spPr>
          <a:xfrm>
            <a:off x="447675" y="152400"/>
            <a:ext cx="11277600" cy="1571625"/>
          </a:xfrm>
          <a:prstGeom prst="rect">
            <a:avLst/>
          </a:prstGeom>
        </p:spPr>
        <p:txBody>
          <a:bodyPr/>
          <a:lstStyle>
            <a:lvl1pPr algn="l">
              <a:defRPr sz="2400">
                <a:solidFill>
                  <a:srgbClr val="FF9900"/>
                </a:solidFill>
              </a:defRPr>
            </a:lvl1pPr>
          </a:lstStyle>
          <a:p>
            <a:r>
              <a:t>Estos grupos bien pueden reflejar tensiones en la comunidad cristiana en el tiempo en que se escribió el Cuarto Evangelio (es decir, es axiomático que, entre la variedad de materiales, el autor habría escogido aquellos más relevantes para su audiencia).</a:t>
            </a:r>
          </a:p>
        </p:txBody>
      </p:sp>
      <p:sp>
        <p:nvSpPr>
          <p:cNvPr id="12828" name="Rectangle 3"/>
          <p:cNvSpPr txBox="1">
            <a:spLocks noGrp="1"/>
          </p:cNvSpPr>
          <p:nvPr>
            <p:ph type="body" idx="1"/>
          </p:nvPr>
        </p:nvSpPr>
        <p:spPr>
          <a:xfrm>
            <a:off x="609600" y="2085975"/>
            <a:ext cx="10972800" cy="4614863"/>
          </a:xfrm>
          <a:prstGeom prst="rect">
            <a:avLst/>
          </a:prstGeom>
        </p:spPr>
        <p:txBody>
          <a:bodyPr/>
          <a:lstStyle/>
          <a:p>
            <a:pPr>
              <a:spcBef>
                <a:spcPts val="500"/>
              </a:spcBef>
              <a:buBlip>
                <a:blip r:embed="rId2"/>
              </a:buBlip>
              <a:defRPr sz="2400">
                <a:solidFill>
                  <a:srgbClr val="FFCC66"/>
                </a:solidFill>
                <a:latin typeface="Arial Narrow"/>
                <a:ea typeface="Arial Narrow"/>
                <a:cs typeface="Arial Narrow"/>
                <a:sym typeface="Arial Narrow"/>
              </a:defRPr>
            </a:pPr>
            <a:r>
              <a:t>Se presume que el Cuarto Evangelio fue escrito después de la caída de Jerusalén en el año 70 d. C. y la institución de la </a:t>
            </a:r>
            <a:r>
              <a:rPr i="1"/>
              <a:t>Birkat ha-Minim </a:t>
            </a:r>
            <a:r>
              <a:t>(maldición sobre los desviados) en el servicio de la sinagoga.</a:t>
            </a:r>
          </a:p>
          <a:p>
            <a:pPr marL="742950" lvl="1" indent="-285750">
              <a:spcBef>
                <a:spcPts val="400"/>
              </a:spcBef>
              <a:defRPr sz="2000" b="1" i="1">
                <a:latin typeface="Arial Narrow"/>
                <a:ea typeface="Arial Narrow"/>
                <a:cs typeface="Arial Narrow"/>
                <a:sym typeface="Arial Narrow"/>
              </a:defRPr>
            </a:pPr>
            <a:r>
              <a:t>Después de la 1</a:t>
            </a:r>
            <a:r>
              <a:rPr baseline="30000"/>
              <a:t>era </a:t>
            </a:r>
            <a:r>
              <a:t>Rebelión judía, la tensión entre las comunidades judía y cristiana aumentó.</a:t>
            </a:r>
            <a:endParaRPr sz="2800"/>
          </a:p>
          <a:p>
            <a:pPr marL="742950" lvl="1" indent="-285750">
              <a:spcBef>
                <a:spcPts val="400"/>
              </a:spcBef>
              <a:defRPr sz="2000" b="1" i="1">
                <a:latin typeface="Arial Narrow"/>
                <a:ea typeface="Arial Narrow"/>
                <a:cs typeface="Arial Narrow"/>
                <a:sym typeface="Arial Narrow"/>
              </a:defRPr>
            </a:pPr>
            <a:r>
              <a:t>Además, como los cristianos no se unieron a la revuelta, se hizo evidente para las autoridades romanas que ya no podían ser considerados un subconjunto del judaísmo.</a:t>
            </a:r>
            <a:endParaRPr sz="2800"/>
          </a:p>
          <a:p>
            <a:pPr>
              <a:spcBef>
                <a:spcPts val="500"/>
              </a:spcBef>
              <a:buBlip>
                <a:blip r:embed="rId3"/>
              </a:buBlip>
              <a:defRPr sz="2400">
                <a:solidFill>
                  <a:srgbClr val="FFCC66"/>
                </a:solidFill>
                <a:latin typeface="Arial Narrow"/>
                <a:ea typeface="Arial Narrow"/>
                <a:cs typeface="Arial Narrow"/>
                <a:sym typeface="Arial Narrow"/>
              </a:defRPr>
            </a:pPr>
            <a:r>
              <a:t>Jesús parecía tener una visión reservada de aquellos cuya fe se basaba principalmente en milagros (2:18, 23-25; 7:3-6; 8:31, 33-59; 11:45-46). Más bien, la fe genuina debe incluir la aceptación de las afirmaciones exclusivas de su condición de Cristo, no simplemente admitir sus obras de poder (20:24-31).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1" nodeType="afterEffect">
                                  <p:stCondLst>
                                    <p:cond delay="0"/>
                                  </p:stCondLst>
                                  <p:iterate>
                                    <p:tmAbs val="0"/>
                                  </p:iterate>
                                  <p:childTnLst>
                                    <p:set>
                                      <p:cBhvr>
                                        <p:cTn id="6" fill="hold"/>
                                        <p:tgtEl>
                                          <p:spTgt spid="12827"/>
                                        </p:tgtEl>
                                        <p:attrNameLst>
                                          <p:attrName>style.visibility</p:attrName>
                                        </p:attrNameLst>
                                      </p:cBhvr>
                                      <p:to>
                                        <p:strVal val="visible"/>
                                      </p:to>
                                    </p:set>
                                    <p:anim calcmode="lin" valueType="num">
                                      <p:cBhvr>
                                        <p:cTn id="7" dur="500" fill="hold"/>
                                        <p:tgtEl>
                                          <p:spTgt spid="12827"/>
                                        </p:tgtEl>
                                        <p:attrNameLst>
                                          <p:attrName>ppt_w</p:attrName>
                                        </p:attrNameLst>
                                      </p:cBhvr>
                                      <p:tavLst>
                                        <p:tav tm="0" fmla="#ppt_w*sin(2.5*pi*$)">
                                          <p:val>
                                            <p:fltVal val="0"/>
                                          </p:val>
                                        </p:tav>
                                        <p:tav tm="100000">
                                          <p:val>
                                            <p:fltVal val="1"/>
                                          </p:val>
                                        </p:tav>
                                      </p:tavLst>
                                    </p:anim>
                                    <p:anim calcmode="lin" valueType="num">
                                      <p:cBhvr>
                                        <p:cTn id="8" dur="500" fill="hold"/>
                                        <p:tgtEl>
                                          <p:spTgt spid="12827"/>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2" nodeType="clickEffect">
                                  <p:stCondLst>
                                    <p:cond delay="0"/>
                                  </p:stCondLst>
                                  <p:iterate>
                                    <p:tmAbs val="0"/>
                                  </p:iterate>
                                  <p:childTnLst>
                                    <p:set>
                                      <p:cBhvr>
                                        <p:cTn id="12" fill="hold"/>
                                        <p:tgtEl>
                                          <p:spTgt spid="12828">
                                            <p:bg/>
                                          </p:spTgt>
                                        </p:tgtEl>
                                        <p:attrNameLst>
                                          <p:attrName>style.visibility</p:attrName>
                                        </p:attrNameLst>
                                      </p:cBhvr>
                                      <p:to>
                                        <p:strVal val="visible"/>
                                      </p:to>
                                    </p:set>
                                    <p:anim calcmode="lin" valueType="num">
                                      <p:cBhvr>
                                        <p:cTn id="13" dur="500" fill="hold"/>
                                        <p:tgtEl>
                                          <p:spTgt spid="12828">
                                            <p:bg/>
                                          </p:spTgt>
                                        </p:tgtEl>
                                        <p:attrNameLst>
                                          <p:attrName>ppt_x</p:attrName>
                                        </p:attrNameLst>
                                      </p:cBhvr>
                                      <p:tavLst>
                                        <p:tav tm="0">
                                          <p:val>
                                            <p:strVal val="1+#ppt_w/2"/>
                                          </p:val>
                                        </p:tav>
                                        <p:tav tm="100000">
                                          <p:val>
                                            <p:strVal val="#ppt_x"/>
                                          </p:val>
                                        </p:tav>
                                      </p:tavLst>
                                    </p:anim>
                                    <p:anim calcmode="lin" valueType="num">
                                      <p:cBhvr>
                                        <p:cTn id="14" dur="500" fill="hold"/>
                                        <p:tgtEl>
                                          <p:spTgt spid="12828">
                                            <p:bg/>
                                          </p:spTgt>
                                        </p:tgtEl>
                                        <p:attrNameLst>
                                          <p:attrName>ppt_y</p:attrName>
                                        </p:attrNameLst>
                                      </p:cBhvr>
                                      <p:tavLst>
                                        <p:tav tm="0">
                                          <p:val>
                                            <p:strVal val="0-#ppt_h/2"/>
                                          </p:val>
                                        </p:tav>
                                        <p:tav tm="100000">
                                          <p:val>
                                            <p:strVal val="#ppt_y"/>
                                          </p:val>
                                        </p:tav>
                                      </p:tavLst>
                                    </p:anim>
                                  </p:childTnLst>
                                </p:cTn>
                              </p:par>
                              <p:par>
                                <p:cTn id="15" presetID="2" presetClass="entr" presetSubtype="3" fill="hold" grpId="2" nodeType="withEffect">
                                  <p:stCondLst>
                                    <p:cond delay="0"/>
                                  </p:stCondLst>
                                  <p:iterate>
                                    <p:tmAbs val="0"/>
                                  </p:iterate>
                                  <p:childTnLst>
                                    <p:set>
                                      <p:cBhvr>
                                        <p:cTn id="16" fill="hold"/>
                                        <p:tgtEl>
                                          <p:spTgt spid="12828">
                                            <p:txEl>
                                              <p:pRg st="0" end="0"/>
                                            </p:txEl>
                                          </p:spTgt>
                                        </p:tgtEl>
                                        <p:attrNameLst>
                                          <p:attrName>style.visibility</p:attrName>
                                        </p:attrNameLst>
                                      </p:cBhvr>
                                      <p:to>
                                        <p:strVal val="visible"/>
                                      </p:to>
                                    </p:set>
                                    <p:anim calcmode="lin" valueType="num">
                                      <p:cBhvr>
                                        <p:cTn id="17" dur="500" fill="hold"/>
                                        <p:tgtEl>
                                          <p:spTgt spid="12828">
                                            <p:txEl>
                                              <p:pRg st="0" end="0"/>
                                            </p:txEl>
                                          </p:spTgt>
                                        </p:tgtEl>
                                        <p:attrNameLst>
                                          <p:attrName>ppt_x</p:attrName>
                                        </p:attrNameLst>
                                      </p:cBhvr>
                                      <p:tavLst>
                                        <p:tav tm="0">
                                          <p:val>
                                            <p:strVal val="1+#ppt_w/2"/>
                                          </p:val>
                                        </p:tav>
                                        <p:tav tm="100000">
                                          <p:val>
                                            <p:strVal val="#ppt_x"/>
                                          </p:val>
                                        </p:tav>
                                      </p:tavLst>
                                    </p:anim>
                                    <p:anim calcmode="lin" valueType="num">
                                      <p:cBhvr>
                                        <p:cTn id="18" dur="500" fill="hold"/>
                                        <p:tgtEl>
                                          <p:spTgt spid="12828">
                                            <p:txEl>
                                              <p:pRg st="0" end="0"/>
                                            </p:txEl>
                                          </p:spTgt>
                                        </p:tgtEl>
                                        <p:attrNameLst>
                                          <p:attrName>ppt_y</p:attrName>
                                        </p:attrNameLst>
                                      </p:cBhvr>
                                      <p:tavLst>
                                        <p:tav tm="0">
                                          <p:val>
                                            <p:strVal val="0-#ppt_h/2"/>
                                          </p:val>
                                        </p:tav>
                                        <p:tav tm="100000">
                                          <p:val>
                                            <p:strVal val="#ppt_y"/>
                                          </p:val>
                                        </p:tav>
                                      </p:tavLst>
                                    </p:anim>
                                  </p:childTnLst>
                                </p:cTn>
                              </p:par>
                              <p:par>
                                <p:cTn id="19" presetID="2" presetClass="entr" presetSubtype="3" fill="hold" grpId="2" nodeType="withEffect">
                                  <p:stCondLst>
                                    <p:cond delay="0"/>
                                  </p:stCondLst>
                                  <p:iterate>
                                    <p:tmAbs val="0"/>
                                  </p:iterate>
                                  <p:childTnLst>
                                    <p:set>
                                      <p:cBhvr>
                                        <p:cTn id="20" fill="hold"/>
                                        <p:tgtEl>
                                          <p:spTgt spid="12828">
                                            <p:txEl>
                                              <p:pRg st="1" end="1"/>
                                            </p:txEl>
                                          </p:spTgt>
                                        </p:tgtEl>
                                        <p:attrNameLst>
                                          <p:attrName>style.visibility</p:attrName>
                                        </p:attrNameLst>
                                      </p:cBhvr>
                                      <p:to>
                                        <p:strVal val="visible"/>
                                      </p:to>
                                    </p:set>
                                    <p:anim calcmode="lin" valueType="num">
                                      <p:cBhvr>
                                        <p:cTn id="21" dur="500" fill="hold"/>
                                        <p:tgtEl>
                                          <p:spTgt spid="12828">
                                            <p:txEl>
                                              <p:pRg st="1" end="1"/>
                                            </p:txEl>
                                          </p:spTgt>
                                        </p:tgtEl>
                                        <p:attrNameLst>
                                          <p:attrName>ppt_x</p:attrName>
                                        </p:attrNameLst>
                                      </p:cBhvr>
                                      <p:tavLst>
                                        <p:tav tm="0">
                                          <p:val>
                                            <p:strVal val="1+#ppt_w/2"/>
                                          </p:val>
                                        </p:tav>
                                        <p:tav tm="100000">
                                          <p:val>
                                            <p:strVal val="#ppt_x"/>
                                          </p:val>
                                        </p:tav>
                                      </p:tavLst>
                                    </p:anim>
                                    <p:anim calcmode="lin" valueType="num">
                                      <p:cBhvr>
                                        <p:cTn id="22" dur="500" fill="hold"/>
                                        <p:tgtEl>
                                          <p:spTgt spid="12828">
                                            <p:txEl>
                                              <p:pRg st="1" end="1"/>
                                            </p:txEl>
                                          </p:spTgt>
                                        </p:tgtEl>
                                        <p:attrNameLst>
                                          <p:attrName>ppt_y</p:attrName>
                                        </p:attrNameLst>
                                      </p:cBhvr>
                                      <p:tavLst>
                                        <p:tav tm="0">
                                          <p:val>
                                            <p:strVal val="0-#ppt_h/2"/>
                                          </p:val>
                                        </p:tav>
                                        <p:tav tm="100000">
                                          <p:val>
                                            <p:strVal val="#ppt_y"/>
                                          </p:val>
                                        </p:tav>
                                      </p:tavLst>
                                    </p:anim>
                                  </p:childTnLst>
                                </p:cTn>
                              </p:par>
                              <p:par>
                                <p:cTn id="23" presetID="2" presetClass="entr" presetSubtype="3" fill="hold" grpId="2" nodeType="withEffect">
                                  <p:stCondLst>
                                    <p:cond delay="0"/>
                                  </p:stCondLst>
                                  <p:iterate>
                                    <p:tmAbs val="0"/>
                                  </p:iterate>
                                  <p:childTnLst>
                                    <p:set>
                                      <p:cBhvr>
                                        <p:cTn id="24" fill="hold"/>
                                        <p:tgtEl>
                                          <p:spTgt spid="12828">
                                            <p:txEl>
                                              <p:pRg st="2" end="2"/>
                                            </p:txEl>
                                          </p:spTgt>
                                        </p:tgtEl>
                                        <p:attrNameLst>
                                          <p:attrName>style.visibility</p:attrName>
                                        </p:attrNameLst>
                                      </p:cBhvr>
                                      <p:to>
                                        <p:strVal val="visible"/>
                                      </p:to>
                                    </p:set>
                                    <p:anim calcmode="lin" valueType="num">
                                      <p:cBhvr>
                                        <p:cTn id="25" dur="500" fill="hold"/>
                                        <p:tgtEl>
                                          <p:spTgt spid="12828">
                                            <p:txEl>
                                              <p:pRg st="2" end="2"/>
                                            </p:txEl>
                                          </p:spTgt>
                                        </p:tgtEl>
                                        <p:attrNameLst>
                                          <p:attrName>ppt_x</p:attrName>
                                        </p:attrNameLst>
                                      </p:cBhvr>
                                      <p:tavLst>
                                        <p:tav tm="0">
                                          <p:val>
                                            <p:strVal val="1+#ppt_w/2"/>
                                          </p:val>
                                        </p:tav>
                                        <p:tav tm="100000">
                                          <p:val>
                                            <p:strVal val="#ppt_x"/>
                                          </p:val>
                                        </p:tav>
                                      </p:tavLst>
                                    </p:anim>
                                    <p:anim calcmode="lin" valueType="num">
                                      <p:cBhvr>
                                        <p:cTn id="26" dur="500" fill="hold"/>
                                        <p:tgtEl>
                                          <p:spTgt spid="12828">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3" fill="hold" grpId="2" nodeType="clickEffect">
                                  <p:stCondLst>
                                    <p:cond delay="0"/>
                                  </p:stCondLst>
                                  <p:iterate>
                                    <p:tmAbs val="0"/>
                                  </p:iterate>
                                  <p:childTnLst>
                                    <p:set>
                                      <p:cBhvr>
                                        <p:cTn id="30" fill="hold"/>
                                        <p:tgtEl>
                                          <p:spTgt spid="12828">
                                            <p:txEl>
                                              <p:pRg st="3" end="3"/>
                                            </p:txEl>
                                          </p:spTgt>
                                        </p:tgtEl>
                                        <p:attrNameLst>
                                          <p:attrName>style.visibility</p:attrName>
                                        </p:attrNameLst>
                                      </p:cBhvr>
                                      <p:to>
                                        <p:strVal val="visible"/>
                                      </p:to>
                                    </p:set>
                                    <p:anim calcmode="lin" valueType="num">
                                      <p:cBhvr>
                                        <p:cTn id="31" dur="500" fill="hold"/>
                                        <p:tgtEl>
                                          <p:spTgt spid="12828">
                                            <p:txEl>
                                              <p:pRg st="3" end="3"/>
                                            </p:txEl>
                                          </p:spTgt>
                                        </p:tgtEl>
                                        <p:attrNameLst>
                                          <p:attrName>ppt_x</p:attrName>
                                        </p:attrNameLst>
                                      </p:cBhvr>
                                      <p:tavLst>
                                        <p:tav tm="0">
                                          <p:val>
                                            <p:strVal val="1+#ppt_w/2"/>
                                          </p:val>
                                        </p:tav>
                                        <p:tav tm="100000">
                                          <p:val>
                                            <p:strVal val="#ppt_x"/>
                                          </p:val>
                                        </p:tav>
                                      </p:tavLst>
                                    </p:anim>
                                    <p:anim calcmode="lin" valueType="num">
                                      <p:cBhvr>
                                        <p:cTn id="32" dur="500" fill="hold"/>
                                        <p:tgtEl>
                                          <p:spTgt spid="12828">
                                            <p:txEl>
                                              <p:pRg st="3" end="3"/>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27" grpId="1" animBg="1" advAuto="0"/>
      <p:bldP spid="12828" grpId="2" build="p" animBg="1" advAuto="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30"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214</a:t>
            </a:fld>
            <a:endParaRPr/>
          </a:p>
        </p:txBody>
      </p:sp>
      <p:sp>
        <p:nvSpPr>
          <p:cNvPr id="12831" name="Rectangle 2"/>
          <p:cNvSpPr txBox="1">
            <a:spLocks noGrp="1"/>
          </p:cNvSpPr>
          <p:nvPr>
            <p:ph type="title"/>
          </p:nvPr>
        </p:nvSpPr>
        <p:spPr>
          <a:xfrm>
            <a:off x="1981200" y="76200"/>
            <a:ext cx="8229600" cy="1143000"/>
          </a:xfrm>
          <a:prstGeom prst="rect">
            <a:avLst/>
          </a:prstGeom>
        </p:spPr>
        <p:txBody>
          <a:bodyPr/>
          <a:lstStyle>
            <a:lvl1pPr algn="l" defTabSz="813816">
              <a:defRPr sz="4806">
                <a:solidFill>
                  <a:srgbClr val="99FF33"/>
                </a:solidFill>
                <a:effectLst>
                  <a:outerShdw blurRad="33909" dist="33909" dir="2700000" rotWithShape="0">
                    <a:srgbClr val="000000"/>
                  </a:outerShdw>
                </a:effectLst>
                <a:latin typeface="Freestyle Script"/>
                <a:ea typeface="Freestyle Script"/>
                <a:cs typeface="Freestyle Script"/>
                <a:sym typeface="Freestyle Script"/>
              </a:defRPr>
            </a:lvl1pPr>
          </a:lstStyle>
          <a:p>
            <a:r>
              <a:t>      La Torá, el Templo y las Fiestas</a:t>
            </a:r>
          </a:p>
        </p:txBody>
      </p:sp>
      <p:sp>
        <p:nvSpPr>
          <p:cNvPr id="12832" name="Rectangle 3"/>
          <p:cNvSpPr txBox="1">
            <a:spLocks noGrp="1"/>
          </p:cNvSpPr>
          <p:nvPr>
            <p:ph type="body" idx="1"/>
          </p:nvPr>
        </p:nvSpPr>
        <p:spPr>
          <a:xfrm>
            <a:off x="466725" y="1066800"/>
            <a:ext cx="11182350" cy="5715000"/>
          </a:xfrm>
          <a:prstGeom prst="rect">
            <a:avLst/>
          </a:prstGeom>
        </p:spPr>
        <p:txBody>
          <a:bodyPr/>
          <a:lstStyle/>
          <a:p>
            <a:pPr>
              <a:buSzTx/>
              <a:buNone/>
              <a:defRPr b="1">
                <a:solidFill>
                  <a:srgbClr val="CCFF99"/>
                </a:solidFill>
                <a:latin typeface="Berlin Sans FB Demi"/>
                <a:ea typeface="Berlin Sans FB Demi"/>
                <a:cs typeface="Berlin Sans FB Demi"/>
                <a:sym typeface="Berlin Sans FB Demi"/>
              </a:defRPr>
            </a:pPr>
            <a:r>
              <a:t>El Cuarto Evangelio está en estrecha sintonía con los principales símbolos del judaísmo.</a:t>
            </a:r>
          </a:p>
          <a:p>
            <a:pPr>
              <a:spcBef>
                <a:spcPts val="500"/>
              </a:spcBef>
              <a:buBlip>
                <a:blip r:embed="rId2"/>
              </a:buBlip>
              <a:defRPr sz="2400">
                <a:solidFill>
                  <a:srgbClr val="FFFF66"/>
                </a:solidFill>
              </a:defRPr>
            </a:pPr>
            <a:r>
              <a:t>Las funciones de la Torá son totalmente absorbidas por Jesús, que revela la voluntad de Dios, juzga, ofrece el Espíritu, da luz, libera y da vida. Lo que la Torá era como texto, Jesús lo es como Hijo viviente.</a:t>
            </a:r>
          </a:p>
          <a:p>
            <a:pPr marL="742950" lvl="1" indent="-285750">
              <a:spcBef>
                <a:spcPts val="400"/>
              </a:spcBef>
              <a:buBlip>
                <a:blip r:embed="rId3"/>
              </a:buBlip>
              <a:defRPr sz="2000" b="1" i="1">
                <a:latin typeface="Arial Narrow"/>
                <a:ea typeface="Arial Narrow"/>
                <a:cs typeface="Arial Narrow"/>
                <a:sym typeface="Arial Narrow"/>
              </a:defRPr>
            </a:pPr>
            <a:r>
              <a:t>El Padre y Jesús son los dos testigos necesarios para cumplir la ley judía (8,17-18; cf. Dt. 19,15b).</a:t>
            </a:r>
            <a:endParaRPr sz="2800"/>
          </a:p>
          <a:p>
            <a:pPr marL="742950" lvl="1" indent="-285750">
              <a:spcBef>
                <a:spcPts val="400"/>
              </a:spcBef>
              <a:buBlip>
                <a:blip r:embed="rId3"/>
              </a:buBlip>
              <a:defRPr sz="2000" b="1" i="1">
                <a:latin typeface="Arial Narrow"/>
                <a:ea typeface="Arial Narrow"/>
                <a:cs typeface="Arial Narrow"/>
                <a:sym typeface="Arial Narrow"/>
              </a:defRPr>
            </a:pPr>
            <a:r>
              <a:t>La ley revelada por Moisés encuentra su cumplimiento en la gracia y la verdad reveladas por Jesús (1:16-17).</a:t>
            </a:r>
            <a:endParaRPr sz="2800"/>
          </a:p>
          <a:p>
            <a:pPr marL="742950" lvl="1" indent="-285750">
              <a:spcBef>
                <a:spcPts val="400"/>
              </a:spcBef>
              <a:buBlip>
                <a:blip r:embed="rId3"/>
              </a:buBlip>
              <a:defRPr sz="2000" b="1" i="1">
                <a:latin typeface="Arial Narrow"/>
                <a:ea typeface="Arial Narrow"/>
                <a:cs typeface="Arial Narrow"/>
                <a:sym typeface="Arial Narrow"/>
              </a:defRPr>
            </a:pPr>
            <a:r>
              <a:t>Son las mismas Escrituras las que dan testimonio de Jesús (5,39.46; cf. 1,45).</a:t>
            </a:r>
            <a:endParaRPr sz="2800"/>
          </a:p>
          <a:p>
            <a:pPr marL="742950" lvl="1" indent="-285750">
              <a:spcBef>
                <a:spcPts val="400"/>
              </a:spcBef>
              <a:buBlip>
                <a:blip r:embed="rId3"/>
              </a:buBlip>
              <a:defRPr sz="2000" b="1" i="1">
                <a:latin typeface="Arial Narrow"/>
                <a:ea typeface="Arial Narrow"/>
                <a:cs typeface="Arial Narrow"/>
                <a:sym typeface="Arial Narrow"/>
              </a:defRPr>
            </a:pPr>
            <a:r>
              <a:t>Jesús es quien interpreta correctamente la Torá y las Escrituras (5:8-11; 7:22-24; 8:3-7; 10:34-36).</a:t>
            </a:r>
            <a:endParaRPr sz="2800"/>
          </a:p>
          <a:p>
            <a:pPr marL="742950" lvl="1" indent="-285750">
              <a:spcBef>
                <a:spcPts val="400"/>
              </a:spcBef>
              <a:buBlip>
                <a:blip r:embed="rId3"/>
              </a:buBlip>
              <a:defRPr sz="2000" b="1" i="1">
                <a:latin typeface="Arial Narrow"/>
                <a:ea typeface="Arial Narrow"/>
                <a:cs typeface="Arial Narrow"/>
                <a:sym typeface="Arial Narrow"/>
              </a:defRPr>
            </a:pPr>
            <a:r>
              <a:t>La fidelidad a la Torá sólo puede conducir a la fidelidad a Jesús (8:47).</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12832">
                                            <p:bg/>
                                          </p:spTgt>
                                        </p:tgtEl>
                                        <p:attrNameLst>
                                          <p:attrName>style.visibility</p:attrName>
                                        </p:attrNameLst>
                                      </p:cBhvr>
                                      <p:to>
                                        <p:strVal val="visible"/>
                                      </p:to>
                                    </p:set>
                                    <p:anim calcmode="lin" valueType="num">
                                      <p:cBhvr>
                                        <p:cTn id="7" dur="500" fill="hold"/>
                                        <p:tgtEl>
                                          <p:spTgt spid="12832">
                                            <p:bg/>
                                          </p:spTgt>
                                        </p:tgtEl>
                                        <p:attrNameLst>
                                          <p:attrName>ppt_w</p:attrName>
                                        </p:attrNameLst>
                                      </p:cBhvr>
                                      <p:tavLst>
                                        <p:tav tm="0" fmla="#ppt_w*sin(2.5*pi*$)">
                                          <p:val>
                                            <p:fltVal val="0"/>
                                          </p:val>
                                        </p:tav>
                                        <p:tav tm="100000">
                                          <p:val>
                                            <p:fltVal val="1"/>
                                          </p:val>
                                        </p:tav>
                                      </p:tavLst>
                                    </p:anim>
                                    <p:anim calcmode="lin" valueType="num">
                                      <p:cBhvr>
                                        <p:cTn id="8" dur="500" fill="hold"/>
                                        <p:tgtEl>
                                          <p:spTgt spid="12832">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12832">
                                            <p:txEl>
                                              <p:pRg st="0" end="0"/>
                                            </p:txEl>
                                          </p:spTgt>
                                        </p:tgtEl>
                                        <p:attrNameLst>
                                          <p:attrName>style.visibility</p:attrName>
                                        </p:attrNameLst>
                                      </p:cBhvr>
                                      <p:to>
                                        <p:strVal val="visible"/>
                                      </p:to>
                                    </p:set>
                                    <p:animEffect transition="in" filter="fade">
                                      <p:cBhvr>
                                        <p:cTn id="11" dur="500" fill="hold"/>
                                        <p:tgtEl>
                                          <p:spTgt spid="12832">
                                            <p:txEl>
                                              <p:pRg st="0" end="0"/>
                                            </p:txEl>
                                          </p:spTgt>
                                        </p:tgtEl>
                                      </p:cBhvr>
                                    </p:animEffect>
                                    <p:anim calcmode="lin" valueType="num">
                                      <p:cBhvr>
                                        <p:cTn id="12" dur="500" fill="hold"/>
                                        <p:tgtEl>
                                          <p:spTgt spid="12832">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12832">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12832">
                                            <p:txEl>
                                              <p:pRg st="1" end="1"/>
                                            </p:txEl>
                                          </p:spTgt>
                                        </p:tgtEl>
                                        <p:attrNameLst>
                                          <p:attrName>style.visibility</p:attrName>
                                        </p:attrNameLst>
                                      </p:cBhvr>
                                      <p:to>
                                        <p:strVal val="visible"/>
                                      </p:to>
                                    </p:set>
                                    <p:animEffect transition="in" filter="fade">
                                      <p:cBhvr>
                                        <p:cTn id="18" dur="500" fill="hold"/>
                                        <p:tgtEl>
                                          <p:spTgt spid="12832">
                                            <p:txEl>
                                              <p:pRg st="1" end="1"/>
                                            </p:txEl>
                                          </p:spTgt>
                                        </p:tgtEl>
                                      </p:cBhvr>
                                    </p:animEffect>
                                    <p:anim calcmode="lin" valueType="num">
                                      <p:cBhvr>
                                        <p:cTn id="19" dur="500" fill="hold"/>
                                        <p:tgtEl>
                                          <p:spTgt spid="12832">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12832">
                                            <p:txEl>
                                              <p:pRg st="1" end="1"/>
                                            </p:txEl>
                                          </p:spTgt>
                                        </p:tgtEl>
                                        <p:attrNameLst>
                                          <p:attrName>ppt_h</p:attrName>
                                        </p:attrNameLst>
                                      </p:cBhvr>
                                      <p:tavLst>
                                        <p:tav tm="0">
                                          <p:val>
                                            <p:strVal val="#ppt_h"/>
                                          </p:val>
                                        </p:tav>
                                        <p:tav tm="100000">
                                          <p:val>
                                            <p:strVal val="#ppt_h"/>
                                          </p:val>
                                        </p:tav>
                                      </p:tavLst>
                                    </p:anim>
                                  </p:childTnLst>
                                </p:cTn>
                              </p:par>
                              <p:par>
                                <p:cTn id="21" presetID="19" presetClass="entr" presetSubtype="10" fill="hold" grpId="1" nodeType="withEffect">
                                  <p:stCondLst>
                                    <p:cond delay="0"/>
                                  </p:stCondLst>
                                  <p:iterate>
                                    <p:tmAbs val="0"/>
                                  </p:iterate>
                                  <p:childTnLst>
                                    <p:set>
                                      <p:cBhvr>
                                        <p:cTn id="22" fill="hold"/>
                                        <p:tgtEl>
                                          <p:spTgt spid="12832">
                                            <p:txEl>
                                              <p:pRg st="2" end="2"/>
                                            </p:txEl>
                                          </p:spTgt>
                                        </p:tgtEl>
                                        <p:attrNameLst>
                                          <p:attrName>style.visibility</p:attrName>
                                        </p:attrNameLst>
                                      </p:cBhvr>
                                      <p:to>
                                        <p:strVal val="visible"/>
                                      </p:to>
                                    </p:set>
                                    <p:animEffect transition="in" filter="fade">
                                      <p:cBhvr>
                                        <p:cTn id="23" dur="500" fill="hold"/>
                                        <p:tgtEl>
                                          <p:spTgt spid="12832">
                                            <p:txEl>
                                              <p:pRg st="2" end="2"/>
                                            </p:txEl>
                                          </p:spTgt>
                                        </p:tgtEl>
                                      </p:cBhvr>
                                    </p:animEffect>
                                    <p:anim calcmode="lin" valueType="num">
                                      <p:cBhvr>
                                        <p:cTn id="24" dur="500" fill="hold"/>
                                        <p:tgtEl>
                                          <p:spTgt spid="12832">
                                            <p:txEl>
                                              <p:pRg st="2" end="2"/>
                                            </p:txEl>
                                          </p:spTgt>
                                        </p:tgtEl>
                                        <p:attrNameLst>
                                          <p:attrName>ppt_w</p:attrName>
                                        </p:attrNameLst>
                                      </p:cBhvr>
                                      <p:tavLst>
                                        <p:tav tm="0" fmla="#ppt_w*sin(2.5*pi*$)">
                                          <p:val>
                                            <p:fltVal val="0"/>
                                          </p:val>
                                        </p:tav>
                                        <p:tav tm="100000">
                                          <p:val>
                                            <p:fltVal val="1"/>
                                          </p:val>
                                        </p:tav>
                                      </p:tavLst>
                                    </p:anim>
                                    <p:anim calcmode="lin" valueType="num">
                                      <p:cBhvr>
                                        <p:cTn id="25" dur="500" fill="hold"/>
                                        <p:tgtEl>
                                          <p:spTgt spid="12832">
                                            <p:txEl>
                                              <p:pRg st="2" end="2"/>
                                            </p:txEl>
                                          </p:spTgt>
                                        </p:tgtEl>
                                        <p:attrNameLst>
                                          <p:attrName>ppt_h</p:attrName>
                                        </p:attrNameLst>
                                      </p:cBhvr>
                                      <p:tavLst>
                                        <p:tav tm="0">
                                          <p:val>
                                            <p:strVal val="#ppt_h"/>
                                          </p:val>
                                        </p:tav>
                                        <p:tav tm="100000">
                                          <p:val>
                                            <p:strVal val="#ppt_h"/>
                                          </p:val>
                                        </p:tav>
                                      </p:tavLst>
                                    </p:anim>
                                  </p:childTnLst>
                                </p:cTn>
                              </p:par>
                              <p:par>
                                <p:cTn id="26" presetID="19" presetClass="entr" presetSubtype="10" fill="hold" grpId="1" nodeType="withEffect">
                                  <p:stCondLst>
                                    <p:cond delay="0"/>
                                  </p:stCondLst>
                                  <p:iterate>
                                    <p:tmAbs val="0"/>
                                  </p:iterate>
                                  <p:childTnLst>
                                    <p:set>
                                      <p:cBhvr>
                                        <p:cTn id="27" fill="hold"/>
                                        <p:tgtEl>
                                          <p:spTgt spid="12832">
                                            <p:txEl>
                                              <p:pRg st="3" end="3"/>
                                            </p:txEl>
                                          </p:spTgt>
                                        </p:tgtEl>
                                        <p:attrNameLst>
                                          <p:attrName>style.visibility</p:attrName>
                                        </p:attrNameLst>
                                      </p:cBhvr>
                                      <p:to>
                                        <p:strVal val="visible"/>
                                      </p:to>
                                    </p:set>
                                    <p:animEffect transition="in" filter="fade">
                                      <p:cBhvr>
                                        <p:cTn id="28" dur="500" fill="hold"/>
                                        <p:tgtEl>
                                          <p:spTgt spid="12832">
                                            <p:txEl>
                                              <p:pRg st="3" end="3"/>
                                            </p:txEl>
                                          </p:spTgt>
                                        </p:tgtEl>
                                      </p:cBhvr>
                                    </p:animEffect>
                                    <p:anim calcmode="lin" valueType="num">
                                      <p:cBhvr>
                                        <p:cTn id="29" dur="500" fill="hold"/>
                                        <p:tgtEl>
                                          <p:spTgt spid="12832">
                                            <p:txEl>
                                              <p:pRg st="3" end="3"/>
                                            </p:txEl>
                                          </p:spTgt>
                                        </p:tgtEl>
                                        <p:attrNameLst>
                                          <p:attrName>ppt_w</p:attrName>
                                        </p:attrNameLst>
                                      </p:cBhvr>
                                      <p:tavLst>
                                        <p:tav tm="0" fmla="#ppt_w*sin(2.5*pi*$)">
                                          <p:val>
                                            <p:fltVal val="0"/>
                                          </p:val>
                                        </p:tav>
                                        <p:tav tm="100000">
                                          <p:val>
                                            <p:fltVal val="1"/>
                                          </p:val>
                                        </p:tav>
                                      </p:tavLst>
                                    </p:anim>
                                    <p:anim calcmode="lin" valueType="num">
                                      <p:cBhvr>
                                        <p:cTn id="30" dur="500" fill="hold"/>
                                        <p:tgtEl>
                                          <p:spTgt spid="12832">
                                            <p:txEl>
                                              <p:pRg st="3" end="3"/>
                                            </p:txEl>
                                          </p:spTgt>
                                        </p:tgtEl>
                                        <p:attrNameLst>
                                          <p:attrName>ppt_h</p:attrName>
                                        </p:attrNameLst>
                                      </p:cBhvr>
                                      <p:tavLst>
                                        <p:tav tm="0">
                                          <p:val>
                                            <p:strVal val="#ppt_h"/>
                                          </p:val>
                                        </p:tav>
                                        <p:tav tm="100000">
                                          <p:val>
                                            <p:strVal val="#ppt_h"/>
                                          </p:val>
                                        </p:tav>
                                      </p:tavLst>
                                    </p:anim>
                                  </p:childTnLst>
                                </p:cTn>
                              </p:par>
                              <p:par>
                                <p:cTn id="31" presetID="19" presetClass="entr" presetSubtype="10" fill="hold" grpId="1" nodeType="withEffect">
                                  <p:stCondLst>
                                    <p:cond delay="0"/>
                                  </p:stCondLst>
                                  <p:iterate>
                                    <p:tmAbs val="0"/>
                                  </p:iterate>
                                  <p:childTnLst>
                                    <p:set>
                                      <p:cBhvr>
                                        <p:cTn id="32" fill="hold"/>
                                        <p:tgtEl>
                                          <p:spTgt spid="12832">
                                            <p:txEl>
                                              <p:pRg st="4" end="4"/>
                                            </p:txEl>
                                          </p:spTgt>
                                        </p:tgtEl>
                                        <p:attrNameLst>
                                          <p:attrName>style.visibility</p:attrName>
                                        </p:attrNameLst>
                                      </p:cBhvr>
                                      <p:to>
                                        <p:strVal val="visible"/>
                                      </p:to>
                                    </p:set>
                                    <p:animEffect transition="in" filter="fade">
                                      <p:cBhvr>
                                        <p:cTn id="33" dur="500" fill="hold"/>
                                        <p:tgtEl>
                                          <p:spTgt spid="12832">
                                            <p:txEl>
                                              <p:pRg st="4" end="4"/>
                                            </p:txEl>
                                          </p:spTgt>
                                        </p:tgtEl>
                                      </p:cBhvr>
                                    </p:animEffect>
                                    <p:anim calcmode="lin" valueType="num">
                                      <p:cBhvr>
                                        <p:cTn id="34" dur="500" fill="hold"/>
                                        <p:tgtEl>
                                          <p:spTgt spid="12832">
                                            <p:txEl>
                                              <p:pRg st="4" end="4"/>
                                            </p:txEl>
                                          </p:spTgt>
                                        </p:tgtEl>
                                        <p:attrNameLst>
                                          <p:attrName>ppt_w</p:attrName>
                                        </p:attrNameLst>
                                      </p:cBhvr>
                                      <p:tavLst>
                                        <p:tav tm="0" fmla="#ppt_w*sin(2.5*pi*$)">
                                          <p:val>
                                            <p:fltVal val="0"/>
                                          </p:val>
                                        </p:tav>
                                        <p:tav tm="100000">
                                          <p:val>
                                            <p:fltVal val="1"/>
                                          </p:val>
                                        </p:tav>
                                      </p:tavLst>
                                    </p:anim>
                                    <p:anim calcmode="lin" valueType="num">
                                      <p:cBhvr>
                                        <p:cTn id="35" dur="500" fill="hold"/>
                                        <p:tgtEl>
                                          <p:spTgt spid="12832">
                                            <p:txEl>
                                              <p:pRg st="4" end="4"/>
                                            </p:txEl>
                                          </p:spTgt>
                                        </p:tgtEl>
                                        <p:attrNameLst>
                                          <p:attrName>ppt_h</p:attrName>
                                        </p:attrNameLst>
                                      </p:cBhvr>
                                      <p:tavLst>
                                        <p:tav tm="0">
                                          <p:val>
                                            <p:strVal val="#ppt_h"/>
                                          </p:val>
                                        </p:tav>
                                        <p:tav tm="100000">
                                          <p:val>
                                            <p:strVal val="#ppt_h"/>
                                          </p:val>
                                        </p:tav>
                                      </p:tavLst>
                                    </p:anim>
                                  </p:childTnLst>
                                </p:cTn>
                              </p:par>
                              <p:par>
                                <p:cTn id="36" presetID="19" presetClass="entr" presetSubtype="10" fill="hold" grpId="1" nodeType="withEffect">
                                  <p:stCondLst>
                                    <p:cond delay="0"/>
                                  </p:stCondLst>
                                  <p:iterate>
                                    <p:tmAbs val="0"/>
                                  </p:iterate>
                                  <p:childTnLst>
                                    <p:set>
                                      <p:cBhvr>
                                        <p:cTn id="37" fill="hold"/>
                                        <p:tgtEl>
                                          <p:spTgt spid="12832">
                                            <p:txEl>
                                              <p:pRg st="5" end="5"/>
                                            </p:txEl>
                                          </p:spTgt>
                                        </p:tgtEl>
                                        <p:attrNameLst>
                                          <p:attrName>style.visibility</p:attrName>
                                        </p:attrNameLst>
                                      </p:cBhvr>
                                      <p:to>
                                        <p:strVal val="visible"/>
                                      </p:to>
                                    </p:set>
                                    <p:animEffect transition="in" filter="fade">
                                      <p:cBhvr>
                                        <p:cTn id="38" dur="500" fill="hold"/>
                                        <p:tgtEl>
                                          <p:spTgt spid="12832">
                                            <p:txEl>
                                              <p:pRg st="5" end="5"/>
                                            </p:txEl>
                                          </p:spTgt>
                                        </p:tgtEl>
                                      </p:cBhvr>
                                    </p:animEffect>
                                    <p:anim calcmode="lin" valueType="num">
                                      <p:cBhvr>
                                        <p:cTn id="39" dur="500" fill="hold"/>
                                        <p:tgtEl>
                                          <p:spTgt spid="12832">
                                            <p:txEl>
                                              <p:pRg st="5" end="5"/>
                                            </p:txEl>
                                          </p:spTgt>
                                        </p:tgtEl>
                                        <p:attrNameLst>
                                          <p:attrName>ppt_w</p:attrName>
                                        </p:attrNameLst>
                                      </p:cBhvr>
                                      <p:tavLst>
                                        <p:tav tm="0" fmla="#ppt_w*sin(2.5*pi*$)">
                                          <p:val>
                                            <p:fltVal val="0"/>
                                          </p:val>
                                        </p:tav>
                                        <p:tav tm="100000">
                                          <p:val>
                                            <p:fltVal val="1"/>
                                          </p:val>
                                        </p:tav>
                                      </p:tavLst>
                                    </p:anim>
                                    <p:anim calcmode="lin" valueType="num">
                                      <p:cBhvr>
                                        <p:cTn id="40" dur="500" fill="hold"/>
                                        <p:tgtEl>
                                          <p:spTgt spid="12832">
                                            <p:txEl>
                                              <p:pRg st="5" end="5"/>
                                            </p:txEl>
                                          </p:spTgt>
                                        </p:tgtEl>
                                        <p:attrNameLst>
                                          <p:attrName>ppt_h</p:attrName>
                                        </p:attrNameLst>
                                      </p:cBhvr>
                                      <p:tavLst>
                                        <p:tav tm="0">
                                          <p:val>
                                            <p:strVal val="#ppt_h"/>
                                          </p:val>
                                        </p:tav>
                                        <p:tav tm="100000">
                                          <p:val>
                                            <p:strVal val="#ppt_h"/>
                                          </p:val>
                                        </p:tav>
                                      </p:tavLst>
                                    </p:anim>
                                  </p:childTnLst>
                                </p:cTn>
                              </p:par>
                              <p:par>
                                <p:cTn id="41" presetID="19" presetClass="entr" presetSubtype="10" fill="hold" grpId="1" nodeType="withEffect">
                                  <p:stCondLst>
                                    <p:cond delay="0"/>
                                  </p:stCondLst>
                                  <p:iterate>
                                    <p:tmAbs val="0"/>
                                  </p:iterate>
                                  <p:childTnLst>
                                    <p:set>
                                      <p:cBhvr>
                                        <p:cTn id="42" fill="hold"/>
                                        <p:tgtEl>
                                          <p:spTgt spid="12832">
                                            <p:txEl>
                                              <p:pRg st="6" end="6"/>
                                            </p:txEl>
                                          </p:spTgt>
                                        </p:tgtEl>
                                        <p:attrNameLst>
                                          <p:attrName>style.visibility</p:attrName>
                                        </p:attrNameLst>
                                      </p:cBhvr>
                                      <p:to>
                                        <p:strVal val="visible"/>
                                      </p:to>
                                    </p:set>
                                    <p:animEffect transition="in" filter="fade">
                                      <p:cBhvr>
                                        <p:cTn id="43" dur="500" fill="hold"/>
                                        <p:tgtEl>
                                          <p:spTgt spid="12832">
                                            <p:txEl>
                                              <p:pRg st="6" end="6"/>
                                            </p:txEl>
                                          </p:spTgt>
                                        </p:tgtEl>
                                      </p:cBhvr>
                                    </p:animEffect>
                                    <p:anim calcmode="lin" valueType="num">
                                      <p:cBhvr>
                                        <p:cTn id="44" dur="500" fill="hold"/>
                                        <p:tgtEl>
                                          <p:spTgt spid="12832">
                                            <p:txEl>
                                              <p:pRg st="6" end="6"/>
                                            </p:txEl>
                                          </p:spTgt>
                                        </p:tgtEl>
                                        <p:attrNameLst>
                                          <p:attrName>ppt_w</p:attrName>
                                        </p:attrNameLst>
                                      </p:cBhvr>
                                      <p:tavLst>
                                        <p:tav tm="0" fmla="#ppt_w*sin(2.5*pi*$)">
                                          <p:val>
                                            <p:fltVal val="0"/>
                                          </p:val>
                                        </p:tav>
                                        <p:tav tm="100000">
                                          <p:val>
                                            <p:fltVal val="1"/>
                                          </p:val>
                                        </p:tav>
                                      </p:tavLst>
                                    </p:anim>
                                    <p:anim calcmode="lin" valueType="num">
                                      <p:cBhvr>
                                        <p:cTn id="45" dur="500" fill="hold"/>
                                        <p:tgtEl>
                                          <p:spTgt spid="12832">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32" grpId="1" build="p" animBg="1" advAuto="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34"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215</a:t>
            </a:fld>
            <a:endParaRPr/>
          </a:p>
        </p:txBody>
      </p:sp>
      <p:sp>
        <p:nvSpPr>
          <p:cNvPr id="12835" name="Rectangle 3"/>
          <p:cNvSpPr txBox="1">
            <a:spLocks noGrp="1"/>
          </p:cNvSpPr>
          <p:nvPr>
            <p:ph type="body" idx="1"/>
          </p:nvPr>
        </p:nvSpPr>
        <p:spPr>
          <a:xfrm>
            <a:off x="695325" y="285750"/>
            <a:ext cx="11153775" cy="6572250"/>
          </a:xfrm>
          <a:prstGeom prst="rect">
            <a:avLst/>
          </a:prstGeom>
        </p:spPr>
        <p:txBody>
          <a:bodyPr/>
          <a:lstStyle/>
          <a:p>
            <a:pPr>
              <a:lnSpc>
                <a:spcPct val="90000"/>
              </a:lnSpc>
              <a:spcBef>
                <a:spcPts val="500"/>
              </a:spcBef>
              <a:buBlip>
                <a:blip r:embed="rId2"/>
              </a:buBlip>
              <a:defRPr sz="2400">
                <a:solidFill>
                  <a:srgbClr val="FFFF66"/>
                </a:solidFill>
              </a:defRPr>
            </a:pPr>
            <a:r>
              <a:t>Jesús se convierte en el nuevo templo, el lugar de mediación entre Dios y los hombres.</a:t>
            </a:r>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la “tienda” donde habita la gloria (1:14).</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la puerta del cielo, la casa de Dios (1:51; cf. Gn 28:12, 16-17)</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el templo, destruido y restaurado (2:19-21).</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el centro de la verdadera adoración (4:20-26).</a:t>
            </a:r>
            <a:endParaRPr sz="2800"/>
          </a:p>
          <a:p>
            <a:pPr>
              <a:lnSpc>
                <a:spcPct val="90000"/>
              </a:lnSpc>
              <a:spcBef>
                <a:spcPts val="500"/>
              </a:spcBef>
              <a:buBlip>
                <a:blip r:embed="rId2"/>
              </a:buBlip>
              <a:defRPr sz="2400">
                <a:solidFill>
                  <a:srgbClr val="FFFF66"/>
                </a:solidFill>
              </a:defRPr>
            </a:pPr>
            <a:r>
              <a:t>Jesús visita Jerusalén para las fiestas de Pascua (2:13; 6:4; 12:12), una fiesta sin nombre, probablemente Pentecostés (5:1), Hanukkah (10:22-23) y Tabernáculos (7:2, 8-10).</a:t>
            </a:r>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el verdadero cordero pascual (1:29, 36; 19:14-16, 36; cf. Ex. 12:46).</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la verdadera fiesta pascual (6,4ss., 32-58).</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la verdadera agua viva simbolizada en el ritual del agua en la Fiesta de los Tabernáculos (7:37-39; cf. Is. 12:3).</a:t>
            </a:r>
            <a:endParaRPr sz="2800"/>
          </a:p>
          <a:p>
            <a:pPr marL="742950" lvl="1" indent="-285750">
              <a:lnSpc>
                <a:spcPct val="90000"/>
              </a:lnSpc>
              <a:spcBef>
                <a:spcPts val="400"/>
              </a:spcBef>
              <a:buBlip>
                <a:blip r:embed="rId3"/>
              </a:buBlip>
              <a:defRPr sz="2000" b="1" i="1">
                <a:latin typeface="Arial Narrow"/>
                <a:ea typeface="Arial Narrow"/>
                <a:cs typeface="Arial Narrow"/>
                <a:sym typeface="Arial Narrow"/>
              </a:defRPr>
            </a:pPr>
            <a:r>
              <a:t>Él es el templo verdaderamente santificado (10:22, 36-38).</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iterate>
                                    <p:tmAbs val="0"/>
                                  </p:iterate>
                                  <p:childTnLst>
                                    <p:set>
                                      <p:cBhvr>
                                        <p:cTn id="6" fill="hold"/>
                                        <p:tgtEl>
                                          <p:spTgt spid="12835">
                                            <p:bg/>
                                          </p:spTgt>
                                        </p:tgtEl>
                                        <p:attrNameLst>
                                          <p:attrName>style.visibility</p:attrName>
                                        </p:attrNameLst>
                                      </p:cBhvr>
                                      <p:to>
                                        <p:strVal val="visible"/>
                                      </p:to>
                                    </p:set>
                                    <p:anim calcmode="lin" valueType="num">
                                      <p:cBhvr>
                                        <p:cTn id="7" dur="500" fill="hold"/>
                                        <p:tgtEl>
                                          <p:spTgt spid="12835">
                                            <p:bg/>
                                          </p:spTgt>
                                        </p:tgtEl>
                                        <p:attrNameLst>
                                          <p:attrName>ppt_x</p:attrName>
                                        </p:attrNameLst>
                                      </p:cBhvr>
                                      <p:tavLst>
                                        <p:tav tm="0">
                                          <p:val>
                                            <p:strVal val="1+#ppt_w/2"/>
                                          </p:val>
                                        </p:tav>
                                        <p:tav tm="100000">
                                          <p:val>
                                            <p:strVal val="#ppt_x"/>
                                          </p:val>
                                        </p:tav>
                                      </p:tavLst>
                                    </p:anim>
                                    <p:anim calcmode="lin" valueType="num">
                                      <p:cBhvr>
                                        <p:cTn id="8" dur="500" fill="hold"/>
                                        <p:tgtEl>
                                          <p:spTgt spid="12835">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35">
                                            <p:txEl>
                                              <p:pRg st="0" end="0"/>
                                            </p:txEl>
                                          </p:spTgt>
                                        </p:tgtEl>
                                        <p:attrNameLst>
                                          <p:attrName>style.visibility</p:attrName>
                                        </p:attrNameLst>
                                      </p:cBhvr>
                                      <p:to>
                                        <p:strVal val="visible"/>
                                      </p:to>
                                    </p:set>
                                    <p:anim calcmode="lin" valueType="num">
                                      <p:cBhvr>
                                        <p:cTn id="11" dur="500" fill="hold"/>
                                        <p:tgtEl>
                                          <p:spTgt spid="12835">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35">
                                            <p:txEl>
                                              <p:pRg st="0" end="0"/>
                                            </p:txEl>
                                          </p:spTgt>
                                        </p:tgtEl>
                                        <p:attrNameLst>
                                          <p:attrName>ppt_y</p:attrName>
                                        </p:attrNameLst>
                                      </p:cBhvr>
                                      <p:tavLst>
                                        <p:tav tm="0">
                                          <p:val>
                                            <p:strVal val="0-#ppt_h/2"/>
                                          </p:val>
                                        </p:tav>
                                        <p:tav tm="100000">
                                          <p:val>
                                            <p:strVal val="#ppt_y"/>
                                          </p:val>
                                        </p:tav>
                                      </p:tavLst>
                                    </p:anim>
                                  </p:childTnLst>
                                </p:cTn>
                              </p:par>
                              <p:par>
                                <p:cTn id="13" presetID="2" presetClass="entr" presetSubtype="3" fill="hold" grpId="1" nodeType="withEffect">
                                  <p:stCondLst>
                                    <p:cond delay="0"/>
                                  </p:stCondLst>
                                  <p:iterate>
                                    <p:tmAbs val="0"/>
                                  </p:iterate>
                                  <p:childTnLst>
                                    <p:set>
                                      <p:cBhvr>
                                        <p:cTn id="14" fill="hold"/>
                                        <p:tgtEl>
                                          <p:spTgt spid="12835">
                                            <p:txEl>
                                              <p:pRg st="1" end="1"/>
                                            </p:txEl>
                                          </p:spTgt>
                                        </p:tgtEl>
                                        <p:attrNameLst>
                                          <p:attrName>style.visibility</p:attrName>
                                        </p:attrNameLst>
                                      </p:cBhvr>
                                      <p:to>
                                        <p:strVal val="visible"/>
                                      </p:to>
                                    </p:set>
                                    <p:anim calcmode="lin" valueType="num">
                                      <p:cBhvr>
                                        <p:cTn id="15" dur="500" fill="hold"/>
                                        <p:tgtEl>
                                          <p:spTgt spid="12835">
                                            <p:txEl>
                                              <p:pRg st="1" end="1"/>
                                            </p:txEl>
                                          </p:spTgt>
                                        </p:tgtEl>
                                        <p:attrNameLst>
                                          <p:attrName>ppt_x</p:attrName>
                                        </p:attrNameLst>
                                      </p:cBhvr>
                                      <p:tavLst>
                                        <p:tav tm="0">
                                          <p:val>
                                            <p:strVal val="1+#ppt_w/2"/>
                                          </p:val>
                                        </p:tav>
                                        <p:tav tm="100000">
                                          <p:val>
                                            <p:strVal val="#ppt_x"/>
                                          </p:val>
                                        </p:tav>
                                      </p:tavLst>
                                    </p:anim>
                                    <p:anim calcmode="lin" valueType="num">
                                      <p:cBhvr>
                                        <p:cTn id="16" dur="500" fill="hold"/>
                                        <p:tgtEl>
                                          <p:spTgt spid="12835">
                                            <p:txEl>
                                              <p:pRg st="1" end="1"/>
                                            </p:txEl>
                                          </p:spTgt>
                                        </p:tgtEl>
                                        <p:attrNameLst>
                                          <p:attrName>ppt_y</p:attrName>
                                        </p:attrNameLst>
                                      </p:cBhvr>
                                      <p:tavLst>
                                        <p:tav tm="0">
                                          <p:val>
                                            <p:strVal val="0-#ppt_h/2"/>
                                          </p:val>
                                        </p:tav>
                                        <p:tav tm="100000">
                                          <p:val>
                                            <p:strVal val="#ppt_y"/>
                                          </p:val>
                                        </p:tav>
                                      </p:tavLst>
                                    </p:anim>
                                  </p:childTnLst>
                                </p:cTn>
                              </p:par>
                              <p:par>
                                <p:cTn id="17" presetID="2" presetClass="entr" presetSubtype="3" fill="hold" grpId="1" nodeType="withEffect">
                                  <p:stCondLst>
                                    <p:cond delay="0"/>
                                  </p:stCondLst>
                                  <p:iterate>
                                    <p:tmAbs val="0"/>
                                  </p:iterate>
                                  <p:childTnLst>
                                    <p:set>
                                      <p:cBhvr>
                                        <p:cTn id="18" fill="hold"/>
                                        <p:tgtEl>
                                          <p:spTgt spid="12835">
                                            <p:txEl>
                                              <p:pRg st="2" end="2"/>
                                            </p:txEl>
                                          </p:spTgt>
                                        </p:tgtEl>
                                        <p:attrNameLst>
                                          <p:attrName>style.visibility</p:attrName>
                                        </p:attrNameLst>
                                      </p:cBhvr>
                                      <p:to>
                                        <p:strVal val="visible"/>
                                      </p:to>
                                    </p:set>
                                    <p:anim calcmode="lin" valueType="num">
                                      <p:cBhvr>
                                        <p:cTn id="19" dur="500" fill="hold"/>
                                        <p:tgtEl>
                                          <p:spTgt spid="12835">
                                            <p:txEl>
                                              <p:pRg st="2" end="2"/>
                                            </p:txEl>
                                          </p:spTgt>
                                        </p:tgtEl>
                                        <p:attrNameLst>
                                          <p:attrName>ppt_x</p:attrName>
                                        </p:attrNameLst>
                                      </p:cBhvr>
                                      <p:tavLst>
                                        <p:tav tm="0">
                                          <p:val>
                                            <p:strVal val="1+#ppt_w/2"/>
                                          </p:val>
                                        </p:tav>
                                        <p:tav tm="100000">
                                          <p:val>
                                            <p:strVal val="#ppt_x"/>
                                          </p:val>
                                        </p:tav>
                                      </p:tavLst>
                                    </p:anim>
                                    <p:anim calcmode="lin" valueType="num">
                                      <p:cBhvr>
                                        <p:cTn id="20" dur="500" fill="hold"/>
                                        <p:tgtEl>
                                          <p:spTgt spid="12835">
                                            <p:txEl>
                                              <p:pRg st="2" end="2"/>
                                            </p:txEl>
                                          </p:spTgt>
                                        </p:tgtEl>
                                        <p:attrNameLst>
                                          <p:attrName>ppt_y</p:attrName>
                                        </p:attrNameLst>
                                      </p:cBhvr>
                                      <p:tavLst>
                                        <p:tav tm="0">
                                          <p:val>
                                            <p:strVal val="0-#ppt_h/2"/>
                                          </p:val>
                                        </p:tav>
                                        <p:tav tm="100000">
                                          <p:val>
                                            <p:strVal val="#ppt_y"/>
                                          </p:val>
                                        </p:tav>
                                      </p:tavLst>
                                    </p:anim>
                                  </p:childTnLst>
                                </p:cTn>
                              </p:par>
                              <p:par>
                                <p:cTn id="21" presetID="2" presetClass="entr" presetSubtype="3" fill="hold" grpId="1" nodeType="withEffect">
                                  <p:stCondLst>
                                    <p:cond delay="0"/>
                                  </p:stCondLst>
                                  <p:iterate>
                                    <p:tmAbs val="0"/>
                                  </p:iterate>
                                  <p:childTnLst>
                                    <p:set>
                                      <p:cBhvr>
                                        <p:cTn id="22" fill="hold"/>
                                        <p:tgtEl>
                                          <p:spTgt spid="12835">
                                            <p:txEl>
                                              <p:pRg st="3" end="3"/>
                                            </p:txEl>
                                          </p:spTgt>
                                        </p:tgtEl>
                                        <p:attrNameLst>
                                          <p:attrName>style.visibility</p:attrName>
                                        </p:attrNameLst>
                                      </p:cBhvr>
                                      <p:to>
                                        <p:strVal val="visible"/>
                                      </p:to>
                                    </p:set>
                                    <p:anim calcmode="lin" valueType="num">
                                      <p:cBhvr>
                                        <p:cTn id="23" dur="500" fill="hold"/>
                                        <p:tgtEl>
                                          <p:spTgt spid="12835">
                                            <p:txEl>
                                              <p:pRg st="3" end="3"/>
                                            </p:txEl>
                                          </p:spTgt>
                                        </p:tgtEl>
                                        <p:attrNameLst>
                                          <p:attrName>ppt_x</p:attrName>
                                        </p:attrNameLst>
                                      </p:cBhvr>
                                      <p:tavLst>
                                        <p:tav tm="0">
                                          <p:val>
                                            <p:strVal val="1+#ppt_w/2"/>
                                          </p:val>
                                        </p:tav>
                                        <p:tav tm="100000">
                                          <p:val>
                                            <p:strVal val="#ppt_x"/>
                                          </p:val>
                                        </p:tav>
                                      </p:tavLst>
                                    </p:anim>
                                    <p:anim calcmode="lin" valueType="num">
                                      <p:cBhvr>
                                        <p:cTn id="24" dur="500" fill="hold"/>
                                        <p:tgtEl>
                                          <p:spTgt spid="12835">
                                            <p:txEl>
                                              <p:pRg st="3" end="3"/>
                                            </p:txEl>
                                          </p:spTgt>
                                        </p:tgtEl>
                                        <p:attrNameLst>
                                          <p:attrName>ppt_y</p:attrName>
                                        </p:attrNameLst>
                                      </p:cBhvr>
                                      <p:tavLst>
                                        <p:tav tm="0">
                                          <p:val>
                                            <p:strVal val="0-#ppt_h/2"/>
                                          </p:val>
                                        </p:tav>
                                        <p:tav tm="100000">
                                          <p:val>
                                            <p:strVal val="#ppt_y"/>
                                          </p:val>
                                        </p:tav>
                                      </p:tavLst>
                                    </p:anim>
                                  </p:childTnLst>
                                </p:cTn>
                              </p:par>
                              <p:par>
                                <p:cTn id="25" presetID="2" presetClass="entr" presetSubtype="3" fill="hold" grpId="1" nodeType="withEffect">
                                  <p:stCondLst>
                                    <p:cond delay="0"/>
                                  </p:stCondLst>
                                  <p:iterate>
                                    <p:tmAbs val="0"/>
                                  </p:iterate>
                                  <p:childTnLst>
                                    <p:set>
                                      <p:cBhvr>
                                        <p:cTn id="26" fill="hold"/>
                                        <p:tgtEl>
                                          <p:spTgt spid="12835">
                                            <p:txEl>
                                              <p:pRg st="4" end="4"/>
                                            </p:txEl>
                                          </p:spTgt>
                                        </p:tgtEl>
                                        <p:attrNameLst>
                                          <p:attrName>style.visibility</p:attrName>
                                        </p:attrNameLst>
                                      </p:cBhvr>
                                      <p:to>
                                        <p:strVal val="visible"/>
                                      </p:to>
                                    </p:set>
                                    <p:anim calcmode="lin" valueType="num">
                                      <p:cBhvr>
                                        <p:cTn id="27" dur="500" fill="hold"/>
                                        <p:tgtEl>
                                          <p:spTgt spid="12835">
                                            <p:txEl>
                                              <p:pRg st="4" end="4"/>
                                            </p:txEl>
                                          </p:spTgt>
                                        </p:tgtEl>
                                        <p:attrNameLst>
                                          <p:attrName>ppt_x</p:attrName>
                                        </p:attrNameLst>
                                      </p:cBhvr>
                                      <p:tavLst>
                                        <p:tav tm="0">
                                          <p:val>
                                            <p:strVal val="1+#ppt_w/2"/>
                                          </p:val>
                                        </p:tav>
                                        <p:tav tm="100000">
                                          <p:val>
                                            <p:strVal val="#ppt_x"/>
                                          </p:val>
                                        </p:tav>
                                      </p:tavLst>
                                    </p:anim>
                                    <p:anim calcmode="lin" valueType="num">
                                      <p:cBhvr>
                                        <p:cTn id="28" dur="500" fill="hold"/>
                                        <p:tgtEl>
                                          <p:spTgt spid="12835">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3" fill="hold" grpId="1" nodeType="clickEffect">
                                  <p:stCondLst>
                                    <p:cond delay="0"/>
                                  </p:stCondLst>
                                  <p:iterate>
                                    <p:tmAbs val="0"/>
                                  </p:iterate>
                                  <p:childTnLst>
                                    <p:set>
                                      <p:cBhvr>
                                        <p:cTn id="32" fill="hold"/>
                                        <p:tgtEl>
                                          <p:spTgt spid="12835">
                                            <p:txEl>
                                              <p:pRg st="5" end="5"/>
                                            </p:txEl>
                                          </p:spTgt>
                                        </p:tgtEl>
                                        <p:attrNameLst>
                                          <p:attrName>style.visibility</p:attrName>
                                        </p:attrNameLst>
                                      </p:cBhvr>
                                      <p:to>
                                        <p:strVal val="visible"/>
                                      </p:to>
                                    </p:set>
                                    <p:anim calcmode="lin" valueType="num">
                                      <p:cBhvr>
                                        <p:cTn id="33" dur="500" fill="hold"/>
                                        <p:tgtEl>
                                          <p:spTgt spid="12835">
                                            <p:txEl>
                                              <p:pRg st="5" end="5"/>
                                            </p:txEl>
                                          </p:spTgt>
                                        </p:tgtEl>
                                        <p:attrNameLst>
                                          <p:attrName>ppt_x</p:attrName>
                                        </p:attrNameLst>
                                      </p:cBhvr>
                                      <p:tavLst>
                                        <p:tav tm="0">
                                          <p:val>
                                            <p:strVal val="1+#ppt_w/2"/>
                                          </p:val>
                                        </p:tav>
                                        <p:tav tm="100000">
                                          <p:val>
                                            <p:strVal val="#ppt_x"/>
                                          </p:val>
                                        </p:tav>
                                      </p:tavLst>
                                    </p:anim>
                                    <p:anim calcmode="lin" valueType="num">
                                      <p:cBhvr>
                                        <p:cTn id="34" dur="500" fill="hold"/>
                                        <p:tgtEl>
                                          <p:spTgt spid="12835">
                                            <p:txEl>
                                              <p:pRg st="5" end="5"/>
                                            </p:txEl>
                                          </p:spTgt>
                                        </p:tgtEl>
                                        <p:attrNameLst>
                                          <p:attrName>ppt_y</p:attrName>
                                        </p:attrNameLst>
                                      </p:cBhvr>
                                      <p:tavLst>
                                        <p:tav tm="0">
                                          <p:val>
                                            <p:strVal val="0-#ppt_h/2"/>
                                          </p:val>
                                        </p:tav>
                                        <p:tav tm="100000">
                                          <p:val>
                                            <p:strVal val="#ppt_y"/>
                                          </p:val>
                                        </p:tav>
                                      </p:tavLst>
                                    </p:anim>
                                  </p:childTnLst>
                                </p:cTn>
                              </p:par>
                              <p:par>
                                <p:cTn id="35" presetID="2" presetClass="entr" presetSubtype="3" fill="hold" grpId="1" nodeType="withEffect">
                                  <p:stCondLst>
                                    <p:cond delay="0"/>
                                  </p:stCondLst>
                                  <p:iterate>
                                    <p:tmAbs val="0"/>
                                  </p:iterate>
                                  <p:childTnLst>
                                    <p:set>
                                      <p:cBhvr>
                                        <p:cTn id="36" fill="hold"/>
                                        <p:tgtEl>
                                          <p:spTgt spid="12835">
                                            <p:txEl>
                                              <p:pRg st="6" end="6"/>
                                            </p:txEl>
                                          </p:spTgt>
                                        </p:tgtEl>
                                        <p:attrNameLst>
                                          <p:attrName>style.visibility</p:attrName>
                                        </p:attrNameLst>
                                      </p:cBhvr>
                                      <p:to>
                                        <p:strVal val="visible"/>
                                      </p:to>
                                    </p:set>
                                    <p:anim calcmode="lin" valueType="num">
                                      <p:cBhvr>
                                        <p:cTn id="37" dur="500" fill="hold"/>
                                        <p:tgtEl>
                                          <p:spTgt spid="12835">
                                            <p:txEl>
                                              <p:pRg st="6" end="6"/>
                                            </p:txEl>
                                          </p:spTgt>
                                        </p:tgtEl>
                                        <p:attrNameLst>
                                          <p:attrName>ppt_x</p:attrName>
                                        </p:attrNameLst>
                                      </p:cBhvr>
                                      <p:tavLst>
                                        <p:tav tm="0">
                                          <p:val>
                                            <p:strVal val="1+#ppt_w/2"/>
                                          </p:val>
                                        </p:tav>
                                        <p:tav tm="100000">
                                          <p:val>
                                            <p:strVal val="#ppt_x"/>
                                          </p:val>
                                        </p:tav>
                                      </p:tavLst>
                                    </p:anim>
                                    <p:anim calcmode="lin" valueType="num">
                                      <p:cBhvr>
                                        <p:cTn id="38" dur="500" fill="hold"/>
                                        <p:tgtEl>
                                          <p:spTgt spid="12835">
                                            <p:txEl>
                                              <p:pRg st="6" end="6"/>
                                            </p:txEl>
                                          </p:spTgt>
                                        </p:tgtEl>
                                        <p:attrNameLst>
                                          <p:attrName>ppt_y</p:attrName>
                                        </p:attrNameLst>
                                      </p:cBhvr>
                                      <p:tavLst>
                                        <p:tav tm="0">
                                          <p:val>
                                            <p:strVal val="0-#ppt_h/2"/>
                                          </p:val>
                                        </p:tav>
                                        <p:tav tm="100000">
                                          <p:val>
                                            <p:strVal val="#ppt_y"/>
                                          </p:val>
                                        </p:tav>
                                      </p:tavLst>
                                    </p:anim>
                                  </p:childTnLst>
                                </p:cTn>
                              </p:par>
                              <p:par>
                                <p:cTn id="39" presetID="2" presetClass="entr" presetSubtype="3" fill="hold" grpId="1" nodeType="withEffect">
                                  <p:stCondLst>
                                    <p:cond delay="0"/>
                                  </p:stCondLst>
                                  <p:iterate>
                                    <p:tmAbs val="0"/>
                                  </p:iterate>
                                  <p:childTnLst>
                                    <p:set>
                                      <p:cBhvr>
                                        <p:cTn id="40" fill="hold"/>
                                        <p:tgtEl>
                                          <p:spTgt spid="12835">
                                            <p:txEl>
                                              <p:pRg st="7" end="7"/>
                                            </p:txEl>
                                          </p:spTgt>
                                        </p:tgtEl>
                                        <p:attrNameLst>
                                          <p:attrName>style.visibility</p:attrName>
                                        </p:attrNameLst>
                                      </p:cBhvr>
                                      <p:to>
                                        <p:strVal val="visible"/>
                                      </p:to>
                                    </p:set>
                                    <p:anim calcmode="lin" valueType="num">
                                      <p:cBhvr>
                                        <p:cTn id="41" dur="500" fill="hold"/>
                                        <p:tgtEl>
                                          <p:spTgt spid="12835">
                                            <p:txEl>
                                              <p:pRg st="7" end="7"/>
                                            </p:txEl>
                                          </p:spTgt>
                                        </p:tgtEl>
                                        <p:attrNameLst>
                                          <p:attrName>ppt_x</p:attrName>
                                        </p:attrNameLst>
                                      </p:cBhvr>
                                      <p:tavLst>
                                        <p:tav tm="0">
                                          <p:val>
                                            <p:strVal val="1+#ppt_w/2"/>
                                          </p:val>
                                        </p:tav>
                                        <p:tav tm="100000">
                                          <p:val>
                                            <p:strVal val="#ppt_x"/>
                                          </p:val>
                                        </p:tav>
                                      </p:tavLst>
                                    </p:anim>
                                    <p:anim calcmode="lin" valueType="num">
                                      <p:cBhvr>
                                        <p:cTn id="42" dur="500" fill="hold"/>
                                        <p:tgtEl>
                                          <p:spTgt spid="12835">
                                            <p:txEl>
                                              <p:pRg st="7" end="7"/>
                                            </p:txEl>
                                          </p:spTgt>
                                        </p:tgtEl>
                                        <p:attrNameLst>
                                          <p:attrName>ppt_y</p:attrName>
                                        </p:attrNameLst>
                                      </p:cBhvr>
                                      <p:tavLst>
                                        <p:tav tm="0">
                                          <p:val>
                                            <p:strVal val="0-#ppt_h/2"/>
                                          </p:val>
                                        </p:tav>
                                        <p:tav tm="100000">
                                          <p:val>
                                            <p:strVal val="#ppt_y"/>
                                          </p:val>
                                        </p:tav>
                                      </p:tavLst>
                                    </p:anim>
                                  </p:childTnLst>
                                </p:cTn>
                              </p:par>
                              <p:par>
                                <p:cTn id="43" presetID="2" presetClass="entr" presetSubtype="3" fill="hold" grpId="1" nodeType="withEffect">
                                  <p:stCondLst>
                                    <p:cond delay="0"/>
                                  </p:stCondLst>
                                  <p:iterate>
                                    <p:tmAbs val="0"/>
                                  </p:iterate>
                                  <p:childTnLst>
                                    <p:set>
                                      <p:cBhvr>
                                        <p:cTn id="44" fill="hold"/>
                                        <p:tgtEl>
                                          <p:spTgt spid="12835">
                                            <p:txEl>
                                              <p:pRg st="8" end="8"/>
                                            </p:txEl>
                                          </p:spTgt>
                                        </p:tgtEl>
                                        <p:attrNameLst>
                                          <p:attrName>style.visibility</p:attrName>
                                        </p:attrNameLst>
                                      </p:cBhvr>
                                      <p:to>
                                        <p:strVal val="visible"/>
                                      </p:to>
                                    </p:set>
                                    <p:anim calcmode="lin" valueType="num">
                                      <p:cBhvr>
                                        <p:cTn id="45" dur="500" fill="hold"/>
                                        <p:tgtEl>
                                          <p:spTgt spid="12835">
                                            <p:txEl>
                                              <p:pRg st="8" end="8"/>
                                            </p:txEl>
                                          </p:spTgt>
                                        </p:tgtEl>
                                        <p:attrNameLst>
                                          <p:attrName>ppt_x</p:attrName>
                                        </p:attrNameLst>
                                      </p:cBhvr>
                                      <p:tavLst>
                                        <p:tav tm="0">
                                          <p:val>
                                            <p:strVal val="1+#ppt_w/2"/>
                                          </p:val>
                                        </p:tav>
                                        <p:tav tm="100000">
                                          <p:val>
                                            <p:strVal val="#ppt_x"/>
                                          </p:val>
                                        </p:tav>
                                      </p:tavLst>
                                    </p:anim>
                                    <p:anim calcmode="lin" valueType="num">
                                      <p:cBhvr>
                                        <p:cTn id="46" dur="500" fill="hold"/>
                                        <p:tgtEl>
                                          <p:spTgt spid="12835">
                                            <p:txEl>
                                              <p:pRg st="8" end="8"/>
                                            </p:txEl>
                                          </p:spTgt>
                                        </p:tgtEl>
                                        <p:attrNameLst>
                                          <p:attrName>ppt_y</p:attrName>
                                        </p:attrNameLst>
                                      </p:cBhvr>
                                      <p:tavLst>
                                        <p:tav tm="0">
                                          <p:val>
                                            <p:strVal val="0-#ppt_h/2"/>
                                          </p:val>
                                        </p:tav>
                                        <p:tav tm="100000">
                                          <p:val>
                                            <p:strVal val="#ppt_y"/>
                                          </p:val>
                                        </p:tav>
                                      </p:tavLst>
                                    </p:anim>
                                  </p:childTnLst>
                                </p:cTn>
                              </p:par>
                              <p:par>
                                <p:cTn id="47" presetID="2" presetClass="entr" presetSubtype="3" fill="hold" grpId="1" nodeType="withEffect">
                                  <p:stCondLst>
                                    <p:cond delay="0"/>
                                  </p:stCondLst>
                                  <p:iterate>
                                    <p:tmAbs val="0"/>
                                  </p:iterate>
                                  <p:childTnLst>
                                    <p:set>
                                      <p:cBhvr>
                                        <p:cTn id="48" fill="hold"/>
                                        <p:tgtEl>
                                          <p:spTgt spid="12835">
                                            <p:txEl>
                                              <p:pRg st="9" end="9"/>
                                            </p:txEl>
                                          </p:spTgt>
                                        </p:tgtEl>
                                        <p:attrNameLst>
                                          <p:attrName>style.visibility</p:attrName>
                                        </p:attrNameLst>
                                      </p:cBhvr>
                                      <p:to>
                                        <p:strVal val="visible"/>
                                      </p:to>
                                    </p:set>
                                    <p:anim calcmode="lin" valueType="num">
                                      <p:cBhvr>
                                        <p:cTn id="49" dur="500" fill="hold"/>
                                        <p:tgtEl>
                                          <p:spTgt spid="12835">
                                            <p:txEl>
                                              <p:pRg st="9" end="9"/>
                                            </p:txEl>
                                          </p:spTgt>
                                        </p:tgtEl>
                                        <p:attrNameLst>
                                          <p:attrName>ppt_x</p:attrName>
                                        </p:attrNameLst>
                                      </p:cBhvr>
                                      <p:tavLst>
                                        <p:tav tm="0">
                                          <p:val>
                                            <p:strVal val="1+#ppt_w/2"/>
                                          </p:val>
                                        </p:tav>
                                        <p:tav tm="100000">
                                          <p:val>
                                            <p:strVal val="#ppt_x"/>
                                          </p:val>
                                        </p:tav>
                                      </p:tavLst>
                                    </p:anim>
                                    <p:anim calcmode="lin" valueType="num">
                                      <p:cBhvr>
                                        <p:cTn id="50" dur="500" fill="hold"/>
                                        <p:tgtEl>
                                          <p:spTgt spid="12835">
                                            <p:txEl>
                                              <p:pRg st="9" end="9"/>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35" grpId="1" build="p" animBg="1" advAuto="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37"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216</a:t>
            </a:fld>
            <a:endParaRPr/>
          </a:p>
        </p:txBody>
      </p:sp>
      <p:sp>
        <p:nvSpPr>
          <p:cNvPr id="12838" name="Rectangle 2"/>
          <p:cNvSpPr txBox="1">
            <a:spLocks noGrp="1"/>
          </p:cNvSpPr>
          <p:nvPr>
            <p:ph type="title"/>
          </p:nvPr>
        </p:nvSpPr>
        <p:spPr>
          <a:xfrm>
            <a:off x="1905000" y="76200"/>
            <a:ext cx="8458200" cy="1219200"/>
          </a:xfrm>
          <a:prstGeom prst="rect">
            <a:avLst/>
          </a:prstGeom>
        </p:spPr>
        <p:txBody>
          <a:bodyPr/>
          <a:lstStyle/>
          <a:p>
            <a:pPr algn="l" defTabSz="603504">
              <a:defRPr sz="3960">
                <a:solidFill>
                  <a:srgbClr val="99FF33"/>
                </a:solidFill>
                <a:effectLst>
                  <a:outerShdw blurRad="25146" dist="25146" dir="2700000" rotWithShape="0">
                    <a:srgbClr val="000000"/>
                  </a:outerShdw>
                </a:effectLst>
                <a:latin typeface="Freestyle Script"/>
                <a:ea typeface="Freestyle Script"/>
                <a:cs typeface="Freestyle Script"/>
                <a:sym typeface="Freestyle Script"/>
              </a:defRPr>
            </a:pPr>
            <a:r>
              <a:t>   </a:t>
            </a:r>
            <a:r>
              <a:rPr sz="3564"/>
              <a:t>Señales, curaciones y milagros de la naturaleza</a:t>
            </a:r>
          </a:p>
        </p:txBody>
      </p:sp>
      <p:sp>
        <p:nvSpPr>
          <p:cNvPr id="12839" name="Rectangle 3"/>
          <p:cNvSpPr txBox="1">
            <a:spLocks noGrp="1"/>
          </p:cNvSpPr>
          <p:nvPr>
            <p:ph type="body" sz="quarter" idx="1"/>
          </p:nvPr>
        </p:nvSpPr>
        <p:spPr>
          <a:xfrm>
            <a:off x="419100" y="1143000"/>
            <a:ext cx="11315700" cy="1371600"/>
          </a:xfrm>
          <a:prstGeom prst="rect">
            <a:avLst/>
          </a:prstGeom>
        </p:spPr>
        <p:txBody>
          <a:bodyPr/>
          <a:lstStyle/>
          <a:p>
            <a:pPr algn="ctr">
              <a:spcBef>
                <a:spcPts val="500"/>
              </a:spcBef>
              <a:buSzTx/>
              <a:buNone/>
              <a:defRPr sz="2400">
                <a:solidFill>
                  <a:srgbClr val="FFFF66"/>
                </a:solidFill>
              </a:defRPr>
            </a:pPr>
            <a:r>
              <a:t>Los milagros de Jesús funcionan de manera algo diferente en el Cuarto Evangelio que en los Sinópticos. Juan no utiliza el término δυναμις </a:t>
            </a:r>
            <a:r>
              <a:rPr>
                <a:latin typeface="Arial Narrow"/>
                <a:ea typeface="Arial Narrow"/>
                <a:cs typeface="Arial Narrow"/>
                <a:sym typeface="Arial Narrow"/>
              </a:rPr>
              <a:t>(acto de poder) </a:t>
            </a:r>
            <a:r>
              <a:t>para referirse a los milagros de Jesús, pero prefiere la palabra σημειον (una señal).</a:t>
            </a:r>
          </a:p>
        </p:txBody>
      </p:sp>
      <p:sp>
        <p:nvSpPr>
          <p:cNvPr id="12840" name="AutoShape 5"/>
          <p:cNvSpPr/>
          <p:nvPr/>
        </p:nvSpPr>
        <p:spPr>
          <a:xfrm>
            <a:off x="742950" y="2819400"/>
            <a:ext cx="5124450" cy="3733800"/>
          </a:xfrm>
          <a:prstGeom prst="roundRect">
            <a:avLst>
              <a:gd name="adj" fmla="val 16667"/>
            </a:avLst>
          </a:prstGeom>
          <a:gradFill>
            <a:gsLst>
              <a:gs pos="0">
                <a:srgbClr val="0A2216"/>
              </a:gs>
              <a:gs pos="100000">
                <a:srgbClr val="164A2F"/>
              </a:gs>
            </a:gsLst>
            <a:lin ang="5400000"/>
          </a:gradFill>
          <a:ln>
            <a:solidFill>
              <a:srgbClr val="FFFFFF"/>
            </a:solidFill>
          </a:ln>
        </p:spPr>
        <p:txBody>
          <a:bodyPr lIns="45719" rIns="45719" anchor="ctr"/>
          <a:lstStyle/>
          <a:p>
            <a:pPr>
              <a:defRPr sz="6600">
                <a:solidFill>
                  <a:srgbClr val="FFFFFF"/>
                </a:solidFill>
                <a:latin typeface="Mistral"/>
                <a:ea typeface="Mistral"/>
                <a:cs typeface="Mistral"/>
                <a:sym typeface="Mistral"/>
              </a:defRPr>
            </a:pPr>
            <a:endParaRPr/>
          </a:p>
        </p:txBody>
      </p:sp>
      <p:sp>
        <p:nvSpPr>
          <p:cNvPr id="12841" name="AutoShape 6"/>
          <p:cNvSpPr/>
          <p:nvPr/>
        </p:nvSpPr>
        <p:spPr>
          <a:xfrm>
            <a:off x="6400800" y="2819400"/>
            <a:ext cx="5181600" cy="3733800"/>
          </a:xfrm>
          <a:prstGeom prst="roundRect">
            <a:avLst>
              <a:gd name="adj" fmla="val 16667"/>
            </a:avLst>
          </a:prstGeom>
          <a:gradFill>
            <a:gsLst>
              <a:gs pos="0">
                <a:srgbClr val="103723"/>
              </a:gs>
              <a:gs pos="100000">
                <a:srgbClr val="23774B"/>
              </a:gs>
            </a:gsLst>
            <a:lin ang="5400000"/>
          </a:gradFill>
          <a:ln>
            <a:solidFill>
              <a:srgbClr val="FFFFFF"/>
            </a:solidFill>
          </a:ln>
        </p:spPr>
        <p:txBody>
          <a:bodyPr lIns="45719" rIns="45719" anchor="ctr"/>
          <a:lstStyle/>
          <a:p>
            <a:pPr>
              <a:defRPr sz="6600">
                <a:solidFill>
                  <a:srgbClr val="FFFFFF"/>
                </a:solidFill>
                <a:latin typeface="Mistral"/>
                <a:ea typeface="Mistral"/>
                <a:cs typeface="Mistral"/>
                <a:sym typeface="Mistral"/>
              </a:defRPr>
            </a:pPr>
            <a:endParaRPr/>
          </a:p>
        </p:txBody>
      </p:sp>
      <p:sp>
        <p:nvSpPr>
          <p:cNvPr id="12842" name="Text Box 7"/>
          <p:cNvSpPr txBox="1"/>
          <p:nvPr/>
        </p:nvSpPr>
        <p:spPr>
          <a:xfrm>
            <a:off x="1083944" y="2819400"/>
            <a:ext cx="4432937" cy="25068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2100"/>
              </a:spcBef>
              <a:defRPr sz="3600">
                <a:solidFill>
                  <a:srgbClr val="FF9900"/>
                </a:solidFill>
                <a:latin typeface="Papyrus"/>
                <a:ea typeface="Papyrus"/>
                <a:cs typeface="Papyrus"/>
                <a:sym typeface="Papyrus"/>
              </a:defRPr>
            </a:pPr>
            <a:r>
              <a:t>Sinóptico</a:t>
            </a:r>
            <a:endParaRPr>
              <a:solidFill>
                <a:srgbClr val="FFFFFF"/>
              </a:solidFill>
              <a:latin typeface="Arial"/>
              <a:ea typeface="Arial"/>
              <a:cs typeface="Arial"/>
              <a:sym typeface="Arial"/>
            </a:endParaRPr>
          </a:p>
          <a:p>
            <a:pPr>
              <a:spcBef>
                <a:spcPts val="600"/>
              </a:spcBef>
              <a:defRPr sz="2800">
                <a:solidFill>
                  <a:srgbClr val="FFFF99"/>
                </a:solidFill>
                <a:latin typeface="Greekth"/>
                <a:ea typeface="Greekth"/>
                <a:cs typeface="Greekth"/>
                <a:sym typeface="Greekth"/>
              </a:defRPr>
            </a:pPr>
            <a:r>
              <a:t>δυναμις</a:t>
            </a:r>
            <a:r>
              <a:rPr b="1">
                <a:latin typeface="Eras Bold ITC"/>
                <a:ea typeface="Eras Bold ITC"/>
                <a:cs typeface="Eras Bold ITC"/>
                <a:sym typeface="Eras Bold ITC"/>
              </a:rPr>
              <a:t> </a:t>
            </a:r>
            <a:r>
              <a:t>(=</a:t>
            </a:r>
            <a:r>
              <a:rPr>
                <a:latin typeface="Times New Roman"/>
                <a:ea typeface="Times New Roman"/>
                <a:cs typeface="Times New Roman"/>
                <a:sym typeface="Times New Roman"/>
              </a:rPr>
              <a:t>acto de poder</a:t>
            </a:r>
            <a:r>
              <a:t>)</a:t>
            </a:r>
            <a:endParaRPr>
              <a:solidFill>
                <a:srgbClr val="FFFFFF"/>
              </a:solidFill>
              <a:latin typeface="Arial"/>
              <a:ea typeface="Arial"/>
              <a:cs typeface="Arial"/>
              <a:sym typeface="Arial"/>
            </a:endParaRPr>
          </a:p>
          <a:p>
            <a:pPr>
              <a:spcBef>
                <a:spcPts val="1200"/>
              </a:spcBef>
              <a:buSzPct val="100000"/>
              <a:buChar char="•"/>
              <a:defRPr sz="2000" i="1">
                <a:solidFill>
                  <a:srgbClr val="FFFFFF"/>
                </a:solidFill>
                <a:latin typeface="Arial Narrow"/>
                <a:ea typeface="Arial Narrow"/>
                <a:cs typeface="Arial Narrow"/>
                <a:sym typeface="Arial Narrow"/>
              </a:defRPr>
            </a:pPr>
            <a:r>
              <a:t>Actos de compasión</a:t>
            </a:r>
            <a:endParaRPr>
              <a:latin typeface="Arial"/>
              <a:ea typeface="Arial"/>
              <a:cs typeface="Arial"/>
              <a:sym typeface="Arial"/>
            </a:endParaRPr>
          </a:p>
          <a:p>
            <a:pPr>
              <a:spcBef>
                <a:spcPts val="1200"/>
              </a:spcBef>
              <a:buSzPct val="100000"/>
              <a:buChar char="•"/>
              <a:defRPr sz="2000" i="1">
                <a:solidFill>
                  <a:srgbClr val="FFFFFF"/>
                </a:solidFill>
                <a:latin typeface="Arial Narrow"/>
                <a:ea typeface="Arial Narrow"/>
                <a:cs typeface="Arial Narrow"/>
                <a:sym typeface="Arial Narrow"/>
              </a:defRPr>
            </a:pPr>
            <a:r>
              <a:t>Demostraciones de la irrupción del reino de Dios</a:t>
            </a:r>
          </a:p>
        </p:txBody>
      </p:sp>
      <p:sp>
        <p:nvSpPr>
          <p:cNvPr id="12843" name="Text Box 8"/>
          <p:cNvSpPr txBox="1"/>
          <p:nvPr/>
        </p:nvSpPr>
        <p:spPr>
          <a:xfrm>
            <a:off x="6751319" y="2819400"/>
            <a:ext cx="4499612" cy="2529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2100"/>
              </a:spcBef>
              <a:defRPr sz="3600">
                <a:solidFill>
                  <a:srgbClr val="FF9900"/>
                </a:solidFill>
                <a:latin typeface="Papyrus"/>
                <a:ea typeface="Papyrus"/>
                <a:cs typeface="Papyrus"/>
                <a:sym typeface="Papyrus"/>
              </a:defRPr>
            </a:pPr>
            <a:r>
              <a:t>Juan</a:t>
            </a:r>
            <a:endParaRPr>
              <a:solidFill>
                <a:srgbClr val="FFFFFF"/>
              </a:solidFill>
              <a:latin typeface="Arial"/>
              <a:ea typeface="Arial"/>
              <a:cs typeface="Arial"/>
              <a:sym typeface="Arial"/>
            </a:endParaRPr>
          </a:p>
          <a:p>
            <a:pPr>
              <a:spcBef>
                <a:spcPts val="600"/>
              </a:spcBef>
              <a:defRPr sz="2800">
                <a:solidFill>
                  <a:srgbClr val="FFFF99"/>
                </a:solidFill>
                <a:latin typeface="Greekth"/>
                <a:ea typeface="Greekth"/>
                <a:cs typeface="Greekth"/>
                <a:sym typeface="Greekth"/>
              </a:defRPr>
            </a:pPr>
            <a:r>
              <a:t>σημειον </a:t>
            </a:r>
            <a:r>
              <a:rPr sz="2400"/>
              <a:t>(=</a:t>
            </a:r>
            <a:r>
              <a:rPr sz="3200">
                <a:latin typeface="Times New Roman"/>
                <a:ea typeface="Times New Roman"/>
                <a:cs typeface="Times New Roman"/>
                <a:sym typeface="Times New Roman"/>
              </a:rPr>
              <a:t>una señal</a:t>
            </a:r>
            <a:r>
              <a:rPr sz="2400"/>
              <a:t>)</a:t>
            </a:r>
            <a:endParaRPr>
              <a:solidFill>
                <a:srgbClr val="FFFFFF"/>
              </a:solidFill>
              <a:latin typeface="Arial"/>
              <a:ea typeface="Arial"/>
              <a:cs typeface="Arial"/>
              <a:sym typeface="Arial"/>
            </a:endParaRPr>
          </a:p>
          <a:p>
            <a:pPr>
              <a:spcBef>
                <a:spcPts val="1200"/>
              </a:spcBef>
              <a:buSzPct val="100000"/>
              <a:buChar char="•"/>
              <a:defRPr sz="2000" i="1">
                <a:solidFill>
                  <a:srgbClr val="FFFFFF"/>
                </a:solidFill>
                <a:latin typeface="Arial Narrow"/>
                <a:ea typeface="Arial Narrow"/>
                <a:cs typeface="Arial Narrow"/>
                <a:sym typeface="Arial Narrow"/>
              </a:defRPr>
            </a:pPr>
            <a:r>
              <a:t>Señala a Jesús como el Mesías</a:t>
            </a:r>
            <a:endParaRPr>
              <a:latin typeface="Arial"/>
              <a:ea typeface="Arial"/>
              <a:cs typeface="Arial"/>
              <a:sym typeface="Arial"/>
            </a:endParaRPr>
          </a:p>
          <a:p>
            <a:pPr>
              <a:spcBef>
                <a:spcPts val="1200"/>
              </a:spcBef>
              <a:buSzPct val="100000"/>
              <a:buChar char="•"/>
              <a:defRPr sz="2000" i="1">
                <a:solidFill>
                  <a:srgbClr val="FFFFFF"/>
                </a:solidFill>
                <a:latin typeface="Arial Narrow"/>
                <a:ea typeface="Arial Narrow"/>
                <a:cs typeface="Arial Narrow"/>
                <a:sym typeface="Arial Narrow"/>
              </a:defRPr>
            </a:pPr>
            <a:r>
              <a:t>No basta para crear una fe genuina; la fe verdadera debe ir más allá de los signos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12839"/>
                                        </p:tgtEl>
                                        <p:attrNameLst>
                                          <p:attrName>style.visibility</p:attrName>
                                        </p:attrNameLst>
                                      </p:cBhvr>
                                      <p:to>
                                        <p:strVal val="visible"/>
                                      </p:to>
                                    </p:set>
                                    <p:anim calcmode="lin" valueType="num">
                                      <p:cBhvr>
                                        <p:cTn id="7" dur="500" fill="hold"/>
                                        <p:tgtEl>
                                          <p:spTgt spid="12839"/>
                                        </p:tgtEl>
                                        <p:attrNameLst>
                                          <p:attrName>ppt_w</p:attrName>
                                        </p:attrNameLst>
                                      </p:cBhvr>
                                      <p:tavLst>
                                        <p:tav tm="0" fmla="#ppt_w*sin(2.5*pi*$)">
                                          <p:val>
                                            <p:fltVal val="0"/>
                                          </p:val>
                                        </p:tav>
                                        <p:tav tm="100000">
                                          <p:val>
                                            <p:fltVal val="1"/>
                                          </p:val>
                                        </p:tav>
                                      </p:tavLst>
                                    </p:anim>
                                    <p:anim calcmode="lin" valueType="num">
                                      <p:cBhvr>
                                        <p:cTn id="8" dur="500" fill="hold"/>
                                        <p:tgtEl>
                                          <p:spTgt spid="12839"/>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12840"/>
                                        </p:tgtEl>
                                        <p:attrNameLst>
                                          <p:attrName>style.visibility</p:attrName>
                                        </p:attrNameLst>
                                      </p:cBhvr>
                                      <p:to>
                                        <p:strVal val="visible"/>
                                      </p:to>
                                    </p:set>
                                    <p:animEffect transition="in" filter="fade">
                                      <p:cBhvr>
                                        <p:cTn id="13" dur="500"/>
                                        <p:tgtEl>
                                          <p:spTgt spid="12840"/>
                                        </p:tgtEl>
                                      </p:cBhvr>
                                    </p:animEffect>
                                  </p:childTnLst>
                                </p:cTn>
                              </p:par>
                            </p:childTnLst>
                          </p:cTn>
                        </p:par>
                        <p:par>
                          <p:cTn id="14" fill="hold">
                            <p:stCondLst>
                              <p:cond delay="500"/>
                            </p:stCondLst>
                            <p:childTnLst>
                              <p:par>
                                <p:cTn id="15" presetID="10" presetClass="entr" fill="hold" grpId="3" nodeType="afterEffect">
                                  <p:stCondLst>
                                    <p:cond delay="0"/>
                                  </p:stCondLst>
                                  <p:iterate>
                                    <p:tmAbs val="0"/>
                                  </p:iterate>
                                  <p:childTnLst>
                                    <p:set>
                                      <p:cBhvr>
                                        <p:cTn id="16" fill="hold"/>
                                        <p:tgtEl>
                                          <p:spTgt spid="12842">
                                            <p:bg/>
                                          </p:spTgt>
                                        </p:tgtEl>
                                        <p:attrNameLst>
                                          <p:attrName>style.visibility</p:attrName>
                                        </p:attrNameLst>
                                      </p:cBhvr>
                                      <p:to>
                                        <p:strVal val="visible"/>
                                      </p:to>
                                    </p:set>
                                    <p:animEffect transition="in" filter="fade">
                                      <p:cBhvr>
                                        <p:cTn id="17" dur="500"/>
                                        <p:tgtEl>
                                          <p:spTgt spid="12842">
                                            <p:bg/>
                                          </p:spTgt>
                                        </p:tgtEl>
                                      </p:cBhvr>
                                    </p:animEffect>
                                  </p:childTnLst>
                                </p:cTn>
                              </p:par>
                              <p:par>
                                <p:cTn id="18" presetID="10" presetClass="entr" presetSubtype="0" fill="hold" grpId="3" nodeType="withEffect">
                                  <p:stCondLst>
                                    <p:cond delay="0"/>
                                  </p:stCondLst>
                                  <p:iterate>
                                    <p:tmAbs val="0"/>
                                  </p:iterate>
                                  <p:childTnLst>
                                    <p:set>
                                      <p:cBhvr>
                                        <p:cTn id="19" fill="hold"/>
                                        <p:tgtEl>
                                          <p:spTgt spid="12842">
                                            <p:txEl>
                                              <p:pRg st="0" end="0"/>
                                            </p:txEl>
                                          </p:spTgt>
                                        </p:tgtEl>
                                        <p:attrNameLst>
                                          <p:attrName>style.visibility</p:attrName>
                                        </p:attrNameLst>
                                      </p:cBhvr>
                                      <p:to>
                                        <p:strVal val="visible"/>
                                      </p:to>
                                    </p:set>
                                    <p:animEffect transition="in" filter="fade">
                                      <p:cBhvr>
                                        <p:cTn id="20" dur="500"/>
                                        <p:tgtEl>
                                          <p:spTgt spid="12842">
                                            <p:txEl>
                                              <p:pRg st="0" end="0"/>
                                            </p:txEl>
                                          </p:spTgt>
                                        </p:tgtEl>
                                      </p:cBhvr>
                                    </p:animEffect>
                                  </p:childTnLst>
                                </p:cTn>
                              </p:par>
                            </p:childTnLst>
                          </p:cTn>
                        </p:par>
                        <p:par>
                          <p:cTn id="21" fill="hold">
                            <p:stCondLst>
                              <p:cond delay="1000"/>
                            </p:stCondLst>
                            <p:childTnLst>
                              <p:par>
                                <p:cTn id="22" presetID="10" presetClass="entr" fill="hold" grpId="3" nodeType="afterEffect">
                                  <p:stCondLst>
                                    <p:cond delay="0"/>
                                  </p:stCondLst>
                                  <p:iterate>
                                    <p:tmAbs val="0"/>
                                  </p:iterate>
                                  <p:childTnLst>
                                    <p:set>
                                      <p:cBhvr>
                                        <p:cTn id="23" fill="hold"/>
                                        <p:tgtEl>
                                          <p:spTgt spid="12842">
                                            <p:txEl>
                                              <p:pRg st="1" end="1"/>
                                            </p:txEl>
                                          </p:spTgt>
                                        </p:tgtEl>
                                        <p:attrNameLst>
                                          <p:attrName>style.visibility</p:attrName>
                                        </p:attrNameLst>
                                      </p:cBhvr>
                                      <p:to>
                                        <p:strVal val="visible"/>
                                      </p:to>
                                    </p:set>
                                    <p:animEffect transition="in" filter="fade">
                                      <p:cBhvr>
                                        <p:cTn id="24" dur="500"/>
                                        <p:tgtEl>
                                          <p:spTgt spid="12842">
                                            <p:txEl>
                                              <p:pRg st="1" end="1"/>
                                            </p:txEl>
                                          </p:spTgt>
                                        </p:tgtEl>
                                      </p:cBhvr>
                                    </p:animEffect>
                                  </p:childTnLst>
                                </p:cTn>
                              </p:par>
                            </p:childTnLst>
                          </p:cTn>
                        </p:par>
                        <p:par>
                          <p:cTn id="25" fill="hold">
                            <p:stCondLst>
                              <p:cond delay="1500"/>
                            </p:stCondLst>
                            <p:childTnLst>
                              <p:par>
                                <p:cTn id="26" presetID="10" presetClass="entr" fill="hold" grpId="3" nodeType="afterEffect">
                                  <p:stCondLst>
                                    <p:cond delay="0"/>
                                  </p:stCondLst>
                                  <p:iterate>
                                    <p:tmAbs val="0"/>
                                  </p:iterate>
                                  <p:childTnLst>
                                    <p:set>
                                      <p:cBhvr>
                                        <p:cTn id="27" fill="hold"/>
                                        <p:tgtEl>
                                          <p:spTgt spid="12842">
                                            <p:txEl>
                                              <p:pRg st="2" end="2"/>
                                            </p:txEl>
                                          </p:spTgt>
                                        </p:tgtEl>
                                        <p:attrNameLst>
                                          <p:attrName>style.visibility</p:attrName>
                                        </p:attrNameLst>
                                      </p:cBhvr>
                                      <p:to>
                                        <p:strVal val="visible"/>
                                      </p:to>
                                    </p:set>
                                    <p:animEffect transition="in" filter="fade">
                                      <p:cBhvr>
                                        <p:cTn id="28" dur="500"/>
                                        <p:tgtEl>
                                          <p:spTgt spid="12842">
                                            <p:txEl>
                                              <p:pRg st="2" end="2"/>
                                            </p:txEl>
                                          </p:spTgt>
                                        </p:tgtEl>
                                      </p:cBhvr>
                                    </p:animEffect>
                                  </p:childTnLst>
                                </p:cTn>
                              </p:par>
                            </p:childTnLst>
                          </p:cTn>
                        </p:par>
                        <p:par>
                          <p:cTn id="29" fill="hold">
                            <p:stCondLst>
                              <p:cond delay="2000"/>
                            </p:stCondLst>
                            <p:childTnLst>
                              <p:par>
                                <p:cTn id="30" presetID="10" presetClass="entr" fill="hold" grpId="3" nodeType="afterEffect">
                                  <p:stCondLst>
                                    <p:cond delay="0"/>
                                  </p:stCondLst>
                                  <p:iterate>
                                    <p:tmAbs val="0"/>
                                  </p:iterate>
                                  <p:childTnLst>
                                    <p:set>
                                      <p:cBhvr>
                                        <p:cTn id="31" fill="hold"/>
                                        <p:tgtEl>
                                          <p:spTgt spid="12842">
                                            <p:txEl>
                                              <p:pRg st="3" end="3"/>
                                            </p:txEl>
                                          </p:spTgt>
                                        </p:tgtEl>
                                        <p:attrNameLst>
                                          <p:attrName>style.visibility</p:attrName>
                                        </p:attrNameLst>
                                      </p:cBhvr>
                                      <p:to>
                                        <p:strVal val="visible"/>
                                      </p:to>
                                    </p:set>
                                    <p:animEffect transition="in" filter="fade">
                                      <p:cBhvr>
                                        <p:cTn id="32" dur="500"/>
                                        <p:tgtEl>
                                          <p:spTgt spid="12842">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4" nodeType="clickEffect">
                                  <p:stCondLst>
                                    <p:cond delay="0"/>
                                  </p:stCondLst>
                                  <p:iterate>
                                    <p:tmAbs val="0"/>
                                  </p:iterate>
                                  <p:childTnLst>
                                    <p:set>
                                      <p:cBhvr>
                                        <p:cTn id="36" fill="hold"/>
                                        <p:tgtEl>
                                          <p:spTgt spid="12841"/>
                                        </p:tgtEl>
                                        <p:attrNameLst>
                                          <p:attrName>style.visibility</p:attrName>
                                        </p:attrNameLst>
                                      </p:cBhvr>
                                      <p:to>
                                        <p:strVal val="visible"/>
                                      </p:to>
                                    </p:set>
                                    <p:animEffect transition="in" filter="fade">
                                      <p:cBhvr>
                                        <p:cTn id="37" dur="500"/>
                                        <p:tgtEl>
                                          <p:spTgt spid="12841"/>
                                        </p:tgtEl>
                                      </p:cBhvr>
                                    </p:animEffect>
                                  </p:childTnLst>
                                </p:cTn>
                              </p:par>
                            </p:childTnLst>
                          </p:cTn>
                        </p:par>
                        <p:par>
                          <p:cTn id="38" fill="hold">
                            <p:stCondLst>
                              <p:cond delay="500"/>
                            </p:stCondLst>
                            <p:childTnLst>
                              <p:par>
                                <p:cTn id="39" presetID="10" presetClass="entr" fill="hold" grpId="5" nodeType="afterEffect">
                                  <p:stCondLst>
                                    <p:cond delay="0"/>
                                  </p:stCondLst>
                                  <p:iterate>
                                    <p:tmAbs val="0"/>
                                  </p:iterate>
                                  <p:childTnLst>
                                    <p:set>
                                      <p:cBhvr>
                                        <p:cTn id="40" fill="hold"/>
                                        <p:tgtEl>
                                          <p:spTgt spid="12843">
                                            <p:bg/>
                                          </p:spTgt>
                                        </p:tgtEl>
                                        <p:attrNameLst>
                                          <p:attrName>style.visibility</p:attrName>
                                        </p:attrNameLst>
                                      </p:cBhvr>
                                      <p:to>
                                        <p:strVal val="visible"/>
                                      </p:to>
                                    </p:set>
                                    <p:animEffect transition="in" filter="fade">
                                      <p:cBhvr>
                                        <p:cTn id="41" dur="500"/>
                                        <p:tgtEl>
                                          <p:spTgt spid="12843">
                                            <p:bg/>
                                          </p:spTgt>
                                        </p:tgtEl>
                                      </p:cBhvr>
                                    </p:animEffect>
                                  </p:childTnLst>
                                </p:cTn>
                              </p:par>
                              <p:par>
                                <p:cTn id="42" presetID="10" presetClass="entr" presetSubtype="0" fill="hold" grpId="5" nodeType="withEffect">
                                  <p:stCondLst>
                                    <p:cond delay="0"/>
                                  </p:stCondLst>
                                  <p:iterate>
                                    <p:tmAbs val="0"/>
                                  </p:iterate>
                                  <p:childTnLst>
                                    <p:set>
                                      <p:cBhvr>
                                        <p:cTn id="43" fill="hold"/>
                                        <p:tgtEl>
                                          <p:spTgt spid="12843">
                                            <p:txEl>
                                              <p:pRg st="0" end="0"/>
                                            </p:txEl>
                                          </p:spTgt>
                                        </p:tgtEl>
                                        <p:attrNameLst>
                                          <p:attrName>style.visibility</p:attrName>
                                        </p:attrNameLst>
                                      </p:cBhvr>
                                      <p:to>
                                        <p:strVal val="visible"/>
                                      </p:to>
                                    </p:set>
                                    <p:animEffect transition="in" filter="fade">
                                      <p:cBhvr>
                                        <p:cTn id="44" dur="500"/>
                                        <p:tgtEl>
                                          <p:spTgt spid="12843">
                                            <p:txEl>
                                              <p:pRg st="0" end="0"/>
                                            </p:txEl>
                                          </p:spTgt>
                                        </p:tgtEl>
                                      </p:cBhvr>
                                    </p:animEffect>
                                  </p:childTnLst>
                                </p:cTn>
                              </p:par>
                            </p:childTnLst>
                          </p:cTn>
                        </p:par>
                        <p:par>
                          <p:cTn id="45" fill="hold">
                            <p:stCondLst>
                              <p:cond delay="1000"/>
                            </p:stCondLst>
                            <p:childTnLst>
                              <p:par>
                                <p:cTn id="46" presetID="10" presetClass="entr" fill="hold" grpId="5" nodeType="afterEffect">
                                  <p:stCondLst>
                                    <p:cond delay="0"/>
                                  </p:stCondLst>
                                  <p:iterate>
                                    <p:tmAbs val="0"/>
                                  </p:iterate>
                                  <p:childTnLst>
                                    <p:set>
                                      <p:cBhvr>
                                        <p:cTn id="47" fill="hold"/>
                                        <p:tgtEl>
                                          <p:spTgt spid="12843">
                                            <p:txEl>
                                              <p:pRg st="1" end="1"/>
                                            </p:txEl>
                                          </p:spTgt>
                                        </p:tgtEl>
                                        <p:attrNameLst>
                                          <p:attrName>style.visibility</p:attrName>
                                        </p:attrNameLst>
                                      </p:cBhvr>
                                      <p:to>
                                        <p:strVal val="visible"/>
                                      </p:to>
                                    </p:set>
                                    <p:animEffect transition="in" filter="fade">
                                      <p:cBhvr>
                                        <p:cTn id="48" dur="500"/>
                                        <p:tgtEl>
                                          <p:spTgt spid="12843">
                                            <p:txEl>
                                              <p:pRg st="1" end="1"/>
                                            </p:txEl>
                                          </p:spTgt>
                                        </p:tgtEl>
                                      </p:cBhvr>
                                    </p:animEffect>
                                  </p:childTnLst>
                                </p:cTn>
                              </p:par>
                            </p:childTnLst>
                          </p:cTn>
                        </p:par>
                        <p:par>
                          <p:cTn id="49" fill="hold">
                            <p:stCondLst>
                              <p:cond delay="1500"/>
                            </p:stCondLst>
                            <p:childTnLst>
                              <p:par>
                                <p:cTn id="50" presetID="10" presetClass="entr" fill="hold" grpId="5" nodeType="afterEffect">
                                  <p:stCondLst>
                                    <p:cond delay="0"/>
                                  </p:stCondLst>
                                  <p:iterate>
                                    <p:tmAbs val="0"/>
                                  </p:iterate>
                                  <p:childTnLst>
                                    <p:set>
                                      <p:cBhvr>
                                        <p:cTn id="51" fill="hold"/>
                                        <p:tgtEl>
                                          <p:spTgt spid="12843">
                                            <p:txEl>
                                              <p:pRg st="2" end="2"/>
                                            </p:txEl>
                                          </p:spTgt>
                                        </p:tgtEl>
                                        <p:attrNameLst>
                                          <p:attrName>style.visibility</p:attrName>
                                        </p:attrNameLst>
                                      </p:cBhvr>
                                      <p:to>
                                        <p:strVal val="visible"/>
                                      </p:to>
                                    </p:set>
                                    <p:animEffect transition="in" filter="fade">
                                      <p:cBhvr>
                                        <p:cTn id="52" dur="500"/>
                                        <p:tgtEl>
                                          <p:spTgt spid="12843">
                                            <p:txEl>
                                              <p:pRg st="2" end="2"/>
                                            </p:txEl>
                                          </p:spTgt>
                                        </p:tgtEl>
                                      </p:cBhvr>
                                    </p:animEffect>
                                  </p:childTnLst>
                                </p:cTn>
                              </p:par>
                            </p:childTnLst>
                          </p:cTn>
                        </p:par>
                        <p:par>
                          <p:cTn id="53" fill="hold">
                            <p:stCondLst>
                              <p:cond delay="2000"/>
                            </p:stCondLst>
                            <p:childTnLst>
                              <p:par>
                                <p:cTn id="54" presetID="10" presetClass="entr" fill="hold" grpId="5" nodeType="afterEffect">
                                  <p:stCondLst>
                                    <p:cond delay="0"/>
                                  </p:stCondLst>
                                  <p:iterate>
                                    <p:tmAbs val="0"/>
                                  </p:iterate>
                                  <p:childTnLst>
                                    <p:set>
                                      <p:cBhvr>
                                        <p:cTn id="55" fill="hold"/>
                                        <p:tgtEl>
                                          <p:spTgt spid="12843">
                                            <p:txEl>
                                              <p:pRg st="3" end="3"/>
                                            </p:txEl>
                                          </p:spTgt>
                                        </p:tgtEl>
                                        <p:attrNameLst>
                                          <p:attrName>style.visibility</p:attrName>
                                        </p:attrNameLst>
                                      </p:cBhvr>
                                      <p:to>
                                        <p:strVal val="visible"/>
                                      </p:to>
                                    </p:set>
                                    <p:animEffect transition="in" filter="fade">
                                      <p:cBhvr>
                                        <p:cTn id="56" dur="500"/>
                                        <p:tgtEl>
                                          <p:spTgt spid="1284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39" grpId="1" animBg="1" advAuto="0"/>
      <p:bldP spid="12840" grpId="2" animBg="1" advAuto="0"/>
      <p:bldP spid="12841" grpId="4" animBg="1" advAuto="0"/>
      <p:bldP spid="12842" grpId="3" build="p" bldLvl="5" animBg="1" advAuto="0"/>
      <p:bldP spid="12843" grpId="5" build="p" bldLvl="5" animBg="1" advAuto="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45"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217</a:t>
            </a:fld>
            <a:endParaRPr/>
          </a:p>
        </p:txBody>
      </p:sp>
      <p:sp>
        <p:nvSpPr>
          <p:cNvPr id="12846" name="Rectangle 2"/>
          <p:cNvSpPr txBox="1">
            <a:spLocks noGrp="1"/>
          </p:cNvSpPr>
          <p:nvPr>
            <p:ph type="title"/>
          </p:nvPr>
        </p:nvSpPr>
        <p:spPr>
          <a:xfrm>
            <a:off x="1285875" y="171448"/>
            <a:ext cx="8229600" cy="1143001"/>
          </a:xfrm>
          <a:prstGeom prst="rect">
            <a:avLst/>
          </a:prstGeom>
        </p:spPr>
        <p:txBody>
          <a:bodyPr/>
          <a:lstStyle>
            <a:lvl1pPr algn="l" defTabSz="877823">
              <a:defRPr sz="5184">
                <a:solidFill>
                  <a:srgbClr val="99FF33"/>
                </a:solidFill>
                <a:effectLst>
                  <a:outerShdw blurRad="36576" dist="36576" dir="2700000" rotWithShape="0">
                    <a:srgbClr val="000000"/>
                  </a:outerShdw>
                </a:effectLst>
                <a:latin typeface="Freestyle Script"/>
                <a:ea typeface="Freestyle Script"/>
                <a:cs typeface="Freestyle Script"/>
                <a:sym typeface="Freestyle Script"/>
              </a:defRPr>
            </a:lvl1pPr>
          </a:lstStyle>
          <a:p>
            <a:r>
              <a:t>  El Paracleto</a:t>
            </a:r>
          </a:p>
        </p:txBody>
      </p:sp>
      <p:sp>
        <p:nvSpPr>
          <p:cNvPr id="12847" name="Rectangle 3"/>
          <p:cNvSpPr txBox="1">
            <a:spLocks noGrp="1"/>
          </p:cNvSpPr>
          <p:nvPr>
            <p:ph type="body" idx="1"/>
          </p:nvPr>
        </p:nvSpPr>
        <p:spPr>
          <a:xfrm>
            <a:off x="609598" y="1524000"/>
            <a:ext cx="11058526" cy="5176838"/>
          </a:xfrm>
          <a:prstGeom prst="rect">
            <a:avLst/>
          </a:prstGeom>
        </p:spPr>
        <p:txBody>
          <a:bodyPr/>
          <a:lstStyle/>
          <a:p>
            <a:pPr>
              <a:spcBef>
                <a:spcPts val="600"/>
              </a:spcBef>
              <a:buSzTx/>
              <a:buNone/>
              <a:defRPr sz="2800" b="1">
                <a:solidFill>
                  <a:srgbClr val="CCFF99"/>
                </a:solidFill>
                <a:latin typeface="Berlin Sans FB Demi"/>
                <a:ea typeface="Berlin Sans FB Demi"/>
                <a:cs typeface="Berlin Sans FB Demi"/>
                <a:sym typeface="Berlin Sans FB Demi"/>
              </a:defRPr>
            </a:pPr>
            <a:r>
              <a:t>En el Cuarto Evangelio, Jesús es portador del Espíritu para conferirlo.</a:t>
            </a:r>
          </a:p>
          <a:p>
            <a:pPr marL="742950" lvl="1" indent="-285750">
              <a:spcBef>
                <a:spcPts val="400"/>
              </a:spcBef>
              <a:defRPr sz="2000" i="1"/>
            </a:pPr>
            <a:r>
              <a:t>El Espíritu descendió sobre él en su bautismo.</a:t>
            </a:r>
            <a:r>
              <a:rPr i="0"/>
              <a:t>(1:32-34).</a:t>
            </a:r>
            <a:endParaRPr sz="2800"/>
          </a:p>
          <a:p>
            <a:pPr marL="742950" lvl="1" indent="-285750">
              <a:spcBef>
                <a:spcPts val="400"/>
              </a:spcBef>
              <a:defRPr sz="2000" i="1"/>
            </a:pPr>
            <a:r>
              <a:t>Se le dio una dotación ilimitada del Espíritu.</a:t>
            </a:r>
            <a:r>
              <a:rPr i="0"/>
              <a:t>(3:34-35).</a:t>
            </a:r>
            <a:endParaRPr sz="2800"/>
          </a:p>
          <a:p>
            <a:pPr marL="742950" lvl="1" indent="-285750">
              <a:spcBef>
                <a:spcPts val="400"/>
              </a:spcBef>
              <a:defRPr sz="2000" i="1"/>
            </a:pPr>
            <a:r>
              <a:t>El don del Espíritu era necesario para la vida eterna.</a:t>
            </a:r>
            <a:r>
              <a:rPr i="0"/>
              <a:t>(6:63; cf. 3:3-8).</a:t>
            </a:r>
            <a:endParaRPr sz="2800"/>
          </a:p>
          <a:p>
            <a:pPr marL="742950" lvl="1" indent="-285750">
              <a:spcBef>
                <a:spcPts val="400"/>
              </a:spcBef>
              <a:defRPr sz="2000" i="1"/>
            </a:pPr>
            <a:r>
              <a:t>El don del Espíritu no podía ser dado a otros hasta después de su glorificación en la cruz.</a:t>
            </a:r>
            <a:r>
              <a:rPr i="0"/>
              <a:t>(7:37-39).</a:t>
            </a:r>
            <a:endParaRPr sz="2800"/>
          </a:p>
          <a:p>
            <a:pPr marL="742950" lvl="1" indent="-285750">
              <a:spcBef>
                <a:spcPts val="400"/>
              </a:spcBef>
              <a:defRPr sz="2000" i="1"/>
            </a:pPr>
            <a:r>
              <a:t>En sus apariciones posteriores a la resurrección, confirió el Espíritu a los apóstoles.</a:t>
            </a:r>
            <a:r>
              <a:rPr i="0"/>
              <a:t>(20:21-22).</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12847">
                                            <p:bg/>
                                          </p:spTgt>
                                        </p:tgtEl>
                                        <p:attrNameLst>
                                          <p:attrName>style.visibility</p:attrName>
                                        </p:attrNameLst>
                                      </p:cBhvr>
                                      <p:to>
                                        <p:strVal val="visible"/>
                                      </p:to>
                                    </p:set>
                                    <p:anim calcmode="lin" valueType="num">
                                      <p:cBhvr>
                                        <p:cTn id="7" dur="500" fill="hold"/>
                                        <p:tgtEl>
                                          <p:spTgt spid="12847">
                                            <p:bg/>
                                          </p:spTgt>
                                        </p:tgtEl>
                                        <p:attrNameLst>
                                          <p:attrName>ppt_w</p:attrName>
                                        </p:attrNameLst>
                                      </p:cBhvr>
                                      <p:tavLst>
                                        <p:tav tm="0" fmla="#ppt_w*sin(2.5*pi*$)">
                                          <p:val>
                                            <p:fltVal val="0"/>
                                          </p:val>
                                        </p:tav>
                                        <p:tav tm="100000">
                                          <p:val>
                                            <p:fltVal val="1"/>
                                          </p:val>
                                        </p:tav>
                                      </p:tavLst>
                                    </p:anim>
                                    <p:anim calcmode="lin" valueType="num">
                                      <p:cBhvr>
                                        <p:cTn id="8" dur="500" fill="hold"/>
                                        <p:tgtEl>
                                          <p:spTgt spid="12847">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12847">
                                            <p:txEl>
                                              <p:pRg st="0" end="0"/>
                                            </p:txEl>
                                          </p:spTgt>
                                        </p:tgtEl>
                                        <p:attrNameLst>
                                          <p:attrName>style.visibility</p:attrName>
                                        </p:attrNameLst>
                                      </p:cBhvr>
                                      <p:to>
                                        <p:strVal val="visible"/>
                                      </p:to>
                                    </p:set>
                                    <p:animEffect transition="in" filter="fade">
                                      <p:cBhvr>
                                        <p:cTn id="11" dur="500" fill="hold"/>
                                        <p:tgtEl>
                                          <p:spTgt spid="12847">
                                            <p:txEl>
                                              <p:pRg st="0" end="0"/>
                                            </p:txEl>
                                          </p:spTgt>
                                        </p:tgtEl>
                                      </p:cBhvr>
                                    </p:animEffect>
                                    <p:anim calcmode="lin" valueType="num">
                                      <p:cBhvr>
                                        <p:cTn id="12" dur="500" fill="hold"/>
                                        <p:tgtEl>
                                          <p:spTgt spid="12847">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12847">
                                            <p:txEl>
                                              <p:pRg st="0" end="0"/>
                                            </p:txEl>
                                          </p:spTgt>
                                        </p:tgtEl>
                                        <p:attrNameLst>
                                          <p:attrName>ppt_h</p:attrName>
                                        </p:attrNameLst>
                                      </p:cBhvr>
                                      <p:tavLst>
                                        <p:tav tm="0">
                                          <p:val>
                                            <p:strVal val="#ppt_h"/>
                                          </p:val>
                                        </p:tav>
                                        <p:tav tm="100000">
                                          <p:val>
                                            <p:strVal val="#ppt_h"/>
                                          </p:val>
                                        </p:tav>
                                      </p:tavLst>
                                    </p:anim>
                                  </p:childTnLst>
                                </p:cTn>
                              </p:par>
                              <p:par>
                                <p:cTn id="14" presetID="19" presetClass="entr" presetSubtype="10" fill="hold" grpId="1" nodeType="withEffect">
                                  <p:stCondLst>
                                    <p:cond delay="0"/>
                                  </p:stCondLst>
                                  <p:iterate>
                                    <p:tmAbs val="0"/>
                                  </p:iterate>
                                  <p:childTnLst>
                                    <p:set>
                                      <p:cBhvr>
                                        <p:cTn id="15" fill="hold"/>
                                        <p:tgtEl>
                                          <p:spTgt spid="12847">
                                            <p:txEl>
                                              <p:pRg st="1" end="1"/>
                                            </p:txEl>
                                          </p:spTgt>
                                        </p:tgtEl>
                                        <p:attrNameLst>
                                          <p:attrName>style.visibility</p:attrName>
                                        </p:attrNameLst>
                                      </p:cBhvr>
                                      <p:to>
                                        <p:strVal val="visible"/>
                                      </p:to>
                                    </p:set>
                                    <p:animEffect transition="in" filter="fade">
                                      <p:cBhvr>
                                        <p:cTn id="16" dur="500" fill="hold"/>
                                        <p:tgtEl>
                                          <p:spTgt spid="12847">
                                            <p:txEl>
                                              <p:pRg st="1" end="1"/>
                                            </p:txEl>
                                          </p:spTgt>
                                        </p:tgtEl>
                                      </p:cBhvr>
                                    </p:animEffect>
                                    <p:anim calcmode="lin" valueType="num">
                                      <p:cBhvr>
                                        <p:cTn id="17" dur="500" fill="hold"/>
                                        <p:tgtEl>
                                          <p:spTgt spid="12847">
                                            <p:txEl>
                                              <p:pRg st="1" end="1"/>
                                            </p:txEl>
                                          </p:spTgt>
                                        </p:tgtEl>
                                        <p:attrNameLst>
                                          <p:attrName>ppt_w</p:attrName>
                                        </p:attrNameLst>
                                      </p:cBhvr>
                                      <p:tavLst>
                                        <p:tav tm="0" fmla="#ppt_w*sin(2.5*pi*$)">
                                          <p:val>
                                            <p:fltVal val="0"/>
                                          </p:val>
                                        </p:tav>
                                        <p:tav tm="100000">
                                          <p:val>
                                            <p:fltVal val="1"/>
                                          </p:val>
                                        </p:tav>
                                      </p:tavLst>
                                    </p:anim>
                                    <p:anim calcmode="lin" valueType="num">
                                      <p:cBhvr>
                                        <p:cTn id="18" dur="500" fill="hold"/>
                                        <p:tgtEl>
                                          <p:spTgt spid="12847">
                                            <p:txEl>
                                              <p:pRg st="1" end="1"/>
                                            </p:txEl>
                                          </p:spTgt>
                                        </p:tgtEl>
                                        <p:attrNameLst>
                                          <p:attrName>ppt_h</p:attrName>
                                        </p:attrNameLst>
                                      </p:cBhvr>
                                      <p:tavLst>
                                        <p:tav tm="0">
                                          <p:val>
                                            <p:strVal val="#ppt_h"/>
                                          </p:val>
                                        </p:tav>
                                        <p:tav tm="100000">
                                          <p:val>
                                            <p:strVal val="#ppt_h"/>
                                          </p:val>
                                        </p:tav>
                                      </p:tavLst>
                                    </p:anim>
                                  </p:childTnLst>
                                </p:cTn>
                              </p:par>
                              <p:par>
                                <p:cTn id="19" presetID="19" presetClass="entr" presetSubtype="10" fill="hold" grpId="1" nodeType="withEffect">
                                  <p:stCondLst>
                                    <p:cond delay="0"/>
                                  </p:stCondLst>
                                  <p:iterate>
                                    <p:tmAbs val="0"/>
                                  </p:iterate>
                                  <p:childTnLst>
                                    <p:set>
                                      <p:cBhvr>
                                        <p:cTn id="20" fill="hold"/>
                                        <p:tgtEl>
                                          <p:spTgt spid="12847">
                                            <p:txEl>
                                              <p:pRg st="2" end="2"/>
                                            </p:txEl>
                                          </p:spTgt>
                                        </p:tgtEl>
                                        <p:attrNameLst>
                                          <p:attrName>style.visibility</p:attrName>
                                        </p:attrNameLst>
                                      </p:cBhvr>
                                      <p:to>
                                        <p:strVal val="visible"/>
                                      </p:to>
                                    </p:set>
                                    <p:animEffect transition="in" filter="fade">
                                      <p:cBhvr>
                                        <p:cTn id="21" dur="500" fill="hold"/>
                                        <p:tgtEl>
                                          <p:spTgt spid="12847">
                                            <p:txEl>
                                              <p:pRg st="2" end="2"/>
                                            </p:txEl>
                                          </p:spTgt>
                                        </p:tgtEl>
                                      </p:cBhvr>
                                    </p:animEffect>
                                    <p:anim calcmode="lin" valueType="num">
                                      <p:cBhvr>
                                        <p:cTn id="22" dur="500" fill="hold"/>
                                        <p:tgtEl>
                                          <p:spTgt spid="12847">
                                            <p:txEl>
                                              <p:pRg st="2" end="2"/>
                                            </p:txEl>
                                          </p:spTgt>
                                        </p:tgtEl>
                                        <p:attrNameLst>
                                          <p:attrName>ppt_w</p:attrName>
                                        </p:attrNameLst>
                                      </p:cBhvr>
                                      <p:tavLst>
                                        <p:tav tm="0" fmla="#ppt_w*sin(2.5*pi*$)">
                                          <p:val>
                                            <p:fltVal val="0"/>
                                          </p:val>
                                        </p:tav>
                                        <p:tav tm="100000">
                                          <p:val>
                                            <p:fltVal val="1"/>
                                          </p:val>
                                        </p:tav>
                                      </p:tavLst>
                                    </p:anim>
                                    <p:anim calcmode="lin" valueType="num">
                                      <p:cBhvr>
                                        <p:cTn id="23" dur="500" fill="hold"/>
                                        <p:tgtEl>
                                          <p:spTgt spid="12847">
                                            <p:txEl>
                                              <p:pRg st="2" end="2"/>
                                            </p:txEl>
                                          </p:spTgt>
                                        </p:tgtEl>
                                        <p:attrNameLst>
                                          <p:attrName>ppt_h</p:attrName>
                                        </p:attrNameLst>
                                      </p:cBhvr>
                                      <p:tavLst>
                                        <p:tav tm="0">
                                          <p:val>
                                            <p:strVal val="#ppt_h"/>
                                          </p:val>
                                        </p:tav>
                                        <p:tav tm="100000">
                                          <p:val>
                                            <p:strVal val="#ppt_h"/>
                                          </p:val>
                                        </p:tav>
                                      </p:tavLst>
                                    </p:anim>
                                  </p:childTnLst>
                                </p:cTn>
                              </p:par>
                              <p:par>
                                <p:cTn id="24" presetID="19" presetClass="entr" presetSubtype="10" fill="hold" grpId="1" nodeType="withEffect">
                                  <p:stCondLst>
                                    <p:cond delay="0"/>
                                  </p:stCondLst>
                                  <p:iterate>
                                    <p:tmAbs val="0"/>
                                  </p:iterate>
                                  <p:childTnLst>
                                    <p:set>
                                      <p:cBhvr>
                                        <p:cTn id="25" fill="hold"/>
                                        <p:tgtEl>
                                          <p:spTgt spid="12847">
                                            <p:txEl>
                                              <p:pRg st="3" end="3"/>
                                            </p:txEl>
                                          </p:spTgt>
                                        </p:tgtEl>
                                        <p:attrNameLst>
                                          <p:attrName>style.visibility</p:attrName>
                                        </p:attrNameLst>
                                      </p:cBhvr>
                                      <p:to>
                                        <p:strVal val="visible"/>
                                      </p:to>
                                    </p:set>
                                    <p:animEffect transition="in" filter="fade">
                                      <p:cBhvr>
                                        <p:cTn id="26" dur="500" fill="hold"/>
                                        <p:tgtEl>
                                          <p:spTgt spid="12847">
                                            <p:txEl>
                                              <p:pRg st="3" end="3"/>
                                            </p:txEl>
                                          </p:spTgt>
                                        </p:tgtEl>
                                      </p:cBhvr>
                                    </p:animEffect>
                                    <p:anim calcmode="lin" valueType="num">
                                      <p:cBhvr>
                                        <p:cTn id="27" dur="500" fill="hold"/>
                                        <p:tgtEl>
                                          <p:spTgt spid="12847">
                                            <p:txEl>
                                              <p:pRg st="3" end="3"/>
                                            </p:txEl>
                                          </p:spTgt>
                                        </p:tgtEl>
                                        <p:attrNameLst>
                                          <p:attrName>ppt_w</p:attrName>
                                        </p:attrNameLst>
                                      </p:cBhvr>
                                      <p:tavLst>
                                        <p:tav tm="0" fmla="#ppt_w*sin(2.5*pi*$)">
                                          <p:val>
                                            <p:fltVal val="0"/>
                                          </p:val>
                                        </p:tav>
                                        <p:tav tm="100000">
                                          <p:val>
                                            <p:fltVal val="1"/>
                                          </p:val>
                                        </p:tav>
                                      </p:tavLst>
                                    </p:anim>
                                    <p:anim calcmode="lin" valueType="num">
                                      <p:cBhvr>
                                        <p:cTn id="28" dur="500" fill="hold"/>
                                        <p:tgtEl>
                                          <p:spTgt spid="12847">
                                            <p:txEl>
                                              <p:pRg st="3" end="3"/>
                                            </p:txEl>
                                          </p:spTgt>
                                        </p:tgtEl>
                                        <p:attrNameLst>
                                          <p:attrName>ppt_h</p:attrName>
                                        </p:attrNameLst>
                                      </p:cBhvr>
                                      <p:tavLst>
                                        <p:tav tm="0">
                                          <p:val>
                                            <p:strVal val="#ppt_h"/>
                                          </p:val>
                                        </p:tav>
                                        <p:tav tm="100000">
                                          <p:val>
                                            <p:strVal val="#ppt_h"/>
                                          </p:val>
                                        </p:tav>
                                      </p:tavLst>
                                    </p:anim>
                                  </p:childTnLst>
                                </p:cTn>
                              </p:par>
                              <p:par>
                                <p:cTn id="29" presetID="19" presetClass="entr" presetSubtype="10" fill="hold" grpId="1" nodeType="withEffect">
                                  <p:stCondLst>
                                    <p:cond delay="0"/>
                                  </p:stCondLst>
                                  <p:iterate>
                                    <p:tmAbs val="0"/>
                                  </p:iterate>
                                  <p:childTnLst>
                                    <p:set>
                                      <p:cBhvr>
                                        <p:cTn id="30" fill="hold"/>
                                        <p:tgtEl>
                                          <p:spTgt spid="12847">
                                            <p:txEl>
                                              <p:pRg st="4" end="4"/>
                                            </p:txEl>
                                          </p:spTgt>
                                        </p:tgtEl>
                                        <p:attrNameLst>
                                          <p:attrName>style.visibility</p:attrName>
                                        </p:attrNameLst>
                                      </p:cBhvr>
                                      <p:to>
                                        <p:strVal val="visible"/>
                                      </p:to>
                                    </p:set>
                                    <p:animEffect transition="in" filter="fade">
                                      <p:cBhvr>
                                        <p:cTn id="31" dur="500" fill="hold"/>
                                        <p:tgtEl>
                                          <p:spTgt spid="12847">
                                            <p:txEl>
                                              <p:pRg st="4" end="4"/>
                                            </p:txEl>
                                          </p:spTgt>
                                        </p:tgtEl>
                                      </p:cBhvr>
                                    </p:animEffect>
                                    <p:anim calcmode="lin" valueType="num">
                                      <p:cBhvr>
                                        <p:cTn id="32" dur="500" fill="hold"/>
                                        <p:tgtEl>
                                          <p:spTgt spid="12847">
                                            <p:txEl>
                                              <p:pRg st="4" end="4"/>
                                            </p:txEl>
                                          </p:spTgt>
                                        </p:tgtEl>
                                        <p:attrNameLst>
                                          <p:attrName>ppt_w</p:attrName>
                                        </p:attrNameLst>
                                      </p:cBhvr>
                                      <p:tavLst>
                                        <p:tav tm="0" fmla="#ppt_w*sin(2.5*pi*$)">
                                          <p:val>
                                            <p:fltVal val="0"/>
                                          </p:val>
                                        </p:tav>
                                        <p:tav tm="100000">
                                          <p:val>
                                            <p:fltVal val="1"/>
                                          </p:val>
                                        </p:tav>
                                      </p:tavLst>
                                    </p:anim>
                                    <p:anim calcmode="lin" valueType="num">
                                      <p:cBhvr>
                                        <p:cTn id="33" dur="500" fill="hold"/>
                                        <p:tgtEl>
                                          <p:spTgt spid="12847">
                                            <p:txEl>
                                              <p:pRg st="4" end="4"/>
                                            </p:txEl>
                                          </p:spTgt>
                                        </p:tgtEl>
                                        <p:attrNameLst>
                                          <p:attrName>ppt_h</p:attrName>
                                        </p:attrNameLst>
                                      </p:cBhvr>
                                      <p:tavLst>
                                        <p:tav tm="0">
                                          <p:val>
                                            <p:strVal val="#ppt_h"/>
                                          </p:val>
                                        </p:tav>
                                        <p:tav tm="100000">
                                          <p:val>
                                            <p:strVal val="#ppt_h"/>
                                          </p:val>
                                        </p:tav>
                                      </p:tavLst>
                                    </p:anim>
                                  </p:childTnLst>
                                </p:cTn>
                              </p:par>
                              <p:par>
                                <p:cTn id="34" presetID="19" presetClass="entr" presetSubtype="10" fill="hold" grpId="1" nodeType="withEffect">
                                  <p:stCondLst>
                                    <p:cond delay="0"/>
                                  </p:stCondLst>
                                  <p:iterate>
                                    <p:tmAbs val="0"/>
                                  </p:iterate>
                                  <p:childTnLst>
                                    <p:set>
                                      <p:cBhvr>
                                        <p:cTn id="35" fill="hold"/>
                                        <p:tgtEl>
                                          <p:spTgt spid="12847">
                                            <p:txEl>
                                              <p:pRg st="5" end="5"/>
                                            </p:txEl>
                                          </p:spTgt>
                                        </p:tgtEl>
                                        <p:attrNameLst>
                                          <p:attrName>style.visibility</p:attrName>
                                        </p:attrNameLst>
                                      </p:cBhvr>
                                      <p:to>
                                        <p:strVal val="visible"/>
                                      </p:to>
                                    </p:set>
                                    <p:animEffect transition="in" filter="fade">
                                      <p:cBhvr>
                                        <p:cTn id="36" dur="500" fill="hold"/>
                                        <p:tgtEl>
                                          <p:spTgt spid="12847">
                                            <p:txEl>
                                              <p:pRg st="5" end="5"/>
                                            </p:txEl>
                                          </p:spTgt>
                                        </p:tgtEl>
                                      </p:cBhvr>
                                    </p:animEffect>
                                    <p:anim calcmode="lin" valueType="num">
                                      <p:cBhvr>
                                        <p:cTn id="37" dur="500" fill="hold"/>
                                        <p:tgtEl>
                                          <p:spTgt spid="12847">
                                            <p:txEl>
                                              <p:pRg st="5" end="5"/>
                                            </p:txEl>
                                          </p:spTgt>
                                        </p:tgtEl>
                                        <p:attrNameLst>
                                          <p:attrName>ppt_w</p:attrName>
                                        </p:attrNameLst>
                                      </p:cBhvr>
                                      <p:tavLst>
                                        <p:tav tm="0" fmla="#ppt_w*sin(2.5*pi*$)">
                                          <p:val>
                                            <p:fltVal val="0"/>
                                          </p:val>
                                        </p:tav>
                                        <p:tav tm="100000">
                                          <p:val>
                                            <p:fltVal val="1"/>
                                          </p:val>
                                        </p:tav>
                                      </p:tavLst>
                                    </p:anim>
                                    <p:anim calcmode="lin" valueType="num">
                                      <p:cBhvr>
                                        <p:cTn id="38" dur="500" fill="hold"/>
                                        <p:tgtEl>
                                          <p:spTgt spid="12847">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47" grpId="1" build="p" animBg="1" advAuto="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49"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218</a:t>
            </a:fld>
            <a:endParaRPr/>
          </a:p>
        </p:txBody>
      </p:sp>
      <p:sp>
        <p:nvSpPr>
          <p:cNvPr id="12850" name="Rectangle 3"/>
          <p:cNvSpPr txBox="1">
            <a:spLocks noGrp="1"/>
          </p:cNvSpPr>
          <p:nvPr>
            <p:ph type="body" idx="1"/>
          </p:nvPr>
        </p:nvSpPr>
        <p:spPr>
          <a:xfrm>
            <a:off x="542925" y="304800"/>
            <a:ext cx="11201400" cy="6324600"/>
          </a:xfrm>
          <a:prstGeom prst="rect">
            <a:avLst/>
          </a:prstGeom>
        </p:spPr>
        <p:txBody>
          <a:bodyPr/>
          <a:lstStyle/>
          <a:p>
            <a:pPr>
              <a:spcBef>
                <a:spcPts val="500"/>
              </a:spcBef>
              <a:buBlip>
                <a:blip r:embed="rId2"/>
              </a:buBlip>
              <a:defRPr sz="2400">
                <a:solidFill>
                  <a:srgbClr val="FFFF66"/>
                </a:solidFill>
              </a:defRPr>
            </a:pPr>
            <a:r>
              <a:t>Una enseñanza única del Cuarto Evangelio se refiere al Paracleto.</a:t>
            </a:r>
          </a:p>
          <a:p>
            <a:pPr marL="742950" lvl="1" indent="-285750">
              <a:spcBef>
                <a:spcPts val="400"/>
              </a:spcBef>
              <a:buChar char="✓"/>
              <a:defRPr sz="2000" i="1">
                <a:latin typeface="Arial Narrow"/>
                <a:ea typeface="Arial Narrow"/>
                <a:cs typeface="Arial Narrow"/>
                <a:sym typeface="Arial Narrow"/>
              </a:defRPr>
            </a:pPr>
            <a:r>
              <a:t>El término </a:t>
            </a:r>
            <a:r>
              <a:rPr i="0"/>
              <a:t>παρακλητος </a:t>
            </a:r>
            <a:r>
              <a:t>significa Abogado (en sentido forense, cf. 1 Jn. 2:1). La traducción tradicional “Consolador” deriva de la versión que John Wycliffe hizo de la Vulgata latina.</a:t>
            </a:r>
            <a:endParaRPr sz="2800"/>
          </a:p>
          <a:p>
            <a:pPr marL="742950" lvl="1" indent="-285750">
              <a:spcBef>
                <a:spcPts val="400"/>
              </a:spcBef>
              <a:buChar char="✓"/>
              <a:defRPr sz="2000" i="1">
                <a:latin typeface="Arial Narrow"/>
                <a:ea typeface="Arial Narrow"/>
                <a:cs typeface="Arial Narrow"/>
                <a:sym typeface="Arial Narrow"/>
              </a:defRPr>
            </a:pPr>
            <a:r>
              <a:t>Un abogado es alguien llamado a mediar.</a:t>
            </a:r>
            <a:endParaRPr sz="2800"/>
          </a:p>
          <a:p>
            <a:pPr>
              <a:spcBef>
                <a:spcPts val="500"/>
              </a:spcBef>
              <a:buBlip>
                <a:blip r:embed="rId2"/>
              </a:buBlip>
              <a:defRPr sz="2400">
                <a:solidFill>
                  <a:srgbClr val="FFFF66"/>
                </a:solidFill>
              </a:defRPr>
            </a:pPr>
            <a:r>
              <a:t>Jesús habló de un segundo Paracleto, el Espíritu Santo, que permanecería con sus discípulos para siempre (14:15-18).</a:t>
            </a:r>
          </a:p>
          <a:p>
            <a:pPr marL="742950" lvl="1" indent="-285750">
              <a:spcBef>
                <a:spcPts val="400"/>
              </a:spcBef>
              <a:buChar char="✓"/>
              <a:defRPr sz="2000" i="1">
                <a:latin typeface="Arial Narrow"/>
                <a:ea typeface="Arial Narrow"/>
                <a:cs typeface="Arial Narrow"/>
                <a:sym typeface="Arial Narrow"/>
              </a:defRPr>
            </a:pPr>
            <a:r>
              <a:t>Paradójicamente, Jesús es a la vez el primero y el segundo Paracleto, el primero en la encarnación y el segundo en el don del Espíritu.</a:t>
            </a:r>
            <a:endParaRPr sz="2800"/>
          </a:p>
          <a:p>
            <a:pPr marL="742950" lvl="1" indent="-285750">
              <a:spcBef>
                <a:spcPts val="400"/>
              </a:spcBef>
              <a:buChar char="✓"/>
              <a:defRPr sz="2000" i="1">
                <a:latin typeface="Arial Narrow"/>
                <a:ea typeface="Arial Narrow"/>
                <a:cs typeface="Arial Narrow"/>
                <a:sym typeface="Arial Narrow"/>
              </a:defRPr>
            </a:pPr>
            <a:r>
              <a:t>Además, el don del Espíritu es tanto la presencia espiritual del Hijo como la del Padre (14:20-21, 23).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iterate>
                                    <p:tmAbs val="0"/>
                                  </p:iterate>
                                  <p:childTnLst>
                                    <p:set>
                                      <p:cBhvr>
                                        <p:cTn id="6" fill="hold"/>
                                        <p:tgtEl>
                                          <p:spTgt spid="12850">
                                            <p:bg/>
                                          </p:spTgt>
                                        </p:tgtEl>
                                        <p:attrNameLst>
                                          <p:attrName>style.visibility</p:attrName>
                                        </p:attrNameLst>
                                      </p:cBhvr>
                                      <p:to>
                                        <p:strVal val="visible"/>
                                      </p:to>
                                    </p:set>
                                    <p:anim calcmode="lin" valueType="num">
                                      <p:cBhvr>
                                        <p:cTn id="7" dur="500" fill="hold"/>
                                        <p:tgtEl>
                                          <p:spTgt spid="12850">
                                            <p:bg/>
                                          </p:spTgt>
                                        </p:tgtEl>
                                        <p:attrNameLst>
                                          <p:attrName>ppt_x</p:attrName>
                                        </p:attrNameLst>
                                      </p:cBhvr>
                                      <p:tavLst>
                                        <p:tav tm="0">
                                          <p:val>
                                            <p:strVal val="1+#ppt_w/2"/>
                                          </p:val>
                                        </p:tav>
                                        <p:tav tm="100000">
                                          <p:val>
                                            <p:strVal val="#ppt_x"/>
                                          </p:val>
                                        </p:tav>
                                      </p:tavLst>
                                    </p:anim>
                                    <p:anim calcmode="lin" valueType="num">
                                      <p:cBhvr>
                                        <p:cTn id="8" dur="500" fill="hold"/>
                                        <p:tgtEl>
                                          <p:spTgt spid="12850">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50">
                                            <p:txEl>
                                              <p:pRg st="0" end="0"/>
                                            </p:txEl>
                                          </p:spTgt>
                                        </p:tgtEl>
                                        <p:attrNameLst>
                                          <p:attrName>style.visibility</p:attrName>
                                        </p:attrNameLst>
                                      </p:cBhvr>
                                      <p:to>
                                        <p:strVal val="visible"/>
                                      </p:to>
                                    </p:set>
                                    <p:anim calcmode="lin" valueType="num">
                                      <p:cBhvr>
                                        <p:cTn id="11" dur="500" fill="hold"/>
                                        <p:tgtEl>
                                          <p:spTgt spid="12850">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50">
                                            <p:txEl>
                                              <p:pRg st="0" end="0"/>
                                            </p:txEl>
                                          </p:spTgt>
                                        </p:tgtEl>
                                        <p:attrNameLst>
                                          <p:attrName>ppt_y</p:attrName>
                                        </p:attrNameLst>
                                      </p:cBhvr>
                                      <p:tavLst>
                                        <p:tav tm="0">
                                          <p:val>
                                            <p:strVal val="0-#ppt_h/2"/>
                                          </p:val>
                                        </p:tav>
                                        <p:tav tm="100000">
                                          <p:val>
                                            <p:strVal val="#ppt_y"/>
                                          </p:val>
                                        </p:tav>
                                      </p:tavLst>
                                    </p:anim>
                                  </p:childTnLst>
                                </p:cTn>
                              </p:par>
                              <p:par>
                                <p:cTn id="13" presetID="2" presetClass="entr" presetSubtype="3" fill="hold" grpId="1" nodeType="withEffect">
                                  <p:stCondLst>
                                    <p:cond delay="0"/>
                                  </p:stCondLst>
                                  <p:iterate>
                                    <p:tmAbs val="0"/>
                                  </p:iterate>
                                  <p:childTnLst>
                                    <p:set>
                                      <p:cBhvr>
                                        <p:cTn id="14" fill="hold"/>
                                        <p:tgtEl>
                                          <p:spTgt spid="12850">
                                            <p:txEl>
                                              <p:pRg st="1" end="1"/>
                                            </p:txEl>
                                          </p:spTgt>
                                        </p:tgtEl>
                                        <p:attrNameLst>
                                          <p:attrName>style.visibility</p:attrName>
                                        </p:attrNameLst>
                                      </p:cBhvr>
                                      <p:to>
                                        <p:strVal val="visible"/>
                                      </p:to>
                                    </p:set>
                                    <p:anim calcmode="lin" valueType="num">
                                      <p:cBhvr>
                                        <p:cTn id="15" dur="500" fill="hold"/>
                                        <p:tgtEl>
                                          <p:spTgt spid="12850">
                                            <p:txEl>
                                              <p:pRg st="1" end="1"/>
                                            </p:txEl>
                                          </p:spTgt>
                                        </p:tgtEl>
                                        <p:attrNameLst>
                                          <p:attrName>ppt_x</p:attrName>
                                        </p:attrNameLst>
                                      </p:cBhvr>
                                      <p:tavLst>
                                        <p:tav tm="0">
                                          <p:val>
                                            <p:strVal val="1+#ppt_w/2"/>
                                          </p:val>
                                        </p:tav>
                                        <p:tav tm="100000">
                                          <p:val>
                                            <p:strVal val="#ppt_x"/>
                                          </p:val>
                                        </p:tav>
                                      </p:tavLst>
                                    </p:anim>
                                    <p:anim calcmode="lin" valueType="num">
                                      <p:cBhvr>
                                        <p:cTn id="16" dur="500" fill="hold"/>
                                        <p:tgtEl>
                                          <p:spTgt spid="12850">
                                            <p:txEl>
                                              <p:pRg st="1" end="1"/>
                                            </p:txEl>
                                          </p:spTgt>
                                        </p:tgtEl>
                                        <p:attrNameLst>
                                          <p:attrName>ppt_y</p:attrName>
                                        </p:attrNameLst>
                                      </p:cBhvr>
                                      <p:tavLst>
                                        <p:tav tm="0">
                                          <p:val>
                                            <p:strVal val="0-#ppt_h/2"/>
                                          </p:val>
                                        </p:tav>
                                        <p:tav tm="100000">
                                          <p:val>
                                            <p:strVal val="#ppt_y"/>
                                          </p:val>
                                        </p:tav>
                                      </p:tavLst>
                                    </p:anim>
                                  </p:childTnLst>
                                </p:cTn>
                              </p:par>
                              <p:par>
                                <p:cTn id="17" presetID="2" presetClass="entr" presetSubtype="3" fill="hold" grpId="1" nodeType="withEffect">
                                  <p:stCondLst>
                                    <p:cond delay="0"/>
                                  </p:stCondLst>
                                  <p:iterate>
                                    <p:tmAbs val="0"/>
                                  </p:iterate>
                                  <p:childTnLst>
                                    <p:set>
                                      <p:cBhvr>
                                        <p:cTn id="18" fill="hold"/>
                                        <p:tgtEl>
                                          <p:spTgt spid="12850">
                                            <p:txEl>
                                              <p:pRg st="2" end="2"/>
                                            </p:txEl>
                                          </p:spTgt>
                                        </p:tgtEl>
                                        <p:attrNameLst>
                                          <p:attrName>style.visibility</p:attrName>
                                        </p:attrNameLst>
                                      </p:cBhvr>
                                      <p:to>
                                        <p:strVal val="visible"/>
                                      </p:to>
                                    </p:set>
                                    <p:anim calcmode="lin" valueType="num">
                                      <p:cBhvr>
                                        <p:cTn id="19" dur="500" fill="hold"/>
                                        <p:tgtEl>
                                          <p:spTgt spid="12850">
                                            <p:txEl>
                                              <p:pRg st="2" end="2"/>
                                            </p:txEl>
                                          </p:spTgt>
                                        </p:tgtEl>
                                        <p:attrNameLst>
                                          <p:attrName>ppt_x</p:attrName>
                                        </p:attrNameLst>
                                      </p:cBhvr>
                                      <p:tavLst>
                                        <p:tav tm="0">
                                          <p:val>
                                            <p:strVal val="1+#ppt_w/2"/>
                                          </p:val>
                                        </p:tav>
                                        <p:tav tm="100000">
                                          <p:val>
                                            <p:strVal val="#ppt_x"/>
                                          </p:val>
                                        </p:tav>
                                      </p:tavLst>
                                    </p:anim>
                                    <p:anim calcmode="lin" valueType="num">
                                      <p:cBhvr>
                                        <p:cTn id="20" dur="500" fill="hold"/>
                                        <p:tgtEl>
                                          <p:spTgt spid="12850">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1" nodeType="clickEffect">
                                  <p:stCondLst>
                                    <p:cond delay="0"/>
                                  </p:stCondLst>
                                  <p:iterate>
                                    <p:tmAbs val="0"/>
                                  </p:iterate>
                                  <p:childTnLst>
                                    <p:set>
                                      <p:cBhvr>
                                        <p:cTn id="24" fill="hold"/>
                                        <p:tgtEl>
                                          <p:spTgt spid="12850">
                                            <p:txEl>
                                              <p:pRg st="3" end="3"/>
                                            </p:txEl>
                                          </p:spTgt>
                                        </p:tgtEl>
                                        <p:attrNameLst>
                                          <p:attrName>style.visibility</p:attrName>
                                        </p:attrNameLst>
                                      </p:cBhvr>
                                      <p:to>
                                        <p:strVal val="visible"/>
                                      </p:to>
                                    </p:set>
                                    <p:anim calcmode="lin" valueType="num">
                                      <p:cBhvr>
                                        <p:cTn id="25" dur="500" fill="hold"/>
                                        <p:tgtEl>
                                          <p:spTgt spid="12850">
                                            <p:txEl>
                                              <p:pRg st="3" end="3"/>
                                            </p:txEl>
                                          </p:spTgt>
                                        </p:tgtEl>
                                        <p:attrNameLst>
                                          <p:attrName>ppt_x</p:attrName>
                                        </p:attrNameLst>
                                      </p:cBhvr>
                                      <p:tavLst>
                                        <p:tav tm="0">
                                          <p:val>
                                            <p:strVal val="1+#ppt_w/2"/>
                                          </p:val>
                                        </p:tav>
                                        <p:tav tm="100000">
                                          <p:val>
                                            <p:strVal val="#ppt_x"/>
                                          </p:val>
                                        </p:tav>
                                      </p:tavLst>
                                    </p:anim>
                                    <p:anim calcmode="lin" valueType="num">
                                      <p:cBhvr>
                                        <p:cTn id="26" dur="500" fill="hold"/>
                                        <p:tgtEl>
                                          <p:spTgt spid="12850">
                                            <p:txEl>
                                              <p:pRg st="3" end="3"/>
                                            </p:txEl>
                                          </p:spTgt>
                                        </p:tgtEl>
                                        <p:attrNameLst>
                                          <p:attrName>ppt_y</p:attrName>
                                        </p:attrNameLst>
                                      </p:cBhvr>
                                      <p:tavLst>
                                        <p:tav tm="0">
                                          <p:val>
                                            <p:strVal val="0-#ppt_h/2"/>
                                          </p:val>
                                        </p:tav>
                                        <p:tav tm="100000">
                                          <p:val>
                                            <p:strVal val="#ppt_y"/>
                                          </p:val>
                                        </p:tav>
                                      </p:tavLst>
                                    </p:anim>
                                  </p:childTnLst>
                                </p:cTn>
                              </p:par>
                              <p:par>
                                <p:cTn id="27" presetID="2" presetClass="entr" presetSubtype="3" fill="hold" grpId="1" nodeType="withEffect">
                                  <p:stCondLst>
                                    <p:cond delay="0"/>
                                  </p:stCondLst>
                                  <p:iterate>
                                    <p:tmAbs val="0"/>
                                  </p:iterate>
                                  <p:childTnLst>
                                    <p:set>
                                      <p:cBhvr>
                                        <p:cTn id="28" fill="hold"/>
                                        <p:tgtEl>
                                          <p:spTgt spid="12850">
                                            <p:txEl>
                                              <p:pRg st="4" end="4"/>
                                            </p:txEl>
                                          </p:spTgt>
                                        </p:tgtEl>
                                        <p:attrNameLst>
                                          <p:attrName>style.visibility</p:attrName>
                                        </p:attrNameLst>
                                      </p:cBhvr>
                                      <p:to>
                                        <p:strVal val="visible"/>
                                      </p:to>
                                    </p:set>
                                    <p:anim calcmode="lin" valueType="num">
                                      <p:cBhvr>
                                        <p:cTn id="29" dur="500" fill="hold"/>
                                        <p:tgtEl>
                                          <p:spTgt spid="12850">
                                            <p:txEl>
                                              <p:pRg st="4" end="4"/>
                                            </p:txEl>
                                          </p:spTgt>
                                        </p:tgtEl>
                                        <p:attrNameLst>
                                          <p:attrName>ppt_x</p:attrName>
                                        </p:attrNameLst>
                                      </p:cBhvr>
                                      <p:tavLst>
                                        <p:tav tm="0">
                                          <p:val>
                                            <p:strVal val="1+#ppt_w/2"/>
                                          </p:val>
                                        </p:tav>
                                        <p:tav tm="100000">
                                          <p:val>
                                            <p:strVal val="#ppt_x"/>
                                          </p:val>
                                        </p:tav>
                                      </p:tavLst>
                                    </p:anim>
                                    <p:anim calcmode="lin" valueType="num">
                                      <p:cBhvr>
                                        <p:cTn id="30" dur="500" fill="hold"/>
                                        <p:tgtEl>
                                          <p:spTgt spid="12850">
                                            <p:txEl>
                                              <p:pRg st="4" end="4"/>
                                            </p:txEl>
                                          </p:spTgt>
                                        </p:tgtEl>
                                        <p:attrNameLst>
                                          <p:attrName>ppt_y</p:attrName>
                                        </p:attrNameLst>
                                      </p:cBhvr>
                                      <p:tavLst>
                                        <p:tav tm="0">
                                          <p:val>
                                            <p:strVal val="0-#ppt_h/2"/>
                                          </p:val>
                                        </p:tav>
                                        <p:tav tm="100000">
                                          <p:val>
                                            <p:strVal val="#ppt_y"/>
                                          </p:val>
                                        </p:tav>
                                      </p:tavLst>
                                    </p:anim>
                                  </p:childTnLst>
                                </p:cTn>
                              </p:par>
                              <p:par>
                                <p:cTn id="31" presetID="2" presetClass="entr" presetSubtype="3" fill="hold" grpId="1" nodeType="withEffect">
                                  <p:stCondLst>
                                    <p:cond delay="0"/>
                                  </p:stCondLst>
                                  <p:iterate>
                                    <p:tmAbs val="0"/>
                                  </p:iterate>
                                  <p:childTnLst>
                                    <p:set>
                                      <p:cBhvr>
                                        <p:cTn id="32" fill="hold"/>
                                        <p:tgtEl>
                                          <p:spTgt spid="12850">
                                            <p:txEl>
                                              <p:pRg st="5" end="5"/>
                                            </p:txEl>
                                          </p:spTgt>
                                        </p:tgtEl>
                                        <p:attrNameLst>
                                          <p:attrName>style.visibility</p:attrName>
                                        </p:attrNameLst>
                                      </p:cBhvr>
                                      <p:to>
                                        <p:strVal val="visible"/>
                                      </p:to>
                                    </p:set>
                                    <p:anim calcmode="lin" valueType="num">
                                      <p:cBhvr>
                                        <p:cTn id="33" dur="500" fill="hold"/>
                                        <p:tgtEl>
                                          <p:spTgt spid="12850">
                                            <p:txEl>
                                              <p:pRg st="5" end="5"/>
                                            </p:txEl>
                                          </p:spTgt>
                                        </p:tgtEl>
                                        <p:attrNameLst>
                                          <p:attrName>ppt_x</p:attrName>
                                        </p:attrNameLst>
                                      </p:cBhvr>
                                      <p:tavLst>
                                        <p:tav tm="0">
                                          <p:val>
                                            <p:strVal val="1+#ppt_w/2"/>
                                          </p:val>
                                        </p:tav>
                                        <p:tav tm="100000">
                                          <p:val>
                                            <p:strVal val="#ppt_x"/>
                                          </p:val>
                                        </p:tav>
                                      </p:tavLst>
                                    </p:anim>
                                    <p:anim calcmode="lin" valueType="num">
                                      <p:cBhvr>
                                        <p:cTn id="34" dur="500" fill="hold"/>
                                        <p:tgtEl>
                                          <p:spTgt spid="12850">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50" grpId="1" build="p" animBg="1" advAuto="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52"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219</a:t>
            </a:fld>
            <a:endParaRPr/>
          </a:p>
        </p:txBody>
      </p:sp>
      <p:sp>
        <p:nvSpPr>
          <p:cNvPr id="12853" name="Rectangle 3"/>
          <p:cNvSpPr txBox="1">
            <a:spLocks noGrp="1"/>
          </p:cNvSpPr>
          <p:nvPr>
            <p:ph type="body" idx="1"/>
          </p:nvPr>
        </p:nvSpPr>
        <p:spPr>
          <a:xfrm>
            <a:off x="581025" y="314324"/>
            <a:ext cx="11220450" cy="6276976"/>
          </a:xfrm>
          <a:prstGeom prst="rect">
            <a:avLst/>
          </a:prstGeom>
        </p:spPr>
        <p:txBody>
          <a:bodyPr/>
          <a:lstStyle/>
          <a:p>
            <a:pPr>
              <a:lnSpc>
                <a:spcPct val="90000"/>
              </a:lnSpc>
              <a:spcBef>
                <a:spcPts val="500"/>
              </a:spcBef>
              <a:buBlip>
                <a:blip r:embed="rId2"/>
              </a:buBlip>
              <a:defRPr sz="2400">
                <a:solidFill>
                  <a:srgbClr val="FFFF66"/>
                </a:solidFill>
              </a:defRPr>
            </a:pPr>
            <a:r>
              <a:t>La “personalidad” del Paracleto:</a:t>
            </a:r>
          </a:p>
          <a:p>
            <a:pPr marL="742950" lvl="1" indent="-285750">
              <a:lnSpc>
                <a:spcPct val="90000"/>
              </a:lnSpc>
              <a:spcBef>
                <a:spcPts val="400"/>
              </a:spcBef>
              <a:buChar char="✓"/>
              <a:defRPr sz="2000" i="1">
                <a:latin typeface="Arial Narrow"/>
                <a:ea typeface="Arial Narrow"/>
                <a:cs typeface="Arial Narrow"/>
                <a:sym typeface="Arial Narrow"/>
              </a:defRPr>
            </a:pPr>
            <a:r>
              <a:t>En griego, la palabra </a:t>
            </a:r>
            <a:r>
              <a:rPr i="0"/>
              <a:t>πνευμα </a:t>
            </a:r>
            <a:r>
              <a:t>(=espíritu) es neutro.</a:t>
            </a:r>
            <a:endParaRPr sz="2800"/>
          </a:p>
          <a:p>
            <a:pPr marL="742950" lvl="1" indent="-285750">
              <a:lnSpc>
                <a:spcPct val="90000"/>
              </a:lnSpc>
              <a:spcBef>
                <a:spcPts val="400"/>
              </a:spcBef>
              <a:buChar char="✓"/>
              <a:defRPr sz="2000" i="1">
                <a:latin typeface="Arial Narrow"/>
                <a:ea typeface="Arial Narrow"/>
                <a:cs typeface="Arial Narrow"/>
                <a:sym typeface="Arial Narrow"/>
              </a:defRPr>
            </a:pPr>
            <a:r>
              <a:t>Sin embargo, el Cuarto Evangelio utiliza pronombres masculinos para referirse a “Él” (es decir, </a:t>
            </a:r>
            <a:r>
              <a:rPr i="0"/>
              <a:t>εικεινος</a:t>
            </a:r>
            <a:r>
              <a:rPr i="0">
                <a:latin typeface="Greekth"/>
                <a:ea typeface="Greekth"/>
                <a:cs typeface="Greekth"/>
                <a:sym typeface="Greekth"/>
              </a:rPr>
              <a:t> </a:t>
            </a:r>
            <a:r>
              <a:t>a diferencia de </a:t>
            </a:r>
            <a:r>
              <a:rPr i="0"/>
              <a:t>εικεινο</a:t>
            </a:r>
            <a:r>
              <a:t>, cf. 14:26; 15:26; 16:13-14). Esta irregularidad gramatical intencional refuerza la personalidad del Espíritu.</a:t>
            </a:r>
            <a:endParaRPr sz="2800"/>
          </a:p>
          <a:p>
            <a:pPr>
              <a:lnSpc>
                <a:spcPct val="90000"/>
              </a:lnSpc>
              <a:spcBef>
                <a:spcPts val="500"/>
              </a:spcBef>
              <a:buBlip>
                <a:blip r:embed="rId2"/>
              </a:buBlip>
              <a:defRPr sz="2400">
                <a:solidFill>
                  <a:srgbClr val="FFFF66"/>
                </a:solidFill>
              </a:defRPr>
            </a:pPr>
            <a:r>
              <a:t>La misión del Paracleto es:</a:t>
            </a:r>
          </a:p>
          <a:p>
            <a:pPr marL="742950" lvl="1" indent="-285750">
              <a:lnSpc>
                <a:spcPct val="90000"/>
              </a:lnSpc>
              <a:spcBef>
                <a:spcPts val="400"/>
              </a:spcBef>
              <a:buChar char="✓"/>
              <a:defRPr sz="2000" i="1">
                <a:latin typeface="Arial Narrow"/>
                <a:ea typeface="Arial Narrow"/>
                <a:cs typeface="Arial Narrow"/>
                <a:sym typeface="Arial Narrow"/>
              </a:defRPr>
            </a:pPr>
            <a:r>
              <a:t>Llamar la atención hacia Cristo, a quien el Espíritu representa (14:26; 15:26; 16:14-15)</a:t>
            </a:r>
            <a:endParaRPr sz="2800"/>
          </a:p>
          <a:p>
            <a:pPr marL="742950" lvl="1" indent="-285750">
              <a:lnSpc>
                <a:spcPct val="90000"/>
              </a:lnSpc>
              <a:spcBef>
                <a:spcPts val="400"/>
              </a:spcBef>
              <a:buChar char="✓"/>
              <a:defRPr sz="2000" i="1">
                <a:latin typeface="Arial Narrow"/>
                <a:ea typeface="Arial Narrow"/>
                <a:cs typeface="Arial Narrow"/>
                <a:sym typeface="Arial Narrow"/>
              </a:defRPr>
            </a:pPr>
            <a:r>
              <a:t>Transmitir la verdad a los seguidores de Jesús (14:26; 16:13)</a:t>
            </a:r>
            <a:endParaRPr sz="2800"/>
          </a:p>
          <a:p>
            <a:pPr marL="742950" lvl="1" indent="-285750">
              <a:lnSpc>
                <a:spcPct val="90000"/>
              </a:lnSpc>
              <a:spcBef>
                <a:spcPts val="400"/>
              </a:spcBef>
              <a:buChar char="✓"/>
              <a:defRPr sz="2000" i="1">
                <a:latin typeface="Arial Narrow"/>
                <a:ea typeface="Arial Narrow"/>
                <a:cs typeface="Arial Narrow"/>
                <a:sym typeface="Arial Narrow"/>
              </a:defRPr>
            </a:pPr>
            <a:r>
              <a:t>Ofrecer empoderamiento espiritual (14:12-14)</a:t>
            </a:r>
            <a:endParaRPr sz="2800"/>
          </a:p>
          <a:p>
            <a:pPr marL="742950" lvl="1" indent="-285750">
              <a:lnSpc>
                <a:spcPct val="90000"/>
              </a:lnSpc>
              <a:spcBef>
                <a:spcPts val="400"/>
              </a:spcBef>
              <a:buChar char="✓"/>
              <a:defRPr sz="2000" i="1">
                <a:latin typeface="Arial Narrow"/>
                <a:ea typeface="Arial Narrow"/>
                <a:cs typeface="Arial Narrow"/>
                <a:sym typeface="Arial Narrow"/>
              </a:defRPr>
            </a:pPr>
            <a:r>
              <a:t>Envía convicción—sirve como testigo forense—a un mundo culpable (16:8-11)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iterate>
                                    <p:tmAbs val="0"/>
                                  </p:iterate>
                                  <p:childTnLst>
                                    <p:set>
                                      <p:cBhvr>
                                        <p:cTn id="6" fill="hold"/>
                                        <p:tgtEl>
                                          <p:spTgt spid="12853">
                                            <p:bg/>
                                          </p:spTgt>
                                        </p:tgtEl>
                                        <p:attrNameLst>
                                          <p:attrName>style.visibility</p:attrName>
                                        </p:attrNameLst>
                                      </p:cBhvr>
                                      <p:to>
                                        <p:strVal val="visible"/>
                                      </p:to>
                                    </p:set>
                                    <p:anim calcmode="lin" valueType="num">
                                      <p:cBhvr>
                                        <p:cTn id="7" dur="500" fill="hold"/>
                                        <p:tgtEl>
                                          <p:spTgt spid="12853">
                                            <p:bg/>
                                          </p:spTgt>
                                        </p:tgtEl>
                                        <p:attrNameLst>
                                          <p:attrName>ppt_x</p:attrName>
                                        </p:attrNameLst>
                                      </p:cBhvr>
                                      <p:tavLst>
                                        <p:tav tm="0">
                                          <p:val>
                                            <p:strVal val="1+#ppt_w/2"/>
                                          </p:val>
                                        </p:tav>
                                        <p:tav tm="100000">
                                          <p:val>
                                            <p:strVal val="#ppt_x"/>
                                          </p:val>
                                        </p:tav>
                                      </p:tavLst>
                                    </p:anim>
                                    <p:anim calcmode="lin" valueType="num">
                                      <p:cBhvr>
                                        <p:cTn id="8" dur="500" fill="hold"/>
                                        <p:tgtEl>
                                          <p:spTgt spid="12853">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53">
                                            <p:txEl>
                                              <p:pRg st="0" end="0"/>
                                            </p:txEl>
                                          </p:spTgt>
                                        </p:tgtEl>
                                        <p:attrNameLst>
                                          <p:attrName>style.visibility</p:attrName>
                                        </p:attrNameLst>
                                      </p:cBhvr>
                                      <p:to>
                                        <p:strVal val="visible"/>
                                      </p:to>
                                    </p:set>
                                    <p:anim calcmode="lin" valueType="num">
                                      <p:cBhvr>
                                        <p:cTn id="11" dur="500" fill="hold"/>
                                        <p:tgtEl>
                                          <p:spTgt spid="12853">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53">
                                            <p:txEl>
                                              <p:pRg st="0" end="0"/>
                                            </p:txEl>
                                          </p:spTgt>
                                        </p:tgtEl>
                                        <p:attrNameLst>
                                          <p:attrName>ppt_y</p:attrName>
                                        </p:attrNameLst>
                                      </p:cBhvr>
                                      <p:tavLst>
                                        <p:tav tm="0">
                                          <p:val>
                                            <p:strVal val="0-#ppt_h/2"/>
                                          </p:val>
                                        </p:tav>
                                        <p:tav tm="100000">
                                          <p:val>
                                            <p:strVal val="#ppt_y"/>
                                          </p:val>
                                        </p:tav>
                                      </p:tavLst>
                                    </p:anim>
                                  </p:childTnLst>
                                </p:cTn>
                              </p:par>
                              <p:par>
                                <p:cTn id="13" presetID="2" presetClass="entr" presetSubtype="3" fill="hold" grpId="1" nodeType="withEffect">
                                  <p:stCondLst>
                                    <p:cond delay="0"/>
                                  </p:stCondLst>
                                  <p:iterate>
                                    <p:tmAbs val="0"/>
                                  </p:iterate>
                                  <p:childTnLst>
                                    <p:set>
                                      <p:cBhvr>
                                        <p:cTn id="14" fill="hold"/>
                                        <p:tgtEl>
                                          <p:spTgt spid="12853">
                                            <p:txEl>
                                              <p:pRg st="1" end="1"/>
                                            </p:txEl>
                                          </p:spTgt>
                                        </p:tgtEl>
                                        <p:attrNameLst>
                                          <p:attrName>style.visibility</p:attrName>
                                        </p:attrNameLst>
                                      </p:cBhvr>
                                      <p:to>
                                        <p:strVal val="visible"/>
                                      </p:to>
                                    </p:set>
                                    <p:anim calcmode="lin" valueType="num">
                                      <p:cBhvr>
                                        <p:cTn id="15" dur="500" fill="hold"/>
                                        <p:tgtEl>
                                          <p:spTgt spid="12853">
                                            <p:txEl>
                                              <p:pRg st="1" end="1"/>
                                            </p:txEl>
                                          </p:spTgt>
                                        </p:tgtEl>
                                        <p:attrNameLst>
                                          <p:attrName>ppt_x</p:attrName>
                                        </p:attrNameLst>
                                      </p:cBhvr>
                                      <p:tavLst>
                                        <p:tav tm="0">
                                          <p:val>
                                            <p:strVal val="1+#ppt_w/2"/>
                                          </p:val>
                                        </p:tav>
                                        <p:tav tm="100000">
                                          <p:val>
                                            <p:strVal val="#ppt_x"/>
                                          </p:val>
                                        </p:tav>
                                      </p:tavLst>
                                    </p:anim>
                                    <p:anim calcmode="lin" valueType="num">
                                      <p:cBhvr>
                                        <p:cTn id="16" dur="500" fill="hold"/>
                                        <p:tgtEl>
                                          <p:spTgt spid="12853">
                                            <p:txEl>
                                              <p:pRg st="1" end="1"/>
                                            </p:txEl>
                                          </p:spTgt>
                                        </p:tgtEl>
                                        <p:attrNameLst>
                                          <p:attrName>ppt_y</p:attrName>
                                        </p:attrNameLst>
                                      </p:cBhvr>
                                      <p:tavLst>
                                        <p:tav tm="0">
                                          <p:val>
                                            <p:strVal val="0-#ppt_h/2"/>
                                          </p:val>
                                        </p:tav>
                                        <p:tav tm="100000">
                                          <p:val>
                                            <p:strVal val="#ppt_y"/>
                                          </p:val>
                                        </p:tav>
                                      </p:tavLst>
                                    </p:anim>
                                  </p:childTnLst>
                                </p:cTn>
                              </p:par>
                              <p:par>
                                <p:cTn id="17" presetID="2" presetClass="entr" presetSubtype="3" fill="hold" grpId="1" nodeType="withEffect">
                                  <p:stCondLst>
                                    <p:cond delay="0"/>
                                  </p:stCondLst>
                                  <p:iterate>
                                    <p:tmAbs val="0"/>
                                  </p:iterate>
                                  <p:childTnLst>
                                    <p:set>
                                      <p:cBhvr>
                                        <p:cTn id="18" fill="hold"/>
                                        <p:tgtEl>
                                          <p:spTgt spid="12853">
                                            <p:txEl>
                                              <p:pRg st="2" end="2"/>
                                            </p:txEl>
                                          </p:spTgt>
                                        </p:tgtEl>
                                        <p:attrNameLst>
                                          <p:attrName>style.visibility</p:attrName>
                                        </p:attrNameLst>
                                      </p:cBhvr>
                                      <p:to>
                                        <p:strVal val="visible"/>
                                      </p:to>
                                    </p:set>
                                    <p:anim calcmode="lin" valueType="num">
                                      <p:cBhvr>
                                        <p:cTn id="19" dur="500" fill="hold"/>
                                        <p:tgtEl>
                                          <p:spTgt spid="12853">
                                            <p:txEl>
                                              <p:pRg st="2" end="2"/>
                                            </p:txEl>
                                          </p:spTgt>
                                        </p:tgtEl>
                                        <p:attrNameLst>
                                          <p:attrName>ppt_x</p:attrName>
                                        </p:attrNameLst>
                                      </p:cBhvr>
                                      <p:tavLst>
                                        <p:tav tm="0">
                                          <p:val>
                                            <p:strVal val="1+#ppt_w/2"/>
                                          </p:val>
                                        </p:tav>
                                        <p:tav tm="100000">
                                          <p:val>
                                            <p:strVal val="#ppt_x"/>
                                          </p:val>
                                        </p:tav>
                                      </p:tavLst>
                                    </p:anim>
                                    <p:anim calcmode="lin" valueType="num">
                                      <p:cBhvr>
                                        <p:cTn id="20" dur="500" fill="hold"/>
                                        <p:tgtEl>
                                          <p:spTgt spid="12853">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1" nodeType="clickEffect">
                                  <p:stCondLst>
                                    <p:cond delay="0"/>
                                  </p:stCondLst>
                                  <p:iterate>
                                    <p:tmAbs val="0"/>
                                  </p:iterate>
                                  <p:childTnLst>
                                    <p:set>
                                      <p:cBhvr>
                                        <p:cTn id="24" fill="hold"/>
                                        <p:tgtEl>
                                          <p:spTgt spid="12853">
                                            <p:txEl>
                                              <p:pRg st="3" end="3"/>
                                            </p:txEl>
                                          </p:spTgt>
                                        </p:tgtEl>
                                        <p:attrNameLst>
                                          <p:attrName>style.visibility</p:attrName>
                                        </p:attrNameLst>
                                      </p:cBhvr>
                                      <p:to>
                                        <p:strVal val="visible"/>
                                      </p:to>
                                    </p:set>
                                    <p:anim calcmode="lin" valueType="num">
                                      <p:cBhvr>
                                        <p:cTn id="25" dur="500" fill="hold"/>
                                        <p:tgtEl>
                                          <p:spTgt spid="12853">
                                            <p:txEl>
                                              <p:pRg st="3" end="3"/>
                                            </p:txEl>
                                          </p:spTgt>
                                        </p:tgtEl>
                                        <p:attrNameLst>
                                          <p:attrName>ppt_x</p:attrName>
                                        </p:attrNameLst>
                                      </p:cBhvr>
                                      <p:tavLst>
                                        <p:tav tm="0">
                                          <p:val>
                                            <p:strVal val="1+#ppt_w/2"/>
                                          </p:val>
                                        </p:tav>
                                        <p:tav tm="100000">
                                          <p:val>
                                            <p:strVal val="#ppt_x"/>
                                          </p:val>
                                        </p:tav>
                                      </p:tavLst>
                                    </p:anim>
                                    <p:anim calcmode="lin" valueType="num">
                                      <p:cBhvr>
                                        <p:cTn id="26" dur="500" fill="hold"/>
                                        <p:tgtEl>
                                          <p:spTgt spid="12853">
                                            <p:txEl>
                                              <p:pRg st="3" end="3"/>
                                            </p:txEl>
                                          </p:spTgt>
                                        </p:tgtEl>
                                        <p:attrNameLst>
                                          <p:attrName>ppt_y</p:attrName>
                                        </p:attrNameLst>
                                      </p:cBhvr>
                                      <p:tavLst>
                                        <p:tav tm="0">
                                          <p:val>
                                            <p:strVal val="0-#ppt_h/2"/>
                                          </p:val>
                                        </p:tav>
                                        <p:tav tm="100000">
                                          <p:val>
                                            <p:strVal val="#ppt_y"/>
                                          </p:val>
                                        </p:tav>
                                      </p:tavLst>
                                    </p:anim>
                                  </p:childTnLst>
                                </p:cTn>
                              </p:par>
                              <p:par>
                                <p:cTn id="27" presetID="2" presetClass="entr" presetSubtype="3" fill="hold" grpId="1" nodeType="withEffect">
                                  <p:stCondLst>
                                    <p:cond delay="0"/>
                                  </p:stCondLst>
                                  <p:iterate>
                                    <p:tmAbs val="0"/>
                                  </p:iterate>
                                  <p:childTnLst>
                                    <p:set>
                                      <p:cBhvr>
                                        <p:cTn id="28" fill="hold"/>
                                        <p:tgtEl>
                                          <p:spTgt spid="12853">
                                            <p:txEl>
                                              <p:pRg st="4" end="4"/>
                                            </p:txEl>
                                          </p:spTgt>
                                        </p:tgtEl>
                                        <p:attrNameLst>
                                          <p:attrName>style.visibility</p:attrName>
                                        </p:attrNameLst>
                                      </p:cBhvr>
                                      <p:to>
                                        <p:strVal val="visible"/>
                                      </p:to>
                                    </p:set>
                                    <p:anim calcmode="lin" valueType="num">
                                      <p:cBhvr>
                                        <p:cTn id="29" dur="500" fill="hold"/>
                                        <p:tgtEl>
                                          <p:spTgt spid="12853">
                                            <p:txEl>
                                              <p:pRg st="4" end="4"/>
                                            </p:txEl>
                                          </p:spTgt>
                                        </p:tgtEl>
                                        <p:attrNameLst>
                                          <p:attrName>ppt_x</p:attrName>
                                        </p:attrNameLst>
                                      </p:cBhvr>
                                      <p:tavLst>
                                        <p:tav tm="0">
                                          <p:val>
                                            <p:strVal val="1+#ppt_w/2"/>
                                          </p:val>
                                        </p:tav>
                                        <p:tav tm="100000">
                                          <p:val>
                                            <p:strVal val="#ppt_x"/>
                                          </p:val>
                                        </p:tav>
                                      </p:tavLst>
                                    </p:anim>
                                    <p:anim calcmode="lin" valueType="num">
                                      <p:cBhvr>
                                        <p:cTn id="30" dur="500" fill="hold"/>
                                        <p:tgtEl>
                                          <p:spTgt spid="12853">
                                            <p:txEl>
                                              <p:pRg st="4" end="4"/>
                                            </p:txEl>
                                          </p:spTgt>
                                        </p:tgtEl>
                                        <p:attrNameLst>
                                          <p:attrName>ppt_y</p:attrName>
                                        </p:attrNameLst>
                                      </p:cBhvr>
                                      <p:tavLst>
                                        <p:tav tm="0">
                                          <p:val>
                                            <p:strVal val="0-#ppt_h/2"/>
                                          </p:val>
                                        </p:tav>
                                        <p:tav tm="100000">
                                          <p:val>
                                            <p:strVal val="#ppt_y"/>
                                          </p:val>
                                        </p:tav>
                                      </p:tavLst>
                                    </p:anim>
                                  </p:childTnLst>
                                </p:cTn>
                              </p:par>
                              <p:par>
                                <p:cTn id="31" presetID="2" presetClass="entr" presetSubtype="3" fill="hold" grpId="1" nodeType="withEffect">
                                  <p:stCondLst>
                                    <p:cond delay="0"/>
                                  </p:stCondLst>
                                  <p:iterate>
                                    <p:tmAbs val="0"/>
                                  </p:iterate>
                                  <p:childTnLst>
                                    <p:set>
                                      <p:cBhvr>
                                        <p:cTn id="32" fill="hold"/>
                                        <p:tgtEl>
                                          <p:spTgt spid="12853">
                                            <p:txEl>
                                              <p:pRg st="5" end="5"/>
                                            </p:txEl>
                                          </p:spTgt>
                                        </p:tgtEl>
                                        <p:attrNameLst>
                                          <p:attrName>style.visibility</p:attrName>
                                        </p:attrNameLst>
                                      </p:cBhvr>
                                      <p:to>
                                        <p:strVal val="visible"/>
                                      </p:to>
                                    </p:set>
                                    <p:anim calcmode="lin" valueType="num">
                                      <p:cBhvr>
                                        <p:cTn id="33" dur="500" fill="hold"/>
                                        <p:tgtEl>
                                          <p:spTgt spid="12853">
                                            <p:txEl>
                                              <p:pRg st="5" end="5"/>
                                            </p:txEl>
                                          </p:spTgt>
                                        </p:tgtEl>
                                        <p:attrNameLst>
                                          <p:attrName>ppt_x</p:attrName>
                                        </p:attrNameLst>
                                      </p:cBhvr>
                                      <p:tavLst>
                                        <p:tav tm="0">
                                          <p:val>
                                            <p:strVal val="1+#ppt_w/2"/>
                                          </p:val>
                                        </p:tav>
                                        <p:tav tm="100000">
                                          <p:val>
                                            <p:strVal val="#ppt_x"/>
                                          </p:val>
                                        </p:tav>
                                      </p:tavLst>
                                    </p:anim>
                                    <p:anim calcmode="lin" valueType="num">
                                      <p:cBhvr>
                                        <p:cTn id="34" dur="500" fill="hold"/>
                                        <p:tgtEl>
                                          <p:spTgt spid="12853">
                                            <p:txEl>
                                              <p:pRg st="5" end="5"/>
                                            </p:txEl>
                                          </p:spTgt>
                                        </p:tgtEl>
                                        <p:attrNameLst>
                                          <p:attrName>ppt_y</p:attrName>
                                        </p:attrNameLst>
                                      </p:cBhvr>
                                      <p:tavLst>
                                        <p:tav tm="0">
                                          <p:val>
                                            <p:strVal val="0-#ppt_h/2"/>
                                          </p:val>
                                        </p:tav>
                                        <p:tav tm="100000">
                                          <p:val>
                                            <p:strVal val="#ppt_y"/>
                                          </p:val>
                                        </p:tav>
                                      </p:tavLst>
                                    </p:anim>
                                  </p:childTnLst>
                                </p:cTn>
                              </p:par>
                              <p:par>
                                <p:cTn id="35" presetID="2" presetClass="entr" presetSubtype="3" fill="hold" grpId="1" nodeType="withEffect">
                                  <p:stCondLst>
                                    <p:cond delay="0"/>
                                  </p:stCondLst>
                                  <p:iterate>
                                    <p:tmAbs val="0"/>
                                  </p:iterate>
                                  <p:childTnLst>
                                    <p:set>
                                      <p:cBhvr>
                                        <p:cTn id="36" fill="hold"/>
                                        <p:tgtEl>
                                          <p:spTgt spid="12853">
                                            <p:txEl>
                                              <p:pRg st="6" end="6"/>
                                            </p:txEl>
                                          </p:spTgt>
                                        </p:tgtEl>
                                        <p:attrNameLst>
                                          <p:attrName>style.visibility</p:attrName>
                                        </p:attrNameLst>
                                      </p:cBhvr>
                                      <p:to>
                                        <p:strVal val="visible"/>
                                      </p:to>
                                    </p:set>
                                    <p:anim calcmode="lin" valueType="num">
                                      <p:cBhvr>
                                        <p:cTn id="37" dur="500" fill="hold"/>
                                        <p:tgtEl>
                                          <p:spTgt spid="12853">
                                            <p:txEl>
                                              <p:pRg st="6" end="6"/>
                                            </p:txEl>
                                          </p:spTgt>
                                        </p:tgtEl>
                                        <p:attrNameLst>
                                          <p:attrName>ppt_x</p:attrName>
                                        </p:attrNameLst>
                                      </p:cBhvr>
                                      <p:tavLst>
                                        <p:tav tm="0">
                                          <p:val>
                                            <p:strVal val="1+#ppt_w/2"/>
                                          </p:val>
                                        </p:tav>
                                        <p:tav tm="100000">
                                          <p:val>
                                            <p:strVal val="#ppt_x"/>
                                          </p:val>
                                        </p:tav>
                                      </p:tavLst>
                                    </p:anim>
                                    <p:anim calcmode="lin" valueType="num">
                                      <p:cBhvr>
                                        <p:cTn id="38" dur="500" fill="hold"/>
                                        <p:tgtEl>
                                          <p:spTgt spid="12853">
                                            <p:txEl>
                                              <p:pRg st="6" end="6"/>
                                            </p:txEl>
                                          </p:spTgt>
                                        </p:tgtEl>
                                        <p:attrNameLst>
                                          <p:attrName>ppt_y</p:attrName>
                                        </p:attrNameLst>
                                      </p:cBhvr>
                                      <p:tavLst>
                                        <p:tav tm="0">
                                          <p:val>
                                            <p:strVal val="0-#ppt_h/2"/>
                                          </p:val>
                                        </p:tav>
                                        <p:tav tm="100000">
                                          <p:val>
                                            <p:strVal val="#ppt_y"/>
                                          </p:val>
                                        </p:tav>
                                      </p:tavLst>
                                    </p:anim>
                                  </p:childTnLst>
                                </p:cTn>
                              </p:par>
                              <p:par>
                                <p:cTn id="39" presetID="2" presetClass="entr" presetSubtype="3" fill="hold" grpId="1" nodeType="withEffect">
                                  <p:stCondLst>
                                    <p:cond delay="0"/>
                                  </p:stCondLst>
                                  <p:iterate>
                                    <p:tmAbs val="0"/>
                                  </p:iterate>
                                  <p:childTnLst>
                                    <p:set>
                                      <p:cBhvr>
                                        <p:cTn id="40" fill="hold"/>
                                        <p:tgtEl>
                                          <p:spTgt spid="12853">
                                            <p:txEl>
                                              <p:pRg st="7" end="7"/>
                                            </p:txEl>
                                          </p:spTgt>
                                        </p:tgtEl>
                                        <p:attrNameLst>
                                          <p:attrName>style.visibility</p:attrName>
                                        </p:attrNameLst>
                                      </p:cBhvr>
                                      <p:to>
                                        <p:strVal val="visible"/>
                                      </p:to>
                                    </p:set>
                                    <p:anim calcmode="lin" valueType="num">
                                      <p:cBhvr>
                                        <p:cTn id="41" dur="500" fill="hold"/>
                                        <p:tgtEl>
                                          <p:spTgt spid="12853">
                                            <p:txEl>
                                              <p:pRg st="7" end="7"/>
                                            </p:txEl>
                                          </p:spTgt>
                                        </p:tgtEl>
                                        <p:attrNameLst>
                                          <p:attrName>ppt_x</p:attrName>
                                        </p:attrNameLst>
                                      </p:cBhvr>
                                      <p:tavLst>
                                        <p:tav tm="0">
                                          <p:val>
                                            <p:strVal val="1+#ppt_w/2"/>
                                          </p:val>
                                        </p:tav>
                                        <p:tav tm="100000">
                                          <p:val>
                                            <p:strVal val="#ppt_x"/>
                                          </p:val>
                                        </p:tav>
                                      </p:tavLst>
                                    </p:anim>
                                    <p:anim calcmode="lin" valueType="num">
                                      <p:cBhvr>
                                        <p:cTn id="42" dur="500" fill="hold"/>
                                        <p:tgtEl>
                                          <p:spTgt spid="12853">
                                            <p:txEl>
                                              <p:pRg st="7" end="7"/>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53" grpId="1" build="p" animBg="1" advAuto="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2" name="Rectangle 4"/>
          <p:cNvSpPr txBox="1">
            <a:spLocks noGrp="1"/>
          </p:cNvSpPr>
          <p:nvPr>
            <p:ph type="title"/>
          </p:nvPr>
        </p:nvSpPr>
        <p:spPr>
          <a:xfrm>
            <a:off x="2438400" y="214313"/>
            <a:ext cx="2590800" cy="1004888"/>
          </a:xfrm>
          <a:prstGeom prst="rect">
            <a:avLst/>
          </a:prstGeom>
        </p:spPr>
        <p:txBody>
          <a:bodyPr/>
          <a:lstStyle>
            <a:lvl1pPr defTabSz="886968">
              <a:defRPr sz="3104">
                <a:latin typeface="Impact"/>
                <a:ea typeface="Impact"/>
                <a:cs typeface="Impact"/>
                <a:sym typeface="Impact"/>
              </a:defRPr>
            </a:lvl1pPr>
          </a:lstStyle>
          <a:p>
            <a:r>
              <a:t>Palestina herodiana</a:t>
            </a:r>
          </a:p>
        </p:txBody>
      </p:sp>
      <p:sp>
        <p:nvSpPr>
          <p:cNvPr id="11933" name="Rectangle 5"/>
          <p:cNvSpPr txBox="1">
            <a:spLocks noGrp="1"/>
          </p:cNvSpPr>
          <p:nvPr>
            <p:ph type="body" sz="half" idx="1"/>
          </p:nvPr>
        </p:nvSpPr>
        <p:spPr>
          <a:xfrm>
            <a:off x="990600" y="1219200"/>
            <a:ext cx="3962400" cy="5638800"/>
          </a:xfrm>
          <a:prstGeom prst="rect">
            <a:avLst/>
          </a:prstGeom>
        </p:spPr>
        <p:txBody>
          <a:bodyPr/>
          <a:lstStyle>
            <a:lvl1pPr>
              <a:buSzTx/>
              <a:buNone/>
              <a:defRPr sz="2000">
                <a:solidFill>
                  <a:srgbClr val="333F50"/>
                </a:solidFill>
              </a:defRPr>
            </a:lvl1pPr>
          </a:lstStyle>
          <a:p>
            <a:r>
              <a:t>Tras la muerte de Herodes el Grande, sus hijos fueron nombrados gobernantes y se repartieron la tierra. Sin embargo, en la época del ministerio de Jesús, Judea y Samaria habían pasado a estar bajo la jurisdicción de un gobernador romano.</a:t>
            </a:r>
          </a:p>
        </p:txBody>
      </p:sp>
      <p:pic>
        <p:nvPicPr>
          <p:cNvPr id="11934" name="Picture 7" descr="Picture 7"/>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105400" y="-1"/>
            <a:ext cx="5562600" cy="6858002"/>
          </a:xfrm>
          <a:prstGeom prst="rect">
            <a:avLst/>
          </a:prstGeom>
          <a:ln w="12700">
            <a:miter lim="400000"/>
          </a:ln>
        </p:spPr>
      </p:pic>
      <p:sp>
        <p:nvSpPr>
          <p:cNvPr id="11935" name="Slide Number Placeholder 1"/>
          <p:cNvSpPr txBox="1">
            <a:spLocks noGrp="1"/>
          </p:cNvSpPr>
          <p:nvPr>
            <p:ph type="sldNum" sz="quarter" idx="4294967295"/>
          </p:nvPr>
        </p:nvSpPr>
        <p:spPr>
          <a:xfrm>
            <a:off x="8610600" y="6385242"/>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nchor="ctr"/>
          <a:lstStyle>
            <a:lvl1pPr algn="l">
              <a:defRPr sz="1400">
                <a:solidFill>
                  <a:srgbClr val="000000"/>
                </a:solidFill>
                <a:latin typeface="Tahoma"/>
                <a:ea typeface="Tahoma"/>
                <a:cs typeface="Tahoma"/>
                <a:sym typeface="Tahoma"/>
              </a:defRPr>
            </a:lvl1pPr>
          </a:lstStyle>
          <a:p>
            <a:fld id="{86CB4B4D-7CA3-9044-876B-883B54F8677D}" type="slidenum">
              <a:rPr/>
              <a:t>22</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55"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220</a:t>
            </a:fld>
            <a:endParaRPr/>
          </a:p>
        </p:txBody>
      </p:sp>
      <p:sp>
        <p:nvSpPr>
          <p:cNvPr id="12856" name="Rectangle 2"/>
          <p:cNvSpPr txBox="1">
            <a:spLocks noGrp="1"/>
          </p:cNvSpPr>
          <p:nvPr>
            <p:ph type="title"/>
          </p:nvPr>
        </p:nvSpPr>
        <p:spPr>
          <a:prstGeom prst="rect">
            <a:avLst/>
          </a:prstGeom>
        </p:spPr>
        <p:txBody>
          <a:bodyPr/>
          <a:lstStyle>
            <a:lvl1pPr algn="l" defTabSz="877823">
              <a:defRPr sz="5184">
                <a:solidFill>
                  <a:srgbClr val="99FF33"/>
                </a:solidFill>
                <a:effectLst>
                  <a:outerShdw blurRad="36576" dist="36576" dir="2700000" rotWithShape="0">
                    <a:srgbClr val="000000"/>
                  </a:outerShdw>
                </a:effectLst>
                <a:latin typeface="Freestyle Script"/>
                <a:ea typeface="Freestyle Script"/>
                <a:cs typeface="Freestyle Script"/>
                <a:sym typeface="Freestyle Script"/>
              </a:defRPr>
            </a:lvl1pPr>
          </a:lstStyle>
          <a:p>
            <a:r>
              <a:t>Escatología</a:t>
            </a:r>
          </a:p>
        </p:txBody>
      </p:sp>
      <p:sp>
        <p:nvSpPr>
          <p:cNvPr id="12857" name="Rectangle 3"/>
          <p:cNvSpPr txBox="1">
            <a:spLocks noGrp="1"/>
          </p:cNvSpPr>
          <p:nvPr>
            <p:ph type="body" idx="1"/>
          </p:nvPr>
        </p:nvSpPr>
        <p:spPr>
          <a:xfrm>
            <a:off x="609600" y="1600200"/>
            <a:ext cx="11068050" cy="5029200"/>
          </a:xfrm>
          <a:prstGeom prst="rect">
            <a:avLst/>
          </a:prstGeom>
        </p:spPr>
        <p:txBody>
          <a:bodyPr/>
          <a:lstStyle/>
          <a:p>
            <a:pPr>
              <a:lnSpc>
                <a:spcPct val="90000"/>
              </a:lnSpc>
              <a:spcBef>
                <a:spcPts val="600"/>
              </a:spcBef>
              <a:buSzTx/>
              <a:buNone/>
              <a:defRPr sz="2800" b="1">
                <a:solidFill>
                  <a:srgbClr val="CCFF99"/>
                </a:solidFill>
                <a:latin typeface="Berlin Sans FB Demi"/>
                <a:ea typeface="Berlin Sans FB Demi"/>
                <a:cs typeface="Berlin Sans FB Demi"/>
                <a:sym typeface="Berlin Sans FB Demi"/>
              </a:defRPr>
            </a:pPr>
            <a:r>
              <a:t>El Cuarto Evangelio no contiene el énfasis escatológico en el reino de Dios como se encuentra en los Sinópticos, ni tampoco contiene una visión de la futura parusía de un regreso en las nubes:</a:t>
            </a:r>
          </a:p>
          <a:p>
            <a:pPr marL="742950" lvl="1" indent="-285750">
              <a:lnSpc>
                <a:spcPct val="90000"/>
              </a:lnSpc>
              <a:spcBef>
                <a:spcPts val="400"/>
              </a:spcBef>
              <a:defRPr sz="2000" i="1"/>
            </a:pPr>
            <a:r>
              <a:t>Algunos intérpretes han defendido la opinión de que la escatología de Juan se “realizó”, es decir, que la nueva era con toda su gloria ha irrumpido en la era presente de manera trascendental a través de la resurrección de Jesús y la “venida” de Cristo por medio del Espíritu.</a:t>
            </a:r>
            <a:endParaRPr sz="2800"/>
          </a:p>
          <a:p>
            <a:pPr marL="742950" lvl="1" indent="-285750">
              <a:lnSpc>
                <a:spcPct val="90000"/>
              </a:lnSpc>
              <a:spcBef>
                <a:spcPts val="400"/>
              </a:spcBef>
              <a:defRPr sz="2000" i="1"/>
            </a:pPr>
            <a:r>
              <a:t>Por lo tanto, sostienen que no había ningún programa escatológico futuro. “El futuro es ahora”.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12857">
                                            <p:bg/>
                                          </p:spTgt>
                                        </p:tgtEl>
                                        <p:attrNameLst>
                                          <p:attrName>style.visibility</p:attrName>
                                        </p:attrNameLst>
                                      </p:cBhvr>
                                      <p:to>
                                        <p:strVal val="visible"/>
                                      </p:to>
                                    </p:set>
                                    <p:anim calcmode="lin" valueType="num">
                                      <p:cBhvr>
                                        <p:cTn id="7" dur="500" fill="hold"/>
                                        <p:tgtEl>
                                          <p:spTgt spid="12857">
                                            <p:bg/>
                                          </p:spTgt>
                                        </p:tgtEl>
                                        <p:attrNameLst>
                                          <p:attrName>ppt_w</p:attrName>
                                        </p:attrNameLst>
                                      </p:cBhvr>
                                      <p:tavLst>
                                        <p:tav tm="0" fmla="#ppt_w*sin(2.5*pi*$)">
                                          <p:val>
                                            <p:fltVal val="0"/>
                                          </p:val>
                                        </p:tav>
                                        <p:tav tm="100000">
                                          <p:val>
                                            <p:fltVal val="1"/>
                                          </p:val>
                                        </p:tav>
                                      </p:tavLst>
                                    </p:anim>
                                    <p:anim calcmode="lin" valueType="num">
                                      <p:cBhvr>
                                        <p:cTn id="8" dur="500" fill="hold"/>
                                        <p:tgtEl>
                                          <p:spTgt spid="12857">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12857">
                                            <p:txEl>
                                              <p:pRg st="0" end="0"/>
                                            </p:txEl>
                                          </p:spTgt>
                                        </p:tgtEl>
                                        <p:attrNameLst>
                                          <p:attrName>style.visibility</p:attrName>
                                        </p:attrNameLst>
                                      </p:cBhvr>
                                      <p:to>
                                        <p:strVal val="visible"/>
                                      </p:to>
                                    </p:set>
                                    <p:animEffect transition="in" filter="fade">
                                      <p:cBhvr>
                                        <p:cTn id="11" dur="500" fill="hold"/>
                                        <p:tgtEl>
                                          <p:spTgt spid="12857">
                                            <p:txEl>
                                              <p:pRg st="0" end="0"/>
                                            </p:txEl>
                                          </p:spTgt>
                                        </p:tgtEl>
                                      </p:cBhvr>
                                    </p:animEffect>
                                    <p:anim calcmode="lin" valueType="num">
                                      <p:cBhvr>
                                        <p:cTn id="12" dur="500" fill="hold"/>
                                        <p:tgtEl>
                                          <p:spTgt spid="12857">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12857">
                                            <p:txEl>
                                              <p:pRg st="0" end="0"/>
                                            </p:txEl>
                                          </p:spTgt>
                                        </p:tgtEl>
                                        <p:attrNameLst>
                                          <p:attrName>ppt_h</p:attrName>
                                        </p:attrNameLst>
                                      </p:cBhvr>
                                      <p:tavLst>
                                        <p:tav tm="0">
                                          <p:val>
                                            <p:strVal val="#ppt_h"/>
                                          </p:val>
                                        </p:tav>
                                        <p:tav tm="100000">
                                          <p:val>
                                            <p:strVal val="#ppt_h"/>
                                          </p:val>
                                        </p:tav>
                                      </p:tavLst>
                                    </p:anim>
                                  </p:childTnLst>
                                </p:cTn>
                              </p:par>
                              <p:par>
                                <p:cTn id="14" presetID="19" presetClass="entr" presetSubtype="10" fill="hold" grpId="1" nodeType="withEffect">
                                  <p:stCondLst>
                                    <p:cond delay="0"/>
                                  </p:stCondLst>
                                  <p:iterate>
                                    <p:tmAbs val="0"/>
                                  </p:iterate>
                                  <p:childTnLst>
                                    <p:set>
                                      <p:cBhvr>
                                        <p:cTn id="15" fill="hold"/>
                                        <p:tgtEl>
                                          <p:spTgt spid="12857">
                                            <p:txEl>
                                              <p:pRg st="1" end="1"/>
                                            </p:txEl>
                                          </p:spTgt>
                                        </p:tgtEl>
                                        <p:attrNameLst>
                                          <p:attrName>style.visibility</p:attrName>
                                        </p:attrNameLst>
                                      </p:cBhvr>
                                      <p:to>
                                        <p:strVal val="visible"/>
                                      </p:to>
                                    </p:set>
                                    <p:animEffect transition="in" filter="fade">
                                      <p:cBhvr>
                                        <p:cTn id="16" dur="500" fill="hold"/>
                                        <p:tgtEl>
                                          <p:spTgt spid="12857">
                                            <p:txEl>
                                              <p:pRg st="1" end="1"/>
                                            </p:txEl>
                                          </p:spTgt>
                                        </p:tgtEl>
                                      </p:cBhvr>
                                    </p:animEffect>
                                    <p:anim calcmode="lin" valueType="num">
                                      <p:cBhvr>
                                        <p:cTn id="17" dur="500" fill="hold"/>
                                        <p:tgtEl>
                                          <p:spTgt spid="12857">
                                            <p:txEl>
                                              <p:pRg st="1" end="1"/>
                                            </p:txEl>
                                          </p:spTgt>
                                        </p:tgtEl>
                                        <p:attrNameLst>
                                          <p:attrName>ppt_w</p:attrName>
                                        </p:attrNameLst>
                                      </p:cBhvr>
                                      <p:tavLst>
                                        <p:tav tm="0" fmla="#ppt_w*sin(2.5*pi*$)">
                                          <p:val>
                                            <p:fltVal val="0"/>
                                          </p:val>
                                        </p:tav>
                                        <p:tav tm="100000">
                                          <p:val>
                                            <p:fltVal val="1"/>
                                          </p:val>
                                        </p:tav>
                                      </p:tavLst>
                                    </p:anim>
                                    <p:anim calcmode="lin" valueType="num">
                                      <p:cBhvr>
                                        <p:cTn id="18" dur="500" fill="hold"/>
                                        <p:tgtEl>
                                          <p:spTgt spid="12857">
                                            <p:txEl>
                                              <p:pRg st="1" end="1"/>
                                            </p:txEl>
                                          </p:spTgt>
                                        </p:tgtEl>
                                        <p:attrNameLst>
                                          <p:attrName>ppt_h</p:attrName>
                                        </p:attrNameLst>
                                      </p:cBhvr>
                                      <p:tavLst>
                                        <p:tav tm="0">
                                          <p:val>
                                            <p:strVal val="#ppt_h"/>
                                          </p:val>
                                        </p:tav>
                                        <p:tav tm="100000">
                                          <p:val>
                                            <p:strVal val="#ppt_h"/>
                                          </p:val>
                                        </p:tav>
                                      </p:tavLst>
                                    </p:anim>
                                  </p:childTnLst>
                                </p:cTn>
                              </p:par>
                              <p:par>
                                <p:cTn id="19" presetID="19" presetClass="entr" presetSubtype="10" fill="hold" grpId="1" nodeType="withEffect">
                                  <p:stCondLst>
                                    <p:cond delay="0"/>
                                  </p:stCondLst>
                                  <p:iterate>
                                    <p:tmAbs val="0"/>
                                  </p:iterate>
                                  <p:childTnLst>
                                    <p:set>
                                      <p:cBhvr>
                                        <p:cTn id="20" fill="hold"/>
                                        <p:tgtEl>
                                          <p:spTgt spid="12857">
                                            <p:txEl>
                                              <p:pRg st="2" end="2"/>
                                            </p:txEl>
                                          </p:spTgt>
                                        </p:tgtEl>
                                        <p:attrNameLst>
                                          <p:attrName>style.visibility</p:attrName>
                                        </p:attrNameLst>
                                      </p:cBhvr>
                                      <p:to>
                                        <p:strVal val="visible"/>
                                      </p:to>
                                    </p:set>
                                    <p:animEffect transition="in" filter="fade">
                                      <p:cBhvr>
                                        <p:cTn id="21" dur="500" fill="hold"/>
                                        <p:tgtEl>
                                          <p:spTgt spid="12857">
                                            <p:txEl>
                                              <p:pRg st="2" end="2"/>
                                            </p:txEl>
                                          </p:spTgt>
                                        </p:tgtEl>
                                      </p:cBhvr>
                                    </p:animEffect>
                                    <p:anim calcmode="lin" valueType="num">
                                      <p:cBhvr>
                                        <p:cTn id="22" dur="500" fill="hold"/>
                                        <p:tgtEl>
                                          <p:spTgt spid="12857">
                                            <p:txEl>
                                              <p:pRg st="2" end="2"/>
                                            </p:txEl>
                                          </p:spTgt>
                                        </p:tgtEl>
                                        <p:attrNameLst>
                                          <p:attrName>ppt_w</p:attrName>
                                        </p:attrNameLst>
                                      </p:cBhvr>
                                      <p:tavLst>
                                        <p:tav tm="0" fmla="#ppt_w*sin(2.5*pi*$)">
                                          <p:val>
                                            <p:fltVal val="0"/>
                                          </p:val>
                                        </p:tav>
                                        <p:tav tm="100000">
                                          <p:val>
                                            <p:fltVal val="1"/>
                                          </p:val>
                                        </p:tav>
                                      </p:tavLst>
                                    </p:anim>
                                    <p:anim calcmode="lin" valueType="num">
                                      <p:cBhvr>
                                        <p:cTn id="23" dur="500" fill="hold"/>
                                        <p:tgtEl>
                                          <p:spTgt spid="12857">
                                            <p:txEl>
                                              <p:pRg st="2" end="2"/>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57" grpId="1" build="p" animBg="1" advAuto="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59"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221</a:t>
            </a:fld>
            <a:endParaRPr/>
          </a:p>
        </p:txBody>
      </p:sp>
      <p:sp>
        <p:nvSpPr>
          <p:cNvPr id="12860" name="Rectangle 3"/>
          <p:cNvSpPr txBox="1">
            <a:spLocks noGrp="1"/>
          </p:cNvSpPr>
          <p:nvPr>
            <p:ph type="body" idx="1"/>
          </p:nvPr>
        </p:nvSpPr>
        <p:spPr>
          <a:xfrm>
            <a:off x="609600" y="504824"/>
            <a:ext cx="10972800" cy="5626103"/>
          </a:xfrm>
          <a:prstGeom prst="rect">
            <a:avLst/>
          </a:prstGeom>
        </p:spPr>
        <p:txBody>
          <a:bodyPr/>
          <a:lstStyle/>
          <a:p>
            <a:pPr>
              <a:spcBef>
                <a:spcPts val="500"/>
              </a:spcBef>
              <a:buSzTx/>
              <a:buNone/>
              <a:defRPr sz="2400">
                <a:solidFill>
                  <a:srgbClr val="FFFF66"/>
                </a:solidFill>
              </a:defRPr>
            </a:pPr>
            <a:r>
              <a:t>Sin embargo, es difícil tratar varios pasajes de Juan como una simple escatología realizada o vertical:</a:t>
            </a:r>
          </a:p>
          <a:p>
            <a:pPr marL="742950" lvl="1" indent="-285750">
              <a:spcBef>
                <a:spcPts val="400"/>
              </a:spcBef>
              <a:defRPr sz="2000" i="1">
                <a:latin typeface="Arial Narrow"/>
                <a:ea typeface="Arial Narrow"/>
                <a:cs typeface="Arial Narrow"/>
                <a:sym typeface="Arial Narrow"/>
              </a:defRPr>
            </a:pPr>
            <a:r>
              <a:t>“Si quiero que él quede hasta que yo venga…” (21:22)</a:t>
            </a:r>
            <a:endParaRPr sz="2800"/>
          </a:p>
          <a:p>
            <a:pPr marL="742950" lvl="1" indent="-285750">
              <a:spcBef>
                <a:spcPts val="400"/>
              </a:spcBef>
              <a:defRPr sz="2000" i="1">
                <a:latin typeface="Arial Narrow"/>
                <a:ea typeface="Arial Narrow"/>
                <a:cs typeface="Arial Narrow"/>
                <a:sym typeface="Arial Narrow"/>
              </a:defRPr>
            </a:pPr>
            <a:r>
              <a:t>“Si me voy…volveré…” (14:1-3)</a:t>
            </a:r>
            <a:endParaRPr sz="2800"/>
          </a:p>
          <a:p>
            <a:pPr marL="742950" lvl="1" indent="-285750">
              <a:spcBef>
                <a:spcPts val="400"/>
              </a:spcBef>
              <a:defRPr sz="2000" i="1">
                <a:latin typeface="Arial Narrow"/>
                <a:ea typeface="Arial Narrow"/>
                <a:cs typeface="Arial Narrow"/>
                <a:sym typeface="Arial Narrow"/>
              </a:defRPr>
            </a:pPr>
            <a:r>
              <a:t>“Llegará la hora en que todos los que están en el sepulcro oirán su voz…” (5:28-29)</a:t>
            </a:r>
            <a:endParaRPr sz="2800"/>
          </a:p>
          <a:p>
            <a:pPr marL="742950" lvl="1" indent="-285750">
              <a:spcBef>
                <a:spcPts val="400"/>
              </a:spcBef>
              <a:defRPr sz="2000" i="1">
                <a:latin typeface="Arial Narrow"/>
                <a:ea typeface="Arial Narrow"/>
                <a:cs typeface="Arial Narrow"/>
                <a:sym typeface="Arial Narrow"/>
              </a:defRPr>
            </a:pPr>
            <a:r>
              <a:t>“Yo los resucitaré en el último día…” (6:39-40, 44, 54; cf. 12:48)</a:t>
            </a:r>
            <a:endParaRPr sz="2800"/>
          </a:p>
          <a:p>
            <a:pPr>
              <a:spcBef>
                <a:spcPts val="500"/>
              </a:spcBef>
              <a:buSzTx/>
              <a:buNone/>
              <a:defRPr sz="2400">
                <a:solidFill>
                  <a:srgbClr val="FFFF66"/>
                </a:solidFill>
              </a:defRPr>
            </a:pPr>
            <a:r>
              <a:t>Más bien, es más justo decir que el Cuarto Evangelio tiene </a:t>
            </a:r>
            <a:r>
              <a:rPr u="sng"/>
              <a:t>ambos</a:t>
            </a:r>
            <a:r>
              <a:t> una vertical </a:t>
            </a:r>
            <a:r>
              <a:rPr u="sng"/>
              <a:t>y </a:t>
            </a:r>
            <a:r>
              <a:t>una escatología horizontal.</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3" fill="hold" grpId="1" nodeType="clickEffect">
                                  <p:stCondLst>
                                    <p:cond delay="0"/>
                                  </p:stCondLst>
                                  <p:iterate>
                                    <p:tmAbs val="0"/>
                                  </p:iterate>
                                  <p:childTnLst>
                                    <p:set>
                                      <p:cBhvr>
                                        <p:cTn id="6" fill="hold"/>
                                        <p:tgtEl>
                                          <p:spTgt spid="12860">
                                            <p:bg/>
                                          </p:spTgt>
                                        </p:tgtEl>
                                        <p:attrNameLst>
                                          <p:attrName>style.visibility</p:attrName>
                                        </p:attrNameLst>
                                      </p:cBhvr>
                                      <p:to>
                                        <p:strVal val="visible"/>
                                      </p:to>
                                    </p:set>
                                    <p:anim calcmode="lin" valueType="num">
                                      <p:cBhvr>
                                        <p:cTn id="7" dur="500" fill="hold"/>
                                        <p:tgtEl>
                                          <p:spTgt spid="12860">
                                            <p:bg/>
                                          </p:spTgt>
                                        </p:tgtEl>
                                        <p:attrNameLst>
                                          <p:attrName>ppt_x</p:attrName>
                                        </p:attrNameLst>
                                      </p:cBhvr>
                                      <p:tavLst>
                                        <p:tav tm="0">
                                          <p:val>
                                            <p:strVal val="1+#ppt_w/2"/>
                                          </p:val>
                                        </p:tav>
                                        <p:tav tm="100000">
                                          <p:val>
                                            <p:strVal val="#ppt_x"/>
                                          </p:val>
                                        </p:tav>
                                      </p:tavLst>
                                    </p:anim>
                                    <p:anim calcmode="lin" valueType="num">
                                      <p:cBhvr>
                                        <p:cTn id="8" dur="500" fill="hold"/>
                                        <p:tgtEl>
                                          <p:spTgt spid="12860">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60">
                                            <p:txEl>
                                              <p:pRg st="0" end="0"/>
                                            </p:txEl>
                                          </p:spTgt>
                                        </p:tgtEl>
                                        <p:attrNameLst>
                                          <p:attrName>style.visibility</p:attrName>
                                        </p:attrNameLst>
                                      </p:cBhvr>
                                      <p:to>
                                        <p:strVal val="visible"/>
                                      </p:to>
                                    </p:set>
                                    <p:anim calcmode="lin" valueType="num">
                                      <p:cBhvr>
                                        <p:cTn id="11" dur="500" fill="hold"/>
                                        <p:tgtEl>
                                          <p:spTgt spid="12860">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60">
                                            <p:txEl>
                                              <p:pRg st="0" end="0"/>
                                            </p:txEl>
                                          </p:spTgt>
                                        </p:tgtEl>
                                        <p:attrNameLst>
                                          <p:attrName>ppt_y</p:attrName>
                                        </p:attrNameLst>
                                      </p:cBhvr>
                                      <p:tavLst>
                                        <p:tav tm="0">
                                          <p:val>
                                            <p:strVal val="0-#ppt_h/2"/>
                                          </p:val>
                                        </p:tav>
                                        <p:tav tm="100000">
                                          <p:val>
                                            <p:strVal val="#ppt_y"/>
                                          </p:val>
                                        </p:tav>
                                      </p:tavLst>
                                    </p:anim>
                                  </p:childTnLst>
                                </p:cTn>
                              </p:par>
                              <p:par>
                                <p:cTn id="13" presetID="2" presetClass="entr" presetSubtype="3" fill="hold" grpId="1" nodeType="withEffect">
                                  <p:stCondLst>
                                    <p:cond delay="0"/>
                                  </p:stCondLst>
                                  <p:iterate>
                                    <p:tmAbs val="0"/>
                                  </p:iterate>
                                  <p:childTnLst>
                                    <p:set>
                                      <p:cBhvr>
                                        <p:cTn id="14" fill="hold"/>
                                        <p:tgtEl>
                                          <p:spTgt spid="12860">
                                            <p:txEl>
                                              <p:pRg st="1" end="1"/>
                                            </p:txEl>
                                          </p:spTgt>
                                        </p:tgtEl>
                                        <p:attrNameLst>
                                          <p:attrName>style.visibility</p:attrName>
                                        </p:attrNameLst>
                                      </p:cBhvr>
                                      <p:to>
                                        <p:strVal val="visible"/>
                                      </p:to>
                                    </p:set>
                                    <p:anim calcmode="lin" valueType="num">
                                      <p:cBhvr>
                                        <p:cTn id="15" dur="500" fill="hold"/>
                                        <p:tgtEl>
                                          <p:spTgt spid="12860">
                                            <p:txEl>
                                              <p:pRg st="1" end="1"/>
                                            </p:txEl>
                                          </p:spTgt>
                                        </p:tgtEl>
                                        <p:attrNameLst>
                                          <p:attrName>ppt_x</p:attrName>
                                        </p:attrNameLst>
                                      </p:cBhvr>
                                      <p:tavLst>
                                        <p:tav tm="0">
                                          <p:val>
                                            <p:strVal val="1+#ppt_w/2"/>
                                          </p:val>
                                        </p:tav>
                                        <p:tav tm="100000">
                                          <p:val>
                                            <p:strVal val="#ppt_x"/>
                                          </p:val>
                                        </p:tav>
                                      </p:tavLst>
                                    </p:anim>
                                    <p:anim calcmode="lin" valueType="num">
                                      <p:cBhvr>
                                        <p:cTn id="16" dur="500" fill="hold"/>
                                        <p:tgtEl>
                                          <p:spTgt spid="12860">
                                            <p:txEl>
                                              <p:pRg st="1" end="1"/>
                                            </p:txEl>
                                          </p:spTgt>
                                        </p:tgtEl>
                                        <p:attrNameLst>
                                          <p:attrName>ppt_y</p:attrName>
                                        </p:attrNameLst>
                                      </p:cBhvr>
                                      <p:tavLst>
                                        <p:tav tm="0">
                                          <p:val>
                                            <p:strVal val="0-#ppt_h/2"/>
                                          </p:val>
                                        </p:tav>
                                        <p:tav tm="100000">
                                          <p:val>
                                            <p:strVal val="#ppt_y"/>
                                          </p:val>
                                        </p:tav>
                                      </p:tavLst>
                                    </p:anim>
                                  </p:childTnLst>
                                </p:cTn>
                              </p:par>
                              <p:par>
                                <p:cTn id="17" presetID="2" presetClass="entr" presetSubtype="3" fill="hold" grpId="1" nodeType="withEffect">
                                  <p:stCondLst>
                                    <p:cond delay="0"/>
                                  </p:stCondLst>
                                  <p:iterate>
                                    <p:tmAbs val="0"/>
                                  </p:iterate>
                                  <p:childTnLst>
                                    <p:set>
                                      <p:cBhvr>
                                        <p:cTn id="18" fill="hold"/>
                                        <p:tgtEl>
                                          <p:spTgt spid="12860">
                                            <p:txEl>
                                              <p:pRg st="2" end="2"/>
                                            </p:txEl>
                                          </p:spTgt>
                                        </p:tgtEl>
                                        <p:attrNameLst>
                                          <p:attrName>style.visibility</p:attrName>
                                        </p:attrNameLst>
                                      </p:cBhvr>
                                      <p:to>
                                        <p:strVal val="visible"/>
                                      </p:to>
                                    </p:set>
                                    <p:anim calcmode="lin" valueType="num">
                                      <p:cBhvr>
                                        <p:cTn id="19" dur="500" fill="hold"/>
                                        <p:tgtEl>
                                          <p:spTgt spid="12860">
                                            <p:txEl>
                                              <p:pRg st="2" end="2"/>
                                            </p:txEl>
                                          </p:spTgt>
                                        </p:tgtEl>
                                        <p:attrNameLst>
                                          <p:attrName>ppt_x</p:attrName>
                                        </p:attrNameLst>
                                      </p:cBhvr>
                                      <p:tavLst>
                                        <p:tav tm="0">
                                          <p:val>
                                            <p:strVal val="1+#ppt_w/2"/>
                                          </p:val>
                                        </p:tav>
                                        <p:tav tm="100000">
                                          <p:val>
                                            <p:strVal val="#ppt_x"/>
                                          </p:val>
                                        </p:tav>
                                      </p:tavLst>
                                    </p:anim>
                                    <p:anim calcmode="lin" valueType="num">
                                      <p:cBhvr>
                                        <p:cTn id="20" dur="500" fill="hold"/>
                                        <p:tgtEl>
                                          <p:spTgt spid="12860">
                                            <p:txEl>
                                              <p:pRg st="2" end="2"/>
                                            </p:txEl>
                                          </p:spTgt>
                                        </p:tgtEl>
                                        <p:attrNameLst>
                                          <p:attrName>ppt_y</p:attrName>
                                        </p:attrNameLst>
                                      </p:cBhvr>
                                      <p:tavLst>
                                        <p:tav tm="0">
                                          <p:val>
                                            <p:strVal val="0-#ppt_h/2"/>
                                          </p:val>
                                        </p:tav>
                                        <p:tav tm="100000">
                                          <p:val>
                                            <p:strVal val="#ppt_y"/>
                                          </p:val>
                                        </p:tav>
                                      </p:tavLst>
                                    </p:anim>
                                  </p:childTnLst>
                                </p:cTn>
                              </p:par>
                              <p:par>
                                <p:cTn id="21" presetID="2" presetClass="entr" presetSubtype="3" fill="hold" grpId="1" nodeType="withEffect">
                                  <p:stCondLst>
                                    <p:cond delay="0"/>
                                  </p:stCondLst>
                                  <p:iterate>
                                    <p:tmAbs val="0"/>
                                  </p:iterate>
                                  <p:childTnLst>
                                    <p:set>
                                      <p:cBhvr>
                                        <p:cTn id="22" fill="hold"/>
                                        <p:tgtEl>
                                          <p:spTgt spid="12860">
                                            <p:txEl>
                                              <p:pRg st="3" end="3"/>
                                            </p:txEl>
                                          </p:spTgt>
                                        </p:tgtEl>
                                        <p:attrNameLst>
                                          <p:attrName>style.visibility</p:attrName>
                                        </p:attrNameLst>
                                      </p:cBhvr>
                                      <p:to>
                                        <p:strVal val="visible"/>
                                      </p:to>
                                    </p:set>
                                    <p:anim calcmode="lin" valueType="num">
                                      <p:cBhvr>
                                        <p:cTn id="23" dur="500" fill="hold"/>
                                        <p:tgtEl>
                                          <p:spTgt spid="12860">
                                            <p:txEl>
                                              <p:pRg st="3" end="3"/>
                                            </p:txEl>
                                          </p:spTgt>
                                        </p:tgtEl>
                                        <p:attrNameLst>
                                          <p:attrName>ppt_x</p:attrName>
                                        </p:attrNameLst>
                                      </p:cBhvr>
                                      <p:tavLst>
                                        <p:tav tm="0">
                                          <p:val>
                                            <p:strVal val="1+#ppt_w/2"/>
                                          </p:val>
                                        </p:tav>
                                        <p:tav tm="100000">
                                          <p:val>
                                            <p:strVal val="#ppt_x"/>
                                          </p:val>
                                        </p:tav>
                                      </p:tavLst>
                                    </p:anim>
                                    <p:anim calcmode="lin" valueType="num">
                                      <p:cBhvr>
                                        <p:cTn id="24" dur="500" fill="hold"/>
                                        <p:tgtEl>
                                          <p:spTgt spid="12860">
                                            <p:txEl>
                                              <p:pRg st="3" end="3"/>
                                            </p:txEl>
                                          </p:spTgt>
                                        </p:tgtEl>
                                        <p:attrNameLst>
                                          <p:attrName>ppt_y</p:attrName>
                                        </p:attrNameLst>
                                      </p:cBhvr>
                                      <p:tavLst>
                                        <p:tav tm="0">
                                          <p:val>
                                            <p:strVal val="0-#ppt_h/2"/>
                                          </p:val>
                                        </p:tav>
                                        <p:tav tm="100000">
                                          <p:val>
                                            <p:strVal val="#ppt_y"/>
                                          </p:val>
                                        </p:tav>
                                      </p:tavLst>
                                    </p:anim>
                                  </p:childTnLst>
                                </p:cTn>
                              </p:par>
                              <p:par>
                                <p:cTn id="25" presetID="2" presetClass="entr" presetSubtype="3" fill="hold" grpId="1" nodeType="withEffect">
                                  <p:stCondLst>
                                    <p:cond delay="0"/>
                                  </p:stCondLst>
                                  <p:iterate>
                                    <p:tmAbs val="0"/>
                                  </p:iterate>
                                  <p:childTnLst>
                                    <p:set>
                                      <p:cBhvr>
                                        <p:cTn id="26" fill="hold"/>
                                        <p:tgtEl>
                                          <p:spTgt spid="12860">
                                            <p:txEl>
                                              <p:pRg st="4" end="4"/>
                                            </p:txEl>
                                          </p:spTgt>
                                        </p:tgtEl>
                                        <p:attrNameLst>
                                          <p:attrName>style.visibility</p:attrName>
                                        </p:attrNameLst>
                                      </p:cBhvr>
                                      <p:to>
                                        <p:strVal val="visible"/>
                                      </p:to>
                                    </p:set>
                                    <p:anim calcmode="lin" valueType="num">
                                      <p:cBhvr>
                                        <p:cTn id="27" dur="500" fill="hold"/>
                                        <p:tgtEl>
                                          <p:spTgt spid="12860">
                                            <p:txEl>
                                              <p:pRg st="4" end="4"/>
                                            </p:txEl>
                                          </p:spTgt>
                                        </p:tgtEl>
                                        <p:attrNameLst>
                                          <p:attrName>ppt_x</p:attrName>
                                        </p:attrNameLst>
                                      </p:cBhvr>
                                      <p:tavLst>
                                        <p:tav tm="0">
                                          <p:val>
                                            <p:strVal val="1+#ppt_w/2"/>
                                          </p:val>
                                        </p:tav>
                                        <p:tav tm="100000">
                                          <p:val>
                                            <p:strVal val="#ppt_x"/>
                                          </p:val>
                                        </p:tav>
                                      </p:tavLst>
                                    </p:anim>
                                    <p:anim calcmode="lin" valueType="num">
                                      <p:cBhvr>
                                        <p:cTn id="28" dur="500" fill="hold"/>
                                        <p:tgtEl>
                                          <p:spTgt spid="12860">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3" fill="hold" grpId="1" nodeType="clickEffect">
                                  <p:stCondLst>
                                    <p:cond delay="0"/>
                                  </p:stCondLst>
                                  <p:iterate>
                                    <p:tmAbs val="0"/>
                                  </p:iterate>
                                  <p:childTnLst>
                                    <p:set>
                                      <p:cBhvr>
                                        <p:cTn id="32" fill="hold"/>
                                        <p:tgtEl>
                                          <p:spTgt spid="12860">
                                            <p:txEl>
                                              <p:pRg st="5" end="5"/>
                                            </p:txEl>
                                          </p:spTgt>
                                        </p:tgtEl>
                                        <p:attrNameLst>
                                          <p:attrName>style.visibility</p:attrName>
                                        </p:attrNameLst>
                                      </p:cBhvr>
                                      <p:to>
                                        <p:strVal val="visible"/>
                                      </p:to>
                                    </p:set>
                                    <p:anim calcmode="lin" valueType="num">
                                      <p:cBhvr>
                                        <p:cTn id="33" dur="500" fill="hold"/>
                                        <p:tgtEl>
                                          <p:spTgt spid="12860">
                                            <p:txEl>
                                              <p:pRg st="5" end="5"/>
                                            </p:txEl>
                                          </p:spTgt>
                                        </p:tgtEl>
                                        <p:attrNameLst>
                                          <p:attrName>ppt_x</p:attrName>
                                        </p:attrNameLst>
                                      </p:cBhvr>
                                      <p:tavLst>
                                        <p:tav tm="0">
                                          <p:val>
                                            <p:strVal val="1+#ppt_w/2"/>
                                          </p:val>
                                        </p:tav>
                                        <p:tav tm="100000">
                                          <p:val>
                                            <p:strVal val="#ppt_x"/>
                                          </p:val>
                                        </p:tav>
                                      </p:tavLst>
                                    </p:anim>
                                    <p:anim calcmode="lin" valueType="num">
                                      <p:cBhvr>
                                        <p:cTn id="34" dur="500" fill="hold"/>
                                        <p:tgtEl>
                                          <p:spTgt spid="12860">
                                            <p:txEl>
                                              <p:pRg st="5" end="5"/>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60" grpId="1" build="p" animBg="1" advAuto="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62" name="Slide Number Placeholder 5"/>
          <p:cNvSpPr txBox="1">
            <a:spLocks noGrp="1"/>
          </p:cNvSpPr>
          <p:nvPr>
            <p:ph type="sldNum" sz="quarter" idx="2"/>
          </p:nvPr>
        </p:nvSpPr>
        <p:spPr>
          <a:xfrm>
            <a:off x="8737600" y="6436583"/>
            <a:ext cx="358413"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222</a:t>
            </a:fld>
            <a:endParaRPr/>
          </a:p>
        </p:txBody>
      </p:sp>
      <p:sp>
        <p:nvSpPr>
          <p:cNvPr id="12863" name="Rectangle 3"/>
          <p:cNvSpPr txBox="1">
            <a:spLocks noGrp="1"/>
          </p:cNvSpPr>
          <p:nvPr>
            <p:ph type="body" idx="1"/>
          </p:nvPr>
        </p:nvSpPr>
        <p:spPr>
          <a:xfrm>
            <a:off x="514348" y="323850"/>
            <a:ext cx="11344276" cy="4714875"/>
          </a:xfrm>
          <a:prstGeom prst="rect">
            <a:avLst/>
          </a:prstGeom>
        </p:spPr>
        <p:txBody>
          <a:bodyPr/>
          <a:lstStyle/>
          <a:p>
            <a:pPr>
              <a:lnSpc>
                <a:spcPct val="90000"/>
              </a:lnSpc>
              <a:spcBef>
                <a:spcPts val="500"/>
              </a:spcBef>
              <a:buSzTx/>
              <a:buNone/>
              <a:defRPr sz="2400">
                <a:solidFill>
                  <a:srgbClr val="FFFF66"/>
                </a:solidFill>
              </a:defRPr>
            </a:pPr>
            <a:r>
              <a:t>La venida de Jesús…</a:t>
            </a:r>
          </a:p>
          <a:p>
            <a:pPr marL="742950" lvl="1" indent="-285750">
              <a:lnSpc>
                <a:spcPct val="90000"/>
              </a:lnSpc>
              <a:spcBef>
                <a:spcPts val="400"/>
              </a:spcBef>
              <a:defRPr sz="2000" i="1">
                <a:latin typeface="Arial Narrow"/>
                <a:ea typeface="Arial Narrow"/>
                <a:cs typeface="Arial Narrow"/>
                <a:sym typeface="Arial Narrow"/>
              </a:defRPr>
            </a:pPr>
            <a:r>
              <a:t>Jesús “vendrá de nuevo” en la venida del Paracleto (14:18, 23)</a:t>
            </a:r>
            <a:endParaRPr sz="2800"/>
          </a:p>
          <a:p>
            <a:pPr marL="742950" lvl="1" indent="-285750">
              <a:lnSpc>
                <a:spcPct val="90000"/>
              </a:lnSpc>
              <a:spcBef>
                <a:spcPts val="400"/>
              </a:spcBef>
              <a:defRPr sz="2000" i="1">
                <a:latin typeface="Arial Narrow"/>
                <a:ea typeface="Arial Narrow"/>
                <a:cs typeface="Arial Narrow"/>
                <a:sym typeface="Arial Narrow"/>
              </a:defRPr>
            </a:pPr>
            <a:r>
              <a:t>Jesús también “se iría a preparar lugar” y “volvería” (14:2-4, 28). Si él quisiera, algunos podrían “quedarse hasta que yo venga” (21:22).</a:t>
            </a:r>
            <a:endParaRPr sz="2800"/>
          </a:p>
          <a:p>
            <a:pPr>
              <a:lnSpc>
                <a:spcPct val="90000"/>
              </a:lnSpc>
              <a:spcBef>
                <a:spcPts val="500"/>
              </a:spcBef>
              <a:buSzTx/>
              <a:buNone/>
              <a:defRPr sz="2400">
                <a:solidFill>
                  <a:srgbClr val="FFFF66"/>
                </a:solidFill>
              </a:defRPr>
            </a:pPr>
            <a:r>
              <a:t>La resurrección de los muertos…</a:t>
            </a:r>
          </a:p>
          <a:p>
            <a:pPr marL="742950" lvl="1" indent="-285750">
              <a:lnSpc>
                <a:spcPct val="90000"/>
              </a:lnSpc>
              <a:spcBef>
                <a:spcPts val="400"/>
              </a:spcBef>
              <a:defRPr sz="2000" i="1">
                <a:latin typeface="Arial Narrow"/>
                <a:ea typeface="Arial Narrow"/>
                <a:cs typeface="Arial Narrow"/>
                <a:sym typeface="Arial Narrow"/>
              </a:defRPr>
            </a:pPr>
            <a:r>
              <a:t>“Ahora es la hora” en que los muertos oirán la voz del Hijo de Dios (5,25-26).</a:t>
            </a:r>
            <a:endParaRPr sz="2800"/>
          </a:p>
          <a:p>
            <a:pPr marL="742950" lvl="1" indent="-285750">
              <a:lnSpc>
                <a:spcPct val="90000"/>
              </a:lnSpc>
              <a:spcBef>
                <a:spcPts val="400"/>
              </a:spcBef>
              <a:defRPr sz="2000" i="1">
                <a:latin typeface="Arial Narrow"/>
                <a:ea typeface="Arial Narrow"/>
                <a:cs typeface="Arial Narrow"/>
                <a:sym typeface="Arial Narrow"/>
              </a:defRPr>
            </a:pPr>
            <a:r>
              <a:t>Todavía queda “el último día” con su resurrección a la vida o a la condenación (5,28-29).</a:t>
            </a:r>
            <a:endParaRPr sz="2800"/>
          </a:p>
          <a:p>
            <a:pPr>
              <a:lnSpc>
                <a:spcPct val="90000"/>
              </a:lnSpc>
              <a:spcBef>
                <a:spcPts val="500"/>
              </a:spcBef>
              <a:buSzTx/>
              <a:buNone/>
              <a:defRPr sz="2400">
                <a:solidFill>
                  <a:srgbClr val="FFFF66"/>
                </a:solidFill>
              </a:defRPr>
            </a:pPr>
            <a:r>
              <a:t>El juicio…</a:t>
            </a:r>
          </a:p>
          <a:p>
            <a:pPr marL="742950" lvl="1" indent="-285750">
              <a:lnSpc>
                <a:spcPct val="90000"/>
              </a:lnSpc>
              <a:spcBef>
                <a:spcPts val="400"/>
              </a:spcBef>
              <a:defRPr sz="2000" i="1">
                <a:latin typeface="Arial Narrow"/>
                <a:ea typeface="Arial Narrow"/>
                <a:cs typeface="Arial Narrow"/>
                <a:sym typeface="Arial Narrow"/>
              </a:defRPr>
            </a:pPr>
            <a:r>
              <a:t>En la cruz y la resurrección, Cristo juzgó al mundo y expulsó a Satanás (12:31; 14:30; 16:8-11).</a:t>
            </a:r>
            <a:endParaRPr sz="2800"/>
          </a:p>
          <a:p>
            <a:pPr marL="742950" lvl="1" indent="-285750">
              <a:lnSpc>
                <a:spcPct val="90000"/>
              </a:lnSpc>
              <a:spcBef>
                <a:spcPts val="400"/>
              </a:spcBef>
              <a:defRPr sz="2000" i="1">
                <a:latin typeface="Arial Narrow"/>
                <a:ea typeface="Arial Narrow"/>
                <a:cs typeface="Arial Narrow"/>
                <a:sym typeface="Arial Narrow"/>
              </a:defRPr>
            </a:pPr>
            <a:r>
              <a:t>La propia palabra de Cristo será el testimonio final en el “último día” (12:48).</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grpId="1" nodeType="afterEffect">
                                  <p:stCondLst>
                                    <p:cond delay="0"/>
                                  </p:stCondLst>
                                  <p:iterate>
                                    <p:tmAbs val="0"/>
                                  </p:iterate>
                                  <p:childTnLst>
                                    <p:set>
                                      <p:cBhvr>
                                        <p:cTn id="6" fill="hold"/>
                                        <p:tgtEl>
                                          <p:spTgt spid="12863">
                                            <p:bg/>
                                          </p:spTgt>
                                        </p:tgtEl>
                                        <p:attrNameLst>
                                          <p:attrName>style.visibility</p:attrName>
                                        </p:attrNameLst>
                                      </p:cBhvr>
                                      <p:to>
                                        <p:strVal val="visible"/>
                                      </p:to>
                                    </p:set>
                                    <p:anim calcmode="lin" valueType="num">
                                      <p:cBhvr>
                                        <p:cTn id="7" dur="500" fill="hold"/>
                                        <p:tgtEl>
                                          <p:spTgt spid="12863">
                                            <p:bg/>
                                          </p:spTgt>
                                        </p:tgtEl>
                                        <p:attrNameLst>
                                          <p:attrName>ppt_x</p:attrName>
                                        </p:attrNameLst>
                                      </p:cBhvr>
                                      <p:tavLst>
                                        <p:tav tm="0">
                                          <p:val>
                                            <p:strVal val="1+#ppt_w/2"/>
                                          </p:val>
                                        </p:tav>
                                        <p:tav tm="100000">
                                          <p:val>
                                            <p:strVal val="#ppt_x"/>
                                          </p:val>
                                        </p:tav>
                                      </p:tavLst>
                                    </p:anim>
                                    <p:anim calcmode="lin" valueType="num">
                                      <p:cBhvr>
                                        <p:cTn id="8" dur="500" fill="hold"/>
                                        <p:tgtEl>
                                          <p:spTgt spid="12863">
                                            <p:bg/>
                                          </p:spTgt>
                                        </p:tgtEl>
                                        <p:attrNameLst>
                                          <p:attrName>ppt_y</p:attrName>
                                        </p:attrNameLst>
                                      </p:cBhvr>
                                      <p:tavLst>
                                        <p:tav tm="0">
                                          <p:val>
                                            <p:strVal val="0-#ppt_h/2"/>
                                          </p:val>
                                        </p:tav>
                                        <p:tav tm="100000">
                                          <p:val>
                                            <p:strVal val="#ppt_y"/>
                                          </p:val>
                                        </p:tav>
                                      </p:tavLst>
                                    </p:anim>
                                  </p:childTnLst>
                                </p:cTn>
                              </p:par>
                              <p:par>
                                <p:cTn id="9" presetID="2" presetClass="entr" presetSubtype="3" fill="hold" grpId="1" nodeType="withEffect">
                                  <p:stCondLst>
                                    <p:cond delay="0"/>
                                  </p:stCondLst>
                                  <p:iterate>
                                    <p:tmAbs val="0"/>
                                  </p:iterate>
                                  <p:childTnLst>
                                    <p:set>
                                      <p:cBhvr>
                                        <p:cTn id="10" fill="hold"/>
                                        <p:tgtEl>
                                          <p:spTgt spid="12863">
                                            <p:txEl>
                                              <p:pRg st="0" end="0"/>
                                            </p:txEl>
                                          </p:spTgt>
                                        </p:tgtEl>
                                        <p:attrNameLst>
                                          <p:attrName>style.visibility</p:attrName>
                                        </p:attrNameLst>
                                      </p:cBhvr>
                                      <p:to>
                                        <p:strVal val="visible"/>
                                      </p:to>
                                    </p:set>
                                    <p:anim calcmode="lin" valueType="num">
                                      <p:cBhvr>
                                        <p:cTn id="11" dur="500" fill="hold"/>
                                        <p:tgtEl>
                                          <p:spTgt spid="12863">
                                            <p:txEl>
                                              <p:pRg st="0" end="0"/>
                                            </p:txEl>
                                          </p:spTgt>
                                        </p:tgtEl>
                                        <p:attrNameLst>
                                          <p:attrName>ppt_x</p:attrName>
                                        </p:attrNameLst>
                                      </p:cBhvr>
                                      <p:tavLst>
                                        <p:tav tm="0">
                                          <p:val>
                                            <p:strVal val="1+#ppt_w/2"/>
                                          </p:val>
                                        </p:tav>
                                        <p:tav tm="100000">
                                          <p:val>
                                            <p:strVal val="#ppt_x"/>
                                          </p:val>
                                        </p:tav>
                                      </p:tavLst>
                                    </p:anim>
                                    <p:anim calcmode="lin" valueType="num">
                                      <p:cBhvr>
                                        <p:cTn id="12" dur="500" fill="hold"/>
                                        <p:tgtEl>
                                          <p:spTgt spid="12863">
                                            <p:txEl>
                                              <p:pRg st="0" end="0"/>
                                            </p:txEl>
                                          </p:spTgt>
                                        </p:tgtEl>
                                        <p:attrNameLst>
                                          <p:attrName>ppt_y</p:attrName>
                                        </p:attrNameLst>
                                      </p:cBhvr>
                                      <p:tavLst>
                                        <p:tav tm="0">
                                          <p:val>
                                            <p:strVal val="0-#ppt_h/2"/>
                                          </p:val>
                                        </p:tav>
                                        <p:tav tm="100000">
                                          <p:val>
                                            <p:strVal val="#ppt_y"/>
                                          </p:val>
                                        </p:tav>
                                      </p:tavLst>
                                    </p:anim>
                                  </p:childTnLst>
                                </p:cTn>
                              </p:par>
                              <p:par>
                                <p:cTn id="13" presetID="2" presetClass="entr" presetSubtype="3" fill="hold" grpId="1" nodeType="withEffect">
                                  <p:stCondLst>
                                    <p:cond delay="0"/>
                                  </p:stCondLst>
                                  <p:iterate>
                                    <p:tmAbs val="0"/>
                                  </p:iterate>
                                  <p:childTnLst>
                                    <p:set>
                                      <p:cBhvr>
                                        <p:cTn id="14" fill="hold"/>
                                        <p:tgtEl>
                                          <p:spTgt spid="12863">
                                            <p:txEl>
                                              <p:pRg st="1" end="1"/>
                                            </p:txEl>
                                          </p:spTgt>
                                        </p:tgtEl>
                                        <p:attrNameLst>
                                          <p:attrName>style.visibility</p:attrName>
                                        </p:attrNameLst>
                                      </p:cBhvr>
                                      <p:to>
                                        <p:strVal val="visible"/>
                                      </p:to>
                                    </p:set>
                                    <p:anim calcmode="lin" valueType="num">
                                      <p:cBhvr>
                                        <p:cTn id="15" dur="500" fill="hold"/>
                                        <p:tgtEl>
                                          <p:spTgt spid="12863">
                                            <p:txEl>
                                              <p:pRg st="1" end="1"/>
                                            </p:txEl>
                                          </p:spTgt>
                                        </p:tgtEl>
                                        <p:attrNameLst>
                                          <p:attrName>ppt_x</p:attrName>
                                        </p:attrNameLst>
                                      </p:cBhvr>
                                      <p:tavLst>
                                        <p:tav tm="0">
                                          <p:val>
                                            <p:strVal val="1+#ppt_w/2"/>
                                          </p:val>
                                        </p:tav>
                                        <p:tav tm="100000">
                                          <p:val>
                                            <p:strVal val="#ppt_x"/>
                                          </p:val>
                                        </p:tav>
                                      </p:tavLst>
                                    </p:anim>
                                    <p:anim calcmode="lin" valueType="num">
                                      <p:cBhvr>
                                        <p:cTn id="16" dur="500" fill="hold"/>
                                        <p:tgtEl>
                                          <p:spTgt spid="12863">
                                            <p:txEl>
                                              <p:pRg st="1" end="1"/>
                                            </p:txEl>
                                          </p:spTgt>
                                        </p:tgtEl>
                                        <p:attrNameLst>
                                          <p:attrName>ppt_y</p:attrName>
                                        </p:attrNameLst>
                                      </p:cBhvr>
                                      <p:tavLst>
                                        <p:tav tm="0">
                                          <p:val>
                                            <p:strVal val="0-#ppt_h/2"/>
                                          </p:val>
                                        </p:tav>
                                        <p:tav tm="100000">
                                          <p:val>
                                            <p:strVal val="#ppt_y"/>
                                          </p:val>
                                        </p:tav>
                                      </p:tavLst>
                                    </p:anim>
                                  </p:childTnLst>
                                </p:cTn>
                              </p:par>
                              <p:par>
                                <p:cTn id="17" presetID="2" presetClass="entr" presetSubtype="3" fill="hold" grpId="1" nodeType="withEffect">
                                  <p:stCondLst>
                                    <p:cond delay="0"/>
                                  </p:stCondLst>
                                  <p:iterate>
                                    <p:tmAbs val="0"/>
                                  </p:iterate>
                                  <p:childTnLst>
                                    <p:set>
                                      <p:cBhvr>
                                        <p:cTn id="18" fill="hold"/>
                                        <p:tgtEl>
                                          <p:spTgt spid="12863">
                                            <p:txEl>
                                              <p:pRg st="2" end="2"/>
                                            </p:txEl>
                                          </p:spTgt>
                                        </p:tgtEl>
                                        <p:attrNameLst>
                                          <p:attrName>style.visibility</p:attrName>
                                        </p:attrNameLst>
                                      </p:cBhvr>
                                      <p:to>
                                        <p:strVal val="visible"/>
                                      </p:to>
                                    </p:set>
                                    <p:anim calcmode="lin" valueType="num">
                                      <p:cBhvr>
                                        <p:cTn id="19" dur="500" fill="hold"/>
                                        <p:tgtEl>
                                          <p:spTgt spid="12863">
                                            <p:txEl>
                                              <p:pRg st="2" end="2"/>
                                            </p:txEl>
                                          </p:spTgt>
                                        </p:tgtEl>
                                        <p:attrNameLst>
                                          <p:attrName>ppt_x</p:attrName>
                                        </p:attrNameLst>
                                      </p:cBhvr>
                                      <p:tavLst>
                                        <p:tav tm="0">
                                          <p:val>
                                            <p:strVal val="1+#ppt_w/2"/>
                                          </p:val>
                                        </p:tav>
                                        <p:tav tm="100000">
                                          <p:val>
                                            <p:strVal val="#ppt_x"/>
                                          </p:val>
                                        </p:tav>
                                      </p:tavLst>
                                    </p:anim>
                                    <p:anim calcmode="lin" valueType="num">
                                      <p:cBhvr>
                                        <p:cTn id="20" dur="500" fill="hold"/>
                                        <p:tgtEl>
                                          <p:spTgt spid="12863">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3" fill="hold" grpId="1" nodeType="clickEffect">
                                  <p:stCondLst>
                                    <p:cond delay="0"/>
                                  </p:stCondLst>
                                  <p:iterate>
                                    <p:tmAbs val="0"/>
                                  </p:iterate>
                                  <p:childTnLst>
                                    <p:set>
                                      <p:cBhvr>
                                        <p:cTn id="24" fill="hold"/>
                                        <p:tgtEl>
                                          <p:spTgt spid="12863">
                                            <p:txEl>
                                              <p:pRg st="3" end="3"/>
                                            </p:txEl>
                                          </p:spTgt>
                                        </p:tgtEl>
                                        <p:attrNameLst>
                                          <p:attrName>style.visibility</p:attrName>
                                        </p:attrNameLst>
                                      </p:cBhvr>
                                      <p:to>
                                        <p:strVal val="visible"/>
                                      </p:to>
                                    </p:set>
                                    <p:anim calcmode="lin" valueType="num">
                                      <p:cBhvr>
                                        <p:cTn id="25" dur="500" fill="hold"/>
                                        <p:tgtEl>
                                          <p:spTgt spid="12863">
                                            <p:txEl>
                                              <p:pRg st="3" end="3"/>
                                            </p:txEl>
                                          </p:spTgt>
                                        </p:tgtEl>
                                        <p:attrNameLst>
                                          <p:attrName>ppt_x</p:attrName>
                                        </p:attrNameLst>
                                      </p:cBhvr>
                                      <p:tavLst>
                                        <p:tav tm="0">
                                          <p:val>
                                            <p:strVal val="1+#ppt_w/2"/>
                                          </p:val>
                                        </p:tav>
                                        <p:tav tm="100000">
                                          <p:val>
                                            <p:strVal val="#ppt_x"/>
                                          </p:val>
                                        </p:tav>
                                      </p:tavLst>
                                    </p:anim>
                                    <p:anim calcmode="lin" valueType="num">
                                      <p:cBhvr>
                                        <p:cTn id="26" dur="500" fill="hold"/>
                                        <p:tgtEl>
                                          <p:spTgt spid="12863">
                                            <p:txEl>
                                              <p:pRg st="3" end="3"/>
                                            </p:txEl>
                                          </p:spTgt>
                                        </p:tgtEl>
                                        <p:attrNameLst>
                                          <p:attrName>ppt_y</p:attrName>
                                        </p:attrNameLst>
                                      </p:cBhvr>
                                      <p:tavLst>
                                        <p:tav tm="0">
                                          <p:val>
                                            <p:strVal val="0-#ppt_h/2"/>
                                          </p:val>
                                        </p:tav>
                                        <p:tav tm="100000">
                                          <p:val>
                                            <p:strVal val="#ppt_y"/>
                                          </p:val>
                                        </p:tav>
                                      </p:tavLst>
                                    </p:anim>
                                  </p:childTnLst>
                                </p:cTn>
                              </p:par>
                              <p:par>
                                <p:cTn id="27" presetID="2" presetClass="entr" presetSubtype="3" fill="hold" grpId="1" nodeType="withEffect">
                                  <p:stCondLst>
                                    <p:cond delay="0"/>
                                  </p:stCondLst>
                                  <p:iterate>
                                    <p:tmAbs val="0"/>
                                  </p:iterate>
                                  <p:childTnLst>
                                    <p:set>
                                      <p:cBhvr>
                                        <p:cTn id="28" fill="hold"/>
                                        <p:tgtEl>
                                          <p:spTgt spid="12863">
                                            <p:txEl>
                                              <p:pRg st="4" end="4"/>
                                            </p:txEl>
                                          </p:spTgt>
                                        </p:tgtEl>
                                        <p:attrNameLst>
                                          <p:attrName>style.visibility</p:attrName>
                                        </p:attrNameLst>
                                      </p:cBhvr>
                                      <p:to>
                                        <p:strVal val="visible"/>
                                      </p:to>
                                    </p:set>
                                    <p:anim calcmode="lin" valueType="num">
                                      <p:cBhvr>
                                        <p:cTn id="29" dur="500" fill="hold"/>
                                        <p:tgtEl>
                                          <p:spTgt spid="12863">
                                            <p:txEl>
                                              <p:pRg st="4" end="4"/>
                                            </p:txEl>
                                          </p:spTgt>
                                        </p:tgtEl>
                                        <p:attrNameLst>
                                          <p:attrName>ppt_x</p:attrName>
                                        </p:attrNameLst>
                                      </p:cBhvr>
                                      <p:tavLst>
                                        <p:tav tm="0">
                                          <p:val>
                                            <p:strVal val="1+#ppt_w/2"/>
                                          </p:val>
                                        </p:tav>
                                        <p:tav tm="100000">
                                          <p:val>
                                            <p:strVal val="#ppt_x"/>
                                          </p:val>
                                        </p:tav>
                                      </p:tavLst>
                                    </p:anim>
                                    <p:anim calcmode="lin" valueType="num">
                                      <p:cBhvr>
                                        <p:cTn id="30" dur="500" fill="hold"/>
                                        <p:tgtEl>
                                          <p:spTgt spid="12863">
                                            <p:txEl>
                                              <p:pRg st="4" end="4"/>
                                            </p:txEl>
                                          </p:spTgt>
                                        </p:tgtEl>
                                        <p:attrNameLst>
                                          <p:attrName>ppt_y</p:attrName>
                                        </p:attrNameLst>
                                      </p:cBhvr>
                                      <p:tavLst>
                                        <p:tav tm="0">
                                          <p:val>
                                            <p:strVal val="0-#ppt_h/2"/>
                                          </p:val>
                                        </p:tav>
                                        <p:tav tm="100000">
                                          <p:val>
                                            <p:strVal val="#ppt_y"/>
                                          </p:val>
                                        </p:tav>
                                      </p:tavLst>
                                    </p:anim>
                                  </p:childTnLst>
                                </p:cTn>
                              </p:par>
                              <p:par>
                                <p:cTn id="31" presetID="2" presetClass="entr" presetSubtype="3" fill="hold" grpId="1" nodeType="withEffect">
                                  <p:stCondLst>
                                    <p:cond delay="0"/>
                                  </p:stCondLst>
                                  <p:iterate>
                                    <p:tmAbs val="0"/>
                                  </p:iterate>
                                  <p:childTnLst>
                                    <p:set>
                                      <p:cBhvr>
                                        <p:cTn id="32" fill="hold"/>
                                        <p:tgtEl>
                                          <p:spTgt spid="12863">
                                            <p:txEl>
                                              <p:pRg st="5" end="5"/>
                                            </p:txEl>
                                          </p:spTgt>
                                        </p:tgtEl>
                                        <p:attrNameLst>
                                          <p:attrName>style.visibility</p:attrName>
                                        </p:attrNameLst>
                                      </p:cBhvr>
                                      <p:to>
                                        <p:strVal val="visible"/>
                                      </p:to>
                                    </p:set>
                                    <p:anim calcmode="lin" valueType="num">
                                      <p:cBhvr>
                                        <p:cTn id="33" dur="500" fill="hold"/>
                                        <p:tgtEl>
                                          <p:spTgt spid="12863">
                                            <p:txEl>
                                              <p:pRg st="5" end="5"/>
                                            </p:txEl>
                                          </p:spTgt>
                                        </p:tgtEl>
                                        <p:attrNameLst>
                                          <p:attrName>ppt_x</p:attrName>
                                        </p:attrNameLst>
                                      </p:cBhvr>
                                      <p:tavLst>
                                        <p:tav tm="0">
                                          <p:val>
                                            <p:strVal val="1+#ppt_w/2"/>
                                          </p:val>
                                        </p:tav>
                                        <p:tav tm="100000">
                                          <p:val>
                                            <p:strVal val="#ppt_x"/>
                                          </p:val>
                                        </p:tav>
                                      </p:tavLst>
                                    </p:anim>
                                    <p:anim calcmode="lin" valueType="num">
                                      <p:cBhvr>
                                        <p:cTn id="34" dur="500" fill="hold"/>
                                        <p:tgtEl>
                                          <p:spTgt spid="12863">
                                            <p:txEl>
                                              <p:pRg st="5" end="5"/>
                                            </p:txEl>
                                          </p:spTgt>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3" fill="hold" grpId="1" nodeType="clickEffect">
                                  <p:stCondLst>
                                    <p:cond delay="0"/>
                                  </p:stCondLst>
                                  <p:iterate>
                                    <p:tmAbs val="0"/>
                                  </p:iterate>
                                  <p:childTnLst>
                                    <p:set>
                                      <p:cBhvr>
                                        <p:cTn id="38" fill="hold"/>
                                        <p:tgtEl>
                                          <p:spTgt spid="12863">
                                            <p:txEl>
                                              <p:pRg st="6" end="6"/>
                                            </p:txEl>
                                          </p:spTgt>
                                        </p:tgtEl>
                                        <p:attrNameLst>
                                          <p:attrName>style.visibility</p:attrName>
                                        </p:attrNameLst>
                                      </p:cBhvr>
                                      <p:to>
                                        <p:strVal val="visible"/>
                                      </p:to>
                                    </p:set>
                                    <p:anim calcmode="lin" valueType="num">
                                      <p:cBhvr>
                                        <p:cTn id="39" dur="500" fill="hold"/>
                                        <p:tgtEl>
                                          <p:spTgt spid="12863">
                                            <p:txEl>
                                              <p:pRg st="6" end="6"/>
                                            </p:txEl>
                                          </p:spTgt>
                                        </p:tgtEl>
                                        <p:attrNameLst>
                                          <p:attrName>ppt_x</p:attrName>
                                        </p:attrNameLst>
                                      </p:cBhvr>
                                      <p:tavLst>
                                        <p:tav tm="0">
                                          <p:val>
                                            <p:strVal val="1+#ppt_w/2"/>
                                          </p:val>
                                        </p:tav>
                                        <p:tav tm="100000">
                                          <p:val>
                                            <p:strVal val="#ppt_x"/>
                                          </p:val>
                                        </p:tav>
                                      </p:tavLst>
                                    </p:anim>
                                    <p:anim calcmode="lin" valueType="num">
                                      <p:cBhvr>
                                        <p:cTn id="40" dur="500" fill="hold"/>
                                        <p:tgtEl>
                                          <p:spTgt spid="12863">
                                            <p:txEl>
                                              <p:pRg st="6" end="6"/>
                                            </p:txEl>
                                          </p:spTgt>
                                        </p:tgtEl>
                                        <p:attrNameLst>
                                          <p:attrName>ppt_y</p:attrName>
                                        </p:attrNameLst>
                                      </p:cBhvr>
                                      <p:tavLst>
                                        <p:tav tm="0">
                                          <p:val>
                                            <p:strVal val="0-#ppt_h/2"/>
                                          </p:val>
                                        </p:tav>
                                        <p:tav tm="100000">
                                          <p:val>
                                            <p:strVal val="#ppt_y"/>
                                          </p:val>
                                        </p:tav>
                                      </p:tavLst>
                                    </p:anim>
                                  </p:childTnLst>
                                </p:cTn>
                              </p:par>
                              <p:par>
                                <p:cTn id="41" presetID="2" presetClass="entr" presetSubtype="3" fill="hold" grpId="1" nodeType="withEffect">
                                  <p:stCondLst>
                                    <p:cond delay="0"/>
                                  </p:stCondLst>
                                  <p:iterate>
                                    <p:tmAbs val="0"/>
                                  </p:iterate>
                                  <p:childTnLst>
                                    <p:set>
                                      <p:cBhvr>
                                        <p:cTn id="42" fill="hold"/>
                                        <p:tgtEl>
                                          <p:spTgt spid="12863">
                                            <p:txEl>
                                              <p:pRg st="7" end="7"/>
                                            </p:txEl>
                                          </p:spTgt>
                                        </p:tgtEl>
                                        <p:attrNameLst>
                                          <p:attrName>style.visibility</p:attrName>
                                        </p:attrNameLst>
                                      </p:cBhvr>
                                      <p:to>
                                        <p:strVal val="visible"/>
                                      </p:to>
                                    </p:set>
                                    <p:anim calcmode="lin" valueType="num">
                                      <p:cBhvr>
                                        <p:cTn id="43" dur="500" fill="hold"/>
                                        <p:tgtEl>
                                          <p:spTgt spid="12863">
                                            <p:txEl>
                                              <p:pRg st="7" end="7"/>
                                            </p:txEl>
                                          </p:spTgt>
                                        </p:tgtEl>
                                        <p:attrNameLst>
                                          <p:attrName>ppt_x</p:attrName>
                                        </p:attrNameLst>
                                      </p:cBhvr>
                                      <p:tavLst>
                                        <p:tav tm="0">
                                          <p:val>
                                            <p:strVal val="1+#ppt_w/2"/>
                                          </p:val>
                                        </p:tav>
                                        <p:tav tm="100000">
                                          <p:val>
                                            <p:strVal val="#ppt_x"/>
                                          </p:val>
                                        </p:tav>
                                      </p:tavLst>
                                    </p:anim>
                                    <p:anim calcmode="lin" valueType="num">
                                      <p:cBhvr>
                                        <p:cTn id="44" dur="500" fill="hold"/>
                                        <p:tgtEl>
                                          <p:spTgt spid="12863">
                                            <p:txEl>
                                              <p:pRg st="7" end="7"/>
                                            </p:txEl>
                                          </p:spTgt>
                                        </p:tgtEl>
                                        <p:attrNameLst>
                                          <p:attrName>ppt_y</p:attrName>
                                        </p:attrNameLst>
                                      </p:cBhvr>
                                      <p:tavLst>
                                        <p:tav tm="0">
                                          <p:val>
                                            <p:strVal val="0-#ppt_h/2"/>
                                          </p:val>
                                        </p:tav>
                                        <p:tav tm="100000">
                                          <p:val>
                                            <p:strVal val="#ppt_y"/>
                                          </p:val>
                                        </p:tav>
                                      </p:tavLst>
                                    </p:anim>
                                  </p:childTnLst>
                                </p:cTn>
                              </p:par>
                              <p:par>
                                <p:cTn id="45" presetID="2" presetClass="entr" presetSubtype="3" fill="hold" grpId="1" nodeType="withEffect">
                                  <p:stCondLst>
                                    <p:cond delay="0"/>
                                  </p:stCondLst>
                                  <p:iterate>
                                    <p:tmAbs val="0"/>
                                  </p:iterate>
                                  <p:childTnLst>
                                    <p:set>
                                      <p:cBhvr>
                                        <p:cTn id="46" fill="hold"/>
                                        <p:tgtEl>
                                          <p:spTgt spid="12863">
                                            <p:txEl>
                                              <p:pRg st="8" end="8"/>
                                            </p:txEl>
                                          </p:spTgt>
                                        </p:tgtEl>
                                        <p:attrNameLst>
                                          <p:attrName>style.visibility</p:attrName>
                                        </p:attrNameLst>
                                      </p:cBhvr>
                                      <p:to>
                                        <p:strVal val="visible"/>
                                      </p:to>
                                    </p:set>
                                    <p:anim calcmode="lin" valueType="num">
                                      <p:cBhvr>
                                        <p:cTn id="47" dur="500" fill="hold"/>
                                        <p:tgtEl>
                                          <p:spTgt spid="12863">
                                            <p:txEl>
                                              <p:pRg st="8" end="8"/>
                                            </p:txEl>
                                          </p:spTgt>
                                        </p:tgtEl>
                                        <p:attrNameLst>
                                          <p:attrName>ppt_x</p:attrName>
                                        </p:attrNameLst>
                                      </p:cBhvr>
                                      <p:tavLst>
                                        <p:tav tm="0">
                                          <p:val>
                                            <p:strVal val="1+#ppt_w/2"/>
                                          </p:val>
                                        </p:tav>
                                        <p:tav tm="100000">
                                          <p:val>
                                            <p:strVal val="#ppt_x"/>
                                          </p:val>
                                        </p:tav>
                                      </p:tavLst>
                                    </p:anim>
                                    <p:anim calcmode="lin" valueType="num">
                                      <p:cBhvr>
                                        <p:cTn id="48" dur="500" fill="hold"/>
                                        <p:tgtEl>
                                          <p:spTgt spid="12863">
                                            <p:txEl>
                                              <p:pRg st="8" end="8"/>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63" grpId="1" build="p"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7" name="Rectangle 3"/>
          <p:cNvSpPr txBox="1">
            <a:spLocks noGrp="1"/>
          </p:cNvSpPr>
          <p:nvPr>
            <p:ph type="body" sz="half" idx="1"/>
          </p:nvPr>
        </p:nvSpPr>
        <p:spPr>
          <a:xfrm>
            <a:off x="398058" y="4459704"/>
            <a:ext cx="11395883" cy="2291785"/>
          </a:xfrm>
          <a:prstGeom prst="rect">
            <a:avLst/>
          </a:prstGeom>
        </p:spPr>
        <p:txBody>
          <a:bodyPr>
            <a:normAutofit lnSpcReduction="10000"/>
          </a:bodyPr>
          <a:lstStyle>
            <a:lvl1pPr>
              <a:lnSpc>
                <a:spcPct val="90000"/>
              </a:lnSpc>
              <a:spcBef>
                <a:spcPts val="1900"/>
              </a:spcBef>
              <a:buSzTx/>
              <a:buFont typeface="Wingdings"/>
              <a:buNone/>
              <a:defRPr sz="8000">
                <a:solidFill>
                  <a:srgbClr val="FF3300"/>
                </a:solidFill>
                <a:latin typeface="Matura MT Script Capitals"/>
                <a:ea typeface="Matura MT Script Capitals"/>
                <a:cs typeface="Matura MT Script Capitals"/>
                <a:sym typeface="Matura MT Script Capitals"/>
              </a:defRPr>
            </a:lvl1pPr>
          </a:lstStyle>
          <a:p>
            <a:r>
              <a:t>Textos del Nuevo Testamento</a:t>
            </a:r>
          </a:p>
        </p:txBody>
      </p:sp>
      <p:sp>
        <p:nvSpPr>
          <p:cNvPr id="11938"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23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1937">
                                            <p:bg/>
                                          </p:spTgt>
                                        </p:tgtEl>
                                        <p:attrNameLst>
                                          <p:attrName>style.visibility</p:attrName>
                                        </p:attrNameLst>
                                      </p:cBhvr>
                                      <p:to>
                                        <p:strVal val="visible"/>
                                      </p:to>
                                    </p:set>
                                    <p:anim calcmode="lin" valueType="num">
                                      <p:cBhvr>
                                        <p:cTn id="7" dur="500" fill="hold"/>
                                        <p:tgtEl>
                                          <p:spTgt spid="11937">
                                            <p:bg/>
                                          </p:spTgt>
                                        </p:tgtEl>
                                        <p:attrNameLst>
                                          <p:attrName>ppt_x</p:attrName>
                                        </p:attrNameLst>
                                      </p:cBhvr>
                                      <p:tavLst>
                                        <p:tav tm="0">
                                          <p:val>
                                            <p:strVal val="0-#ppt_w/2"/>
                                          </p:val>
                                        </p:tav>
                                        <p:tav tm="100000">
                                          <p:val>
                                            <p:strVal val="#ppt_x"/>
                                          </p:val>
                                        </p:tav>
                                      </p:tavLst>
                                    </p:anim>
                                    <p:anim calcmode="lin" valueType="num">
                                      <p:cBhvr>
                                        <p:cTn id="8" dur="500" fill="hold"/>
                                        <p:tgtEl>
                                          <p:spTgt spid="11937">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1937">
                                            <p:txEl>
                                              <p:pRg st="0" end="0"/>
                                            </p:txEl>
                                          </p:spTgt>
                                        </p:tgtEl>
                                        <p:attrNameLst>
                                          <p:attrName>style.visibility</p:attrName>
                                        </p:attrNameLst>
                                      </p:cBhvr>
                                      <p:to>
                                        <p:strVal val="visible"/>
                                      </p:to>
                                    </p:set>
                                    <p:anim calcmode="lin" valueType="num">
                                      <p:cBhvr>
                                        <p:cTn id="11" dur="500" fill="hold"/>
                                        <p:tgtEl>
                                          <p:spTgt spid="11937">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19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37" grpId="1" build="p" animBg="1" advAuto="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0" name="Rectangle 2"/>
          <p:cNvSpPr txBox="1">
            <a:spLocks noGrp="1"/>
          </p:cNvSpPr>
          <p:nvPr>
            <p:ph type="title"/>
          </p:nvPr>
        </p:nvSpPr>
        <p:spPr>
          <a:xfrm>
            <a:off x="1957054" y="246397"/>
            <a:ext cx="7078661" cy="1462089"/>
          </a:xfrm>
          <a:prstGeom prst="rect">
            <a:avLst/>
          </a:prstGeom>
        </p:spPr>
        <p:txBody>
          <a:bodyPr/>
          <a:lstStyle>
            <a:lvl1pPr>
              <a:defRPr>
                <a:latin typeface="Impact"/>
                <a:ea typeface="Impact"/>
                <a:cs typeface="Impact"/>
                <a:sym typeface="Impact"/>
              </a:defRPr>
            </a:lvl1pPr>
          </a:lstStyle>
          <a:p>
            <a:r>
              <a:t>Textos y tradiciones judías</a:t>
            </a:r>
          </a:p>
        </p:txBody>
      </p:sp>
      <p:sp>
        <p:nvSpPr>
          <p:cNvPr id="11941" name="Rectangle 3"/>
          <p:cNvSpPr txBox="1">
            <a:spLocks noGrp="1"/>
          </p:cNvSpPr>
          <p:nvPr>
            <p:ph type="body" idx="1"/>
          </p:nvPr>
        </p:nvSpPr>
        <p:spPr>
          <a:xfrm>
            <a:off x="705852" y="2181725"/>
            <a:ext cx="10908633" cy="4596901"/>
          </a:xfrm>
          <a:prstGeom prst="rect">
            <a:avLst/>
          </a:prstGeom>
        </p:spPr>
        <p:txBody>
          <a:bodyPr/>
          <a:lstStyle/>
          <a:p>
            <a:pPr>
              <a:spcBef>
                <a:spcPts val="500"/>
              </a:spcBef>
              <a:buSzTx/>
              <a:buFont typeface="Wingdings"/>
              <a:buNone/>
              <a:defRPr sz="2400" b="1">
                <a:solidFill>
                  <a:srgbClr val="FF0000"/>
                </a:solidFill>
                <a:effectLst>
                  <a:outerShdw blurRad="38100" dist="38100" dir="2700000" rotWithShape="0">
                    <a:srgbClr val="000000"/>
                  </a:outerShdw>
                </a:effectLst>
              </a:defRPr>
            </a:pPr>
            <a:r>
              <a:t>En la época de Jesús, los siguientes textos y tradiciones judías ya eran comúnmente reconocidas y utilizadas.</a:t>
            </a:r>
          </a:p>
          <a:p>
            <a:pPr>
              <a:spcBef>
                <a:spcPts val="400"/>
              </a:spcBef>
              <a:defRPr sz="2000"/>
            </a:pPr>
            <a:r>
              <a:t>La </a:t>
            </a:r>
            <a:r>
              <a:rPr u="sng"/>
              <a:t>Biblia hebrea</a:t>
            </a:r>
            <a:r>
              <a:t> como una colección tripartita (Torá, Profetas y Escritos)</a:t>
            </a:r>
          </a:p>
          <a:p>
            <a:pPr>
              <a:spcBef>
                <a:spcPts val="400"/>
              </a:spcBef>
              <a:defRPr sz="2000"/>
            </a:pPr>
            <a:r>
              <a:t>La </a:t>
            </a:r>
            <a:r>
              <a:rPr u="sng"/>
              <a:t>Septuaginta</a:t>
            </a:r>
            <a:r>
              <a:t> (Traducción griega de la Biblia hebrea)</a:t>
            </a:r>
          </a:p>
          <a:p>
            <a:pPr>
              <a:spcBef>
                <a:spcPts val="400"/>
              </a:spcBef>
              <a:defRPr sz="2000"/>
            </a:pPr>
            <a:r>
              <a:t>Los </a:t>
            </a:r>
            <a:r>
              <a:rPr u="sng"/>
              <a:t>Libros apócrifos</a:t>
            </a:r>
            <a:r>
              <a:t> (libros adicionales)</a:t>
            </a:r>
          </a:p>
          <a:p>
            <a:pPr>
              <a:spcBef>
                <a:spcPts val="400"/>
              </a:spcBef>
              <a:defRPr sz="2000"/>
            </a:pPr>
            <a:r>
              <a:t>Los </a:t>
            </a:r>
            <a:r>
              <a:rPr u="sng"/>
              <a:t>Pseudoepígrafos</a:t>
            </a:r>
            <a:r>
              <a:t> (libros apocalípticos)</a:t>
            </a:r>
          </a:p>
          <a:p>
            <a:pPr>
              <a:spcBef>
                <a:spcPts val="400"/>
              </a:spcBef>
              <a:defRPr sz="2000"/>
            </a:pPr>
            <a:r>
              <a:t>La </a:t>
            </a:r>
            <a:r>
              <a:rPr u="sng"/>
              <a:t>Torá oral</a:t>
            </a:r>
            <a:r>
              <a:t>(la tradición de los ancianos transmitida oralmente, cf. Mc 7,3)</a:t>
            </a:r>
          </a:p>
          <a:p>
            <a:pPr>
              <a:spcBef>
                <a:spcPts val="400"/>
              </a:spcBef>
              <a:defRPr sz="2000"/>
            </a:pPr>
            <a:r>
              <a:t>Los </a:t>
            </a:r>
            <a:r>
              <a:rPr u="sng"/>
              <a:t>Targums</a:t>
            </a:r>
            <a:r>
              <a:t> (Versiones orales arameas de la Biblia hebrea)</a:t>
            </a:r>
          </a:p>
        </p:txBody>
      </p:sp>
      <p:sp>
        <p:nvSpPr>
          <p:cNvPr id="11942" name="Slide Number Placeholder 1"/>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41">
                                            <p:bg/>
                                          </p:spTgt>
                                        </p:tgtEl>
                                        <p:attrNameLst>
                                          <p:attrName>style.visibility</p:attrName>
                                        </p:attrNameLst>
                                      </p:cBhvr>
                                      <p:to>
                                        <p:strVal val="visible"/>
                                      </p:to>
                                    </p:set>
                                    <p:anim calcmode="lin" valueType="num">
                                      <p:cBhvr>
                                        <p:cTn id="7" dur="500" fill="hold"/>
                                        <p:tgtEl>
                                          <p:spTgt spid="11941">
                                            <p:bg/>
                                          </p:spTgt>
                                        </p:tgtEl>
                                        <p:attrNameLst>
                                          <p:attrName>ppt_w</p:attrName>
                                        </p:attrNameLst>
                                      </p:cBhvr>
                                      <p:tavLst>
                                        <p:tav tm="0">
                                          <p:val>
                                            <p:fltVal val="0"/>
                                          </p:val>
                                        </p:tav>
                                        <p:tav tm="100000">
                                          <p:val>
                                            <p:strVal val="#ppt_w"/>
                                          </p:val>
                                        </p:tav>
                                      </p:tavLst>
                                    </p:anim>
                                    <p:anim calcmode="lin" valueType="num">
                                      <p:cBhvr>
                                        <p:cTn id="8" dur="500" fill="hold"/>
                                        <p:tgtEl>
                                          <p:spTgt spid="1194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41">
                                            <p:txEl>
                                              <p:pRg st="0" end="0"/>
                                            </p:txEl>
                                          </p:spTgt>
                                        </p:tgtEl>
                                        <p:attrNameLst>
                                          <p:attrName>style.visibility</p:attrName>
                                        </p:attrNameLst>
                                      </p:cBhvr>
                                      <p:to>
                                        <p:strVal val="visible"/>
                                      </p:to>
                                    </p:set>
                                    <p:anim calcmode="lin" valueType="num">
                                      <p:cBhvr>
                                        <p:cTn id="11" dur="500" fill="hold"/>
                                        <p:tgtEl>
                                          <p:spTgt spid="1194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4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41">
                                            <p:txEl>
                                              <p:pRg st="1" end="1"/>
                                            </p:txEl>
                                          </p:spTgt>
                                        </p:tgtEl>
                                        <p:attrNameLst>
                                          <p:attrName>style.visibility</p:attrName>
                                        </p:attrNameLst>
                                      </p:cBhvr>
                                      <p:to>
                                        <p:strVal val="visible"/>
                                      </p:to>
                                    </p:set>
                                    <p:anim calcmode="lin" valueType="num">
                                      <p:cBhvr>
                                        <p:cTn id="17" dur="500" fill="hold"/>
                                        <p:tgtEl>
                                          <p:spTgt spid="1194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4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41">
                                            <p:txEl>
                                              <p:pRg st="2" end="2"/>
                                            </p:txEl>
                                          </p:spTgt>
                                        </p:tgtEl>
                                        <p:attrNameLst>
                                          <p:attrName>style.visibility</p:attrName>
                                        </p:attrNameLst>
                                      </p:cBhvr>
                                      <p:to>
                                        <p:strVal val="visible"/>
                                      </p:to>
                                    </p:set>
                                    <p:anim calcmode="lin" valueType="num">
                                      <p:cBhvr>
                                        <p:cTn id="23" dur="500" fill="hold"/>
                                        <p:tgtEl>
                                          <p:spTgt spid="1194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4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41">
                                            <p:txEl>
                                              <p:pRg st="3" end="3"/>
                                            </p:txEl>
                                          </p:spTgt>
                                        </p:tgtEl>
                                        <p:attrNameLst>
                                          <p:attrName>style.visibility</p:attrName>
                                        </p:attrNameLst>
                                      </p:cBhvr>
                                      <p:to>
                                        <p:strVal val="visible"/>
                                      </p:to>
                                    </p:set>
                                    <p:anim calcmode="lin" valueType="num">
                                      <p:cBhvr>
                                        <p:cTn id="29" dur="500" fill="hold"/>
                                        <p:tgtEl>
                                          <p:spTgt spid="11941">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41">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1941">
                                            <p:txEl>
                                              <p:pRg st="4" end="4"/>
                                            </p:txEl>
                                          </p:spTgt>
                                        </p:tgtEl>
                                        <p:attrNameLst>
                                          <p:attrName>style.visibility</p:attrName>
                                        </p:attrNameLst>
                                      </p:cBhvr>
                                      <p:to>
                                        <p:strVal val="visible"/>
                                      </p:to>
                                    </p:set>
                                    <p:anim calcmode="lin" valueType="num">
                                      <p:cBhvr>
                                        <p:cTn id="35" dur="500" fill="hold"/>
                                        <p:tgtEl>
                                          <p:spTgt spid="11941">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1941">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1" nodeType="clickEffect">
                                  <p:stCondLst>
                                    <p:cond delay="0"/>
                                  </p:stCondLst>
                                  <p:iterate>
                                    <p:tmAbs val="0"/>
                                  </p:iterate>
                                  <p:childTnLst>
                                    <p:set>
                                      <p:cBhvr>
                                        <p:cTn id="40" fill="hold"/>
                                        <p:tgtEl>
                                          <p:spTgt spid="11941">
                                            <p:txEl>
                                              <p:pRg st="5" end="5"/>
                                            </p:txEl>
                                          </p:spTgt>
                                        </p:tgtEl>
                                        <p:attrNameLst>
                                          <p:attrName>style.visibility</p:attrName>
                                        </p:attrNameLst>
                                      </p:cBhvr>
                                      <p:to>
                                        <p:strVal val="visible"/>
                                      </p:to>
                                    </p:set>
                                    <p:anim calcmode="lin" valueType="num">
                                      <p:cBhvr>
                                        <p:cTn id="41" dur="500" fill="hold"/>
                                        <p:tgtEl>
                                          <p:spTgt spid="11941">
                                            <p:txEl>
                                              <p:pRg st="5" end="5"/>
                                            </p:txEl>
                                          </p:spTgt>
                                        </p:tgtEl>
                                        <p:attrNameLst>
                                          <p:attrName>ppt_w</p:attrName>
                                        </p:attrNameLst>
                                      </p:cBhvr>
                                      <p:tavLst>
                                        <p:tav tm="0">
                                          <p:val>
                                            <p:fltVal val="0"/>
                                          </p:val>
                                        </p:tav>
                                        <p:tav tm="100000">
                                          <p:val>
                                            <p:strVal val="#ppt_w"/>
                                          </p:val>
                                        </p:tav>
                                      </p:tavLst>
                                    </p:anim>
                                    <p:anim calcmode="lin" valueType="num">
                                      <p:cBhvr>
                                        <p:cTn id="42" dur="500" fill="hold"/>
                                        <p:tgtEl>
                                          <p:spTgt spid="11941">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23" presetClass="entr" presetSubtype="16" fill="hold" grpId="1" nodeType="clickEffect">
                                  <p:stCondLst>
                                    <p:cond delay="0"/>
                                  </p:stCondLst>
                                  <p:iterate>
                                    <p:tmAbs val="0"/>
                                  </p:iterate>
                                  <p:childTnLst>
                                    <p:set>
                                      <p:cBhvr>
                                        <p:cTn id="46" fill="hold"/>
                                        <p:tgtEl>
                                          <p:spTgt spid="11941">
                                            <p:txEl>
                                              <p:pRg st="6" end="6"/>
                                            </p:txEl>
                                          </p:spTgt>
                                        </p:tgtEl>
                                        <p:attrNameLst>
                                          <p:attrName>style.visibility</p:attrName>
                                        </p:attrNameLst>
                                      </p:cBhvr>
                                      <p:to>
                                        <p:strVal val="visible"/>
                                      </p:to>
                                    </p:set>
                                    <p:anim calcmode="lin" valueType="num">
                                      <p:cBhvr>
                                        <p:cTn id="47" dur="500" fill="hold"/>
                                        <p:tgtEl>
                                          <p:spTgt spid="11941">
                                            <p:txEl>
                                              <p:pRg st="6" end="6"/>
                                            </p:txEl>
                                          </p:spTgt>
                                        </p:tgtEl>
                                        <p:attrNameLst>
                                          <p:attrName>ppt_w</p:attrName>
                                        </p:attrNameLst>
                                      </p:cBhvr>
                                      <p:tavLst>
                                        <p:tav tm="0">
                                          <p:val>
                                            <p:fltVal val="0"/>
                                          </p:val>
                                        </p:tav>
                                        <p:tav tm="100000">
                                          <p:val>
                                            <p:strVal val="#ppt_w"/>
                                          </p:val>
                                        </p:tav>
                                      </p:tavLst>
                                    </p:anim>
                                    <p:anim calcmode="lin" valueType="num">
                                      <p:cBhvr>
                                        <p:cTn id="48" dur="500" fill="hold"/>
                                        <p:tgtEl>
                                          <p:spTgt spid="11941">
                                            <p:txEl>
                                              <p:pRg st="6" end="6"/>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41" grpId="1" build="p"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4" name="Rectangle 2"/>
          <p:cNvSpPr txBox="1">
            <a:spLocks noGrp="1"/>
          </p:cNvSpPr>
          <p:nvPr>
            <p:ph type="title"/>
          </p:nvPr>
        </p:nvSpPr>
        <p:spPr>
          <a:xfrm>
            <a:off x="1957053" y="312819"/>
            <a:ext cx="5249864" cy="1462088"/>
          </a:xfrm>
          <a:prstGeom prst="rect">
            <a:avLst/>
          </a:prstGeom>
        </p:spPr>
        <p:txBody>
          <a:bodyPr/>
          <a:lstStyle>
            <a:lvl1pPr>
              <a:defRPr>
                <a:latin typeface="Impact"/>
                <a:ea typeface="Impact"/>
                <a:cs typeface="Impact"/>
                <a:sym typeface="Impact"/>
              </a:defRPr>
            </a:lvl1pPr>
          </a:lstStyle>
          <a:p>
            <a:r>
              <a:t>El Nuevo Testamento</a:t>
            </a:r>
          </a:p>
        </p:txBody>
      </p:sp>
      <p:sp>
        <p:nvSpPr>
          <p:cNvPr id="11945" name="Rectangle 3"/>
          <p:cNvSpPr txBox="1">
            <a:spLocks noGrp="1"/>
          </p:cNvSpPr>
          <p:nvPr>
            <p:ph type="body" idx="1"/>
          </p:nvPr>
        </p:nvSpPr>
        <p:spPr>
          <a:xfrm>
            <a:off x="609598" y="2245895"/>
            <a:ext cx="11319935" cy="4383507"/>
          </a:xfrm>
          <a:prstGeom prst="rect">
            <a:avLst/>
          </a:prstGeom>
        </p:spPr>
        <p:txBody>
          <a:bodyPr/>
          <a:lstStyle/>
          <a:p>
            <a:pPr>
              <a:spcBef>
                <a:spcPts val="500"/>
              </a:spcBef>
              <a:buSzTx/>
              <a:buFont typeface="Wingdings"/>
              <a:buNone/>
              <a:defRPr sz="2400" b="1">
                <a:solidFill>
                  <a:srgbClr val="FF0000"/>
                </a:solidFill>
                <a:effectLst>
                  <a:outerShdw blurRad="38100" dist="38100" dir="2700000" rotWithShape="0">
                    <a:srgbClr val="000000"/>
                  </a:outerShdw>
                </a:effectLst>
              </a:defRPr>
            </a:pPr>
            <a:r>
              <a:t>Los libros que los cristianos llaman el Nuevo Testamento fueron escritos en la última mitad del siglo I a.C.</a:t>
            </a:r>
          </a:p>
          <a:p>
            <a:pPr>
              <a:spcBef>
                <a:spcPts val="400"/>
              </a:spcBef>
              <a:defRPr sz="2000"/>
            </a:pPr>
            <a:r>
              <a:t>El término testamento proviene de la palabra latín “pacto”.</a:t>
            </a:r>
          </a:p>
          <a:p>
            <a:pPr>
              <a:spcBef>
                <a:spcPts val="400"/>
              </a:spcBef>
              <a:defRPr sz="2000"/>
            </a:pPr>
            <a:r>
              <a:t>La Biblia hebrea llegó a ser llamada el “Antiguo Testamento” por los cristianos.</a:t>
            </a:r>
          </a:p>
          <a:p>
            <a:pPr>
              <a:spcBef>
                <a:spcPts val="400"/>
              </a:spcBef>
              <a:defRPr sz="2000"/>
            </a:pPr>
            <a:r>
              <a:t>Los términos “Antiguo Testamento” y “Nuevo Testamento” eran de uso cristiano en el siglo II d.C.</a:t>
            </a:r>
          </a:p>
        </p:txBody>
      </p:sp>
      <p:sp>
        <p:nvSpPr>
          <p:cNvPr id="11946" name="Slide Number Placeholder 1"/>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25</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45">
                                            <p:bg/>
                                          </p:spTgt>
                                        </p:tgtEl>
                                        <p:attrNameLst>
                                          <p:attrName>style.visibility</p:attrName>
                                        </p:attrNameLst>
                                      </p:cBhvr>
                                      <p:to>
                                        <p:strVal val="visible"/>
                                      </p:to>
                                    </p:set>
                                    <p:anim calcmode="lin" valueType="num">
                                      <p:cBhvr>
                                        <p:cTn id="7" dur="500" fill="hold"/>
                                        <p:tgtEl>
                                          <p:spTgt spid="11945">
                                            <p:bg/>
                                          </p:spTgt>
                                        </p:tgtEl>
                                        <p:attrNameLst>
                                          <p:attrName>ppt_w</p:attrName>
                                        </p:attrNameLst>
                                      </p:cBhvr>
                                      <p:tavLst>
                                        <p:tav tm="0">
                                          <p:val>
                                            <p:fltVal val="0"/>
                                          </p:val>
                                        </p:tav>
                                        <p:tav tm="100000">
                                          <p:val>
                                            <p:strVal val="#ppt_w"/>
                                          </p:val>
                                        </p:tav>
                                      </p:tavLst>
                                    </p:anim>
                                    <p:anim calcmode="lin" valueType="num">
                                      <p:cBhvr>
                                        <p:cTn id="8" dur="500" fill="hold"/>
                                        <p:tgtEl>
                                          <p:spTgt spid="1194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45">
                                            <p:txEl>
                                              <p:pRg st="0" end="0"/>
                                            </p:txEl>
                                          </p:spTgt>
                                        </p:tgtEl>
                                        <p:attrNameLst>
                                          <p:attrName>style.visibility</p:attrName>
                                        </p:attrNameLst>
                                      </p:cBhvr>
                                      <p:to>
                                        <p:strVal val="visible"/>
                                      </p:to>
                                    </p:set>
                                    <p:anim calcmode="lin" valueType="num">
                                      <p:cBhvr>
                                        <p:cTn id="11" dur="500" fill="hold"/>
                                        <p:tgtEl>
                                          <p:spTgt spid="1194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4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45">
                                            <p:txEl>
                                              <p:pRg st="1" end="1"/>
                                            </p:txEl>
                                          </p:spTgt>
                                        </p:tgtEl>
                                        <p:attrNameLst>
                                          <p:attrName>style.visibility</p:attrName>
                                        </p:attrNameLst>
                                      </p:cBhvr>
                                      <p:to>
                                        <p:strVal val="visible"/>
                                      </p:to>
                                    </p:set>
                                    <p:anim calcmode="lin" valueType="num">
                                      <p:cBhvr>
                                        <p:cTn id="17" dur="500" fill="hold"/>
                                        <p:tgtEl>
                                          <p:spTgt spid="1194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4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45">
                                            <p:txEl>
                                              <p:pRg st="2" end="2"/>
                                            </p:txEl>
                                          </p:spTgt>
                                        </p:tgtEl>
                                        <p:attrNameLst>
                                          <p:attrName>style.visibility</p:attrName>
                                        </p:attrNameLst>
                                      </p:cBhvr>
                                      <p:to>
                                        <p:strVal val="visible"/>
                                      </p:to>
                                    </p:set>
                                    <p:anim calcmode="lin" valueType="num">
                                      <p:cBhvr>
                                        <p:cTn id="23" dur="500" fill="hold"/>
                                        <p:tgtEl>
                                          <p:spTgt spid="1194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4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45">
                                            <p:txEl>
                                              <p:pRg st="3" end="3"/>
                                            </p:txEl>
                                          </p:spTgt>
                                        </p:tgtEl>
                                        <p:attrNameLst>
                                          <p:attrName>style.visibility</p:attrName>
                                        </p:attrNameLst>
                                      </p:cBhvr>
                                      <p:to>
                                        <p:strVal val="visible"/>
                                      </p:to>
                                    </p:set>
                                    <p:anim calcmode="lin" valueType="num">
                                      <p:cBhvr>
                                        <p:cTn id="29" dur="500" fill="hold"/>
                                        <p:tgtEl>
                                          <p:spTgt spid="1194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4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45" grpId="1" build="p"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48" name="Slide Number Placeholder 5"/>
          <p:cNvSpPr txBox="1">
            <a:spLocks noGrp="1"/>
          </p:cNvSpPr>
          <p:nvPr>
            <p:ph type="sldNum" sz="quarter" idx="2"/>
          </p:nvPr>
        </p:nvSpPr>
        <p:spPr>
          <a:xfrm>
            <a:off x="9042400" y="6478614"/>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26</a:t>
            </a:fld>
            <a:endParaRPr/>
          </a:p>
        </p:txBody>
      </p:sp>
      <p:sp>
        <p:nvSpPr>
          <p:cNvPr id="11949" name="Rectangle 2"/>
          <p:cNvSpPr txBox="1">
            <a:spLocks noGrp="1"/>
          </p:cNvSpPr>
          <p:nvPr>
            <p:ph type="title"/>
          </p:nvPr>
        </p:nvSpPr>
        <p:spPr>
          <a:prstGeom prst="rect">
            <a:avLst/>
          </a:prstGeom>
        </p:spPr>
        <p:txBody>
          <a:bodyPr/>
          <a:lstStyle/>
          <a:p>
            <a:pPr>
              <a:defRPr>
                <a:solidFill>
                  <a:srgbClr val="FF9900"/>
                </a:solidFill>
                <a:latin typeface="Impact"/>
                <a:ea typeface="Impact"/>
                <a:cs typeface="Impact"/>
                <a:sym typeface="Impact"/>
              </a:defRPr>
            </a:pPr>
            <a:r>
              <a:t>El Nuevo Testamento </a:t>
            </a:r>
            <a:r>
              <a:rPr>
                <a:latin typeface="Arial Narrow"/>
                <a:ea typeface="Arial Narrow"/>
                <a:cs typeface="Arial Narrow"/>
                <a:sym typeface="Arial Narrow"/>
              </a:rPr>
              <a:t>(cuatro géneros)</a:t>
            </a:r>
          </a:p>
        </p:txBody>
      </p:sp>
      <p:sp>
        <p:nvSpPr>
          <p:cNvPr id="11950" name="Rectangle 3"/>
          <p:cNvSpPr txBox="1">
            <a:spLocks noGrp="1"/>
          </p:cNvSpPr>
          <p:nvPr>
            <p:ph type="body" idx="1"/>
          </p:nvPr>
        </p:nvSpPr>
        <p:spPr>
          <a:xfrm>
            <a:off x="796703" y="1752600"/>
            <a:ext cx="10785697" cy="4343400"/>
          </a:xfrm>
          <a:prstGeom prst="rect">
            <a:avLst/>
          </a:prstGeom>
        </p:spPr>
        <p:txBody>
          <a:bodyPr/>
          <a:lstStyle/>
          <a:p>
            <a:pPr>
              <a:spcBef>
                <a:spcPts val="600"/>
              </a:spcBef>
              <a:buSzTx/>
              <a:buFont typeface="Wingdings"/>
              <a:buNone/>
              <a:defRPr sz="2800">
                <a:solidFill>
                  <a:srgbClr val="FFCC00"/>
                </a:solidFill>
              </a:defRPr>
            </a:pPr>
            <a:r>
              <a:t>Evangelios 	Cartas 				Apocalipsis</a:t>
            </a:r>
          </a:p>
          <a:p>
            <a:pPr>
              <a:lnSpc>
                <a:spcPct val="80000"/>
              </a:lnSpc>
              <a:spcBef>
                <a:spcPts val="500"/>
              </a:spcBef>
              <a:buSzTx/>
              <a:buFont typeface="Wingdings"/>
              <a:buNone/>
              <a:defRPr sz="2400" i="1">
                <a:latin typeface="Times New Roman"/>
                <a:ea typeface="Times New Roman"/>
                <a:cs typeface="Times New Roman"/>
                <a:sym typeface="Times New Roman"/>
              </a:defRPr>
            </a:pPr>
            <a:r>
              <a:t>Mateo 			Romanos 		Hebreos 	Apocalipsis</a:t>
            </a:r>
          </a:p>
          <a:p>
            <a:pPr>
              <a:lnSpc>
                <a:spcPct val="80000"/>
              </a:lnSpc>
              <a:spcBef>
                <a:spcPts val="500"/>
              </a:spcBef>
              <a:buSzTx/>
              <a:buFont typeface="Wingdings"/>
              <a:buNone/>
              <a:defRPr sz="2400" i="1">
                <a:latin typeface="Times New Roman"/>
                <a:ea typeface="Times New Roman"/>
                <a:cs typeface="Times New Roman"/>
                <a:sym typeface="Times New Roman"/>
              </a:defRPr>
            </a:pPr>
            <a:r>
              <a:t>Marcos 		1 y 2 Corintios 	Santiago</a:t>
            </a:r>
          </a:p>
          <a:p>
            <a:pPr>
              <a:lnSpc>
                <a:spcPct val="80000"/>
              </a:lnSpc>
              <a:spcBef>
                <a:spcPts val="500"/>
              </a:spcBef>
              <a:buSzTx/>
              <a:buFont typeface="Wingdings"/>
              <a:buNone/>
              <a:defRPr sz="2400" i="1">
                <a:latin typeface="Times New Roman"/>
                <a:ea typeface="Times New Roman"/>
                <a:cs typeface="Times New Roman"/>
                <a:sym typeface="Times New Roman"/>
              </a:defRPr>
            </a:pPr>
            <a:r>
              <a:t>Lucas 			Gálatas 		1 y 2 Pedro</a:t>
            </a:r>
          </a:p>
          <a:p>
            <a:pPr>
              <a:lnSpc>
                <a:spcPct val="80000"/>
              </a:lnSpc>
              <a:spcBef>
                <a:spcPts val="500"/>
              </a:spcBef>
              <a:buSzTx/>
              <a:buFont typeface="Wingdings"/>
              <a:buNone/>
              <a:defRPr sz="2400" i="1">
                <a:latin typeface="Times New Roman"/>
                <a:ea typeface="Times New Roman"/>
                <a:cs typeface="Times New Roman"/>
                <a:sym typeface="Times New Roman"/>
              </a:defRPr>
            </a:pPr>
            <a:r>
              <a:t>Juan 			Efesios 		1, 2 y 3 Juan</a:t>
            </a:r>
          </a:p>
          <a:p>
            <a:pPr>
              <a:lnSpc>
                <a:spcPct val="80000"/>
              </a:lnSpc>
              <a:spcBef>
                <a:spcPts val="500"/>
              </a:spcBef>
              <a:buSzTx/>
              <a:buFont typeface="Wingdings"/>
              <a:buNone/>
              <a:defRPr sz="2400" i="1">
                <a:latin typeface="Times New Roman"/>
                <a:ea typeface="Times New Roman"/>
                <a:cs typeface="Times New Roman"/>
                <a:sym typeface="Times New Roman"/>
              </a:defRPr>
            </a:pPr>
            <a:r>
              <a:t>	 	        		Filipenses 		Judas</a:t>
            </a:r>
          </a:p>
          <a:p>
            <a:pPr>
              <a:lnSpc>
                <a:spcPct val="80000"/>
              </a:lnSpc>
              <a:spcBef>
                <a:spcPts val="600"/>
              </a:spcBef>
              <a:buSzTx/>
              <a:buFont typeface="Wingdings"/>
              <a:buNone/>
              <a:defRPr sz="2800">
                <a:solidFill>
                  <a:srgbClr val="FFCC00"/>
                </a:solidFill>
              </a:defRPr>
            </a:pPr>
            <a:r>
              <a:t>Hechos</a:t>
            </a:r>
            <a:r>
              <a:rPr sz="2400" i="1">
                <a:solidFill>
                  <a:srgbClr val="FFFFFF"/>
                </a:solidFill>
                <a:latin typeface="Times New Roman"/>
                <a:ea typeface="Times New Roman"/>
                <a:cs typeface="Times New Roman"/>
                <a:sym typeface="Times New Roman"/>
              </a:rPr>
              <a:t>	        	Colosenses</a:t>
            </a:r>
          </a:p>
          <a:p>
            <a:pPr>
              <a:lnSpc>
                <a:spcPct val="80000"/>
              </a:lnSpc>
              <a:spcBef>
                <a:spcPts val="500"/>
              </a:spcBef>
              <a:buSzTx/>
              <a:buFont typeface="Wingdings"/>
              <a:buNone/>
              <a:defRPr sz="2400" i="1">
                <a:latin typeface="Times New Roman"/>
                <a:ea typeface="Times New Roman"/>
                <a:cs typeface="Times New Roman"/>
                <a:sym typeface="Times New Roman"/>
              </a:defRPr>
            </a:pPr>
            <a:r>
              <a:t>Hechos 		1 y 2 Tesalonicenses</a:t>
            </a:r>
          </a:p>
          <a:p>
            <a:pPr>
              <a:lnSpc>
                <a:spcPct val="80000"/>
              </a:lnSpc>
              <a:spcBef>
                <a:spcPts val="500"/>
              </a:spcBef>
              <a:buSzTx/>
              <a:buFont typeface="Wingdings"/>
              <a:buNone/>
              <a:defRPr sz="2400" i="1">
                <a:latin typeface="Times New Roman"/>
                <a:ea typeface="Times New Roman"/>
                <a:cs typeface="Times New Roman"/>
                <a:sym typeface="Times New Roman"/>
              </a:defRPr>
            </a:pPr>
            <a:r>
              <a:t>		        		1 y 2 Timoteo</a:t>
            </a:r>
          </a:p>
          <a:p>
            <a:pPr>
              <a:lnSpc>
                <a:spcPct val="80000"/>
              </a:lnSpc>
              <a:spcBef>
                <a:spcPts val="500"/>
              </a:spcBef>
              <a:buSzTx/>
              <a:buFont typeface="Wingdings"/>
              <a:buNone/>
              <a:defRPr sz="2400" i="1">
                <a:latin typeface="Times New Roman"/>
                <a:ea typeface="Times New Roman"/>
                <a:cs typeface="Times New Roman"/>
                <a:sym typeface="Times New Roman"/>
              </a:defRPr>
            </a:pPr>
            <a:r>
              <a:t>		        		Tito</a:t>
            </a:r>
          </a:p>
          <a:p>
            <a:pPr>
              <a:lnSpc>
                <a:spcPct val="80000"/>
              </a:lnSpc>
              <a:spcBef>
                <a:spcPts val="500"/>
              </a:spcBef>
              <a:buSzTx/>
              <a:buFont typeface="Wingdings"/>
              <a:buNone/>
              <a:defRPr sz="2400" i="1">
                <a:latin typeface="Times New Roman"/>
                <a:ea typeface="Times New Roman"/>
                <a:cs typeface="Times New Roman"/>
                <a:sym typeface="Times New Roman"/>
              </a:defRPr>
            </a:pPr>
            <a:r>
              <a:t>		        		Filemón</a:t>
            </a:r>
          </a:p>
        </p:txBody>
      </p:sp>
      <p:sp>
        <p:nvSpPr>
          <p:cNvPr id="11951" name="Text Box 4"/>
          <p:cNvSpPr txBox="1"/>
          <p:nvPr/>
        </p:nvSpPr>
        <p:spPr>
          <a:xfrm>
            <a:off x="7585295" y="4276254"/>
            <a:ext cx="3810001" cy="1556331"/>
          </a:xfrm>
          <a:prstGeom prst="rect">
            <a:avLst/>
          </a:prstGeom>
          <a:solidFill>
            <a:srgbClr val="99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200"/>
              </a:spcBef>
              <a:defRPr sz="2000" b="1">
                <a:solidFill>
                  <a:srgbClr val="FFCC66"/>
                </a:solidFill>
                <a:latin typeface="Arial"/>
                <a:ea typeface="Arial"/>
                <a:cs typeface="Arial"/>
                <a:sym typeface="Arial"/>
              </a:defRPr>
            </a:lvl1pPr>
          </a:lstStyle>
          <a:p>
            <a:r>
              <a:t>Todas las ramas del cristianismo (católica, ortodoxa y protestante) están de acuerdo en el alcance del canon del NT.</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3" name="Rectangle 2"/>
          <p:cNvSpPr txBox="1">
            <a:spLocks noGrp="1"/>
          </p:cNvSpPr>
          <p:nvPr>
            <p:ph type="title"/>
          </p:nvPr>
        </p:nvSpPr>
        <p:spPr>
          <a:xfrm>
            <a:off x="1981200" y="0"/>
            <a:ext cx="8229600" cy="838200"/>
          </a:xfrm>
          <a:prstGeom prst="rect">
            <a:avLst/>
          </a:prstGeom>
        </p:spPr>
        <p:txBody>
          <a:bodyPr/>
          <a:lstStyle>
            <a:lvl1pPr defTabSz="868680">
              <a:defRPr sz="4560">
                <a:solidFill>
                  <a:srgbClr val="00FFFF"/>
                </a:solidFill>
                <a:latin typeface="Impact"/>
                <a:ea typeface="Impact"/>
                <a:cs typeface="Impact"/>
                <a:sym typeface="Impact"/>
              </a:defRPr>
            </a:lvl1pPr>
          </a:lstStyle>
          <a:p>
            <a:r>
              <a:t>TEXTOS GRIEGOS PRIMITIVOS del NT</a:t>
            </a:r>
          </a:p>
        </p:txBody>
      </p:sp>
      <p:sp>
        <p:nvSpPr>
          <p:cNvPr id="11954" name="Rectangle 3"/>
          <p:cNvSpPr txBox="1">
            <a:spLocks noGrp="1"/>
          </p:cNvSpPr>
          <p:nvPr>
            <p:ph type="body" sz="half" idx="1"/>
          </p:nvPr>
        </p:nvSpPr>
        <p:spPr>
          <a:xfrm>
            <a:off x="884222" y="838200"/>
            <a:ext cx="4824745" cy="5562600"/>
          </a:xfrm>
          <a:prstGeom prst="rect">
            <a:avLst/>
          </a:prstGeom>
        </p:spPr>
        <p:txBody>
          <a:bodyPr/>
          <a:lstStyle/>
          <a:p>
            <a:pPr>
              <a:lnSpc>
                <a:spcPct val="90000"/>
              </a:lnSpc>
              <a:spcBef>
                <a:spcPts val="500"/>
              </a:spcBef>
              <a:buSzTx/>
              <a:buFont typeface="Wingdings"/>
              <a:buNone/>
              <a:defRPr sz="2400">
                <a:solidFill>
                  <a:srgbClr val="FFFF00"/>
                </a:solidFill>
                <a:latin typeface="Times New Roman"/>
                <a:ea typeface="Times New Roman"/>
                <a:cs typeface="Times New Roman"/>
                <a:sym typeface="Times New Roman"/>
              </a:defRPr>
            </a:pPr>
            <a:r>
              <a:t>Papiros (escritos en hojas de papiro)</a:t>
            </a:r>
          </a:p>
          <a:p>
            <a:pPr>
              <a:lnSpc>
                <a:spcPct val="90000"/>
              </a:lnSpc>
              <a:spcBef>
                <a:spcPts val="400"/>
              </a:spcBef>
              <a:defRPr sz="2000" i="1">
                <a:latin typeface="Arial Narrow"/>
                <a:ea typeface="Arial Narrow"/>
                <a:cs typeface="Arial Narrow"/>
                <a:sym typeface="Arial Narrow"/>
              </a:defRPr>
            </a:pPr>
            <a:r>
              <a:t>Los papiros más antiguos datan de principios del siglo XXI.</a:t>
            </a:r>
          </a:p>
          <a:p>
            <a:pPr>
              <a:lnSpc>
                <a:spcPct val="90000"/>
              </a:lnSpc>
              <a:spcBef>
                <a:spcPts val="400"/>
              </a:spcBef>
              <a:defRPr sz="2000" i="1">
                <a:latin typeface="Arial Narrow"/>
                <a:ea typeface="Arial Narrow"/>
                <a:cs typeface="Arial Narrow"/>
                <a:sym typeface="Arial Narrow"/>
              </a:defRPr>
            </a:pPr>
            <a:r>
              <a:t>p46 (Cartas de Pablo, ca. 200 d. C.)</a:t>
            </a:r>
          </a:p>
          <a:p>
            <a:pPr>
              <a:lnSpc>
                <a:spcPct val="90000"/>
              </a:lnSpc>
              <a:spcBef>
                <a:spcPts val="400"/>
              </a:spcBef>
              <a:defRPr sz="2000" i="1">
                <a:latin typeface="Arial Narrow"/>
                <a:ea typeface="Arial Narrow"/>
                <a:cs typeface="Arial Narrow"/>
                <a:sym typeface="Arial Narrow"/>
              </a:defRPr>
            </a:pPr>
            <a:r>
              <a:t>p66 (evangelios, ca. 200 d. C.)</a:t>
            </a:r>
          </a:p>
          <a:p>
            <a:pPr>
              <a:lnSpc>
                <a:spcPct val="90000"/>
              </a:lnSpc>
              <a:spcBef>
                <a:spcPts val="400"/>
              </a:spcBef>
              <a:defRPr sz="2000" i="1">
                <a:latin typeface="Arial Narrow"/>
                <a:ea typeface="Arial Narrow"/>
                <a:cs typeface="Arial Narrow"/>
                <a:sym typeface="Arial Narrow"/>
              </a:defRPr>
            </a:pPr>
            <a:r>
              <a:t>p74 (Actas, cartas generales, ca. 7</a:t>
            </a:r>
            <a:r>
              <a:rPr baseline="30000"/>
              <a:t>mo </a:t>
            </a:r>
            <a:r>
              <a:t>siglo)</a:t>
            </a:r>
          </a:p>
          <a:p>
            <a:pPr>
              <a:lnSpc>
                <a:spcPct val="90000"/>
              </a:lnSpc>
              <a:spcBef>
                <a:spcPts val="500"/>
              </a:spcBef>
              <a:buSzTx/>
              <a:buFont typeface="Wingdings"/>
              <a:buNone/>
              <a:defRPr sz="2400">
                <a:solidFill>
                  <a:srgbClr val="FFFF00"/>
                </a:solidFill>
                <a:latin typeface="Times New Roman"/>
                <a:ea typeface="Times New Roman"/>
                <a:cs typeface="Times New Roman"/>
                <a:sym typeface="Times New Roman"/>
              </a:defRPr>
            </a:pPr>
            <a:r>
              <a:t>Unciales (escritas todas en mayúsculas)</a:t>
            </a:r>
          </a:p>
          <a:p>
            <a:pPr>
              <a:lnSpc>
                <a:spcPct val="90000"/>
              </a:lnSpc>
              <a:spcBef>
                <a:spcPts val="400"/>
              </a:spcBef>
              <a:defRPr sz="2000">
                <a:latin typeface="Arial Narrow"/>
                <a:ea typeface="Arial Narrow"/>
                <a:cs typeface="Arial Narrow"/>
                <a:sym typeface="Arial Narrow"/>
              </a:defRPr>
            </a:pPr>
            <a:r>
              <a:rPr>
                <a:latin typeface="Arial"/>
                <a:ea typeface="Arial"/>
                <a:cs typeface="Arial"/>
                <a:sym typeface="Arial"/>
              </a:rPr>
              <a:t>א</a:t>
            </a:r>
            <a:r>
              <a:t> </a:t>
            </a:r>
            <a:r>
              <a:rPr i="1"/>
              <a:t>(Sinaítico, ca. 4</a:t>
            </a:r>
            <a:r>
              <a:rPr i="1" baseline="30000"/>
              <a:t>to </a:t>
            </a:r>
            <a:r>
              <a:rPr i="1"/>
              <a:t>siglo)</a:t>
            </a:r>
          </a:p>
          <a:p>
            <a:pPr>
              <a:lnSpc>
                <a:spcPct val="90000"/>
              </a:lnSpc>
              <a:spcBef>
                <a:spcPts val="400"/>
              </a:spcBef>
              <a:defRPr sz="2000">
                <a:latin typeface="Arial Narrow"/>
                <a:ea typeface="Arial Narrow"/>
                <a:cs typeface="Arial Narrow"/>
                <a:sym typeface="Arial Narrow"/>
              </a:defRPr>
            </a:pPr>
            <a:r>
              <a:t>B</a:t>
            </a:r>
            <a:r>
              <a:rPr i="1"/>
              <a:t>(Vaticano, alrededor de 4</a:t>
            </a:r>
            <a:r>
              <a:rPr i="1" baseline="30000"/>
              <a:t>to </a:t>
            </a:r>
            <a:r>
              <a:rPr i="1"/>
              <a:t>siglo)</a:t>
            </a:r>
          </a:p>
          <a:p>
            <a:pPr>
              <a:lnSpc>
                <a:spcPct val="90000"/>
              </a:lnSpc>
              <a:spcBef>
                <a:spcPts val="400"/>
              </a:spcBef>
              <a:defRPr sz="2000">
                <a:latin typeface="Arial Narrow"/>
                <a:ea typeface="Arial Narrow"/>
                <a:cs typeface="Arial Narrow"/>
                <a:sym typeface="Arial Narrow"/>
              </a:defRPr>
            </a:pPr>
            <a:r>
              <a:t>A</a:t>
            </a:r>
            <a:r>
              <a:rPr i="1"/>
              <a:t>(Alejandrino, alrededor de 5</a:t>
            </a:r>
            <a:r>
              <a:rPr i="1" baseline="30000"/>
              <a:t>to </a:t>
            </a:r>
            <a:r>
              <a:rPr i="1"/>
              <a:t>siglo)</a:t>
            </a:r>
          </a:p>
        </p:txBody>
      </p:sp>
      <p:sp>
        <p:nvSpPr>
          <p:cNvPr id="11955" name="Rectangle 4"/>
          <p:cNvSpPr txBox="1"/>
          <p:nvPr/>
        </p:nvSpPr>
        <p:spPr>
          <a:xfrm>
            <a:off x="6437465" y="838200"/>
            <a:ext cx="4824592" cy="6019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marL="342900" indent="-342900">
              <a:lnSpc>
                <a:spcPct val="90000"/>
              </a:lnSpc>
              <a:spcBef>
                <a:spcPts val="500"/>
              </a:spcBef>
              <a:defRPr sz="2400">
                <a:solidFill>
                  <a:srgbClr val="FFFF00"/>
                </a:solidFill>
                <a:latin typeface="Times New Roman"/>
                <a:ea typeface="Times New Roman"/>
                <a:cs typeface="Times New Roman"/>
                <a:sym typeface="Times New Roman"/>
              </a:defRPr>
            </a:pPr>
            <a:r>
              <a:t>Minúsculas (escritas en cursiva)</a:t>
            </a:r>
            <a:endParaRPr sz="3100">
              <a:solidFill>
                <a:srgbClr val="FFFFFF"/>
              </a:solidFill>
              <a:latin typeface="Arial"/>
              <a:ea typeface="Arial"/>
              <a:cs typeface="Arial"/>
              <a:sym typeface="Arial"/>
            </a:endParaRPr>
          </a:p>
          <a:p>
            <a:pPr marL="342900" indent="-342900">
              <a:lnSpc>
                <a:spcPct val="90000"/>
              </a:lnSpc>
              <a:spcBef>
                <a:spcPts val="400"/>
              </a:spcBef>
              <a:buClr>
                <a:srgbClr val="990000"/>
              </a:buClr>
              <a:buSzPct val="75000"/>
              <a:buChar char="■"/>
              <a:defRPr sz="2000" i="1">
                <a:solidFill>
                  <a:srgbClr val="FFFFFF"/>
                </a:solidFill>
                <a:latin typeface="Arial Narrow"/>
                <a:ea typeface="Arial Narrow"/>
                <a:cs typeface="Arial Narrow"/>
                <a:sym typeface="Arial Narrow"/>
              </a:defRPr>
            </a:pPr>
            <a:r>
              <a:t>Las primeras minúsculas datan del siglo IX  d.C.</a:t>
            </a:r>
            <a:endParaRPr sz="3100">
              <a:latin typeface="Arial"/>
              <a:ea typeface="Arial"/>
              <a:cs typeface="Arial"/>
              <a:sym typeface="Arial"/>
            </a:endParaRPr>
          </a:p>
          <a:p>
            <a:pPr marL="342900" indent="-342900">
              <a:lnSpc>
                <a:spcPct val="90000"/>
              </a:lnSpc>
              <a:spcBef>
                <a:spcPts val="500"/>
              </a:spcBef>
              <a:defRPr sz="2400">
                <a:solidFill>
                  <a:srgbClr val="FFFF00"/>
                </a:solidFill>
                <a:latin typeface="Times New Roman"/>
                <a:ea typeface="Times New Roman"/>
                <a:cs typeface="Times New Roman"/>
                <a:sym typeface="Times New Roman"/>
              </a:defRPr>
            </a:pPr>
            <a:r>
              <a:t>Versiones (traducciones)</a:t>
            </a:r>
            <a:endParaRPr sz="3100">
              <a:solidFill>
                <a:srgbClr val="FFFFFF"/>
              </a:solidFill>
              <a:latin typeface="Arial"/>
              <a:ea typeface="Arial"/>
              <a:cs typeface="Arial"/>
              <a:sym typeface="Arial"/>
            </a:endParaRPr>
          </a:p>
          <a:p>
            <a:pPr marL="342900" indent="-342900">
              <a:lnSpc>
                <a:spcPct val="90000"/>
              </a:lnSpc>
              <a:spcBef>
                <a:spcPts val="400"/>
              </a:spcBef>
              <a:defRPr sz="2000" i="1">
                <a:solidFill>
                  <a:srgbClr val="FFFFFF"/>
                </a:solidFill>
                <a:latin typeface="Arial Narrow"/>
                <a:ea typeface="Arial Narrow"/>
                <a:cs typeface="Arial Narrow"/>
                <a:sym typeface="Arial Narrow"/>
              </a:defRPr>
            </a:pPr>
            <a:r>
              <a:t>	Latín antiguo (2</a:t>
            </a:r>
            <a:r>
              <a:rPr baseline="30000"/>
              <a:t>ndo </a:t>
            </a:r>
            <a:r>
              <a:t>) 	Peshitta (4</a:t>
            </a:r>
            <a:r>
              <a:rPr baseline="30000"/>
              <a:t>to</a:t>
            </a:r>
            <a:r>
              <a:t>)</a:t>
            </a:r>
            <a:endParaRPr sz="3100">
              <a:latin typeface="Arial"/>
              <a:ea typeface="Arial"/>
              <a:cs typeface="Arial"/>
              <a:sym typeface="Arial"/>
            </a:endParaRPr>
          </a:p>
          <a:p>
            <a:pPr marL="342900" indent="-342900">
              <a:lnSpc>
                <a:spcPct val="90000"/>
              </a:lnSpc>
              <a:spcBef>
                <a:spcPts val="400"/>
              </a:spcBef>
              <a:defRPr sz="2000" i="1">
                <a:solidFill>
                  <a:srgbClr val="FFFFFF"/>
                </a:solidFill>
                <a:latin typeface="Arial Narrow"/>
                <a:ea typeface="Arial Narrow"/>
                <a:cs typeface="Arial Narrow"/>
                <a:sym typeface="Arial Narrow"/>
              </a:defRPr>
            </a:pPr>
            <a:r>
              <a:t>	Copto (3</a:t>
            </a:r>
            <a:r>
              <a:rPr baseline="30000"/>
              <a:t>er</a:t>
            </a:r>
            <a:r>
              <a:t>) 		Armenio (5</a:t>
            </a:r>
            <a:r>
              <a:rPr baseline="30000"/>
              <a:t>to</a:t>
            </a:r>
            <a:r>
              <a:t>)</a:t>
            </a:r>
            <a:endParaRPr sz="3100">
              <a:latin typeface="Arial"/>
              <a:ea typeface="Arial"/>
              <a:cs typeface="Arial"/>
              <a:sym typeface="Arial"/>
            </a:endParaRPr>
          </a:p>
          <a:p>
            <a:pPr marL="342900" indent="-342900">
              <a:lnSpc>
                <a:spcPct val="90000"/>
              </a:lnSpc>
              <a:spcBef>
                <a:spcPts val="400"/>
              </a:spcBef>
              <a:defRPr sz="2000" i="1">
                <a:solidFill>
                  <a:srgbClr val="FFFFFF"/>
                </a:solidFill>
                <a:latin typeface="Arial Narrow"/>
                <a:ea typeface="Arial Narrow"/>
                <a:cs typeface="Arial Narrow"/>
                <a:sym typeface="Arial Narrow"/>
              </a:defRPr>
            </a:pPr>
            <a:r>
              <a:t>	Vulgata (4</a:t>
            </a:r>
            <a:r>
              <a:rPr baseline="30000"/>
              <a:t>to</a:t>
            </a:r>
            <a:r>
              <a:t>) 		Georgiano (5</a:t>
            </a:r>
            <a:r>
              <a:rPr baseline="30000"/>
              <a:t>to</a:t>
            </a:r>
            <a:r>
              <a:t>)</a:t>
            </a:r>
            <a:endParaRPr sz="3100">
              <a:latin typeface="Arial"/>
              <a:ea typeface="Arial"/>
              <a:cs typeface="Arial"/>
              <a:sym typeface="Arial"/>
            </a:endParaRPr>
          </a:p>
          <a:p>
            <a:pPr marL="342900" indent="-342900">
              <a:lnSpc>
                <a:spcPct val="90000"/>
              </a:lnSpc>
              <a:spcBef>
                <a:spcPts val="400"/>
              </a:spcBef>
              <a:defRPr sz="2000" i="1">
                <a:solidFill>
                  <a:srgbClr val="FFFFFF"/>
                </a:solidFill>
                <a:latin typeface="Arial Narrow"/>
                <a:ea typeface="Arial Narrow"/>
                <a:cs typeface="Arial Narrow"/>
                <a:sym typeface="Arial Narrow"/>
              </a:defRPr>
            </a:pPr>
            <a:r>
              <a:t>	Gótico (4</a:t>
            </a:r>
            <a:r>
              <a:rPr baseline="30000"/>
              <a:t>to</a:t>
            </a:r>
            <a:r>
              <a:t>) 		Etíope (6</a:t>
            </a:r>
            <a:r>
              <a:rPr baseline="30000"/>
              <a:t>to</a:t>
            </a:r>
            <a:r>
              <a:t>)</a:t>
            </a:r>
            <a:endParaRPr sz="3100">
              <a:latin typeface="Arial"/>
              <a:ea typeface="Arial"/>
              <a:cs typeface="Arial"/>
              <a:sym typeface="Arial"/>
            </a:endParaRPr>
          </a:p>
          <a:p>
            <a:pPr marL="342900" indent="-342900">
              <a:lnSpc>
                <a:spcPct val="90000"/>
              </a:lnSpc>
              <a:spcBef>
                <a:spcPts val="500"/>
              </a:spcBef>
              <a:defRPr sz="2400">
                <a:solidFill>
                  <a:srgbClr val="FFFF00"/>
                </a:solidFill>
                <a:latin typeface="Times New Roman"/>
                <a:ea typeface="Times New Roman"/>
                <a:cs typeface="Times New Roman"/>
                <a:sym typeface="Times New Roman"/>
              </a:defRPr>
            </a:pPr>
            <a:r>
              <a:t>Leccionarios (para lecturas públicas)</a:t>
            </a:r>
            <a:endParaRPr sz="3100">
              <a:solidFill>
                <a:srgbClr val="FFFFFF"/>
              </a:solidFill>
              <a:latin typeface="Arial"/>
              <a:ea typeface="Arial"/>
              <a:cs typeface="Arial"/>
              <a:sym typeface="Arial"/>
            </a:endParaRPr>
          </a:p>
          <a:p>
            <a:pPr marL="342900" indent="-342900">
              <a:lnSpc>
                <a:spcPct val="90000"/>
              </a:lnSpc>
              <a:spcBef>
                <a:spcPts val="500"/>
              </a:spcBef>
              <a:defRPr sz="2400">
                <a:solidFill>
                  <a:srgbClr val="FFFF00"/>
                </a:solidFill>
                <a:latin typeface="Times New Roman"/>
                <a:ea typeface="Times New Roman"/>
                <a:cs typeface="Times New Roman"/>
                <a:sym typeface="Times New Roman"/>
              </a:defRPr>
            </a:pPr>
            <a:r>
              <a:t>Padres de la Iglesia (escritos)</a:t>
            </a:r>
            <a:endParaRPr sz="3100">
              <a:solidFill>
                <a:srgbClr val="FFFFFF"/>
              </a:solidFill>
              <a:latin typeface="Arial"/>
              <a:ea typeface="Arial"/>
              <a:cs typeface="Arial"/>
              <a:sym typeface="Arial"/>
            </a:endParaRPr>
          </a:p>
          <a:p>
            <a:pPr marL="342900" indent="-342900">
              <a:lnSpc>
                <a:spcPct val="90000"/>
              </a:lnSpc>
              <a:spcBef>
                <a:spcPts val="400"/>
              </a:spcBef>
              <a:buClr>
                <a:srgbClr val="990000"/>
              </a:buClr>
              <a:buSzPct val="75000"/>
              <a:buChar char="■"/>
              <a:defRPr sz="2000" i="1">
                <a:solidFill>
                  <a:srgbClr val="FFFFFF"/>
                </a:solidFill>
                <a:latin typeface="Arial Narrow"/>
                <a:ea typeface="Arial Narrow"/>
                <a:cs typeface="Arial Narrow"/>
                <a:sym typeface="Arial Narrow"/>
              </a:defRPr>
            </a:pPr>
            <a:r>
              <a:t>A partir del 2</a:t>
            </a:r>
            <a:r>
              <a:rPr baseline="30000"/>
              <a:t>ndo </a:t>
            </a:r>
            <a:r>
              <a:t>siglo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53"/>
                                        </p:tgtEl>
                                        <p:attrNameLst>
                                          <p:attrName>style.visibility</p:attrName>
                                        </p:attrNameLst>
                                      </p:cBhvr>
                                      <p:to>
                                        <p:strVal val="visible"/>
                                      </p:to>
                                    </p:set>
                                    <p:anim calcmode="lin" valueType="num">
                                      <p:cBhvr>
                                        <p:cTn id="7" dur="500" fill="hold"/>
                                        <p:tgtEl>
                                          <p:spTgt spid="11953"/>
                                        </p:tgtEl>
                                        <p:attrNameLst>
                                          <p:attrName>ppt_w</p:attrName>
                                        </p:attrNameLst>
                                      </p:cBhvr>
                                      <p:tavLst>
                                        <p:tav tm="0">
                                          <p:val>
                                            <p:fltVal val="0"/>
                                          </p:val>
                                        </p:tav>
                                        <p:tav tm="100000">
                                          <p:val>
                                            <p:strVal val="#ppt_w"/>
                                          </p:val>
                                        </p:tav>
                                      </p:tavLst>
                                    </p:anim>
                                    <p:anim calcmode="lin" valueType="num">
                                      <p:cBhvr>
                                        <p:cTn id="8" dur="500" fill="hold"/>
                                        <p:tgtEl>
                                          <p:spTgt spid="11953"/>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11954">
                                            <p:bg/>
                                          </p:spTgt>
                                        </p:tgtEl>
                                        <p:attrNameLst>
                                          <p:attrName>style.visibility</p:attrName>
                                        </p:attrNameLst>
                                      </p:cBhvr>
                                      <p:to>
                                        <p:strVal val="visible"/>
                                      </p:to>
                                    </p:set>
                                    <p:anim calcmode="lin" valueType="num">
                                      <p:cBhvr>
                                        <p:cTn id="13" dur="500" fill="hold"/>
                                        <p:tgtEl>
                                          <p:spTgt spid="11954">
                                            <p:bg/>
                                          </p:spTgt>
                                        </p:tgtEl>
                                        <p:attrNameLst>
                                          <p:attrName>ppt_x</p:attrName>
                                        </p:attrNameLst>
                                      </p:cBhvr>
                                      <p:tavLst>
                                        <p:tav tm="0">
                                          <p:val>
                                            <p:strVal val="#ppt_x"/>
                                          </p:val>
                                        </p:tav>
                                        <p:tav tm="100000">
                                          <p:val>
                                            <p:strVal val="#ppt_x"/>
                                          </p:val>
                                        </p:tav>
                                      </p:tavLst>
                                    </p:anim>
                                    <p:anim calcmode="lin" valueType="num">
                                      <p:cBhvr>
                                        <p:cTn id="14" dur="500" fill="hold"/>
                                        <p:tgtEl>
                                          <p:spTgt spid="11954">
                                            <p:bg/>
                                          </p:spTgt>
                                        </p:tgtEl>
                                        <p:attrNameLst>
                                          <p:attrName>ppt_y</p:attrName>
                                        </p:attrNameLst>
                                      </p:cBhvr>
                                      <p:tavLst>
                                        <p:tav tm="0">
                                          <p:val>
                                            <p:strVal val="1+#ppt_h/2"/>
                                          </p:val>
                                        </p:tav>
                                        <p:tav tm="100000">
                                          <p:val>
                                            <p:strVal val="#ppt_y"/>
                                          </p:val>
                                        </p:tav>
                                      </p:tavLst>
                                    </p:anim>
                                  </p:childTnLst>
                                </p:cTn>
                              </p:par>
                              <p:par>
                                <p:cTn id="15" presetID="2" presetClass="entr" presetSubtype="4" fill="hold" grpId="2" nodeType="withEffect">
                                  <p:stCondLst>
                                    <p:cond delay="0"/>
                                  </p:stCondLst>
                                  <p:iterate>
                                    <p:tmAbs val="0"/>
                                  </p:iterate>
                                  <p:childTnLst>
                                    <p:set>
                                      <p:cBhvr>
                                        <p:cTn id="16" fill="hold"/>
                                        <p:tgtEl>
                                          <p:spTgt spid="11954">
                                            <p:txEl>
                                              <p:pRg st="0" end="0"/>
                                            </p:txEl>
                                          </p:spTgt>
                                        </p:tgtEl>
                                        <p:attrNameLst>
                                          <p:attrName>style.visibility</p:attrName>
                                        </p:attrNameLst>
                                      </p:cBhvr>
                                      <p:to>
                                        <p:strVal val="visible"/>
                                      </p:to>
                                    </p:set>
                                    <p:anim calcmode="lin" valueType="num">
                                      <p:cBhvr>
                                        <p:cTn id="17" dur="500" fill="hold"/>
                                        <p:tgtEl>
                                          <p:spTgt spid="11954">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19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2" nodeType="clickEffect">
                                  <p:stCondLst>
                                    <p:cond delay="0"/>
                                  </p:stCondLst>
                                  <p:iterate>
                                    <p:tmAbs val="0"/>
                                  </p:iterate>
                                  <p:childTnLst>
                                    <p:set>
                                      <p:cBhvr>
                                        <p:cTn id="22" fill="hold"/>
                                        <p:tgtEl>
                                          <p:spTgt spid="11954">
                                            <p:txEl>
                                              <p:pRg st="1" end="1"/>
                                            </p:txEl>
                                          </p:spTgt>
                                        </p:tgtEl>
                                        <p:attrNameLst>
                                          <p:attrName>style.visibility</p:attrName>
                                        </p:attrNameLst>
                                      </p:cBhvr>
                                      <p:to>
                                        <p:strVal val="visible"/>
                                      </p:to>
                                    </p:set>
                                    <p:anim calcmode="lin" valueType="num">
                                      <p:cBhvr>
                                        <p:cTn id="23" dur="500" fill="hold"/>
                                        <p:tgtEl>
                                          <p:spTgt spid="11954">
                                            <p:txEl>
                                              <p:pRg st="1" end="1"/>
                                            </p:txEl>
                                          </p:spTgt>
                                        </p:tgtEl>
                                        <p:attrNameLst>
                                          <p:attrName>ppt_x</p:attrName>
                                        </p:attrNameLst>
                                      </p:cBhvr>
                                      <p:tavLst>
                                        <p:tav tm="0">
                                          <p:val>
                                            <p:strVal val="#ppt_x"/>
                                          </p:val>
                                        </p:tav>
                                        <p:tav tm="100000">
                                          <p:val>
                                            <p:strVal val="#ppt_x"/>
                                          </p:val>
                                        </p:tav>
                                      </p:tavLst>
                                    </p:anim>
                                    <p:anim calcmode="lin" valueType="num">
                                      <p:cBhvr>
                                        <p:cTn id="24" dur="500" fill="hold"/>
                                        <p:tgtEl>
                                          <p:spTgt spid="1195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3" nodeType="clickEffect">
                                  <p:stCondLst>
                                    <p:cond delay="0"/>
                                  </p:stCondLst>
                                  <p:iterate>
                                    <p:tmAbs val="0"/>
                                  </p:iterate>
                                  <p:childTnLst>
                                    <p:set>
                                      <p:cBhvr>
                                        <p:cTn id="28" fill="hold"/>
                                        <p:tgtEl>
                                          <p:spTgt spid="11955">
                                            <p:bg/>
                                          </p:spTgt>
                                        </p:tgtEl>
                                        <p:attrNameLst>
                                          <p:attrName>style.visibility</p:attrName>
                                        </p:attrNameLst>
                                      </p:cBhvr>
                                      <p:to>
                                        <p:strVal val="visible"/>
                                      </p:to>
                                    </p:set>
                                    <p:anim calcmode="lin" valueType="num">
                                      <p:cBhvr>
                                        <p:cTn id="29" dur="500" fill="hold"/>
                                        <p:tgtEl>
                                          <p:spTgt spid="11955">
                                            <p:bg/>
                                          </p:spTgt>
                                        </p:tgtEl>
                                        <p:attrNameLst>
                                          <p:attrName>ppt_x</p:attrName>
                                        </p:attrNameLst>
                                      </p:cBhvr>
                                      <p:tavLst>
                                        <p:tav tm="0">
                                          <p:val>
                                            <p:strVal val="#ppt_x"/>
                                          </p:val>
                                        </p:tav>
                                        <p:tav tm="100000">
                                          <p:val>
                                            <p:strVal val="#ppt_x"/>
                                          </p:val>
                                        </p:tav>
                                      </p:tavLst>
                                    </p:anim>
                                    <p:anim calcmode="lin" valueType="num">
                                      <p:cBhvr>
                                        <p:cTn id="30" dur="500" fill="hold"/>
                                        <p:tgtEl>
                                          <p:spTgt spid="11955">
                                            <p:bg/>
                                          </p:spTgt>
                                        </p:tgtEl>
                                        <p:attrNameLst>
                                          <p:attrName>ppt_y</p:attrName>
                                        </p:attrNameLst>
                                      </p:cBhvr>
                                      <p:tavLst>
                                        <p:tav tm="0">
                                          <p:val>
                                            <p:strVal val="1+#ppt_h/2"/>
                                          </p:val>
                                        </p:tav>
                                        <p:tav tm="100000">
                                          <p:val>
                                            <p:strVal val="#ppt_y"/>
                                          </p:val>
                                        </p:tav>
                                      </p:tavLst>
                                    </p:anim>
                                  </p:childTnLst>
                                </p:cTn>
                              </p:par>
                              <p:par>
                                <p:cTn id="31" presetID="2" presetClass="entr" presetSubtype="4" fill="hold" grpId="3" nodeType="withEffect">
                                  <p:stCondLst>
                                    <p:cond delay="0"/>
                                  </p:stCondLst>
                                  <p:iterate>
                                    <p:tmAbs val="0"/>
                                  </p:iterate>
                                  <p:childTnLst>
                                    <p:set>
                                      <p:cBhvr>
                                        <p:cTn id="32" fill="hold"/>
                                        <p:tgtEl>
                                          <p:spTgt spid="11955">
                                            <p:txEl>
                                              <p:pRg st="0" end="0"/>
                                            </p:txEl>
                                          </p:spTgt>
                                        </p:tgtEl>
                                        <p:attrNameLst>
                                          <p:attrName>style.visibility</p:attrName>
                                        </p:attrNameLst>
                                      </p:cBhvr>
                                      <p:to>
                                        <p:strVal val="visible"/>
                                      </p:to>
                                    </p:set>
                                    <p:anim calcmode="lin" valueType="num">
                                      <p:cBhvr>
                                        <p:cTn id="33" dur="500" fill="hold"/>
                                        <p:tgtEl>
                                          <p:spTgt spid="11955">
                                            <p:txEl>
                                              <p:pRg st="0" end="0"/>
                                            </p:txEl>
                                          </p:spTgt>
                                        </p:tgtEl>
                                        <p:attrNameLst>
                                          <p:attrName>ppt_x</p:attrName>
                                        </p:attrNameLst>
                                      </p:cBhvr>
                                      <p:tavLst>
                                        <p:tav tm="0">
                                          <p:val>
                                            <p:strVal val="#ppt_x"/>
                                          </p:val>
                                        </p:tav>
                                        <p:tav tm="100000">
                                          <p:val>
                                            <p:strVal val="#ppt_x"/>
                                          </p:val>
                                        </p:tav>
                                      </p:tavLst>
                                    </p:anim>
                                    <p:anim calcmode="lin" valueType="num">
                                      <p:cBhvr>
                                        <p:cTn id="34" dur="500" fill="hold"/>
                                        <p:tgtEl>
                                          <p:spTgt spid="119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3" nodeType="clickEffect">
                                  <p:stCondLst>
                                    <p:cond delay="0"/>
                                  </p:stCondLst>
                                  <p:iterate>
                                    <p:tmAbs val="0"/>
                                  </p:iterate>
                                  <p:childTnLst>
                                    <p:set>
                                      <p:cBhvr>
                                        <p:cTn id="38" fill="hold"/>
                                        <p:tgtEl>
                                          <p:spTgt spid="11955">
                                            <p:txEl>
                                              <p:pRg st="1" end="1"/>
                                            </p:txEl>
                                          </p:spTgt>
                                        </p:tgtEl>
                                        <p:attrNameLst>
                                          <p:attrName>style.visibility</p:attrName>
                                        </p:attrNameLst>
                                      </p:cBhvr>
                                      <p:to>
                                        <p:strVal val="visible"/>
                                      </p:to>
                                    </p:set>
                                    <p:anim calcmode="lin" valueType="num">
                                      <p:cBhvr>
                                        <p:cTn id="39" dur="500" fill="hold"/>
                                        <p:tgtEl>
                                          <p:spTgt spid="11955">
                                            <p:txEl>
                                              <p:pRg st="1" end="1"/>
                                            </p:txEl>
                                          </p:spTgt>
                                        </p:tgtEl>
                                        <p:attrNameLst>
                                          <p:attrName>ppt_x</p:attrName>
                                        </p:attrNameLst>
                                      </p:cBhvr>
                                      <p:tavLst>
                                        <p:tav tm="0">
                                          <p:val>
                                            <p:strVal val="#ppt_x"/>
                                          </p:val>
                                        </p:tav>
                                        <p:tav tm="100000">
                                          <p:val>
                                            <p:strVal val="#ppt_x"/>
                                          </p:val>
                                        </p:tav>
                                      </p:tavLst>
                                    </p:anim>
                                    <p:anim calcmode="lin" valueType="num">
                                      <p:cBhvr>
                                        <p:cTn id="40" dur="500" fill="hold"/>
                                        <p:tgtEl>
                                          <p:spTgt spid="1195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3" nodeType="clickEffect">
                                  <p:stCondLst>
                                    <p:cond delay="0"/>
                                  </p:stCondLst>
                                  <p:iterate>
                                    <p:tmAbs val="0"/>
                                  </p:iterate>
                                  <p:childTnLst>
                                    <p:set>
                                      <p:cBhvr>
                                        <p:cTn id="44" fill="hold"/>
                                        <p:tgtEl>
                                          <p:spTgt spid="11955">
                                            <p:txEl>
                                              <p:pRg st="2" end="2"/>
                                            </p:txEl>
                                          </p:spTgt>
                                        </p:tgtEl>
                                        <p:attrNameLst>
                                          <p:attrName>style.visibility</p:attrName>
                                        </p:attrNameLst>
                                      </p:cBhvr>
                                      <p:to>
                                        <p:strVal val="visible"/>
                                      </p:to>
                                    </p:set>
                                    <p:anim calcmode="lin" valueType="num">
                                      <p:cBhvr>
                                        <p:cTn id="45" dur="500" fill="hold"/>
                                        <p:tgtEl>
                                          <p:spTgt spid="11955">
                                            <p:txEl>
                                              <p:pRg st="2" end="2"/>
                                            </p:txEl>
                                          </p:spTgt>
                                        </p:tgtEl>
                                        <p:attrNameLst>
                                          <p:attrName>ppt_x</p:attrName>
                                        </p:attrNameLst>
                                      </p:cBhvr>
                                      <p:tavLst>
                                        <p:tav tm="0">
                                          <p:val>
                                            <p:strVal val="#ppt_x"/>
                                          </p:val>
                                        </p:tav>
                                        <p:tav tm="100000">
                                          <p:val>
                                            <p:strVal val="#ppt_x"/>
                                          </p:val>
                                        </p:tav>
                                      </p:tavLst>
                                    </p:anim>
                                    <p:anim calcmode="lin" valueType="num">
                                      <p:cBhvr>
                                        <p:cTn id="46" dur="500" fill="hold"/>
                                        <p:tgtEl>
                                          <p:spTgt spid="1195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3" nodeType="clickEffect">
                                  <p:stCondLst>
                                    <p:cond delay="0"/>
                                  </p:stCondLst>
                                  <p:iterate>
                                    <p:tmAbs val="0"/>
                                  </p:iterate>
                                  <p:childTnLst>
                                    <p:set>
                                      <p:cBhvr>
                                        <p:cTn id="50" fill="hold"/>
                                        <p:tgtEl>
                                          <p:spTgt spid="11955">
                                            <p:txEl>
                                              <p:pRg st="3" end="3"/>
                                            </p:txEl>
                                          </p:spTgt>
                                        </p:tgtEl>
                                        <p:attrNameLst>
                                          <p:attrName>style.visibility</p:attrName>
                                        </p:attrNameLst>
                                      </p:cBhvr>
                                      <p:to>
                                        <p:strVal val="visible"/>
                                      </p:to>
                                    </p:set>
                                    <p:anim calcmode="lin" valueType="num">
                                      <p:cBhvr>
                                        <p:cTn id="51" dur="500" fill="hold"/>
                                        <p:tgtEl>
                                          <p:spTgt spid="11955">
                                            <p:txEl>
                                              <p:pRg st="3" end="3"/>
                                            </p:txEl>
                                          </p:spTgt>
                                        </p:tgtEl>
                                        <p:attrNameLst>
                                          <p:attrName>ppt_x</p:attrName>
                                        </p:attrNameLst>
                                      </p:cBhvr>
                                      <p:tavLst>
                                        <p:tav tm="0">
                                          <p:val>
                                            <p:strVal val="#ppt_x"/>
                                          </p:val>
                                        </p:tav>
                                        <p:tav tm="100000">
                                          <p:val>
                                            <p:strVal val="#ppt_x"/>
                                          </p:val>
                                        </p:tav>
                                      </p:tavLst>
                                    </p:anim>
                                    <p:anim calcmode="lin" valueType="num">
                                      <p:cBhvr>
                                        <p:cTn id="52" dur="500" fill="hold"/>
                                        <p:tgtEl>
                                          <p:spTgt spid="1195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2" nodeType="clickEffect">
                                  <p:stCondLst>
                                    <p:cond delay="0"/>
                                  </p:stCondLst>
                                  <p:iterate>
                                    <p:tmAbs val="0"/>
                                  </p:iterate>
                                  <p:childTnLst>
                                    <p:set>
                                      <p:cBhvr>
                                        <p:cTn id="56" fill="hold"/>
                                        <p:tgtEl>
                                          <p:spTgt spid="11954">
                                            <p:txEl>
                                              <p:pRg st="2" end="2"/>
                                            </p:txEl>
                                          </p:spTgt>
                                        </p:tgtEl>
                                        <p:attrNameLst>
                                          <p:attrName>style.visibility</p:attrName>
                                        </p:attrNameLst>
                                      </p:cBhvr>
                                      <p:to>
                                        <p:strVal val="visible"/>
                                      </p:to>
                                    </p:set>
                                    <p:anim calcmode="lin" valueType="num">
                                      <p:cBhvr>
                                        <p:cTn id="57" dur="500" fill="hold"/>
                                        <p:tgtEl>
                                          <p:spTgt spid="11954">
                                            <p:txEl>
                                              <p:pRg st="2" end="2"/>
                                            </p:txEl>
                                          </p:spTgt>
                                        </p:tgtEl>
                                        <p:attrNameLst>
                                          <p:attrName>ppt_x</p:attrName>
                                        </p:attrNameLst>
                                      </p:cBhvr>
                                      <p:tavLst>
                                        <p:tav tm="0">
                                          <p:val>
                                            <p:strVal val="#ppt_x"/>
                                          </p:val>
                                        </p:tav>
                                        <p:tav tm="100000">
                                          <p:val>
                                            <p:strVal val="#ppt_x"/>
                                          </p:val>
                                        </p:tav>
                                      </p:tavLst>
                                    </p:anim>
                                    <p:anim calcmode="lin" valueType="num">
                                      <p:cBhvr>
                                        <p:cTn id="58" dur="500" fill="hold"/>
                                        <p:tgtEl>
                                          <p:spTgt spid="119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2" nodeType="clickEffect">
                                  <p:stCondLst>
                                    <p:cond delay="0"/>
                                  </p:stCondLst>
                                  <p:iterate>
                                    <p:tmAbs val="0"/>
                                  </p:iterate>
                                  <p:childTnLst>
                                    <p:set>
                                      <p:cBhvr>
                                        <p:cTn id="62" fill="hold"/>
                                        <p:tgtEl>
                                          <p:spTgt spid="11954">
                                            <p:txEl>
                                              <p:pRg st="3" end="3"/>
                                            </p:txEl>
                                          </p:spTgt>
                                        </p:tgtEl>
                                        <p:attrNameLst>
                                          <p:attrName>style.visibility</p:attrName>
                                        </p:attrNameLst>
                                      </p:cBhvr>
                                      <p:to>
                                        <p:strVal val="visible"/>
                                      </p:to>
                                    </p:set>
                                    <p:anim calcmode="lin" valueType="num">
                                      <p:cBhvr>
                                        <p:cTn id="63" dur="500" fill="hold"/>
                                        <p:tgtEl>
                                          <p:spTgt spid="11954">
                                            <p:txEl>
                                              <p:pRg st="3" end="3"/>
                                            </p:txEl>
                                          </p:spTgt>
                                        </p:tgtEl>
                                        <p:attrNameLst>
                                          <p:attrName>ppt_x</p:attrName>
                                        </p:attrNameLst>
                                      </p:cBhvr>
                                      <p:tavLst>
                                        <p:tav tm="0">
                                          <p:val>
                                            <p:strVal val="#ppt_x"/>
                                          </p:val>
                                        </p:tav>
                                        <p:tav tm="100000">
                                          <p:val>
                                            <p:strVal val="#ppt_x"/>
                                          </p:val>
                                        </p:tav>
                                      </p:tavLst>
                                    </p:anim>
                                    <p:anim calcmode="lin" valueType="num">
                                      <p:cBhvr>
                                        <p:cTn id="64" dur="500" fill="hold"/>
                                        <p:tgtEl>
                                          <p:spTgt spid="1195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2" nodeType="clickEffect">
                                  <p:stCondLst>
                                    <p:cond delay="0"/>
                                  </p:stCondLst>
                                  <p:iterate>
                                    <p:tmAbs val="0"/>
                                  </p:iterate>
                                  <p:childTnLst>
                                    <p:set>
                                      <p:cBhvr>
                                        <p:cTn id="68" fill="hold"/>
                                        <p:tgtEl>
                                          <p:spTgt spid="11954">
                                            <p:txEl>
                                              <p:pRg st="4" end="4"/>
                                            </p:txEl>
                                          </p:spTgt>
                                        </p:tgtEl>
                                        <p:attrNameLst>
                                          <p:attrName>style.visibility</p:attrName>
                                        </p:attrNameLst>
                                      </p:cBhvr>
                                      <p:to>
                                        <p:strVal val="visible"/>
                                      </p:to>
                                    </p:set>
                                    <p:anim calcmode="lin" valueType="num">
                                      <p:cBhvr>
                                        <p:cTn id="69" dur="500" fill="hold"/>
                                        <p:tgtEl>
                                          <p:spTgt spid="11954">
                                            <p:txEl>
                                              <p:pRg st="4" end="4"/>
                                            </p:txEl>
                                          </p:spTgt>
                                        </p:tgtEl>
                                        <p:attrNameLst>
                                          <p:attrName>ppt_x</p:attrName>
                                        </p:attrNameLst>
                                      </p:cBhvr>
                                      <p:tavLst>
                                        <p:tav tm="0">
                                          <p:val>
                                            <p:strVal val="#ppt_x"/>
                                          </p:val>
                                        </p:tav>
                                        <p:tav tm="100000">
                                          <p:val>
                                            <p:strVal val="#ppt_x"/>
                                          </p:val>
                                        </p:tav>
                                      </p:tavLst>
                                    </p:anim>
                                    <p:anim calcmode="lin" valueType="num">
                                      <p:cBhvr>
                                        <p:cTn id="70" dur="500" fill="hold"/>
                                        <p:tgtEl>
                                          <p:spTgt spid="1195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2" nodeType="clickEffect">
                                  <p:stCondLst>
                                    <p:cond delay="0"/>
                                  </p:stCondLst>
                                  <p:iterate>
                                    <p:tmAbs val="0"/>
                                  </p:iterate>
                                  <p:childTnLst>
                                    <p:set>
                                      <p:cBhvr>
                                        <p:cTn id="74" fill="hold"/>
                                        <p:tgtEl>
                                          <p:spTgt spid="11954">
                                            <p:txEl>
                                              <p:pRg st="5" end="5"/>
                                            </p:txEl>
                                          </p:spTgt>
                                        </p:tgtEl>
                                        <p:attrNameLst>
                                          <p:attrName>style.visibility</p:attrName>
                                        </p:attrNameLst>
                                      </p:cBhvr>
                                      <p:to>
                                        <p:strVal val="visible"/>
                                      </p:to>
                                    </p:set>
                                    <p:anim calcmode="lin" valueType="num">
                                      <p:cBhvr>
                                        <p:cTn id="75" dur="500" fill="hold"/>
                                        <p:tgtEl>
                                          <p:spTgt spid="11954">
                                            <p:txEl>
                                              <p:pRg st="5" end="5"/>
                                            </p:txEl>
                                          </p:spTgt>
                                        </p:tgtEl>
                                        <p:attrNameLst>
                                          <p:attrName>ppt_x</p:attrName>
                                        </p:attrNameLst>
                                      </p:cBhvr>
                                      <p:tavLst>
                                        <p:tav tm="0">
                                          <p:val>
                                            <p:strVal val="#ppt_x"/>
                                          </p:val>
                                        </p:tav>
                                        <p:tav tm="100000">
                                          <p:val>
                                            <p:strVal val="#ppt_x"/>
                                          </p:val>
                                        </p:tav>
                                      </p:tavLst>
                                    </p:anim>
                                    <p:anim calcmode="lin" valueType="num">
                                      <p:cBhvr>
                                        <p:cTn id="76" dur="500" fill="hold"/>
                                        <p:tgtEl>
                                          <p:spTgt spid="1195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2" nodeType="clickEffect">
                                  <p:stCondLst>
                                    <p:cond delay="0"/>
                                  </p:stCondLst>
                                  <p:iterate>
                                    <p:tmAbs val="0"/>
                                  </p:iterate>
                                  <p:childTnLst>
                                    <p:set>
                                      <p:cBhvr>
                                        <p:cTn id="80" fill="hold"/>
                                        <p:tgtEl>
                                          <p:spTgt spid="11954">
                                            <p:txEl>
                                              <p:pRg st="6" end="6"/>
                                            </p:txEl>
                                          </p:spTgt>
                                        </p:tgtEl>
                                        <p:attrNameLst>
                                          <p:attrName>style.visibility</p:attrName>
                                        </p:attrNameLst>
                                      </p:cBhvr>
                                      <p:to>
                                        <p:strVal val="visible"/>
                                      </p:to>
                                    </p:set>
                                    <p:anim calcmode="lin" valueType="num">
                                      <p:cBhvr>
                                        <p:cTn id="81" dur="500" fill="hold"/>
                                        <p:tgtEl>
                                          <p:spTgt spid="11954">
                                            <p:txEl>
                                              <p:pRg st="6" end="6"/>
                                            </p:txEl>
                                          </p:spTgt>
                                        </p:tgtEl>
                                        <p:attrNameLst>
                                          <p:attrName>ppt_x</p:attrName>
                                        </p:attrNameLst>
                                      </p:cBhvr>
                                      <p:tavLst>
                                        <p:tav tm="0">
                                          <p:val>
                                            <p:strVal val="#ppt_x"/>
                                          </p:val>
                                        </p:tav>
                                        <p:tav tm="100000">
                                          <p:val>
                                            <p:strVal val="#ppt_x"/>
                                          </p:val>
                                        </p:tav>
                                      </p:tavLst>
                                    </p:anim>
                                    <p:anim calcmode="lin" valueType="num">
                                      <p:cBhvr>
                                        <p:cTn id="82" dur="500" fill="hold"/>
                                        <p:tgtEl>
                                          <p:spTgt spid="1195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2" nodeType="clickEffect">
                                  <p:stCondLst>
                                    <p:cond delay="0"/>
                                  </p:stCondLst>
                                  <p:iterate>
                                    <p:tmAbs val="0"/>
                                  </p:iterate>
                                  <p:childTnLst>
                                    <p:set>
                                      <p:cBhvr>
                                        <p:cTn id="86" fill="hold"/>
                                        <p:tgtEl>
                                          <p:spTgt spid="11954">
                                            <p:txEl>
                                              <p:pRg st="7" end="7"/>
                                            </p:txEl>
                                          </p:spTgt>
                                        </p:tgtEl>
                                        <p:attrNameLst>
                                          <p:attrName>style.visibility</p:attrName>
                                        </p:attrNameLst>
                                      </p:cBhvr>
                                      <p:to>
                                        <p:strVal val="visible"/>
                                      </p:to>
                                    </p:set>
                                    <p:anim calcmode="lin" valueType="num">
                                      <p:cBhvr>
                                        <p:cTn id="87" dur="500" fill="hold"/>
                                        <p:tgtEl>
                                          <p:spTgt spid="11954">
                                            <p:txEl>
                                              <p:pRg st="7" end="7"/>
                                            </p:txEl>
                                          </p:spTgt>
                                        </p:tgtEl>
                                        <p:attrNameLst>
                                          <p:attrName>ppt_x</p:attrName>
                                        </p:attrNameLst>
                                      </p:cBhvr>
                                      <p:tavLst>
                                        <p:tav tm="0">
                                          <p:val>
                                            <p:strVal val="#ppt_x"/>
                                          </p:val>
                                        </p:tav>
                                        <p:tav tm="100000">
                                          <p:val>
                                            <p:strVal val="#ppt_x"/>
                                          </p:val>
                                        </p:tav>
                                      </p:tavLst>
                                    </p:anim>
                                    <p:anim calcmode="lin" valueType="num">
                                      <p:cBhvr>
                                        <p:cTn id="88" dur="500" fill="hold"/>
                                        <p:tgtEl>
                                          <p:spTgt spid="11954">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2" nodeType="clickEffect">
                                  <p:stCondLst>
                                    <p:cond delay="0"/>
                                  </p:stCondLst>
                                  <p:iterate>
                                    <p:tmAbs val="0"/>
                                  </p:iterate>
                                  <p:childTnLst>
                                    <p:set>
                                      <p:cBhvr>
                                        <p:cTn id="92" fill="hold"/>
                                        <p:tgtEl>
                                          <p:spTgt spid="11954">
                                            <p:txEl>
                                              <p:pRg st="8" end="8"/>
                                            </p:txEl>
                                          </p:spTgt>
                                        </p:tgtEl>
                                        <p:attrNameLst>
                                          <p:attrName>style.visibility</p:attrName>
                                        </p:attrNameLst>
                                      </p:cBhvr>
                                      <p:to>
                                        <p:strVal val="visible"/>
                                      </p:to>
                                    </p:set>
                                    <p:anim calcmode="lin" valueType="num">
                                      <p:cBhvr>
                                        <p:cTn id="93" dur="500" fill="hold"/>
                                        <p:tgtEl>
                                          <p:spTgt spid="11954">
                                            <p:txEl>
                                              <p:pRg st="8" end="8"/>
                                            </p:txEl>
                                          </p:spTgt>
                                        </p:tgtEl>
                                        <p:attrNameLst>
                                          <p:attrName>ppt_x</p:attrName>
                                        </p:attrNameLst>
                                      </p:cBhvr>
                                      <p:tavLst>
                                        <p:tav tm="0">
                                          <p:val>
                                            <p:strVal val="#ppt_x"/>
                                          </p:val>
                                        </p:tav>
                                        <p:tav tm="100000">
                                          <p:val>
                                            <p:strVal val="#ppt_x"/>
                                          </p:val>
                                        </p:tav>
                                      </p:tavLst>
                                    </p:anim>
                                    <p:anim calcmode="lin" valueType="num">
                                      <p:cBhvr>
                                        <p:cTn id="94" dur="500" fill="hold"/>
                                        <p:tgtEl>
                                          <p:spTgt spid="1195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3" nodeType="clickEffect">
                                  <p:stCondLst>
                                    <p:cond delay="0"/>
                                  </p:stCondLst>
                                  <p:iterate>
                                    <p:tmAbs val="0"/>
                                  </p:iterate>
                                  <p:childTnLst>
                                    <p:set>
                                      <p:cBhvr>
                                        <p:cTn id="98" fill="hold"/>
                                        <p:tgtEl>
                                          <p:spTgt spid="11955">
                                            <p:txEl>
                                              <p:pRg st="4" end="4"/>
                                            </p:txEl>
                                          </p:spTgt>
                                        </p:tgtEl>
                                        <p:attrNameLst>
                                          <p:attrName>style.visibility</p:attrName>
                                        </p:attrNameLst>
                                      </p:cBhvr>
                                      <p:to>
                                        <p:strVal val="visible"/>
                                      </p:to>
                                    </p:set>
                                    <p:anim calcmode="lin" valueType="num">
                                      <p:cBhvr>
                                        <p:cTn id="99" dur="500" fill="hold"/>
                                        <p:tgtEl>
                                          <p:spTgt spid="11955">
                                            <p:txEl>
                                              <p:pRg st="4" end="4"/>
                                            </p:txEl>
                                          </p:spTgt>
                                        </p:tgtEl>
                                        <p:attrNameLst>
                                          <p:attrName>ppt_x</p:attrName>
                                        </p:attrNameLst>
                                      </p:cBhvr>
                                      <p:tavLst>
                                        <p:tav tm="0">
                                          <p:val>
                                            <p:strVal val="#ppt_x"/>
                                          </p:val>
                                        </p:tav>
                                        <p:tav tm="100000">
                                          <p:val>
                                            <p:strVal val="#ppt_x"/>
                                          </p:val>
                                        </p:tav>
                                      </p:tavLst>
                                    </p:anim>
                                    <p:anim calcmode="lin" valueType="num">
                                      <p:cBhvr>
                                        <p:cTn id="100" dur="500" fill="hold"/>
                                        <p:tgtEl>
                                          <p:spTgt spid="1195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3" nodeType="clickEffect">
                                  <p:stCondLst>
                                    <p:cond delay="0"/>
                                  </p:stCondLst>
                                  <p:iterate>
                                    <p:tmAbs val="0"/>
                                  </p:iterate>
                                  <p:childTnLst>
                                    <p:set>
                                      <p:cBhvr>
                                        <p:cTn id="104" fill="hold"/>
                                        <p:tgtEl>
                                          <p:spTgt spid="11955">
                                            <p:txEl>
                                              <p:pRg st="5" end="5"/>
                                            </p:txEl>
                                          </p:spTgt>
                                        </p:tgtEl>
                                        <p:attrNameLst>
                                          <p:attrName>style.visibility</p:attrName>
                                        </p:attrNameLst>
                                      </p:cBhvr>
                                      <p:to>
                                        <p:strVal val="visible"/>
                                      </p:to>
                                    </p:set>
                                    <p:anim calcmode="lin" valueType="num">
                                      <p:cBhvr>
                                        <p:cTn id="105" dur="500" fill="hold"/>
                                        <p:tgtEl>
                                          <p:spTgt spid="11955">
                                            <p:txEl>
                                              <p:pRg st="5" end="5"/>
                                            </p:txEl>
                                          </p:spTgt>
                                        </p:tgtEl>
                                        <p:attrNameLst>
                                          <p:attrName>ppt_x</p:attrName>
                                        </p:attrNameLst>
                                      </p:cBhvr>
                                      <p:tavLst>
                                        <p:tav tm="0">
                                          <p:val>
                                            <p:strVal val="#ppt_x"/>
                                          </p:val>
                                        </p:tav>
                                        <p:tav tm="100000">
                                          <p:val>
                                            <p:strVal val="#ppt_x"/>
                                          </p:val>
                                        </p:tav>
                                      </p:tavLst>
                                    </p:anim>
                                    <p:anim calcmode="lin" valueType="num">
                                      <p:cBhvr>
                                        <p:cTn id="106" dur="500" fill="hold"/>
                                        <p:tgtEl>
                                          <p:spTgt spid="1195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3" nodeType="clickEffect">
                                  <p:stCondLst>
                                    <p:cond delay="0"/>
                                  </p:stCondLst>
                                  <p:iterate>
                                    <p:tmAbs val="0"/>
                                  </p:iterate>
                                  <p:childTnLst>
                                    <p:set>
                                      <p:cBhvr>
                                        <p:cTn id="110" fill="hold"/>
                                        <p:tgtEl>
                                          <p:spTgt spid="11955">
                                            <p:txEl>
                                              <p:pRg st="6" end="6"/>
                                            </p:txEl>
                                          </p:spTgt>
                                        </p:tgtEl>
                                        <p:attrNameLst>
                                          <p:attrName>style.visibility</p:attrName>
                                        </p:attrNameLst>
                                      </p:cBhvr>
                                      <p:to>
                                        <p:strVal val="visible"/>
                                      </p:to>
                                    </p:set>
                                    <p:anim calcmode="lin" valueType="num">
                                      <p:cBhvr>
                                        <p:cTn id="111" dur="500" fill="hold"/>
                                        <p:tgtEl>
                                          <p:spTgt spid="11955">
                                            <p:txEl>
                                              <p:pRg st="6" end="6"/>
                                            </p:txEl>
                                          </p:spTgt>
                                        </p:tgtEl>
                                        <p:attrNameLst>
                                          <p:attrName>ppt_x</p:attrName>
                                        </p:attrNameLst>
                                      </p:cBhvr>
                                      <p:tavLst>
                                        <p:tav tm="0">
                                          <p:val>
                                            <p:strVal val="#ppt_x"/>
                                          </p:val>
                                        </p:tav>
                                        <p:tav tm="100000">
                                          <p:val>
                                            <p:strVal val="#ppt_x"/>
                                          </p:val>
                                        </p:tav>
                                      </p:tavLst>
                                    </p:anim>
                                    <p:anim calcmode="lin" valueType="num">
                                      <p:cBhvr>
                                        <p:cTn id="112" dur="500" fill="hold"/>
                                        <p:tgtEl>
                                          <p:spTgt spid="1195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3" nodeType="clickEffect">
                                  <p:stCondLst>
                                    <p:cond delay="0"/>
                                  </p:stCondLst>
                                  <p:iterate>
                                    <p:tmAbs val="0"/>
                                  </p:iterate>
                                  <p:childTnLst>
                                    <p:set>
                                      <p:cBhvr>
                                        <p:cTn id="116" fill="hold"/>
                                        <p:tgtEl>
                                          <p:spTgt spid="11955">
                                            <p:txEl>
                                              <p:pRg st="7" end="7"/>
                                            </p:txEl>
                                          </p:spTgt>
                                        </p:tgtEl>
                                        <p:attrNameLst>
                                          <p:attrName>style.visibility</p:attrName>
                                        </p:attrNameLst>
                                      </p:cBhvr>
                                      <p:to>
                                        <p:strVal val="visible"/>
                                      </p:to>
                                    </p:set>
                                    <p:anim calcmode="lin" valueType="num">
                                      <p:cBhvr>
                                        <p:cTn id="117" dur="500" fill="hold"/>
                                        <p:tgtEl>
                                          <p:spTgt spid="11955">
                                            <p:txEl>
                                              <p:pRg st="7" end="7"/>
                                            </p:txEl>
                                          </p:spTgt>
                                        </p:tgtEl>
                                        <p:attrNameLst>
                                          <p:attrName>ppt_x</p:attrName>
                                        </p:attrNameLst>
                                      </p:cBhvr>
                                      <p:tavLst>
                                        <p:tav tm="0">
                                          <p:val>
                                            <p:strVal val="#ppt_x"/>
                                          </p:val>
                                        </p:tav>
                                        <p:tav tm="100000">
                                          <p:val>
                                            <p:strVal val="#ppt_x"/>
                                          </p:val>
                                        </p:tav>
                                      </p:tavLst>
                                    </p:anim>
                                    <p:anim calcmode="lin" valueType="num">
                                      <p:cBhvr>
                                        <p:cTn id="118" dur="500" fill="hold"/>
                                        <p:tgtEl>
                                          <p:spTgt spid="1195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3" nodeType="clickEffect">
                                  <p:stCondLst>
                                    <p:cond delay="0"/>
                                  </p:stCondLst>
                                  <p:iterate>
                                    <p:tmAbs val="0"/>
                                  </p:iterate>
                                  <p:childTnLst>
                                    <p:set>
                                      <p:cBhvr>
                                        <p:cTn id="122" fill="hold"/>
                                        <p:tgtEl>
                                          <p:spTgt spid="11955">
                                            <p:txEl>
                                              <p:pRg st="8" end="8"/>
                                            </p:txEl>
                                          </p:spTgt>
                                        </p:tgtEl>
                                        <p:attrNameLst>
                                          <p:attrName>style.visibility</p:attrName>
                                        </p:attrNameLst>
                                      </p:cBhvr>
                                      <p:to>
                                        <p:strVal val="visible"/>
                                      </p:to>
                                    </p:set>
                                    <p:anim calcmode="lin" valueType="num">
                                      <p:cBhvr>
                                        <p:cTn id="123" dur="500" fill="hold"/>
                                        <p:tgtEl>
                                          <p:spTgt spid="11955">
                                            <p:txEl>
                                              <p:pRg st="8" end="8"/>
                                            </p:txEl>
                                          </p:spTgt>
                                        </p:tgtEl>
                                        <p:attrNameLst>
                                          <p:attrName>ppt_x</p:attrName>
                                        </p:attrNameLst>
                                      </p:cBhvr>
                                      <p:tavLst>
                                        <p:tav tm="0">
                                          <p:val>
                                            <p:strVal val="#ppt_x"/>
                                          </p:val>
                                        </p:tav>
                                        <p:tav tm="100000">
                                          <p:val>
                                            <p:strVal val="#ppt_x"/>
                                          </p:val>
                                        </p:tav>
                                      </p:tavLst>
                                    </p:anim>
                                    <p:anim calcmode="lin" valueType="num">
                                      <p:cBhvr>
                                        <p:cTn id="124" dur="500" fill="hold"/>
                                        <p:tgtEl>
                                          <p:spTgt spid="1195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3" nodeType="clickEffect">
                                  <p:stCondLst>
                                    <p:cond delay="0"/>
                                  </p:stCondLst>
                                  <p:iterate>
                                    <p:tmAbs val="0"/>
                                  </p:iterate>
                                  <p:childTnLst>
                                    <p:set>
                                      <p:cBhvr>
                                        <p:cTn id="128" fill="hold"/>
                                        <p:tgtEl>
                                          <p:spTgt spid="11955">
                                            <p:txEl>
                                              <p:pRg st="9" end="9"/>
                                            </p:txEl>
                                          </p:spTgt>
                                        </p:tgtEl>
                                        <p:attrNameLst>
                                          <p:attrName>style.visibility</p:attrName>
                                        </p:attrNameLst>
                                      </p:cBhvr>
                                      <p:to>
                                        <p:strVal val="visible"/>
                                      </p:to>
                                    </p:set>
                                    <p:anim calcmode="lin" valueType="num">
                                      <p:cBhvr>
                                        <p:cTn id="129" dur="500" fill="hold"/>
                                        <p:tgtEl>
                                          <p:spTgt spid="11955">
                                            <p:txEl>
                                              <p:pRg st="9" end="9"/>
                                            </p:txEl>
                                          </p:spTgt>
                                        </p:tgtEl>
                                        <p:attrNameLst>
                                          <p:attrName>ppt_x</p:attrName>
                                        </p:attrNameLst>
                                      </p:cBhvr>
                                      <p:tavLst>
                                        <p:tav tm="0">
                                          <p:val>
                                            <p:strVal val="#ppt_x"/>
                                          </p:val>
                                        </p:tav>
                                        <p:tav tm="100000">
                                          <p:val>
                                            <p:strVal val="#ppt_x"/>
                                          </p:val>
                                        </p:tav>
                                      </p:tavLst>
                                    </p:anim>
                                    <p:anim calcmode="lin" valueType="num">
                                      <p:cBhvr>
                                        <p:cTn id="130" dur="500" fill="hold"/>
                                        <p:tgtEl>
                                          <p:spTgt spid="11955">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53" grpId="1" animBg="1" advAuto="0"/>
      <p:bldP spid="11954" grpId="2" build="p" animBg="1" advAuto="0"/>
      <p:bldP spid="11955" grpId="3" build="p" animBg="1" advAuto="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7" name="Title 1"/>
          <p:cNvSpPr txBox="1">
            <a:spLocks noGrp="1"/>
          </p:cNvSpPr>
          <p:nvPr>
            <p:ph type="title"/>
          </p:nvPr>
        </p:nvSpPr>
        <p:spPr>
          <a:xfrm>
            <a:off x="1249679" y="-1"/>
            <a:ext cx="9692642" cy="1325564"/>
          </a:xfrm>
          <a:prstGeom prst="rect">
            <a:avLst/>
          </a:prstGeom>
        </p:spPr>
        <p:txBody>
          <a:bodyPr/>
          <a:lstStyle>
            <a:lvl1pPr>
              <a:defRPr spc="-100">
                <a:solidFill>
                  <a:srgbClr val="65533C"/>
                </a:solidFill>
                <a:effectLst>
                  <a:outerShdw blurRad="38100" dist="38100" dir="2700000" rotWithShape="0">
                    <a:srgbClr val="000000">
                      <a:alpha val="43137"/>
                    </a:srgbClr>
                  </a:outerShdw>
                </a:effectLst>
              </a:defRPr>
            </a:lvl1pPr>
          </a:lstStyle>
          <a:p>
            <a:r>
              <a:t>Los papiros del Nuevo Testamento</a:t>
            </a:r>
          </a:p>
        </p:txBody>
      </p:sp>
      <p:sp>
        <p:nvSpPr>
          <p:cNvPr id="11958" name="Content Placeholder 2"/>
          <p:cNvSpPr txBox="1">
            <a:spLocks noGrp="1"/>
          </p:cNvSpPr>
          <p:nvPr>
            <p:ph type="body" idx="1"/>
          </p:nvPr>
        </p:nvSpPr>
        <p:spPr>
          <a:xfrm>
            <a:off x="666749" y="1447800"/>
            <a:ext cx="10275572" cy="5410200"/>
          </a:xfrm>
          <a:prstGeom prst="rect">
            <a:avLst/>
          </a:prstGeom>
        </p:spPr>
        <p:txBody>
          <a:bodyPr/>
          <a:lstStyle/>
          <a:p>
            <a:pPr marL="0" indent="0">
              <a:buSzTx/>
              <a:buNone/>
              <a:defRPr sz="2400" b="1" spc="0">
                <a:solidFill>
                  <a:srgbClr val="C00000"/>
                </a:solidFill>
              </a:defRPr>
            </a:pPr>
            <a:r>
              <a:t>Todos los textos existentes del Nuevo Testamento fueron escritos en hojas de papiro y encuadernados en un códice.</a:t>
            </a:r>
          </a:p>
          <a:p>
            <a:pPr>
              <a:defRPr sz="2000" i="1" spc="0"/>
            </a:pPr>
            <a:r>
              <a:t>El papiro era un “papel” barato hecho a partir de tallos de caña triturados, y el proceso de escritura es lo que Juan llama “papiro y tinta” (2 Jn. 12) o “tinta y caña” (3 Jn. 13).</a:t>
            </a:r>
          </a:p>
          <a:p>
            <a:pPr>
              <a:defRPr sz="2000" i="1" spc="0"/>
            </a:pPr>
            <a:r>
              <a:t>Los primeros textos cristianos, a diferencia de los textos judíos tradicionales que se escribían en pergaminos, estaban encuadernados en un códice (de hecho, a los cristianos se les atribuye la popularización, tal vez incluso la invención, de la forma del códice).</a:t>
            </a:r>
          </a:p>
          <a:p>
            <a:pPr>
              <a:defRPr sz="2000" i="1" spc="0"/>
            </a:pPr>
            <a:r>
              <a:t>A diferencia de un conjunto de rollos, el códice, por necesidad, requiere un orden fijo, y este orden fijo se aplicó tanto a los LXX como a los textos cristianos.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58">
                                            <p:bg/>
                                          </p:spTgt>
                                        </p:tgtEl>
                                        <p:attrNameLst>
                                          <p:attrName>style.visibility</p:attrName>
                                        </p:attrNameLst>
                                      </p:cBhvr>
                                      <p:to>
                                        <p:strVal val="visible"/>
                                      </p:to>
                                    </p:set>
                                    <p:anim calcmode="lin" valueType="num">
                                      <p:cBhvr>
                                        <p:cTn id="7" dur="500" fill="hold"/>
                                        <p:tgtEl>
                                          <p:spTgt spid="11958">
                                            <p:bg/>
                                          </p:spTgt>
                                        </p:tgtEl>
                                        <p:attrNameLst>
                                          <p:attrName>ppt_w</p:attrName>
                                        </p:attrNameLst>
                                      </p:cBhvr>
                                      <p:tavLst>
                                        <p:tav tm="0">
                                          <p:val>
                                            <p:fltVal val="0"/>
                                          </p:val>
                                        </p:tav>
                                        <p:tav tm="100000">
                                          <p:val>
                                            <p:strVal val="#ppt_w"/>
                                          </p:val>
                                        </p:tav>
                                      </p:tavLst>
                                    </p:anim>
                                    <p:anim calcmode="lin" valueType="num">
                                      <p:cBhvr>
                                        <p:cTn id="8" dur="500" fill="hold"/>
                                        <p:tgtEl>
                                          <p:spTgt spid="1195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958">
                                            <p:txEl>
                                              <p:pRg st="0" end="0"/>
                                            </p:txEl>
                                          </p:spTgt>
                                        </p:tgtEl>
                                        <p:attrNameLst>
                                          <p:attrName>style.visibility</p:attrName>
                                        </p:attrNameLst>
                                      </p:cBhvr>
                                      <p:to>
                                        <p:strVal val="visible"/>
                                      </p:to>
                                    </p:set>
                                    <p:anim calcmode="lin" valueType="num">
                                      <p:cBhvr>
                                        <p:cTn id="11" dur="500" fill="hold"/>
                                        <p:tgtEl>
                                          <p:spTgt spid="1195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95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958">
                                            <p:txEl>
                                              <p:pRg st="1" end="1"/>
                                            </p:txEl>
                                          </p:spTgt>
                                        </p:tgtEl>
                                        <p:attrNameLst>
                                          <p:attrName>style.visibility</p:attrName>
                                        </p:attrNameLst>
                                      </p:cBhvr>
                                      <p:to>
                                        <p:strVal val="visible"/>
                                      </p:to>
                                    </p:set>
                                    <p:anim calcmode="lin" valueType="num">
                                      <p:cBhvr>
                                        <p:cTn id="17" dur="500" fill="hold"/>
                                        <p:tgtEl>
                                          <p:spTgt spid="1195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95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958">
                                            <p:txEl>
                                              <p:pRg st="2" end="2"/>
                                            </p:txEl>
                                          </p:spTgt>
                                        </p:tgtEl>
                                        <p:attrNameLst>
                                          <p:attrName>style.visibility</p:attrName>
                                        </p:attrNameLst>
                                      </p:cBhvr>
                                      <p:to>
                                        <p:strVal val="visible"/>
                                      </p:to>
                                    </p:set>
                                    <p:anim calcmode="lin" valueType="num">
                                      <p:cBhvr>
                                        <p:cTn id="23" dur="500" fill="hold"/>
                                        <p:tgtEl>
                                          <p:spTgt spid="1195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95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958">
                                            <p:txEl>
                                              <p:pRg st="3" end="3"/>
                                            </p:txEl>
                                          </p:spTgt>
                                        </p:tgtEl>
                                        <p:attrNameLst>
                                          <p:attrName>style.visibility</p:attrName>
                                        </p:attrNameLst>
                                      </p:cBhvr>
                                      <p:to>
                                        <p:strVal val="visible"/>
                                      </p:to>
                                    </p:set>
                                    <p:anim calcmode="lin" valueType="num">
                                      <p:cBhvr>
                                        <p:cTn id="29" dur="500" fill="hold"/>
                                        <p:tgtEl>
                                          <p:spTgt spid="11958">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958">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58" grpId="1" build="p" animBg="1" advAuto="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 name="Title 1"/>
          <p:cNvSpPr txBox="1">
            <a:spLocks noGrp="1"/>
          </p:cNvSpPr>
          <p:nvPr>
            <p:ph type="title"/>
          </p:nvPr>
        </p:nvSpPr>
        <p:spPr>
          <a:xfrm>
            <a:off x="5867400" y="457200"/>
            <a:ext cx="5257800" cy="2438400"/>
          </a:xfrm>
          <a:prstGeom prst="rect">
            <a:avLst/>
          </a:prstGeom>
        </p:spPr>
        <p:txBody>
          <a:bodyPr/>
          <a:lstStyle/>
          <a:p>
            <a:pPr>
              <a:defRPr sz="2700" spc="-100">
                <a:solidFill>
                  <a:srgbClr val="65533C"/>
                </a:solidFill>
                <a:effectLst>
                  <a:outerShdw blurRad="38100" dist="38100" dir="2700000" rotWithShape="0">
                    <a:srgbClr val="000000">
                      <a:alpha val="43137"/>
                    </a:srgbClr>
                  </a:outerShdw>
                </a:effectLst>
                <a:latin typeface="Old English Text MT"/>
                <a:ea typeface="Old English Text MT"/>
                <a:cs typeface="Old English Text MT"/>
                <a:sym typeface="Old English Text MT"/>
              </a:defRPr>
            </a:pPr>
            <a:r>
              <a:t>PAG</a:t>
            </a:r>
            <a:r>
              <a:rPr sz="3900">
                <a:latin typeface="Century Schoolbook"/>
                <a:ea typeface="Century Schoolbook"/>
                <a:cs typeface="Century Schoolbook"/>
                <a:sym typeface="Century Schoolbook"/>
              </a:rPr>
              <a:t>52</a:t>
            </a:r>
            <a:br>
              <a:rPr sz="3900">
                <a:latin typeface="Century Schoolbook"/>
                <a:ea typeface="Century Schoolbook"/>
                <a:cs typeface="Century Schoolbook"/>
                <a:sym typeface="Century Schoolbook"/>
              </a:rPr>
            </a:br>
            <a:r>
              <a:rPr sz="3900">
                <a:latin typeface="Century Schoolbook"/>
                <a:ea typeface="Century Schoolbook"/>
                <a:cs typeface="Century Schoolbook"/>
                <a:sym typeface="Century Schoolbook"/>
              </a:rPr>
              <a:t>Fragmento de John Rylands</a:t>
            </a:r>
            <a:br>
              <a:rPr sz="3900">
                <a:latin typeface="Century Schoolbook"/>
                <a:ea typeface="Century Schoolbook"/>
                <a:cs typeface="Century Schoolbook"/>
                <a:sym typeface="Century Schoolbook"/>
              </a:rPr>
            </a:br>
            <a:endParaRPr sz="3900">
              <a:latin typeface="Century Schoolbook"/>
              <a:ea typeface="Century Schoolbook"/>
              <a:cs typeface="Century Schoolbook"/>
              <a:sym typeface="Century Schoolbook"/>
            </a:endParaRPr>
          </a:p>
        </p:txBody>
      </p:sp>
      <p:pic>
        <p:nvPicPr>
          <p:cNvPr id="11961" name="Picture 10" descr="Picture 1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2450" y="0"/>
            <a:ext cx="4555469" cy="6858000"/>
          </a:xfrm>
          <a:prstGeom prst="rect">
            <a:avLst/>
          </a:prstGeom>
          <a:ln w="12700">
            <a:miter lim="400000"/>
          </a:ln>
        </p:spPr>
      </p:pic>
      <p:sp>
        <p:nvSpPr>
          <p:cNvPr id="11962" name="TextBox 4"/>
          <p:cNvSpPr txBox="1"/>
          <p:nvPr/>
        </p:nvSpPr>
        <p:spPr>
          <a:xfrm>
            <a:off x="6027419" y="2895600"/>
            <a:ext cx="4728212" cy="1259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indent="-342900" defTabSz="457200">
              <a:buSzPct val="100000"/>
              <a:buFont typeface="Arial"/>
              <a:buChar char="•"/>
              <a:defRPr sz="2000" b="1" i="1">
                <a:latin typeface="Arial Narrow"/>
                <a:ea typeface="Arial Narrow"/>
                <a:cs typeface="Arial Narrow"/>
                <a:sym typeface="Arial Narrow"/>
              </a:defRPr>
            </a:pPr>
            <a:r>
              <a:t>Fragmento más antiguo de cualquier parte del Nuevo Testamento</a:t>
            </a:r>
            <a:endParaRPr>
              <a:latin typeface="Century Schoolbook"/>
              <a:ea typeface="Century Schoolbook"/>
              <a:cs typeface="Century Schoolbook"/>
              <a:sym typeface="Century Schoolbook"/>
            </a:endParaRPr>
          </a:p>
          <a:p>
            <a:pPr marL="342900" indent="-342900" defTabSz="457200">
              <a:buSzPct val="100000"/>
              <a:buFont typeface="Arial"/>
              <a:buChar char="•"/>
              <a:defRPr sz="2000" b="1" i="1">
                <a:latin typeface="Arial Narrow"/>
                <a:ea typeface="Arial Narrow"/>
                <a:cs typeface="Arial Narrow"/>
                <a:sym typeface="Arial Narrow"/>
              </a:defRPr>
            </a:pPr>
            <a:r>
              <a:t>Aproximadamente 125 d. C.</a:t>
            </a:r>
            <a:endParaRPr>
              <a:latin typeface="Century Schoolbook"/>
              <a:ea typeface="Century Schoolbook"/>
              <a:cs typeface="Century Schoolbook"/>
              <a:sym typeface="Century Schoolbook"/>
            </a:endParaRPr>
          </a:p>
          <a:p>
            <a:pPr marL="342900" indent="-342900" defTabSz="457200">
              <a:buSzPct val="100000"/>
              <a:buFont typeface="Arial"/>
              <a:buChar char="•"/>
              <a:defRPr sz="2000" b="1" i="1">
                <a:latin typeface="Arial Narrow"/>
                <a:ea typeface="Arial Narrow"/>
                <a:cs typeface="Arial Narrow"/>
                <a:sym typeface="Arial Narrow"/>
              </a:defRPr>
            </a:pPr>
            <a:r>
              <a:t>Juan 18:31-33</a:t>
            </a:r>
          </a:p>
        </p:txBody>
      </p:sp>
      <p:sp>
        <p:nvSpPr>
          <p:cNvPr id="11963" name="TextBox 5"/>
          <p:cNvSpPr txBox="1"/>
          <p:nvPr/>
        </p:nvSpPr>
        <p:spPr>
          <a:xfrm>
            <a:off x="4189094" y="5943599"/>
            <a:ext cx="2975612" cy="624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a:latin typeface="Arial Narrow"/>
                <a:ea typeface="Arial Narrow"/>
                <a:cs typeface="Arial Narrow"/>
                <a:sym typeface="Arial Narrow"/>
              </a:defRPr>
            </a:lvl1pPr>
          </a:lstStyle>
          <a:p>
            <a:r>
              <a:t>Universidad de Manchester, Inglaterra</a:t>
            </a:r>
          </a:p>
        </p:txBody>
      </p:sp>
    </p:spTree>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8" name="Rectangle 2"/>
          <p:cNvSpPr txBox="1">
            <a:spLocks noGrp="1"/>
          </p:cNvSpPr>
          <p:nvPr>
            <p:ph type="title"/>
          </p:nvPr>
        </p:nvSpPr>
        <p:spPr>
          <a:xfrm>
            <a:off x="2867025" y="214313"/>
            <a:ext cx="7648576" cy="1462089"/>
          </a:xfrm>
          <a:prstGeom prst="rect">
            <a:avLst/>
          </a:prstGeom>
        </p:spPr>
        <p:txBody>
          <a:bodyPr/>
          <a:lstStyle>
            <a:lvl1pPr>
              <a:defRPr>
                <a:latin typeface="Impact"/>
                <a:ea typeface="Impact"/>
                <a:cs typeface="Impact"/>
                <a:sym typeface="Impact"/>
              </a:defRPr>
            </a:lvl1pPr>
          </a:lstStyle>
          <a:p>
            <a:r>
              <a:t>Israel bajo dominación extranjera</a:t>
            </a:r>
          </a:p>
        </p:txBody>
      </p:sp>
      <p:sp>
        <p:nvSpPr>
          <p:cNvPr id="11849" name="Rectangle 3"/>
          <p:cNvSpPr txBox="1">
            <a:spLocks noGrp="1"/>
          </p:cNvSpPr>
          <p:nvPr>
            <p:ph type="body" idx="1"/>
          </p:nvPr>
        </p:nvSpPr>
        <p:spPr>
          <a:prstGeom prst="rect">
            <a:avLst/>
          </a:prstGeom>
        </p:spPr>
        <p:txBody>
          <a:bodyPr/>
          <a:lstStyle/>
          <a:p>
            <a:pPr>
              <a:spcBef>
                <a:spcPts val="500"/>
              </a:spcBef>
              <a:defRPr sz="2400"/>
            </a:pPr>
            <a:r>
              <a:t>Babilonia (597 a. C. – 539 a. C.)</a:t>
            </a:r>
          </a:p>
          <a:p>
            <a:pPr>
              <a:spcBef>
                <a:spcPts val="500"/>
              </a:spcBef>
              <a:defRPr sz="2400"/>
            </a:pPr>
            <a:r>
              <a:t>Persia (539 a. C. – 331 a. C.)</a:t>
            </a:r>
          </a:p>
          <a:p>
            <a:pPr>
              <a:spcBef>
                <a:spcPts val="500"/>
              </a:spcBef>
              <a:defRPr sz="2400"/>
            </a:pPr>
            <a:r>
              <a:t>Grecia (331 a. C. – 167 a. C.)</a:t>
            </a:r>
          </a:p>
          <a:p>
            <a:pPr>
              <a:buSzTx/>
              <a:buFont typeface="Wingdings"/>
              <a:buNone/>
              <a:defRPr sz="2400"/>
            </a:pPr>
            <a:endParaRPr/>
          </a:p>
          <a:p>
            <a:pPr>
              <a:spcBef>
                <a:spcPts val="500"/>
              </a:spcBef>
              <a:defRPr sz="2400"/>
            </a:pPr>
            <a:r>
              <a:t>Roma (63 a. C. – 70 d. C.)</a:t>
            </a:r>
          </a:p>
        </p:txBody>
      </p:sp>
      <p:sp>
        <p:nvSpPr>
          <p:cNvPr id="11850" name="Text Box 5"/>
          <p:cNvSpPr txBox="1"/>
          <p:nvPr/>
        </p:nvSpPr>
        <p:spPr>
          <a:xfrm>
            <a:off x="1904999" y="3350567"/>
            <a:ext cx="9882717" cy="469266"/>
          </a:xfrm>
          <a:prstGeom prst="rect">
            <a:avLst/>
          </a:prstGeom>
          <a:solidFill>
            <a:srgbClr val="FFFF99"/>
          </a:solidFill>
          <a:ln>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400"/>
              </a:spcBef>
              <a:defRPr sz="2400">
                <a:latin typeface="Tahoma"/>
                <a:ea typeface="Tahoma"/>
                <a:cs typeface="Tahoma"/>
                <a:sym typeface="Tahoma"/>
              </a:defRPr>
            </a:lvl1pPr>
          </a:lstStyle>
          <a:p>
            <a:r>
              <a:t>Breve Independencia (167 a. C. – 63 a. C.)</a:t>
            </a:r>
          </a:p>
        </p:txBody>
      </p:sp>
      <p:sp>
        <p:nvSpPr>
          <p:cNvPr id="11851" name="AutoShape 6"/>
          <p:cNvSpPr/>
          <p:nvPr/>
        </p:nvSpPr>
        <p:spPr>
          <a:xfrm>
            <a:off x="262466" y="4357687"/>
            <a:ext cx="11677652" cy="2114551"/>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360" y="3600"/>
                  <a:pt x="652" y="1988"/>
                  <a:pt x="652" y="0"/>
                </a:cubicBezTo>
                <a:lnTo>
                  <a:pt x="20948" y="0"/>
                </a:lnTo>
                <a:cubicBezTo>
                  <a:pt x="20948" y="1988"/>
                  <a:pt x="21240" y="3600"/>
                  <a:pt x="21600" y="3600"/>
                </a:cubicBezTo>
                <a:lnTo>
                  <a:pt x="21600" y="18000"/>
                </a:lnTo>
                <a:cubicBezTo>
                  <a:pt x="21240" y="18000"/>
                  <a:pt x="20948" y="19612"/>
                  <a:pt x="20948" y="21600"/>
                </a:cubicBezTo>
                <a:lnTo>
                  <a:pt x="652" y="21600"/>
                </a:lnTo>
                <a:cubicBezTo>
                  <a:pt x="652" y="19612"/>
                  <a:pt x="360" y="18000"/>
                  <a:pt x="0" y="18000"/>
                </a:cubicBezTo>
                <a:close/>
              </a:path>
            </a:pathLst>
          </a:custGeom>
          <a:solidFill>
            <a:srgbClr val="A7A7A7"/>
          </a:solidFill>
          <a:ln>
            <a:solidFill>
              <a:srgbClr val="000000"/>
            </a:solidFill>
            <a:miter/>
          </a:ln>
        </p:spPr>
        <p:txBody>
          <a:bodyPr lIns="45719" rIns="45719" anchor="ctr"/>
          <a:lstStyle/>
          <a:p>
            <a:pPr>
              <a:defRPr>
                <a:latin typeface="Tahoma"/>
                <a:ea typeface="Tahoma"/>
                <a:cs typeface="Tahoma"/>
                <a:sym typeface="Tahoma"/>
              </a:defRPr>
            </a:pPr>
            <a:endParaRPr/>
          </a:p>
        </p:txBody>
      </p:sp>
      <p:sp>
        <p:nvSpPr>
          <p:cNvPr id="11852" name="Text Box 7"/>
          <p:cNvSpPr txBox="1"/>
          <p:nvPr/>
        </p:nvSpPr>
        <p:spPr>
          <a:xfrm>
            <a:off x="647298" y="4483367"/>
            <a:ext cx="10897404" cy="1539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1900"/>
              </a:spcBef>
              <a:defRPr sz="3200" b="1">
                <a:latin typeface="Agency FB"/>
                <a:ea typeface="Agency FB"/>
                <a:cs typeface="Agency FB"/>
                <a:sym typeface="Agency FB"/>
              </a:defRPr>
            </a:lvl1pPr>
          </a:lstStyle>
          <a:p>
            <a:r>
              <a:t>En el momento del nacimiento de Jesús, los judíos todavía consideraban que el exilio “no había terminado aún” (cf. Lc 2,25).</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1849">
                                            <p:bg/>
                                          </p:spTgt>
                                        </p:tgtEl>
                                        <p:attrNameLst>
                                          <p:attrName>style.visibility</p:attrName>
                                        </p:attrNameLst>
                                      </p:cBhvr>
                                      <p:to>
                                        <p:strVal val="visible"/>
                                      </p:to>
                                    </p:set>
                                    <p:anim calcmode="lin" valueType="num">
                                      <p:cBhvr>
                                        <p:cTn id="7" dur="500" fill="hold"/>
                                        <p:tgtEl>
                                          <p:spTgt spid="11849">
                                            <p:bg/>
                                          </p:spTgt>
                                        </p:tgtEl>
                                        <p:attrNameLst>
                                          <p:attrName>ppt_x</p:attrName>
                                        </p:attrNameLst>
                                      </p:cBhvr>
                                      <p:tavLst>
                                        <p:tav tm="0">
                                          <p:val>
                                            <p:strVal val="#ppt_x"/>
                                          </p:val>
                                        </p:tav>
                                        <p:tav tm="100000">
                                          <p:val>
                                            <p:strVal val="#ppt_x"/>
                                          </p:val>
                                        </p:tav>
                                      </p:tavLst>
                                    </p:anim>
                                    <p:anim calcmode="lin" valueType="num">
                                      <p:cBhvr>
                                        <p:cTn id="8" dur="500" fill="hold"/>
                                        <p:tgtEl>
                                          <p:spTgt spid="11849">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1849">
                                            <p:txEl>
                                              <p:pRg st="0" end="0"/>
                                            </p:txEl>
                                          </p:spTgt>
                                        </p:tgtEl>
                                        <p:attrNameLst>
                                          <p:attrName>style.visibility</p:attrName>
                                        </p:attrNameLst>
                                      </p:cBhvr>
                                      <p:to>
                                        <p:strVal val="visible"/>
                                      </p:to>
                                    </p:set>
                                    <p:anim calcmode="lin" valueType="num">
                                      <p:cBhvr>
                                        <p:cTn id="11" dur="500" fill="hold"/>
                                        <p:tgtEl>
                                          <p:spTgt spid="11849">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18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1849">
                                            <p:txEl>
                                              <p:pRg st="1" end="1"/>
                                            </p:txEl>
                                          </p:spTgt>
                                        </p:tgtEl>
                                        <p:attrNameLst>
                                          <p:attrName>style.visibility</p:attrName>
                                        </p:attrNameLst>
                                      </p:cBhvr>
                                      <p:to>
                                        <p:strVal val="visible"/>
                                      </p:to>
                                    </p:set>
                                    <p:anim calcmode="lin" valueType="num">
                                      <p:cBhvr>
                                        <p:cTn id="17" dur="500" fill="hold"/>
                                        <p:tgtEl>
                                          <p:spTgt spid="11849">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18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1849">
                                            <p:txEl>
                                              <p:pRg st="2" end="2"/>
                                            </p:txEl>
                                          </p:spTgt>
                                        </p:tgtEl>
                                        <p:attrNameLst>
                                          <p:attrName>style.visibility</p:attrName>
                                        </p:attrNameLst>
                                      </p:cBhvr>
                                      <p:to>
                                        <p:strVal val="visible"/>
                                      </p:to>
                                    </p:set>
                                    <p:anim calcmode="lin" valueType="num">
                                      <p:cBhvr>
                                        <p:cTn id="23" dur="500" fill="hold"/>
                                        <p:tgtEl>
                                          <p:spTgt spid="11849">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184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0" presetClass="entr" fill="hold" grpId="2" nodeType="clickEffect">
                                  <p:stCondLst>
                                    <p:cond delay="0"/>
                                  </p:stCondLst>
                                  <p:iterate>
                                    <p:tmAbs val="0"/>
                                  </p:iterate>
                                  <p:childTnLst>
                                    <p:set>
                                      <p:cBhvr>
                                        <p:cTn id="28" fill="hold"/>
                                        <p:tgtEl>
                                          <p:spTgt spid="11850"/>
                                        </p:tgtEl>
                                        <p:attrNameLst>
                                          <p:attrName>style.visibility</p:attrName>
                                        </p:attrNameLst>
                                      </p:cBhvr>
                                      <p:to>
                                        <p:strVal val="visible"/>
                                      </p:to>
                                    </p:set>
                                    <p:animEffect transition="in" filter="fade">
                                      <p:cBhvr>
                                        <p:cTn id="29" dur="500"/>
                                        <p:tgtEl>
                                          <p:spTgt spid="11850"/>
                                        </p:tgtEl>
                                      </p:cBhvr>
                                    </p:animEffect>
                                  </p:childTnLst>
                                </p:cTn>
                              </p:par>
                            </p:childTnLst>
                          </p:cTn>
                        </p:par>
                        <p:par>
                          <p:cTn id="30" fill="hold">
                            <p:stCondLst>
                              <p:cond delay="500"/>
                            </p:stCondLst>
                            <p:childTnLst>
                              <p:par>
                                <p:cTn id="31" presetID="2" presetClass="entr" presetSubtype="4" fill="hold" grpId="1" nodeType="afterEffect">
                                  <p:stCondLst>
                                    <p:cond delay="0"/>
                                  </p:stCondLst>
                                  <p:iterate>
                                    <p:tmAbs val="0"/>
                                  </p:iterate>
                                  <p:childTnLst>
                                    <p:set>
                                      <p:cBhvr>
                                        <p:cTn id="32" fill="hold"/>
                                        <p:tgtEl>
                                          <p:spTgt spid="11849">
                                            <p:txEl>
                                              <p:pRg st="3" end="3"/>
                                            </p:txEl>
                                          </p:spTgt>
                                        </p:tgtEl>
                                        <p:attrNameLst>
                                          <p:attrName>style.visibility</p:attrName>
                                        </p:attrNameLst>
                                      </p:cBhvr>
                                      <p:to>
                                        <p:strVal val="visible"/>
                                      </p:to>
                                    </p:set>
                                    <p:anim calcmode="lin" valueType="num">
                                      <p:cBhvr>
                                        <p:cTn id="33" dur="500" fill="hold"/>
                                        <p:tgtEl>
                                          <p:spTgt spid="11849">
                                            <p:txEl>
                                              <p:pRg st="3" end="3"/>
                                            </p:txEl>
                                          </p:spTgt>
                                        </p:tgtEl>
                                        <p:attrNameLst>
                                          <p:attrName>ppt_x</p:attrName>
                                        </p:attrNameLst>
                                      </p:cBhvr>
                                      <p:tavLst>
                                        <p:tav tm="0">
                                          <p:val>
                                            <p:strVal val="#ppt_x"/>
                                          </p:val>
                                        </p:tav>
                                        <p:tav tm="100000">
                                          <p:val>
                                            <p:strVal val="#ppt_x"/>
                                          </p:val>
                                        </p:tav>
                                      </p:tavLst>
                                    </p:anim>
                                    <p:anim calcmode="lin" valueType="num">
                                      <p:cBhvr>
                                        <p:cTn id="34" dur="500" fill="hold"/>
                                        <p:tgtEl>
                                          <p:spTgt spid="118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1" nodeType="clickEffect">
                                  <p:stCondLst>
                                    <p:cond delay="0"/>
                                  </p:stCondLst>
                                  <p:iterate>
                                    <p:tmAbs val="0"/>
                                  </p:iterate>
                                  <p:childTnLst>
                                    <p:set>
                                      <p:cBhvr>
                                        <p:cTn id="38" fill="hold"/>
                                        <p:tgtEl>
                                          <p:spTgt spid="11849">
                                            <p:txEl>
                                              <p:pRg st="4" end="4"/>
                                            </p:txEl>
                                          </p:spTgt>
                                        </p:tgtEl>
                                        <p:attrNameLst>
                                          <p:attrName>style.visibility</p:attrName>
                                        </p:attrNameLst>
                                      </p:cBhvr>
                                      <p:to>
                                        <p:strVal val="visible"/>
                                      </p:to>
                                    </p:set>
                                    <p:anim calcmode="lin" valueType="num">
                                      <p:cBhvr>
                                        <p:cTn id="39" dur="500" fill="hold"/>
                                        <p:tgtEl>
                                          <p:spTgt spid="11849">
                                            <p:txEl>
                                              <p:pRg st="4" end="4"/>
                                            </p:txEl>
                                          </p:spTgt>
                                        </p:tgtEl>
                                        <p:attrNameLst>
                                          <p:attrName>ppt_x</p:attrName>
                                        </p:attrNameLst>
                                      </p:cBhvr>
                                      <p:tavLst>
                                        <p:tav tm="0">
                                          <p:val>
                                            <p:strVal val="#ppt_x"/>
                                          </p:val>
                                        </p:tav>
                                        <p:tav tm="100000">
                                          <p:val>
                                            <p:strVal val="#ppt_x"/>
                                          </p:val>
                                        </p:tav>
                                      </p:tavLst>
                                    </p:anim>
                                    <p:anim calcmode="lin" valueType="num">
                                      <p:cBhvr>
                                        <p:cTn id="40" dur="500" fill="hold"/>
                                        <p:tgtEl>
                                          <p:spTgt spid="1184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ntr" fill="hold" grpId="3" nodeType="clickEffect">
                                  <p:stCondLst>
                                    <p:cond delay="0"/>
                                  </p:stCondLst>
                                  <p:iterate>
                                    <p:tmAbs val="0"/>
                                  </p:iterate>
                                  <p:childTnLst>
                                    <p:set>
                                      <p:cBhvr>
                                        <p:cTn id="44" fill="hold"/>
                                        <p:tgtEl>
                                          <p:spTgt spid="11851"/>
                                        </p:tgtEl>
                                        <p:attrNameLst>
                                          <p:attrName>style.visibility</p:attrName>
                                        </p:attrNameLst>
                                      </p:cBhvr>
                                      <p:to>
                                        <p:strVal val="visible"/>
                                      </p:to>
                                    </p:set>
                                    <p:animEffect transition="in" filter="fade">
                                      <p:cBhvr>
                                        <p:cTn id="45" dur="500"/>
                                        <p:tgtEl>
                                          <p:spTgt spid="11851"/>
                                        </p:tgtEl>
                                      </p:cBhvr>
                                    </p:animEffect>
                                  </p:childTnLst>
                                </p:cTn>
                              </p:par>
                            </p:childTnLst>
                          </p:cTn>
                        </p:par>
                        <p:par>
                          <p:cTn id="46" fill="hold">
                            <p:stCondLst>
                              <p:cond delay="500"/>
                            </p:stCondLst>
                            <p:childTnLst>
                              <p:par>
                                <p:cTn id="47" presetID="10" presetClass="entr" fill="hold" grpId="4" nodeType="afterEffect">
                                  <p:stCondLst>
                                    <p:cond delay="0"/>
                                  </p:stCondLst>
                                  <p:iterate>
                                    <p:tmAbs val="0"/>
                                  </p:iterate>
                                  <p:childTnLst>
                                    <p:set>
                                      <p:cBhvr>
                                        <p:cTn id="48" fill="hold"/>
                                        <p:tgtEl>
                                          <p:spTgt spid="11852"/>
                                        </p:tgtEl>
                                        <p:attrNameLst>
                                          <p:attrName>style.visibility</p:attrName>
                                        </p:attrNameLst>
                                      </p:cBhvr>
                                      <p:to>
                                        <p:strVal val="visible"/>
                                      </p:to>
                                    </p:set>
                                    <p:animEffect transition="in" filter="fade">
                                      <p:cBhvr>
                                        <p:cTn id="49" dur="500"/>
                                        <p:tgtEl>
                                          <p:spTgt spid="118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49" grpId="1" build="p" animBg="1" advAuto="0"/>
      <p:bldP spid="11850" grpId="2" animBg="1" advAuto="0"/>
      <p:bldP spid="11851" grpId="3" animBg="1" advAuto="0"/>
      <p:bldP spid="11852" grpId="4"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5" name="Rectangle 2"/>
          <p:cNvSpPr txBox="1">
            <a:spLocks noGrp="1"/>
          </p:cNvSpPr>
          <p:nvPr>
            <p:ph type="body" sz="half" idx="1"/>
          </p:nvPr>
        </p:nvSpPr>
        <p:spPr>
          <a:xfrm>
            <a:off x="6981825" y="228600"/>
            <a:ext cx="4953000" cy="5902326"/>
          </a:xfrm>
          <a:prstGeom prst="rect">
            <a:avLst/>
          </a:prstGeom>
        </p:spPr>
        <p:txBody>
          <a:bodyPr/>
          <a:lstStyle/>
          <a:p>
            <a:pPr>
              <a:spcBef>
                <a:spcPts val="500"/>
              </a:spcBef>
              <a:buSzTx/>
              <a:buFont typeface="Wingdings"/>
              <a:buNone/>
              <a:defRPr sz="2300" b="1"/>
            </a:pPr>
            <a:r>
              <a:t>pág. 66</a:t>
            </a:r>
          </a:p>
          <a:p>
            <a:pPr>
              <a:spcBef>
                <a:spcPts val="500"/>
              </a:spcBef>
              <a:buSzTx/>
              <a:buFont typeface="Wingdings"/>
              <a:buNone/>
              <a:defRPr sz="2300" b="1"/>
            </a:pPr>
            <a:r>
              <a:t>(Papiro Bodmer II)</a:t>
            </a:r>
          </a:p>
          <a:p>
            <a:pPr>
              <a:spcBef>
                <a:spcPts val="400"/>
              </a:spcBef>
              <a:defRPr sz="2000" i="1">
                <a:latin typeface="Arial Narrow"/>
                <a:ea typeface="Arial Narrow"/>
                <a:cs typeface="Arial Narrow"/>
                <a:sym typeface="Arial Narrow"/>
              </a:defRPr>
            </a:pPr>
            <a:r>
              <a:t>75 hojas y 39 fragmentos</a:t>
            </a:r>
          </a:p>
          <a:p>
            <a:pPr>
              <a:spcBef>
                <a:spcPts val="400"/>
              </a:spcBef>
              <a:defRPr sz="2000" i="1">
                <a:latin typeface="Arial Narrow"/>
                <a:ea typeface="Arial Narrow"/>
                <a:cs typeface="Arial Narrow"/>
                <a:sym typeface="Arial Narrow"/>
              </a:defRPr>
            </a:pPr>
            <a:r>
              <a:t>6,4 pulgadas x 5,6 pulgadas</a:t>
            </a:r>
          </a:p>
          <a:p>
            <a:pPr>
              <a:spcBef>
                <a:spcPts val="400"/>
              </a:spcBef>
              <a:defRPr sz="2000" i="1">
                <a:latin typeface="Arial Narrow"/>
                <a:ea typeface="Arial Narrow"/>
                <a:cs typeface="Arial Narrow"/>
                <a:sym typeface="Arial Narrow"/>
              </a:defRPr>
            </a:pPr>
            <a:r>
              <a:t>14-25 líneas por página</a:t>
            </a:r>
          </a:p>
          <a:p>
            <a:pPr>
              <a:spcBef>
                <a:spcPts val="400"/>
              </a:spcBef>
              <a:defRPr sz="2000" i="1">
                <a:latin typeface="Arial Narrow"/>
                <a:ea typeface="Arial Narrow"/>
                <a:cs typeface="Arial Narrow"/>
                <a:sym typeface="Arial Narrow"/>
              </a:defRPr>
            </a:pPr>
            <a:r>
              <a:t>Hacia el año 200 d. C.</a:t>
            </a:r>
          </a:p>
          <a:p>
            <a:pPr>
              <a:spcBef>
                <a:spcPts val="400"/>
              </a:spcBef>
              <a:defRPr sz="2000" i="1">
                <a:latin typeface="Arial Narrow"/>
                <a:ea typeface="Arial Narrow"/>
                <a:cs typeface="Arial Narrow"/>
                <a:sym typeface="Arial Narrow"/>
              </a:defRPr>
            </a:pPr>
            <a:r>
              <a:t>Las palabras para “Dios”, “Jesús”, “Señor” y “Cristo” se abrevian</a:t>
            </a:r>
          </a:p>
          <a:p>
            <a:pPr>
              <a:spcBef>
                <a:spcPts val="400"/>
              </a:spcBef>
              <a:defRPr sz="2000" i="1">
                <a:latin typeface="Arial Narrow"/>
                <a:ea typeface="Arial Narrow"/>
                <a:cs typeface="Arial Narrow"/>
                <a:sym typeface="Arial Narrow"/>
              </a:defRPr>
            </a:pPr>
            <a:r>
              <a:t>Contiene el Evangelio de Juan</a:t>
            </a:r>
          </a:p>
        </p:txBody>
      </p:sp>
      <p:pic>
        <p:nvPicPr>
          <p:cNvPr id="11966" name="Picture 3" descr="Picture 3"/>
          <p:cNvPicPr>
            <a:picLocks noChangeAspect="1"/>
          </p:cNvPicPr>
          <p:nvPr/>
        </p:nvPicPr>
        <p:blipFill>
          <a:blip r:embed="rId2"/>
          <a:stretch>
            <a:fillRect/>
          </a:stretch>
        </p:blipFill>
        <p:spPr>
          <a:xfrm>
            <a:off x="534987" y="0"/>
            <a:ext cx="5992814" cy="6858000"/>
          </a:xfrm>
          <a:prstGeom prst="rect">
            <a:avLst/>
          </a:prstGeom>
          <a:ln w="12700">
            <a:miter lim="400000"/>
          </a:ln>
        </p:spPr>
      </p:pic>
      <p:sp>
        <p:nvSpPr>
          <p:cNvPr id="11967" name="Text Box 4"/>
          <p:cNvSpPr txBox="1"/>
          <p:nvPr/>
        </p:nvSpPr>
        <p:spPr>
          <a:xfrm>
            <a:off x="7818119" y="5943600"/>
            <a:ext cx="2575562" cy="6248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FF"/>
                </a:solidFill>
                <a:latin typeface="Arial Narrow"/>
                <a:ea typeface="Arial Narrow"/>
                <a:cs typeface="Arial Narrow"/>
                <a:sym typeface="Arial Narrow"/>
              </a:defRPr>
            </a:lvl1pPr>
          </a:lstStyle>
          <a:p>
            <a:r>
              <a:t>Biblioteca Bodmer de Literatura Mundial, Ginebra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66"/>
                                        </p:tgtEl>
                                        <p:attrNameLst>
                                          <p:attrName>style.visibility</p:attrName>
                                        </p:attrNameLst>
                                      </p:cBhvr>
                                      <p:to>
                                        <p:strVal val="visible"/>
                                      </p:to>
                                    </p:set>
                                    <p:anim calcmode="lin" valueType="num">
                                      <p:cBhvr>
                                        <p:cTn id="7" dur="500" fill="hold"/>
                                        <p:tgtEl>
                                          <p:spTgt spid="11966"/>
                                        </p:tgtEl>
                                        <p:attrNameLst>
                                          <p:attrName>ppt_w</p:attrName>
                                        </p:attrNameLst>
                                      </p:cBhvr>
                                      <p:tavLst>
                                        <p:tav tm="0">
                                          <p:val>
                                            <p:fltVal val="0"/>
                                          </p:val>
                                        </p:tav>
                                        <p:tav tm="100000">
                                          <p:val>
                                            <p:strVal val="#ppt_w"/>
                                          </p:val>
                                        </p:tav>
                                      </p:tavLst>
                                    </p:anim>
                                    <p:anim calcmode="lin" valueType="num">
                                      <p:cBhvr>
                                        <p:cTn id="8" dur="500" fill="hold"/>
                                        <p:tgtEl>
                                          <p:spTgt spid="119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66" grpId="1" animBg="1" advAuto="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9" name="Rectangle 2"/>
          <p:cNvSpPr txBox="1">
            <a:spLocks noGrp="1"/>
          </p:cNvSpPr>
          <p:nvPr>
            <p:ph type="body" sz="half" idx="1"/>
          </p:nvPr>
        </p:nvSpPr>
        <p:spPr>
          <a:xfrm>
            <a:off x="1498599" y="1163636"/>
            <a:ext cx="4038601" cy="5522915"/>
          </a:xfrm>
          <a:prstGeom prst="rect">
            <a:avLst/>
          </a:prstGeom>
        </p:spPr>
        <p:txBody>
          <a:bodyPr/>
          <a:lstStyle/>
          <a:p>
            <a:pPr>
              <a:spcBef>
                <a:spcPts val="600"/>
              </a:spcBef>
              <a:buSzTx/>
              <a:buFont typeface="Wingdings"/>
              <a:buNone/>
              <a:defRPr sz="2700" b="1"/>
            </a:pPr>
            <a:r>
              <a:t>pág.75</a:t>
            </a:r>
          </a:p>
          <a:p>
            <a:pPr>
              <a:spcBef>
                <a:spcPts val="600"/>
              </a:spcBef>
              <a:buSzTx/>
              <a:buFont typeface="Wingdings"/>
              <a:buNone/>
              <a:defRPr sz="2700" b="1"/>
            </a:pPr>
            <a:r>
              <a:t>Papiro de Bodmer XIV</a:t>
            </a:r>
            <a:endParaRPr sz="2000"/>
          </a:p>
          <a:p>
            <a:pPr>
              <a:spcBef>
                <a:spcPts val="400"/>
              </a:spcBef>
              <a:defRPr sz="2000" i="1">
                <a:latin typeface="Arial Narrow"/>
                <a:ea typeface="Arial Narrow"/>
                <a:cs typeface="Arial Narrow"/>
                <a:sym typeface="Arial Narrow"/>
              </a:defRPr>
            </a:pPr>
            <a:r>
              <a:t>51 hojas supervivientes</a:t>
            </a:r>
          </a:p>
          <a:p>
            <a:pPr>
              <a:spcBef>
                <a:spcPts val="400"/>
              </a:spcBef>
              <a:defRPr sz="2000" i="1">
                <a:latin typeface="Arial Narrow"/>
                <a:ea typeface="Arial Narrow"/>
                <a:cs typeface="Arial Narrow"/>
                <a:sym typeface="Arial Narrow"/>
              </a:defRPr>
            </a:pPr>
            <a:r>
              <a:t>10,2 x 5,1 pulgadas por hoja</a:t>
            </a:r>
          </a:p>
          <a:p>
            <a:pPr>
              <a:spcBef>
                <a:spcPts val="400"/>
              </a:spcBef>
              <a:defRPr sz="2000" i="1">
                <a:latin typeface="Arial Narrow"/>
                <a:ea typeface="Arial Narrow"/>
                <a:cs typeface="Arial Narrow"/>
                <a:sym typeface="Arial Narrow"/>
              </a:defRPr>
            </a:pPr>
            <a:r>
              <a:t>38-45 líneas por página</a:t>
            </a:r>
          </a:p>
          <a:p>
            <a:pPr>
              <a:spcBef>
                <a:spcPts val="400"/>
              </a:spcBef>
              <a:defRPr sz="2000" i="1">
                <a:latin typeface="Arial Narrow"/>
                <a:ea typeface="Arial Narrow"/>
                <a:cs typeface="Arial Narrow"/>
                <a:sym typeface="Arial Narrow"/>
              </a:defRPr>
            </a:pPr>
            <a:r>
              <a:t>Esta página muestra el final de Lucas y el comienzo de Juan.</a:t>
            </a:r>
          </a:p>
        </p:txBody>
      </p:sp>
      <p:grpSp>
        <p:nvGrpSpPr>
          <p:cNvPr id="11972" name="Picture 3"/>
          <p:cNvGrpSpPr/>
          <p:nvPr/>
        </p:nvGrpSpPr>
        <p:grpSpPr>
          <a:xfrm>
            <a:off x="5667121" y="-2"/>
            <a:ext cx="3736976" cy="6858001"/>
            <a:chOff x="0" y="0"/>
            <a:chExt cx="3736975" cy="6858000"/>
          </a:xfrm>
        </p:grpSpPr>
        <p:sp>
          <p:nvSpPr>
            <p:cNvPr id="11970" name="Rectangle"/>
            <p:cNvSpPr/>
            <p:nvPr/>
          </p:nvSpPr>
          <p:spPr>
            <a:xfrm>
              <a:off x="0" y="0"/>
              <a:ext cx="3736975" cy="6858000"/>
            </a:xfrm>
            <a:prstGeom prst="rect">
              <a:avLst/>
            </a:pr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1971" name="image26.png" descr="image26.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3736975" cy="6858000"/>
            </a:xfrm>
            <a:prstGeom prst="rect">
              <a:avLst/>
            </a:prstGeom>
            <a:ln w="12700" cap="flat">
              <a:noFill/>
              <a:miter lim="400000"/>
            </a:ln>
            <a:effectLst/>
          </p:spPr>
        </p:pic>
      </p:grpSp>
      <p:sp>
        <p:nvSpPr>
          <p:cNvPr id="11973" name="Text Box 4"/>
          <p:cNvSpPr txBox="1"/>
          <p:nvPr/>
        </p:nvSpPr>
        <p:spPr>
          <a:xfrm>
            <a:off x="9579740" y="6212900"/>
            <a:ext cx="1966141" cy="624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FF"/>
                </a:solidFill>
                <a:latin typeface="Arial Narrow"/>
                <a:ea typeface="Arial Narrow"/>
                <a:cs typeface="Arial Narrow"/>
                <a:sym typeface="Arial Narrow"/>
              </a:defRPr>
            </a:lvl1pPr>
          </a:lstStyle>
          <a:p>
            <a:r>
              <a:t>Biblioteca Vaticana, Roma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972"/>
                                        </p:tgtEl>
                                        <p:attrNameLst>
                                          <p:attrName>style.visibility</p:attrName>
                                        </p:attrNameLst>
                                      </p:cBhvr>
                                      <p:to>
                                        <p:strVal val="visible"/>
                                      </p:to>
                                    </p:set>
                                    <p:anim calcmode="lin" valueType="num">
                                      <p:cBhvr>
                                        <p:cTn id="7" dur="500" fill="hold"/>
                                        <p:tgtEl>
                                          <p:spTgt spid="11972"/>
                                        </p:tgtEl>
                                        <p:attrNameLst>
                                          <p:attrName>ppt_w</p:attrName>
                                        </p:attrNameLst>
                                      </p:cBhvr>
                                      <p:tavLst>
                                        <p:tav tm="0">
                                          <p:val>
                                            <p:fltVal val="0"/>
                                          </p:val>
                                        </p:tav>
                                        <p:tav tm="100000">
                                          <p:val>
                                            <p:strVal val="#ppt_w"/>
                                          </p:val>
                                        </p:tav>
                                      </p:tavLst>
                                    </p:anim>
                                    <p:anim calcmode="lin" valueType="num">
                                      <p:cBhvr>
                                        <p:cTn id="8" dur="500" fill="hold"/>
                                        <p:tgtEl>
                                          <p:spTgt spid="1197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72" grpId="1"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5" name="Rectangle 2"/>
          <p:cNvSpPr txBox="1">
            <a:spLocks noGrp="1"/>
          </p:cNvSpPr>
          <p:nvPr>
            <p:ph type="body" sz="half" idx="1"/>
          </p:nvPr>
        </p:nvSpPr>
        <p:spPr>
          <a:xfrm>
            <a:off x="7279340" y="194002"/>
            <a:ext cx="4665010" cy="3886201"/>
          </a:xfrm>
          <a:prstGeom prst="rect">
            <a:avLst/>
          </a:prstGeom>
        </p:spPr>
        <p:txBody>
          <a:bodyPr/>
          <a:lstStyle/>
          <a:p>
            <a:pPr>
              <a:spcBef>
                <a:spcPts val="600"/>
              </a:spcBef>
              <a:buSzTx/>
              <a:buFont typeface="Wingdings"/>
              <a:buNone/>
              <a:defRPr sz="2800"/>
            </a:pPr>
            <a:r>
              <a:t>P46</a:t>
            </a:r>
          </a:p>
          <a:p>
            <a:pPr>
              <a:spcBef>
                <a:spcPts val="600"/>
              </a:spcBef>
              <a:buSzTx/>
              <a:buFont typeface="Wingdings"/>
              <a:buNone/>
              <a:defRPr sz="2800"/>
            </a:pPr>
            <a:r>
              <a:t>Papiro de Chester Beatty</a:t>
            </a:r>
          </a:p>
          <a:p>
            <a:pPr>
              <a:spcBef>
                <a:spcPts val="400"/>
              </a:spcBef>
              <a:defRPr sz="2000" i="1">
                <a:latin typeface="Arial Narrow"/>
                <a:ea typeface="Arial Narrow"/>
                <a:cs typeface="Arial Narrow"/>
                <a:sym typeface="Arial Narrow"/>
              </a:defRPr>
            </a:pPr>
            <a:r>
              <a:t>86 hojas (ligeramente mutiladas) que contienen algunas de las cartas de Pablo</a:t>
            </a:r>
          </a:p>
          <a:p>
            <a:pPr>
              <a:spcBef>
                <a:spcPts val="400"/>
              </a:spcBef>
              <a:defRPr sz="2000" i="1">
                <a:latin typeface="Arial Narrow"/>
                <a:ea typeface="Arial Narrow"/>
                <a:cs typeface="Arial Narrow"/>
                <a:sym typeface="Arial Narrow"/>
              </a:defRPr>
            </a:pPr>
            <a:r>
              <a:t>11 x 6,5 pulgadas por hoja</a:t>
            </a:r>
          </a:p>
          <a:p>
            <a:pPr>
              <a:spcBef>
                <a:spcPts val="400"/>
              </a:spcBef>
              <a:defRPr sz="2000" i="1">
                <a:latin typeface="Arial Narrow"/>
                <a:ea typeface="Arial Narrow"/>
                <a:cs typeface="Arial Narrow"/>
                <a:sym typeface="Arial Narrow"/>
              </a:defRPr>
            </a:pPr>
            <a:r>
              <a:t>Hacia el año 200 d. C.</a:t>
            </a:r>
          </a:p>
        </p:txBody>
      </p:sp>
      <p:sp>
        <p:nvSpPr>
          <p:cNvPr id="11976" name="Text Box 3"/>
          <p:cNvSpPr txBox="1"/>
          <p:nvPr/>
        </p:nvSpPr>
        <p:spPr>
          <a:xfrm>
            <a:off x="6688567" y="6208059"/>
            <a:ext cx="2956561" cy="624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FF"/>
                </a:solidFill>
                <a:latin typeface="Arial Narrow"/>
                <a:ea typeface="Arial Narrow"/>
                <a:cs typeface="Arial Narrow"/>
                <a:sym typeface="Arial Narrow"/>
              </a:defRPr>
            </a:lvl1pPr>
          </a:lstStyle>
          <a:p>
            <a:r>
              <a:t>Universidad de Michigan, Ann Arbor</a:t>
            </a:r>
          </a:p>
        </p:txBody>
      </p:sp>
      <p:sp>
        <p:nvSpPr>
          <p:cNvPr id="11977" name="TextBox 10"/>
          <p:cNvSpPr txBox="1"/>
          <p:nvPr/>
        </p:nvSpPr>
        <p:spPr>
          <a:xfrm>
            <a:off x="221310" y="2193463"/>
            <a:ext cx="1349787" cy="15436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2000">
                <a:solidFill>
                  <a:srgbClr val="FFFFFF"/>
                </a:solidFill>
                <a:latin typeface="Arial"/>
                <a:ea typeface="Arial"/>
                <a:cs typeface="Arial"/>
                <a:sym typeface="Arial"/>
              </a:defRPr>
            </a:lvl1pPr>
          </a:lstStyle>
          <a:p>
            <a:r>
              <a:t>Primera línea de la carta a los Gálatas de San Pablo</a:t>
            </a:r>
          </a:p>
        </p:txBody>
      </p:sp>
      <p:pic>
        <p:nvPicPr>
          <p:cNvPr id="11978" name="Picture 2" descr="Picture 2"/>
          <p:cNvPicPr>
            <a:picLocks noChangeAspect="1"/>
          </p:cNvPicPr>
          <p:nvPr/>
        </p:nvPicPr>
        <p:blipFill>
          <a:blip r:embed="rId2"/>
          <a:stretch>
            <a:fillRect/>
          </a:stretch>
        </p:blipFill>
        <p:spPr>
          <a:xfrm>
            <a:off x="1754952" y="9144"/>
            <a:ext cx="4800601" cy="6858001"/>
          </a:xfrm>
          <a:prstGeom prst="rect">
            <a:avLst/>
          </a:prstGeom>
          <a:ln w="12700">
            <a:miter lim="400000"/>
          </a:ln>
        </p:spPr>
      </p:pic>
      <p:sp>
        <p:nvSpPr>
          <p:cNvPr id="11979" name="Rectangle 7"/>
          <p:cNvSpPr/>
          <p:nvPr/>
        </p:nvSpPr>
        <p:spPr>
          <a:xfrm>
            <a:off x="2221329" y="3361580"/>
            <a:ext cx="3730753" cy="228601"/>
          </a:xfrm>
          <a:prstGeom prst="rect">
            <a:avLst/>
          </a:prstGeom>
          <a:ln w="12700">
            <a:solidFill>
              <a:srgbClr val="FFFFFF"/>
            </a:solidFill>
            <a:miter/>
          </a:ln>
        </p:spPr>
        <p:txBody>
          <a:bodyPr lIns="45719" rIns="45719" anchor="ctr"/>
          <a:lstStyle/>
          <a:p>
            <a:pPr algn="ctr">
              <a:defRPr>
                <a:solidFill>
                  <a:srgbClr val="FFFFFF"/>
                </a:solidFill>
                <a:latin typeface="Arial"/>
                <a:ea typeface="Arial"/>
                <a:cs typeface="Arial"/>
                <a:sym typeface="Arial"/>
              </a:defRPr>
            </a:pPr>
            <a:endParaRPr/>
          </a:p>
        </p:txBody>
      </p:sp>
      <p:pic>
        <p:nvPicPr>
          <p:cNvPr id="11980" name="Picture 4" descr="Picture 4"/>
          <p:cNvPicPr>
            <a:picLocks noChangeAspect="1"/>
          </p:cNvPicPr>
          <p:nvPr/>
        </p:nvPicPr>
        <p:blipFill>
          <a:blip r:embed="rId3"/>
          <a:stretch>
            <a:fillRect/>
          </a:stretch>
        </p:blipFill>
        <p:spPr>
          <a:xfrm>
            <a:off x="381000" y="5200370"/>
            <a:ext cx="11430000" cy="638176"/>
          </a:xfrm>
          <a:prstGeom prst="rect">
            <a:avLst/>
          </a:prstGeom>
          <a:ln>
            <a:solidFill>
              <a:srgbClr val="FFFFFF"/>
            </a:solidFill>
          </a:ln>
        </p:spPr>
      </p:pic>
      <p:sp>
        <p:nvSpPr>
          <p:cNvPr id="11981" name="Straight Connector 11"/>
          <p:cNvSpPr/>
          <p:nvPr/>
        </p:nvSpPr>
        <p:spPr>
          <a:xfrm>
            <a:off x="5952082" y="3355225"/>
            <a:ext cx="5858919" cy="1845145"/>
          </a:xfrm>
          <a:prstGeom prst="line">
            <a:avLst/>
          </a:prstGeom>
          <a:ln w="6350">
            <a:solidFill>
              <a:srgbClr val="DADADA"/>
            </a:solidFill>
            <a:miter/>
          </a:ln>
        </p:spPr>
        <p:txBody>
          <a:bodyPr lIns="45719" rIns="45719"/>
          <a:lstStyle/>
          <a:p>
            <a:endParaRPr/>
          </a:p>
        </p:txBody>
      </p:sp>
      <p:sp>
        <p:nvSpPr>
          <p:cNvPr id="11982" name="Straight Connector 13"/>
          <p:cNvSpPr/>
          <p:nvPr/>
        </p:nvSpPr>
        <p:spPr>
          <a:xfrm flipH="1">
            <a:off x="415082" y="3355225"/>
            <a:ext cx="1806249" cy="1828855"/>
          </a:xfrm>
          <a:prstGeom prst="line">
            <a:avLst/>
          </a:prstGeom>
          <a:ln w="6350">
            <a:solidFill>
              <a:srgbClr val="DADADA"/>
            </a:solidFill>
            <a:miter/>
          </a:ln>
        </p:spPr>
        <p:txBody>
          <a:bodyPr lIns="45719" rIns="45719"/>
          <a:lstStyle/>
          <a:p>
            <a:endParaRPr/>
          </a:p>
        </p:txBody>
      </p:sp>
    </p:spTree>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4" name="Slide Number Placeholder 5"/>
          <p:cNvSpPr txBox="1">
            <a:spLocks noGrp="1"/>
          </p:cNvSpPr>
          <p:nvPr>
            <p:ph type="sldNum" sz="quarter" idx="2"/>
          </p:nvPr>
        </p:nvSpPr>
        <p:spPr>
          <a:xfrm>
            <a:off x="9042400" y="6478614"/>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33</a:t>
            </a:fld>
            <a:endParaRPr/>
          </a:p>
        </p:txBody>
      </p:sp>
      <p:sp>
        <p:nvSpPr>
          <p:cNvPr id="11985" name="Rectangle 2"/>
          <p:cNvSpPr txBox="1">
            <a:spLocks noGrp="1"/>
          </p:cNvSpPr>
          <p:nvPr>
            <p:ph type="title"/>
          </p:nvPr>
        </p:nvSpPr>
        <p:spPr>
          <a:prstGeom prst="rect">
            <a:avLst/>
          </a:prstGeom>
        </p:spPr>
        <p:txBody>
          <a:bodyPr/>
          <a:lstStyle>
            <a:lvl1pPr>
              <a:defRPr sz="4000" b="1">
                <a:solidFill>
                  <a:srgbClr val="FF9900"/>
                </a:solidFill>
              </a:defRPr>
            </a:lvl1pPr>
          </a:lstStyle>
          <a:p>
            <a:r>
              <a:t>No todos los escritos de la era apostólica sobrevivieron</a:t>
            </a:r>
          </a:p>
        </p:txBody>
      </p:sp>
      <p:sp>
        <p:nvSpPr>
          <p:cNvPr id="11986" name="Rectangle 3"/>
          <p:cNvSpPr txBox="1">
            <a:spLocks noGrp="1"/>
          </p:cNvSpPr>
          <p:nvPr>
            <p:ph type="body" idx="1"/>
          </p:nvPr>
        </p:nvSpPr>
        <p:spPr>
          <a:prstGeom prst="rect">
            <a:avLst/>
          </a:prstGeom>
        </p:spPr>
        <p:txBody>
          <a:bodyPr/>
          <a:lstStyle/>
          <a:p>
            <a:pPr>
              <a:spcBef>
                <a:spcPts val="400"/>
              </a:spcBef>
              <a:defRPr sz="2000" i="1"/>
            </a:pPr>
            <a:r>
              <a:t>Lucas menciona relatos muy antiguos de la vida de Jesús, ninguno de los cuales ha sobrevivido (Lc. 1:1-2).</a:t>
            </a:r>
          </a:p>
          <a:p>
            <a:pPr>
              <a:spcBef>
                <a:spcPts val="400"/>
              </a:spcBef>
              <a:defRPr sz="2000" i="1"/>
            </a:pPr>
            <a:r>
              <a:t>No ha sobrevivido una correspondencia temprana de Pablo a los corintios, a la cual él hace referencia (1 Co. 5:9).</a:t>
            </a:r>
          </a:p>
          <a:p>
            <a:pPr>
              <a:spcBef>
                <a:spcPts val="400"/>
              </a:spcBef>
              <a:defRPr sz="2000" i="1"/>
            </a:pPr>
            <a:r>
              <a:t>La carta de Pablo a los laodicenses no ha sobrevivido, a menos que, como algunos piensan, fuera una carta circular y pueda conservarse como la carta canónica a los Efesios (Col. 4:16).</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1986">
                                            <p:bg/>
                                          </p:spTgt>
                                        </p:tgtEl>
                                        <p:attrNameLst>
                                          <p:attrName>style.visibility</p:attrName>
                                        </p:attrNameLst>
                                      </p:cBhvr>
                                      <p:to>
                                        <p:strVal val="visible"/>
                                      </p:to>
                                    </p:set>
                                    <p:anim calcmode="lin" valueType="num">
                                      <p:cBhvr>
                                        <p:cTn id="7" dur="500" fill="hold"/>
                                        <p:tgtEl>
                                          <p:spTgt spid="11986">
                                            <p:bg/>
                                          </p:spTgt>
                                        </p:tgtEl>
                                        <p:attrNameLst>
                                          <p:attrName>ppt_x</p:attrName>
                                        </p:attrNameLst>
                                      </p:cBhvr>
                                      <p:tavLst>
                                        <p:tav tm="0">
                                          <p:val>
                                            <p:strVal val="#ppt_x"/>
                                          </p:val>
                                        </p:tav>
                                        <p:tav tm="100000">
                                          <p:val>
                                            <p:strVal val="#ppt_x"/>
                                          </p:val>
                                        </p:tav>
                                      </p:tavLst>
                                    </p:anim>
                                    <p:anim calcmode="lin" valueType="num">
                                      <p:cBhvr>
                                        <p:cTn id="8" dur="500" fill="hold"/>
                                        <p:tgtEl>
                                          <p:spTgt spid="11986">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1986">
                                            <p:txEl>
                                              <p:pRg st="0" end="0"/>
                                            </p:txEl>
                                          </p:spTgt>
                                        </p:tgtEl>
                                        <p:attrNameLst>
                                          <p:attrName>style.visibility</p:attrName>
                                        </p:attrNameLst>
                                      </p:cBhvr>
                                      <p:to>
                                        <p:strVal val="visible"/>
                                      </p:to>
                                    </p:set>
                                    <p:anim calcmode="lin" valueType="num">
                                      <p:cBhvr>
                                        <p:cTn id="11" dur="500" fill="hold"/>
                                        <p:tgtEl>
                                          <p:spTgt spid="1198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19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1986">
                                            <p:txEl>
                                              <p:pRg st="1" end="1"/>
                                            </p:txEl>
                                          </p:spTgt>
                                        </p:tgtEl>
                                        <p:attrNameLst>
                                          <p:attrName>style.visibility</p:attrName>
                                        </p:attrNameLst>
                                      </p:cBhvr>
                                      <p:to>
                                        <p:strVal val="visible"/>
                                      </p:to>
                                    </p:set>
                                    <p:anim calcmode="lin" valueType="num">
                                      <p:cBhvr>
                                        <p:cTn id="17" dur="500" fill="hold"/>
                                        <p:tgtEl>
                                          <p:spTgt spid="1198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198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1986">
                                            <p:txEl>
                                              <p:pRg st="2" end="2"/>
                                            </p:txEl>
                                          </p:spTgt>
                                        </p:tgtEl>
                                        <p:attrNameLst>
                                          <p:attrName>style.visibility</p:attrName>
                                        </p:attrNameLst>
                                      </p:cBhvr>
                                      <p:to>
                                        <p:strVal val="visible"/>
                                      </p:to>
                                    </p:set>
                                    <p:anim calcmode="lin" valueType="num">
                                      <p:cBhvr>
                                        <p:cTn id="23" dur="500" fill="hold"/>
                                        <p:tgtEl>
                                          <p:spTgt spid="1198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198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6" grpId="1" build="p"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8" name="Title 1"/>
          <p:cNvSpPr txBox="1">
            <a:spLocks noGrp="1"/>
          </p:cNvSpPr>
          <p:nvPr>
            <p:ph type="title"/>
          </p:nvPr>
        </p:nvSpPr>
        <p:spPr>
          <a:xfrm>
            <a:off x="365758" y="171451"/>
            <a:ext cx="6949441" cy="3257551"/>
          </a:xfrm>
          <a:prstGeom prst="rect">
            <a:avLst/>
          </a:prstGeom>
        </p:spPr>
        <p:txBody>
          <a:bodyPr/>
          <a:lstStyle/>
          <a:p>
            <a:pPr algn="l">
              <a:defRPr sz="4800" b="1">
                <a:solidFill>
                  <a:srgbClr val="FFC000"/>
                </a:solidFill>
                <a:effectLst>
                  <a:outerShdw blurRad="38100" dist="38100" dir="2700000" rotWithShape="0">
                    <a:srgbClr val="000000">
                      <a:alpha val="43137"/>
                    </a:srgbClr>
                  </a:outerShdw>
                </a:effectLst>
              </a:defRPr>
            </a:pPr>
            <a:r>
              <a:t>Efesios 1:1</a:t>
            </a:r>
            <a:br/>
            <a:r>
              <a:rPr sz="2400" b="0" i="0">
                <a:solidFill>
                  <a:srgbClr val="FFFF66"/>
                </a:solidFill>
                <a:latin typeface="Old English Text MT"/>
                <a:ea typeface="Old English Text MT"/>
                <a:cs typeface="Old English Text MT"/>
                <a:sym typeface="Old English Text MT"/>
              </a:rPr>
              <a:t>pag</a:t>
            </a:r>
            <a:r>
              <a:rPr sz="2400" i="0">
                <a:solidFill>
                  <a:srgbClr val="FFFF66"/>
                </a:solidFill>
              </a:rPr>
              <a:t>46</a:t>
            </a:r>
            <a:br>
              <a:rPr sz="2400" i="0">
                <a:solidFill>
                  <a:srgbClr val="FFFF66"/>
                </a:solidFill>
              </a:rPr>
            </a:br>
            <a:r>
              <a:rPr sz="2400">
                <a:solidFill>
                  <a:srgbClr val="FFFF66"/>
                </a:solidFill>
              </a:rPr>
              <a:t>Papiros de Chester Beatty</a:t>
            </a:r>
            <a:br>
              <a:rPr sz="2400">
                <a:solidFill>
                  <a:srgbClr val="FFFF66"/>
                </a:solidFill>
              </a:rPr>
            </a:br>
            <a:r>
              <a:rPr sz="2400">
                <a:solidFill>
                  <a:srgbClr val="FFFF66"/>
                </a:solidFill>
              </a:rPr>
              <a:t>Hacia el año 200 d. C.</a:t>
            </a:r>
            <a:br>
              <a:rPr sz="2400">
                <a:solidFill>
                  <a:srgbClr val="FFFF66"/>
                </a:solidFill>
              </a:rPr>
            </a:br>
            <a:r>
              <a:rPr sz="2000">
                <a:solidFill>
                  <a:srgbClr val="FFFF66"/>
                </a:solidFill>
              </a:rPr>
              <a:t>La copia más antigua de la carta a los Efesios</a:t>
            </a:r>
            <a:br>
              <a:rPr sz="2000">
                <a:solidFill>
                  <a:srgbClr val="FFFF66"/>
                </a:solidFill>
              </a:rPr>
            </a:br>
            <a:endParaRPr sz="2000">
              <a:solidFill>
                <a:srgbClr val="FFFF66"/>
              </a:solidFill>
            </a:endParaRPr>
          </a:p>
        </p:txBody>
      </p:sp>
      <p:sp>
        <p:nvSpPr>
          <p:cNvPr id="11989" name="Slide Number Placeholder 2"/>
          <p:cNvSpPr txBox="1">
            <a:spLocks noGrp="1"/>
          </p:cNvSpPr>
          <p:nvPr>
            <p:ph type="sldNum" sz="quarter" idx="2"/>
          </p:nvPr>
        </p:nvSpPr>
        <p:spPr>
          <a:xfrm>
            <a:off x="11658600" y="5601473"/>
            <a:ext cx="273656" cy="2819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34</a:t>
            </a:fld>
            <a:endParaRPr/>
          </a:p>
        </p:txBody>
      </p:sp>
      <p:pic>
        <p:nvPicPr>
          <p:cNvPr id="11990" name="Picture 3" descr="Picture 3">
            <a:hlinkClick r:id="rId2"/>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74280" y="0"/>
            <a:ext cx="4084321" cy="6858000"/>
          </a:xfrm>
          <a:prstGeom prst="rect">
            <a:avLst/>
          </a:prstGeom>
          <a:ln w="12700">
            <a:miter lim="400000"/>
          </a:ln>
        </p:spPr>
      </p:pic>
      <p:pic>
        <p:nvPicPr>
          <p:cNvPr id="11991" name="Picture 5" descr="Picture 5">
            <a:hlinkClick r:id="rId2"/>
          </p:cNvPr>
          <p:cNvPicPr>
            <a:picLocks noChangeAspect="1"/>
          </p:cNvPicPr>
          <p:nvPr/>
        </p:nvPicPr>
        <p:blipFill>
          <a:blip r:embed="rId4"/>
          <a:stretch>
            <a:fillRect/>
          </a:stretch>
        </p:blipFill>
        <p:spPr>
          <a:xfrm>
            <a:off x="187036" y="3476525"/>
            <a:ext cx="10287000" cy="2065055"/>
          </a:xfrm>
          <a:prstGeom prst="rect">
            <a:avLst/>
          </a:prstGeom>
          <a:ln>
            <a:solidFill>
              <a:srgbClr val="000000"/>
            </a:solidFill>
          </a:ln>
        </p:spPr>
      </p:pic>
      <p:sp>
        <p:nvSpPr>
          <p:cNvPr id="11992" name="TextBox 6"/>
          <p:cNvSpPr txBox="1"/>
          <p:nvPr/>
        </p:nvSpPr>
        <p:spPr>
          <a:xfrm>
            <a:off x="304799" y="5714999"/>
            <a:ext cx="7223761" cy="6756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000" i="1">
                <a:solidFill>
                  <a:srgbClr val="FFFFFF"/>
                </a:solidFill>
                <a:latin typeface="Corbel"/>
                <a:ea typeface="Corbel"/>
                <a:cs typeface="Corbel"/>
                <a:sym typeface="Corbel"/>
              </a:defRPr>
            </a:lvl1pPr>
          </a:lstStyle>
          <a:p>
            <a:r>
              <a:t>“Pablo, apóstol de Cristo Jesús por la voluntad de Dios para con los santos y fieles en Cristo Jesús…” (1:1)</a:t>
            </a:r>
          </a:p>
        </p:txBody>
      </p:sp>
      <p:sp>
        <p:nvSpPr>
          <p:cNvPr id="11993" name="Rectangle 4"/>
          <p:cNvSpPr/>
          <p:nvPr/>
        </p:nvSpPr>
        <p:spPr>
          <a:xfrm>
            <a:off x="7985759" y="1051560"/>
            <a:ext cx="3002281" cy="441961"/>
          </a:xfrm>
          <a:prstGeom prst="rect">
            <a:avLst/>
          </a:prstGeom>
          <a:ln w="12700">
            <a:solidFill>
              <a:srgbClr val="000000"/>
            </a:solidFill>
          </a:ln>
        </p:spPr>
        <p:txBody>
          <a:bodyPr lIns="45719" rIns="45719" anchor="ctr"/>
          <a:lstStyle/>
          <a:p>
            <a:pPr algn="ctr" defTabSz="457200">
              <a:defRPr>
                <a:solidFill>
                  <a:srgbClr val="FFFFFF"/>
                </a:solidFill>
                <a:latin typeface="Corbel"/>
                <a:ea typeface="Corbel"/>
                <a:cs typeface="Corbel"/>
                <a:sym typeface="Corbel"/>
              </a:defRPr>
            </a:pPr>
            <a:endParaRPr/>
          </a:p>
        </p:txBody>
      </p:sp>
      <p:sp>
        <p:nvSpPr>
          <p:cNvPr id="11994" name="TextBox 9"/>
          <p:cNvSpPr txBox="1"/>
          <p:nvPr/>
        </p:nvSpPr>
        <p:spPr>
          <a:xfrm>
            <a:off x="9170669" y="6068943"/>
            <a:ext cx="2442212" cy="599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a:latin typeface="Corbel"/>
                <a:ea typeface="Corbel"/>
                <a:cs typeface="Corbel"/>
                <a:sym typeface="Corbel"/>
              </a:defRPr>
            </a:lvl1pPr>
          </a:lstStyle>
          <a:p>
            <a:r>
              <a:t>(Universidad de Michigan, Biblioteca Hatcher)</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1991"/>
                                        </p:tgtEl>
                                        <p:attrNameLst>
                                          <p:attrName>style.visibility</p:attrName>
                                        </p:attrNameLst>
                                      </p:cBhvr>
                                      <p:to>
                                        <p:strVal val="visible"/>
                                      </p:to>
                                    </p:set>
                                    <p:anim calcmode="lin" valueType="num">
                                      <p:cBhvr>
                                        <p:cTn id="7" dur="500" fill="hold"/>
                                        <p:tgtEl>
                                          <p:spTgt spid="11991"/>
                                        </p:tgtEl>
                                        <p:attrNameLst>
                                          <p:attrName>ppt_w</p:attrName>
                                        </p:attrNameLst>
                                      </p:cBhvr>
                                      <p:tavLst>
                                        <p:tav tm="0">
                                          <p:val>
                                            <p:fltVal val="0"/>
                                          </p:val>
                                        </p:tav>
                                        <p:tav tm="100000">
                                          <p:val>
                                            <p:strVal val="#ppt_w"/>
                                          </p:val>
                                        </p:tav>
                                      </p:tavLst>
                                    </p:anim>
                                    <p:anim calcmode="lin" valueType="num">
                                      <p:cBhvr>
                                        <p:cTn id="8" dur="500" fill="hold"/>
                                        <p:tgtEl>
                                          <p:spTgt spid="11991"/>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2" nodeType="afterEffect">
                                  <p:stCondLst>
                                    <p:cond delay="0"/>
                                  </p:stCondLst>
                                  <p:iterate>
                                    <p:tmAbs val="0"/>
                                  </p:iterate>
                                  <p:childTnLst>
                                    <p:set>
                                      <p:cBhvr>
                                        <p:cTn id="11" fill="hold"/>
                                        <p:tgtEl>
                                          <p:spTgt spid="11992"/>
                                        </p:tgtEl>
                                        <p:attrNameLst>
                                          <p:attrName>style.visibility</p:attrName>
                                        </p:attrNameLst>
                                      </p:cBhvr>
                                      <p:to>
                                        <p:strVal val="visible"/>
                                      </p:to>
                                    </p:set>
                                    <p:anim calcmode="lin" valueType="num">
                                      <p:cBhvr>
                                        <p:cTn id="12" dur="500" fill="hold"/>
                                        <p:tgtEl>
                                          <p:spTgt spid="11992"/>
                                        </p:tgtEl>
                                        <p:attrNameLst>
                                          <p:attrName>ppt_w</p:attrName>
                                        </p:attrNameLst>
                                      </p:cBhvr>
                                      <p:tavLst>
                                        <p:tav tm="0">
                                          <p:val>
                                            <p:fltVal val="0"/>
                                          </p:val>
                                        </p:tav>
                                        <p:tav tm="100000">
                                          <p:val>
                                            <p:strVal val="#ppt_w"/>
                                          </p:val>
                                        </p:tav>
                                      </p:tavLst>
                                    </p:anim>
                                    <p:anim calcmode="lin" valueType="num">
                                      <p:cBhvr>
                                        <p:cTn id="13" dur="500" fill="hold"/>
                                        <p:tgtEl>
                                          <p:spTgt spid="11992"/>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3" nodeType="afterEffect">
                                  <p:stCondLst>
                                    <p:cond delay="0"/>
                                  </p:stCondLst>
                                  <p:iterate>
                                    <p:tmAbs val="0"/>
                                  </p:iterate>
                                  <p:childTnLst>
                                    <p:set>
                                      <p:cBhvr>
                                        <p:cTn id="16" fill="hold"/>
                                        <p:tgtEl>
                                          <p:spTgt spid="11993"/>
                                        </p:tgtEl>
                                        <p:attrNameLst>
                                          <p:attrName>style.visibility</p:attrName>
                                        </p:attrNameLst>
                                      </p:cBhvr>
                                      <p:to>
                                        <p:strVal val="visible"/>
                                      </p:to>
                                    </p:set>
                                    <p:anim calcmode="lin" valueType="num">
                                      <p:cBhvr>
                                        <p:cTn id="17" dur="500" fill="hold"/>
                                        <p:tgtEl>
                                          <p:spTgt spid="11993"/>
                                        </p:tgtEl>
                                        <p:attrNameLst>
                                          <p:attrName>ppt_w</p:attrName>
                                        </p:attrNameLst>
                                      </p:cBhvr>
                                      <p:tavLst>
                                        <p:tav tm="0">
                                          <p:val>
                                            <p:fltVal val="0"/>
                                          </p:val>
                                        </p:tav>
                                        <p:tav tm="100000">
                                          <p:val>
                                            <p:strVal val="#ppt_w"/>
                                          </p:val>
                                        </p:tav>
                                      </p:tavLst>
                                    </p:anim>
                                    <p:anim calcmode="lin" valueType="num">
                                      <p:cBhvr>
                                        <p:cTn id="18" dur="500" fill="hold"/>
                                        <p:tgtEl>
                                          <p:spTgt spid="1199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91" grpId="1" animBg="1" advAuto="0"/>
      <p:bldP spid="11992" grpId="2" animBg="1" advAuto="0"/>
      <p:bldP spid="11993" grpId="3"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6" name="Title 1"/>
          <p:cNvSpPr txBox="1">
            <a:spLocks noGrp="1"/>
          </p:cNvSpPr>
          <p:nvPr>
            <p:ph type="title"/>
          </p:nvPr>
        </p:nvSpPr>
        <p:spPr>
          <a:xfrm>
            <a:off x="6523890" y="193430"/>
            <a:ext cx="4430620" cy="1828801"/>
          </a:xfrm>
          <a:prstGeom prst="rect">
            <a:avLst/>
          </a:prstGeom>
        </p:spPr>
        <p:txBody>
          <a:bodyPr/>
          <a:lstStyle/>
          <a:p>
            <a:pPr>
              <a:defRPr sz="3900" b="1" spc="-100">
                <a:solidFill>
                  <a:srgbClr val="65533C"/>
                </a:solidFill>
                <a:latin typeface="HebrewTh"/>
                <a:ea typeface="HebrewTh"/>
                <a:cs typeface="HebrewTh"/>
                <a:sym typeface="HebrewTh"/>
              </a:defRPr>
            </a:pPr>
            <a:r>
              <a:t>א</a:t>
            </a:r>
            <a:br/>
            <a:r>
              <a:rPr>
                <a:latin typeface="Century Schoolbook"/>
                <a:ea typeface="Century Schoolbook"/>
                <a:cs typeface="Century Schoolbook"/>
                <a:sym typeface="Century Schoolbook"/>
              </a:rPr>
              <a:t>Códice Sinaítico</a:t>
            </a:r>
          </a:p>
        </p:txBody>
      </p:sp>
      <p:sp>
        <p:nvSpPr>
          <p:cNvPr id="11997" name="Content Placeholder 2"/>
          <p:cNvSpPr txBox="1">
            <a:spLocks noGrp="1"/>
          </p:cNvSpPr>
          <p:nvPr>
            <p:ph type="body" sz="half" idx="1"/>
          </p:nvPr>
        </p:nvSpPr>
        <p:spPr>
          <a:xfrm>
            <a:off x="6523891" y="2285999"/>
            <a:ext cx="4430618" cy="3856894"/>
          </a:xfrm>
          <a:prstGeom prst="rect">
            <a:avLst/>
          </a:prstGeom>
        </p:spPr>
        <p:txBody>
          <a:bodyPr/>
          <a:lstStyle/>
          <a:p>
            <a:pPr marL="342900" indent="-342900">
              <a:lnSpc>
                <a:spcPct val="90000"/>
              </a:lnSpc>
              <a:spcBef>
                <a:spcPts val="400"/>
              </a:spcBef>
              <a:buClr>
                <a:srgbClr val="990000"/>
              </a:buClr>
              <a:buSzPct val="75000"/>
              <a:buFontTx/>
              <a:buChar char="■"/>
              <a:defRPr sz="2000" i="1" spc="0">
                <a:latin typeface="Arial Narrow"/>
                <a:ea typeface="Arial Narrow"/>
                <a:cs typeface="Arial Narrow"/>
                <a:sym typeface="Arial Narrow"/>
              </a:defRPr>
            </a:pPr>
            <a:r>
              <a:t>4</a:t>
            </a:r>
            <a:r>
              <a:rPr baseline="30000"/>
              <a:t>to </a:t>
            </a:r>
            <a:r>
              <a:t>siglo</a:t>
            </a:r>
          </a:p>
          <a:p>
            <a:pPr marL="342900" indent="-342900">
              <a:lnSpc>
                <a:spcPct val="90000"/>
              </a:lnSpc>
              <a:spcBef>
                <a:spcPts val="400"/>
              </a:spcBef>
              <a:buClr>
                <a:srgbClr val="990000"/>
              </a:buClr>
              <a:buSzPct val="75000"/>
              <a:buFontTx/>
              <a:buChar char="■"/>
              <a:defRPr sz="2000" i="1" spc="0">
                <a:latin typeface="Arial Narrow"/>
                <a:ea typeface="Arial Narrow"/>
                <a:cs typeface="Arial Narrow"/>
                <a:sym typeface="Arial Narrow"/>
              </a:defRPr>
            </a:pPr>
            <a:r>
              <a:t>Nuevo Testamento completo y la mayor parte del Antiguo Testamento (LXX)</a:t>
            </a:r>
          </a:p>
          <a:p>
            <a:pPr marL="342900" indent="-342900">
              <a:lnSpc>
                <a:spcPct val="90000"/>
              </a:lnSpc>
              <a:spcBef>
                <a:spcPts val="400"/>
              </a:spcBef>
              <a:buClr>
                <a:srgbClr val="990000"/>
              </a:buClr>
              <a:buSzPct val="75000"/>
              <a:buFontTx/>
              <a:buChar char="■"/>
              <a:defRPr sz="2000" i="1" spc="0">
                <a:latin typeface="Arial Narrow"/>
                <a:ea typeface="Arial Narrow"/>
                <a:cs typeface="Arial Narrow"/>
                <a:sym typeface="Arial Narrow"/>
              </a:defRPr>
            </a:pPr>
            <a:r>
              <a:t>Hojas de 14” x 15”</a:t>
            </a:r>
          </a:p>
          <a:p>
            <a:pPr marL="342900" indent="-342900">
              <a:lnSpc>
                <a:spcPct val="90000"/>
              </a:lnSpc>
              <a:spcBef>
                <a:spcPts val="400"/>
              </a:spcBef>
              <a:buClr>
                <a:srgbClr val="990000"/>
              </a:buClr>
              <a:buSzPct val="75000"/>
              <a:buFontTx/>
              <a:buChar char="■"/>
              <a:defRPr sz="2000" i="1" spc="0">
                <a:latin typeface="Arial Narrow"/>
                <a:ea typeface="Arial Narrow"/>
                <a:cs typeface="Arial Narrow"/>
                <a:sym typeface="Arial Narrow"/>
              </a:defRPr>
            </a:pPr>
            <a:r>
              <a:t>48 líneas por columna</a:t>
            </a:r>
          </a:p>
        </p:txBody>
      </p:sp>
      <p:pic>
        <p:nvPicPr>
          <p:cNvPr id="11998" name="Picture 3" descr="Picture 3"/>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3599" y="-1"/>
            <a:ext cx="6233772" cy="6858002"/>
          </a:xfrm>
          <a:prstGeom prst="rect">
            <a:avLst/>
          </a:prstGeom>
          <a:ln w="12700">
            <a:miter lim="400000"/>
          </a:ln>
        </p:spPr>
      </p:pic>
      <p:sp>
        <p:nvSpPr>
          <p:cNvPr id="11999" name="Text Box 4"/>
          <p:cNvSpPr txBox="1"/>
          <p:nvPr/>
        </p:nvSpPr>
        <p:spPr>
          <a:xfrm>
            <a:off x="6569610" y="6142892"/>
            <a:ext cx="2880361"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spcBef>
                <a:spcPts val="1000"/>
              </a:spcBef>
              <a:defRPr>
                <a:latin typeface="Arial Narrow"/>
                <a:ea typeface="Arial Narrow"/>
                <a:cs typeface="Arial Narrow"/>
                <a:sym typeface="Arial Narrow"/>
              </a:defRPr>
            </a:lvl1pPr>
          </a:lstStyle>
          <a:p>
            <a:r>
              <a:t>Biblioteca Británica, Londres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1998"/>
                                        </p:tgtEl>
                                        <p:attrNameLst>
                                          <p:attrName>style.visibility</p:attrName>
                                        </p:attrNameLst>
                                      </p:cBhvr>
                                      <p:to>
                                        <p:strVal val="visible"/>
                                      </p:to>
                                    </p:set>
                                    <p:animEffect transition="in" filter="fade">
                                      <p:cBhvr>
                                        <p:cTn id="7" dur="500"/>
                                        <p:tgtEl>
                                          <p:spTgt spid="11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98" grpId="1"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1" name="Rectangle 2"/>
          <p:cNvSpPr txBox="1">
            <a:spLocks noGrp="1"/>
          </p:cNvSpPr>
          <p:nvPr>
            <p:ph type="body" sz="quarter" idx="1"/>
          </p:nvPr>
        </p:nvSpPr>
        <p:spPr>
          <a:xfrm>
            <a:off x="425824" y="730624"/>
            <a:ext cx="2362201" cy="5029201"/>
          </a:xfrm>
          <a:prstGeom prst="rect">
            <a:avLst/>
          </a:prstGeom>
        </p:spPr>
        <p:txBody>
          <a:bodyPr/>
          <a:lstStyle/>
          <a:p>
            <a:pPr>
              <a:lnSpc>
                <a:spcPct val="90000"/>
              </a:lnSpc>
              <a:spcBef>
                <a:spcPts val="600"/>
              </a:spcBef>
              <a:buSzTx/>
              <a:buFont typeface="Wingdings"/>
              <a:buNone/>
              <a:defRPr sz="2700" b="1"/>
            </a:pPr>
            <a:r>
              <a:t>B</a:t>
            </a:r>
          </a:p>
          <a:p>
            <a:pPr>
              <a:lnSpc>
                <a:spcPct val="90000"/>
              </a:lnSpc>
              <a:spcBef>
                <a:spcPts val="600"/>
              </a:spcBef>
              <a:buSzTx/>
              <a:buFont typeface="Wingdings"/>
              <a:buNone/>
              <a:defRPr sz="2700" b="1"/>
            </a:pPr>
            <a:r>
              <a:t>Códice Vaticano</a:t>
            </a:r>
          </a:p>
          <a:p>
            <a:pPr>
              <a:lnSpc>
                <a:spcPct val="90000"/>
              </a:lnSpc>
              <a:buSzTx/>
              <a:buFont typeface="Wingdings"/>
              <a:buNone/>
              <a:defRPr sz="2700" b="1"/>
            </a:pPr>
            <a:endParaRPr/>
          </a:p>
          <a:p>
            <a:pPr>
              <a:lnSpc>
                <a:spcPct val="90000"/>
              </a:lnSpc>
              <a:spcBef>
                <a:spcPts val="400"/>
              </a:spcBef>
              <a:defRPr sz="2000" i="1">
                <a:latin typeface="Arial Narrow"/>
                <a:ea typeface="Arial Narrow"/>
                <a:cs typeface="Arial Narrow"/>
                <a:sym typeface="Arial Narrow"/>
              </a:defRPr>
            </a:pPr>
            <a:r>
              <a:t>4</a:t>
            </a:r>
            <a:r>
              <a:rPr baseline="30000"/>
              <a:t>to </a:t>
            </a:r>
            <a:r>
              <a:t>Siglo</a:t>
            </a:r>
          </a:p>
          <a:p>
            <a:pPr>
              <a:lnSpc>
                <a:spcPct val="90000"/>
              </a:lnSpc>
              <a:spcBef>
                <a:spcPts val="400"/>
              </a:spcBef>
              <a:defRPr sz="2000" i="1">
                <a:latin typeface="Arial Narrow"/>
                <a:ea typeface="Arial Narrow"/>
                <a:cs typeface="Arial Narrow"/>
                <a:sym typeface="Arial Narrow"/>
              </a:defRPr>
            </a:pPr>
            <a:r>
              <a:t>617 hojas</a:t>
            </a:r>
          </a:p>
          <a:p>
            <a:pPr>
              <a:lnSpc>
                <a:spcPct val="90000"/>
              </a:lnSpc>
              <a:spcBef>
                <a:spcPts val="400"/>
              </a:spcBef>
              <a:defRPr sz="2000" i="1">
                <a:latin typeface="Arial Narrow"/>
                <a:ea typeface="Arial Narrow"/>
                <a:cs typeface="Arial Narrow"/>
                <a:sym typeface="Arial Narrow"/>
              </a:defRPr>
            </a:pPr>
            <a:r>
              <a:t>Originalmente una Biblia completa (LXX)</a:t>
            </a:r>
          </a:p>
          <a:p>
            <a:pPr>
              <a:lnSpc>
                <a:spcPct val="90000"/>
              </a:lnSpc>
              <a:spcBef>
                <a:spcPts val="400"/>
              </a:spcBef>
              <a:defRPr sz="2000" i="1">
                <a:latin typeface="Arial Narrow"/>
                <a:ea typeface="Arial Narrow"/>
                <a:cs typeface="Arial Narrow"/>
                <a:sym typeface="Arial Narrow"/>
              </a:defRPr>
            </a:pPr>
            <a:r>
              <a:t>10,8” x 10,8” por hoja</a:t>
            </a:r>
          </a:p>
          <a:p>
            <a:pPr>
              <a:lnSpc>
                <a:spcPct val="90000"/>
              </a:lnSpc>
              <a:spcBef>
                <a:spcPts val="400"/>
              </a:spcBef>
              <a:defRPr sz="2000" i="1">
                <a:latin typeface="Arial Narrow"/>
                <a:ea typeface="Arial Narrow"/>
                <a:cs typeface="Arial Narrow"/>
                <a:sym typeface="Arial Narrow"/>
              </a:defRPr>
            </a:pPr>
            <a:r>
              <a:t>40 a 44 líneas por columna</a:t>
            </a:r>
          </a:p>
        </p:txBody>
      </p:sp>
      <p:pic>
        <p:nvPicPr>
          <p:cNvPr id="12002" name="Picture 3" descr="Picture 3"/>
          <p:cNvPicPr>
            <a:picLocks noChangeAspect="1"/>
          </p:cNvPicPr>
          <p:nvPr/>
        </p:nvPicPr>
        <p:blipFill>
          <a:blip r:embed="rId2"/>
          <a:stretch>
            <a:fillRect/>
          </a:stretch>
        </p:blipFill>
        <p:spPr>
          <a:xfrm>
            <a:off x="2891115" y="0"/>
            <a:ext cx="6834189" cy="6858000"/>
          </a:xfrm>
          <a:prstGeom prst="rect">
            <a:avLst/>
          </a:prstGeom>
          <a:ln w="12700">
            <a:miter lim="400000"/>
          </a:ln>
        </p:spPr>
      </p:pic>
      <p:sp>
        <p:nvSpPr>
          <p:cNvPr id="12003" name="Text Box 4"/>
          <p:cNvSpPr txBox="1"/>
          <p:nvPr/>
        </p:nvSpPr>
        <p:spPr>
          <a:xfrm>
            <a:off x="9875519" y="6234953"/>
            <a:ext cx="2270762" cy="624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FF"/>
                </a:solidFill>
                <a:latin typeface="Arial Narrow"/>
                <a:ea typeface="Arial Narrow"/>
                <a:cs typeface="Arial Narrow"/>
                <a:sym typeface="Arial Narrow"/>
              </a:defRPr>
            </a:lvl1pPr>
          </a:lstStyle>
          <a:p>
            <a:r>
              <a:t>Biblioteca Vaticana, Roma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2002"/>
                                        </p:tgtEl>
                                        <p:attrNameLst>
                                          <p:attrName>style.visibility</p:attrName>
                                        </p:attrNameLst>
                                      </p:cBhvr>
                                      <p:to>
                                        <p:strVal val="visible"/>
                                      </p:to>
                                    </p:set>
                                    <p:animEffect transition="in" filter="fade">
                                      <p:cBhvr>
                                        <p:cTn id="7" dur="500"/>
                                        <p:tgtEl>
                                          <p:spTgt spid="120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02" grpId="1"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5" name="Rectangle 2"/>
          <p:cNvSpPr txBox="1">
            <a:spLocks noGrp="1"/>
          </p:cNvSpPr>
          <p:nvPr>
            <p:ph type="body" sz="half" idx="1"/>
          </p:nvPr>
        </p:nvSpPr>
        <p:spPr>
          <a:xfrm>
            <a:off x="8511988" y="266700"/>
            <a:ext cx="2971801" cy="6324600"/>
          </a:xfrm>
          <a:prstGeom prst="rect">
            <a:avLst/>
          </a:prstGeom>
        </p:spPr>
        <p:txBody>
          <a:bodyPr/>
          <a:lstStyle/>
          <a:p>
            <a:pPr>
              <a:spcBef>
                <a:spcPts val="600"/>
              </a:spcBef>
              <a:buSzTx/>
              <a:buFont typeface="Wingdings"/>
              <a:buNone/>
              <a:defRPr sz="2700" b="1"/>
            </a:pPr>
            <a:r>
              <a:t>A</a:t>
            </a:r>
          </a:p>
          <a:p>
            <a:pPr>
              <a:spcBef>
                <a:spcPts val="600"/>
              </a:spcBef>
              <a:buSzTx/>
              <a:buFont typeface="Wingdings"/>
              <a:buNone/>
              <a:defRPr sz="2700" b="1"/>
            </a:pPr>
            <a:r>
              <a:t>Códice Alejandrino</a:t>
            </a:r>
          </a:p>
          <a:p>
            <a:pPr>
              <a:buSzTx/>
              <a:buFont typeface="Wingdings"/>
              <a:buNone/>
              <a:defRPr sz="2700" b="1"/>
            </a:pPr>
            <a:endParaRPr/>
          </a:p>
          <a:p>
            <a:pPr>
              <a:spcBef>
                <a:spcPts val="400"/>
              </a:spcBef>
              <a:defRPr sz="2000" i="1">
                <a:latin typeface="Arial Narrow"/>
                <a:ea typeface="Arial Narrow"/>
                <a:cs typeface="Arial Narrow"/>
                <a:sym typeface="Arial Narrow"/>
              </a:defRPr>
            </a:pPr>
            <a:r>
              <a:t>5</a:t>
            </a:r>
            <a:r>
              <a:rPr baseline="30000"/>
              <a:t>to </a:t>
            </a:r>
            <a:r>
              <a:t>siglo</a:t>
            </a:r>
          </a:p>
          <a:p>
            <a:pPr>
              <a:spcBef>
                <a:spcPts val="400"/>
              </a:spcBef>
              <a:defRPr sz="2000" i="1">
                <a:latin typeface="Arial Narrow"/>
                <a:ea typeface="Arial Narrow"/>
                <a:cs typeface="Arial Narrow"/>
                <a:sym typeface="Arial Narrow"/>
              </a:defRPr>
            </a:pPr>
            <a:r>
              <a:t>Biblia completa</a:t>
            </a:r>
          </a:p>
          <a:p>
            <a:pPr>
              <a:spcBef>
                <a:spcPts val="400"/>
              </a:spcBef>
              <a:defRPr sz="2000" i="1">
                <a:latin typeface="Arial Narrow"/>
                <a:ea typeface="Arial Narrow"/>
                <a:cs typeface="Arial Narrow"/>
                <a:sym typeface="Arial Narrow"/>
              </a:defRPr>
            </a:pPr>
            <a:r>
              <a:t>773 hojas</a:t>
            </a:r>
          </a:p>
          <a:p>
            <a:pPr>
              <a:spcBef>
                <a:spcPts val="400"/>
              </a:spcBef>
              <a:defRPr sz="2000" i="1">
                <a:latin typeface="Arial Narrow"/>
                <a:ea typeface="Arial Narrow"/>
                <a:cs typeface="Arial Narrow"/>
                <a:sym typeface="Arial Narrow"/>
              </a:defRPr>
            </a:pPr>
            <a:r>
              <a:t>12,6” x 10,4” por hoja</a:t>
            </a:r>
          </a:p>
          <a:p>
            <a:pPr>
              <a:spcBef>
                <a:spcPts val="400"/>
              </a:spcBef>
              <a:defRPr sz="2000" i="1">
                <a:latin typeface="Arial Narrow"/>
                <a:ea typeface="Arial Narrow"/>
                <a:cs typeface="Arial Narrow"/>
                <a:sym typeface="Arial Narrow"/>
              </a:defRPr>
            </a:pPr>
            <a:r>
              <a:t>46 a 52 líneas por columna</a:t>
            </a:r>
          </a:p>
        </p:txBody>
      </p:sp>
      <p:pic>
        <p:nvPicPr>
          <p:cNvPr id="12006" name="Picture 3" descr="Picture 3"/>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671482" y="-1"/>
            <a:ext cx="5334000" cy="6858957"/>
          </a:xfrm>
          <a:prstGeom prst="rect">
            <a:avLst/>
          </a:prstGeom>
          <a:ln w="12700">
            <a:miter lim="400000"/>
          </a:ln>
        </p:spPr>
      </p:pic>
      <p:sp>
        <p:nvSpPr>
          <p:cNvPr id="12007" name="Text Box 4"/>
          <p:cNvSpPr txBox="1"/>
          <p:nvPr/>
        </p:nvSpPr>
        <p:spPr>
          <a:xfrm>
            <a:off x="413272" y="6091518"/>
            <a:ext cx="3108962" cy="358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FF"/>
                </a:solidFill>
                <a:latin typeface="Arial Narrow"/>
                <a:ea typeface="Arial Narrow"/>
                <a:cs typeface="Arial Narrow"/>
                <a:sym typeface="Arial Narrow"/>
              </a:defRPr>
            </a:lvl1pPr>
          </a:lstStyle>
          <a:p>
            <a:r>
              <a:t>Biblioteca Británica, Londres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12006"/>
                                        </p:tgtEl>
                                        <p:attrNameLst>
                                          <p:attrName>style.visibility</p:attrName>
                                        </p:attrNameLst>
                                      </p:cBhvr>
                                      <p:to>
                                        <p:strVal val="visible"/>
                                      </p:to>
                                    </p:set>
                                    <p:animEffect transition="in" filter="fade">
                                      <p:cBhvr>
                                        <p:cTn id="7" dur="500"/>
                                        <p:tgtEl>
                                          <p:spTgt spid="12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06" grpId="1"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9" name="Title 1"/>
          <p:cNvSpPr txBox="1">
            <a:spLocks noGrp="1"/>
          </p:cNvSpPr>
          <p:nvPr>
            <p:ph type="title"/>
          </p:nvPr>
        </p:nvSpPr>
        <p:spPr>
          <a:xfrm>
            <a:off x="825313" y="277690"/>
            <a:ext cx="10138724" cy="1325564"/>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Por estar en griego, la LXX se convertiría en la “Biblia” de los primeros cristianos.</a:t>
            </a:r>
          </a:p>
        </p:txBody>
      </p:sp>
      <p:sp>
        <p:nvSpPr>
          <p:cNvPr id="12010" name="Content Placeholder 2"/>
          <p:cNvSpPr txBox="1">
            <a:spLocks noGrp="1"/>
          </p:cNvSpPr>
          <p:nvPr>
            <p:ph type="body" idx="1"/>
          </p:nvPr>
        </p:nvSpPr>
        <p:spPr>
          <a:xfrm>
            <a:off x="1215056" y="1811215"/>
            <a:ext cx="9862519" cy="5046786"/>
          </a:xfrm>
          <a:prstGeom prst="rect">
            <a:avLst/>
          </a:prstGeom>
        </p:spPr>
        <p:txBody>
          <a:bodyPr/>
          <a:lstStyle/>
          <a:p>
            <a:pPr marL="0" indent="0">
              <a:buSzTx/>
              <a:buNone/>
              <a:defRPr sz="2400" b="1" spc="0">
                <a:solidFill>
                  <a:srgbClr val="C00000"/>
                </a:solidFill>
              </a:defRPr>
            </a:pPr>
            <a:r>
              <a:t>Pocas personas fuera de Palestina habrían estado familiarizadas con el hebreo bíblico.</a:t>
            </a:r>
          </a:p>
          <a:p>
            <a:pPr>
              <a:defRPr sz="2000" i="1" spc="0"/>
            </a:pPr>
            <a:r>
              <a:t>Por eso, los escritores del Nuevo Testamento, cuando citan el Antiguo Testamento, con frecuencia lo hacen de la LXX.</a:t>
            </a:r>
          </a:p>
          <a:p>
            <a:pPr>
              <a:defRPr sz="2000" i="1" spc="0"/>
            </a:pPr>
            <a:r>
              <a:t>Pablo cita tanto la LXX como la Biblia hebrea (pero, por supuesto, escribe en griego).</a:t>
            </a:r>
          </a:p>
          <a:p>
            <a:pPr>
              <a:defRPr sz="2000" i="1" spc="0"/>
            </a:pPr>
            <a:r>
              <a:t>Lucas y el autor de Hebreos citan exclusivamente la LXX.</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10">
                                            <p:bg/>
                                          </p:spTgt>
                                        </p:tgtEl>
                                        <p:attrNameLst>
                                          <p:attrName>style.visibility</p:attrName>
                                        </p:attrNameLst>
                                      </p:cBhvr>
                                      <p:to>
                                        <p:strVal val="visible"/>
                                      </p:to>
                                    </p:set>
                                    <p:anim calcmode="lin" valueType="num">
                                      <p:cBhvr>
                                        <p:cTn id="7" dur="500" fill="hold"/>
                                        <p:tgtEl>
                                          <p:spTgt spid="12010">
                                            <p:bg/>
                                          </p:spTgt>
                                        </p:tgtEl>
                                        <p:attrNameLst>
                                          <p:attrName>ppt_w</p:attrName>
                                        </p:attrNameLst>
                                      </p:cBhvr>
                                      <p:tavLst>
                                        <p:tav tm="0">
                                          <p:val>
                                            <p:fltVal val="0"/>
                                          </p:val>
                                        </p:tav>
                                        <p:tav tm="100000">
                                          <p:val>
                                            <p:strVal val="#ppt_w"/>
                                          </p:val>
                                        </p:tav>
                                      </p:tavLst>
                                    </p:anim>
                                    <p:anim calcmode="lin" valueType="num">
                                      <p:cBhvr>
                                        <p:cTn id="8" dur="500" fill="hold"/>
                                        <p:tgtEl>
                                          <p:spTgt spid="1201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10">
                                            <p:txEl>
                                              <p:pRg st="0" end="0"/>
                                            </p:txEl>
                                          </p:spTgt>
                                        </p:tgtEl>
                                        <p:attrNameLst>
                                          <p:attrName>style.visibility</p:attrName>
                                        </p:attrNameLst>
                                      </p:cBhvr>
                                      <p:to>
                                        <p:strVal val="visible"/>
                                      </p:to>
                                    </p:set>
                                    <p:anim calcmode="lin" valueType="num">
                                      <p:cBhvr>
                                        <p:cTn id="11" dur="500" fill="hold"/>
                                        <p:tgtEl>
                                          <p:spTgt spid="1201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1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10">
                                            <p:txEl>
                                              <p:pRg st="1" end="1"/>
                                            </p:txEl>
                                          </p:spTgt>
                                        </p:tgtEl>
                                        <p:attrNameLst>
                                          <p:attrName>style.visibility</p:attrName>
                                        </p:attrNameLst>
                                      </p:cBhvr>
                                      <p:to>
                                        <p:strVal val="visible"/>
                                      </p:to>
                                    </p:set>
                                    <p:anim calcmode="lin" valueType="num">
                                      <p:cBhvr>
                                        <p:cTn id="17" dur="500" fill="hold"/>
                                        <p:tgtEl>
                                          <p:spTgt spid="1201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10">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10">
                                            <p:txEl>
                                              <p:pRg st="2" end="2"/>
                                            </p:txEl>
                                          </p:spTgt>
                                        </p:tgtEl>
                                        <p:attrNameLst>
                                          <p:attrName>style.visibility</p:attrName>
                                        </p:attrNameLst>
                                      </p:cBhvr>
                                      <p:to>
                                        <p:strVal val="visible"/>
                                      </p:to>
                                    </p:set>
                                    <p:anim calcmode="lin" valueType="num">
                                      <p:cBhvr>
                                        <p:cTn id="23" dur="500" fill="hold"/>
                                        <p:tgtEl>
                                          <p:spTgt spid="12010">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10">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010">
                                            <p:txEl>
                                              <p:pRg st="3" end="3"/>
                                            </p:txEl>
                                          </p:spTgt>
                                        </p:tgtEl>
                                        <p:attrNameLst>
                                          <p:attrName>style.visibility</p:attrName>
                                        </p:attrNameLst>
                                      </p:cBhvr>
                                      <p:to>
                                        <p:strVal val="visible"/>
                                      </p:to>
                                    </p:set>
                                    <p:anim calcmode="lin" valueType="num">
                                      <p:cBhvr>
                                        <p:cTn id="29" dur="500" fill="hold"/>
                                        <p:tgtEl>
                                          <p:spTgt spid="12010">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010">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0" grpId="1" build="p"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2" name="Title 1"/>
          <p:cNvSpPr txBox="1">
            <a:spLocks noGrp="1"/>
          </p:cNvSpPr>
          <p:nvPr>
            <p:ph type="title"/>
          </p:nvPr>
        </p:nvSpPr>
        <p:spPr>
          <a:xfrm>
            <a:off x="542924" y="125729"/>
            <a:ext cx="9692642" cy="1325564"/>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Los escritos del Nuevo Testamento</a:t>
            </a:r>
          </a:p>
        </p:txBody>
      </p:sp>
      <p:sp>
        <p:nvSpPr>
          <p:cNvPr id="12013" name="Content Placeholder 2"/>
          <p:cNvSpPr txBox="1">
            <a:spLocks noGrp="1"/>
          </p:cNvSpPr>
          <p:nvPr>
            <p:ph type="body" idx="1"/>
          </p:nvPr>
        </p:nvSpPr>
        <p:spPr>
          <a:xfrm>
            <a:off x="542925" y="1691639"/>
            <a:ext cx="10411587" cy="5074921"/>
          </a:xfrm>
          <a:prstGeom prst="rect">
            <a:avLst/>
          </a:prstGeom>
        </p:spPr>
        <p:txBody>
          <a:bodyPr/>
          <a:lstStyle/>
          <a:p>
            <a:pPr marL="0" indent="0">
              <a:buSzTx/>
              <a:buNone/>
              <a:defRPr sz="2400" b="1" spc="0">
                <a:solidFill>
                  <a:srgbClr val="C00000"/>
                </a:solidFill>
              </a:defRPr>
            </a:pPr>
            <a:r>
              <a:t>Cuando los apóstoles y sus allegados comenzaron a componer textos cristianos, naturalmente lo hicieron en griego.</a:t>
            </a:r>
          </a:p>
          <a:p>
            <a:pPr>
              <a:defRPr sz="2000" i="1" spc="0"/>
            </a:pPr>
            <a:r>
              <a:t>Pablo típicamente usaba un amanuense, como Tercio, Sóstenes o Timoteo (Ro. 16:22; 1 Co. 1:1; 2 Co. 1:1; Fil. 1:1; Col. 1:1; 1 Tes. 1:1; 2 Tes. 1:1;Filemón 1), aunque tenía por costumbre firmar con su propia firma (1 Co. 16:21; Gá. 6:11; 2 Tes. 3:17).</a:t>
            </a:r>
          </a:p>
          <a:p>
            <a:pPr>
              <a:defRPr sz="2000" i="1" spc="0"/>
            </a:pPr>
            <a:r>
              <a:t>Sabemos considerablemente menos sobre el proceso de escritura detrás de los cuatro Evangelios, pero el testimonio cristiano primitivo (Papías) indica que Marcos, al menos, fue un recopilador de los recuerdos personales sobre Jesús de Simón Pedro.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13">
                                            <p:bg/>
                                          </p:spTgt>
                                        </p:tgtEl>
                                        <p:attrNameLst>
                                          <p:attrName>style.visibility</p:attrName>
                                        </p:attrNameLst>
                                      </p:cBhvr>
                                      <p:to>
                                        <p:strVal val="visible"/>
                                      </p:to>
                                    </p:set>
                                    <p:anim calcmode="lin" valueType="num">
                                      <p:cBhvr>
                                        <p:cTn id="7" dur="500" fill="hold"/>
                                        <p:tgtEl>
                                          <p:spTgt spid="12013">
                                            <p:bg/>
                                          </p:spTgt>
                                        </p:tgtEl>
                                        <p:attrNameLst>
                                          <p:attrName>ppt_w</p:attrName>
                                        </p:attrNameLst>
                                      </p:cBhvr>
                                      <p:tavLst>
                                        <p:tav tm="0">
                                          <p:val>
                                            <p:fltVal val="0"/>
                                          </p:val>
                                        </p:tav>
                                        <p:tav tm="100000">
                                          <p:val>
                                            <p:strVal val="#ppt_w"/>
                                          </p:val>
                                        </p:tav>
                                      </p:tavLst>
                                    </p:anim>
                                    <p:anim calcmode="lin" valueType="num">
                                      <p:cBhvr>
                                        <p:cTn id="8" dur="500" fill="hold"/>
                                        <p:tgtEl>
                                          <p:spTgt spid="1201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13">
                                            <p:txEl>
                                              <p:pRg st="0" end="0"/>
                                            </p:txEl>
                                          </p:spTgt>
                                        </p:tgtEl>
                                        <p:attrNameLst>
                                          <p:attrName>style.visibility</p:attrName>
                                        </p:attrNameLst>
                                      </p:cBhvr>
                                      <p:to>
                                        <p:strVal val="visible"/>
                                      </p:to>
                                    </p:set>
                                    <p:anim calcmode="lin" valueType="num">
                                      <p:cBhvr>
                                        <p:cTn id="11" dur="500" fill="hold"/>
                                        <p:tgtEl>
                                          <p:spTgt spid="1201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1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13">
                                            <p:txEl>
                                              <p:pRg st="1" end="1"/>
                                            </p:txEl>
                                          </p:spTgt>
                                        </p:tgtEl>
                                        <p:attrNameLst>
                                          <p:attrName>style.visibility</p:attrName>
                                        </p:attrNameLst>
                                      </p:cBhvr>
                                      <p:to>
                                        <p:strVal val="visible"/>
                                      </p:to>
                                    </p:set>
                                    <p:anim calcmode="lin" valueType="num">
                                      <p:cBhvr>
                                        <p:cTn id="17" dur="500" fill="hold"/>
                                        <p:tgtEl>
                                          <p:spTgt spid="1201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1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13">
                                            <p:txEl>
                                              <p:pRg st="2" end="2"/>
                                            </p:txEl>
                                          </p:spTgt>
                                        </p:tgtEl>
                                        <p:attrNameLst>
                                          <p:attrName>style.visibility</p:attrName>
                                        </p:attrNameLst>
                                      </p:cBhvr>
                                      <p:to>
                                        <p:strVal val="visible"/>
                                      </p:to>
                                    </p:set>
                                    <p:anim calcmode="lin" valueType="num">
                                      <p:cBhvr>
                                        <p:cTn id="23" dur="500" fill="hold"/>
                                        <p:tgtEl>
                                          <p:spTgt spid="1201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13">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3" grpId="1" build="p" animBg="1" advAuto="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4" name="Rectangle 2"/>
          <p:cNvSpPr txBox="1">
            <a:spLocks noGrp="1"/>
          </p:cNvSpPr>
          <p:nvPr>
            <p:ph type="title"/>
          </p:nvPr>
        </p:nvSpPr>
        <p:spPr>
          <a:xfrm>
            <a:off x="2951164" y="214313"/>
            <a:ext cx="7183437" cy="1462089"/>
          </a:xfrm>
          <a:prstGeom prst="rect">
            <a:avLst/>
          </a:prstGeom>
        </p:spPr>
        <p:txBody>
          <a:bodyPr/>
          <a:lstStyle>
            <a:lvl1pPr>
              <a:defRPr>
                <a:latin typeface="Impact"/>
                <a:ea typeface="Impact"/>
                <a:cs typeface="Impact"/>
                <a:sym typeface="Impact"/>
              </a:defRPr>
            </a:lvl1pPr>
          </a:lstStyle>
          <a:p>
            <a:r>
              <a:t>La guerra de independencia de Judá</a:t>
            </a:r>
          </a:p>
        </p:txBody>
      </p:sp>
      <p:sp>
        <p:nvSpPr>
          <p:cNvPr id="11855" name="Rectangle 3"/>
          <p:cNvSpPr txBox="1">
            <a:spLocks noGrp="1"/>
          </p:cNvSpPr>
          <p:nvPr>
            <p:ph type="body" idx="1"/>
          </p:nvPr>
        </p:nvSpPr>
        <p:spPr>
          <a:xfrm>
            <a:off x="722375" y="2017713"/>
            <a:ext cx="10817354" cy="4840289"/>
          </a:xfrm>
          <a:prstGeom prst="rect">
            <a:avLst/>
          </a:prstGeom>
        </p:spPr>
        <p:txBody>
          <a:bodyPr/>
          <a:lstStyle/>
          <a:p>
            <a:pPr>
              <a:spcBef>
                <a:spcPts val="500"/>
              </a:spcBef>
              <a:buSzTx/>
              <a:buFont typeface="Wingdings"/>
              <a:buNone/>
              <a:defRPr sz="2400" b="1">
                <a:solidFill>
                  <a:srgbClr val="FF0000"/>
                </a:solidFill>
                <a:effectLst>
                  <a:outerShdw blurRad="38100" dist="38100" dir="2700000" rotWithShape="0">
                    <a:srgbClr val="000000"/>
                  </a:outerShdw>
                </a:effectLst>
              </a:defRPr>
            </a:pPr>
            <a:r>
              <a:t>Durante el período helenístico (griego), los helenistas sirios realizaron un esfuerzo concertado para exterminar la religión judía.</a:t>
            </a:r>
          </a:p>
          <a:p>
            <a:pPr>
              <a:spcBef>
                <a:spcPts val="400"/>
              </a:spcBef>
              <a:defRPr sz="2000"/>
            </a:pPr>
            <a:r>
              <a:t>A mediados de la década de 160 a. C., Antíoco IV Epífanes intentó imponer la cultura griega a los judíos, profanando el templo y prohibiendo las leyes kosher.</a:t>
            </a:r>
          </a:p>
          <a:p>
            <a:pPr>
              <a:spcBef>
                <a:spcPts val="400"/>
              </a:spcBef>
              <a:defRPr sz="2000"/>
            </a:pPr>
            <a:r>
              <a:t>Un sacerdote indignado y su familia se rebelaron y lograron la independencia judía durante aproximadamente un siglo.</a:t>
            </a:r>
          </a:p>
          <a:p>
            <a:pPr>
              <a:spcBef>
                <a:spcPts val="400"/>
              </a:spcBef>
              <a:defRPr sz="2000"/>
            </a:pPr>
            <a:r>
              <a:t>La purificación del templo se celebra con la fiesta de Jánuca (= “Fiesta de la Dedicación” en Juan 10:22).</a:t>
            </a:r>
          </a:p>
        </p:txBody>
      </p:sp>
      <p:sp>
        <p:nvSpPr>
          <p:cNvPr id="11856" name="Slide Number Placeholder 1"/>
          <p:cNvSpPr txBox="1">
            <a:spLocks noGrp="1"/>
          </p:cNvSpPr>
          <p:nvPr>
            <p:ph type="sldNum" sz="quarter" idx="2"/>
          </p:nvPr>
        </p:nvSpPr>
        <p:spPr>
          <a:xfrm>
            <a:off x="9389533" y="6393497"/>
            <a:ext cx="201201"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t>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855">
                                            <p:bg/>
                                          </p:spTgt>
                                        </p:tgtEl>
                                        <p:attrNameLst>
                                          <p:attrName>style.visibility</p:attrName>
                                        </p:attrNameLst>
                                      </p:cBhvr>
                                      <p:to>
                                        <p:strVal val="visible"/>
                                      </p:to>
                                    </p:set>
                                    <p:anim calcmode="lin" valueType="num">
                                      <p:cBhvr>
                                        <p:cTn id="7" dur="500" fill="hold"/>
                                        <p:tgtEl>
                                          <p:spTgt spid="11855">
                                            <p:bg/>
                                          </p:spTgt>
                                        </p:tgtEl>
                                        <p:attrNameLst>
                                          <p:attrName>ppt_w</p:attrName>
                                        </p:attrNameLst>
                                      </p:cBhvr>
                                      <p:tavLst>
                                        <p:tav tm="0">
                                          <p:val>
                                            <p:fltVal val="0"/>
                                          </p:val>
                                        </p:tav>
                                        <p:tav tm="100000">
                                          <p:val>
                                            <p:strVal val="#ppt_w"/>
                                          </p:val>
                                        </p:tav>
                                      </p:tavLst>
                                    </p:anim>
                                    <p:anim calcmode="lin" valueType="num">
                                      <p:cBhvr>
                                        <p:cTn id="8" dur="500" fill="hold"/>
                                        <p:tgtEl>
                                          <p:spTgt spid="1185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855">
                                            <p:txEl>
                                              <p:pRg st="0" end="0"/>
                                            </p:txEl>
                                          </p:spTgt>
                                        </p:tgtEl>
                                        <p:attrNameLst>
                                          <p:attrName>style.visibility</p:attrName>
                                        </p:attrNameLst>
                                      </p:cBhvr>
                                      <p:to>
                                        <p:strVal val="visible"/>
                                      </p:to>
                                    </p:set>
                                    <p:anim calcmode="lin" valueType="num">
                                      <p:cBhvr>
                                        <p:cTn id="11" dur="500" fill="hold"/>
                                        <p:tgtEl>
                                          <p:spTgt spid="1185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85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855">
                                            <p:txEl>
                                              <p:pRg st="1" end="1"/>
                                            </p:txEl>
                                          </p:spTgt>
                                        </p:tgtEl>
                                        <p:attrNameLst>
                                          <p:attrName>style.visibility</p:attrName>
                                        </p:attrNameLst>
                                      </p:cBhvr>
                                      <p:to>
                                        <p:strVal val="visible"/>
                                      </p:to>
                                    </p:set>
                                    <p:anim calcmode="lin" valueType="num">
                                      <p:cBhvr>
                                        <p:cTn id="17" dur="500" fill="hold"/>
                                        <p:tgtEl>
                                          <p:spTgt spid="1185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85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855">
                                            <p:txEl>
                                              <p:pRg st="2" end="2"/>
                                            </p:txEl>
                                          </p:spTgt>
                                        </p:tgtEl>
                                        <p:attrNameLst>
                                          <p:attrName>style.visibility</p:attrName>
                                        </p:attrNameLst>
                                      </p:cBhvr>
                                      <p:to>
                                        <p:strVal val="visible"/>
                                      </p:to>
                                    </p:set>
                                    <p:anim calcmode="lin" valueType="num">
                                      <p:cBhvr>
                                        <p:cTn id="23" dur="500" fill="hold"/>
                                        <p:tgtEl>
                                          <p:spTgt spid="1185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85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855">
                                            <p:txEl>
                                              <p:pRg st="3" end="3"/>
                                            </p:txEl>
                                          </p:spTgt>
                                        </p:tgtEl>
                                        <p:attrNameLst>
                                          <p:attrName>style.visibility</p:attrName>
                                        </p:attrNameLst>
                                      </p:cBhvr>
                                      <p:to>
                                        <p:strVal val="visible"/>
                                      </p:to>
                                    </p:set>
                                    <p:anim calcmode="lin" valueType="num">
                                      <p:cBhvr>
                                        <p:cTn id="29" dur="500" fill="hold"/>
                                        <p:tgtEl>
                                          <p:spTgt spid="1185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85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55" grpId="1" build="p"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5" name="Title 1"/>
          <p:cNvSpPr txBox="1">
            <a:spLocks noGrp="1"/>
          </p:cNvSpPr>
          <p:nvPr>
            <p:ph type="title"/>
          </p:nvPr>
        </p:nvSpPr>
        <p:spPr>
          <a:xfrm>
            <a:off x="1126587" y="166467"/>
            <a:ext cx="9692642" cy="818271"/>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Primeras traducciones</a:t>
            </a:r>
          </a:p>
        </p:txBody>
      </p:sp>
      <p:sp>
        <p:nvSpPr>
          <p:cNvPr id="12016" name="Content Placeholder 2"/>
          <p:cNvSpPr txBox="1">
            <a:spLocks noGrp="1"/>
          </p:cNvSpPr>
          <p:nvPr>
            <p:ph type="body" idx="1"/>
          </p:nvPr>
        </p:nvSpPr>
        <p:spPr>
          <a:xfrm>
            <a:off x="1249680" y="1178175"/>
            <a:ext cx="9837420" cy="5654921"/>
          </a:xfrm>
          <a:prstGeom prst="rect">
            <a:avLst/>
          </a:prstGeom>
        </p:spPr>
        <p:txBody>
          <a:bodyPr/>
          <a:lstStyle/>
          <a:p>
            <a:pPr marL="0" indent="0">
              <a:buSzTx/>
              <a:buNone/>
              <a:defRPr sz="2400" b="1" spc="0">
                <a:solidFill>
                  <a:srgbClr val="C00000"/>
                </a:solidFill>
              </a:defRPr>
            </a:pPr>
            <a:r>
              <a:t>Ya en el año 2</a:t>
            </a:r>
            <a:r>
              <a:rPr baseline="30000"/>
              <a:t>ndo </a:t>
            </a:r>
            <a:r>
              <a:t>A partir del siglo XIX los textos del Nuevo Testamento comenzaron a traducirse a las lenguas vernáculas.</a:t>
            </a:r>
          </a:p>
          <a:p>
            <a:pPr>
              <a:defRPr sz="2000" i="1" spc="0"/>
            </a:pPr>
            <a:r>
              <a:t>Los misioneros cristianos tradujeron textos bíblicos a los idiomas locales allí donde el griego no satisfacía las necesidades de la gente.</a:t>
            </a:r>
          </a:p>
          <a:p>
            <a:pPr>
              <a:defRPr sz="2000" i="1" spc="0"/>
            </a:pPr>
            <a:r>
              <a:t>Estas primeras traducciones incluyen:</a:t>
            </a:r>
          </a:p>
          <a:p>
            <a:pPr marL="457200" lvl="1" indent="-182879">
              <a:lnSpc>
                <a:spcPct val="90000"/>
              </a:lnSpc>
              <a:spcBef>
                <a:spcPts val="300"/>
              </a:spcBef>
              <a:buFontTx/>
              <a:defRPr sz="2000" b="1" spc="0">
                <a:latin typeface="+mj-lt"/>
                <a:ea typeface="+mj-ea"/>
                <a:cs typeface="+mj-cs"/>
                <a:sym typeface="Calibri"/>
              </a:defRPr>
            </a:pPr>
            <a:r>
              <a:t>Latín antiguo (anterior a la Vulgata latina de Jerónimo)</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Siríaco (Pesitta)</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copto</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armenio</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georgiano</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Etíope</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árabe</a:t>
            </a:r>
            <a:endParaRPr sz="1600">
              <a:solidFill>
                <a:srgbClr val="262626"/>
              </a:solidFill>
            </a:endParaRPr>
          </a:p>
          <a:p>
            <a:pPr marL="457200" lvl="1" indent="-182879">
              <a:lnSpc>
                <a:spcPct val="90000"/>
              </a:lnSpc>
              <a:spcBef>
                <a:spcPts val="300"/>
              </a:spcBef>
              <a:buFontTx/>
              <a:defRPr sz="2000" b="1" spc="0">
                <a:latin typeface="+mj-lt"/>
                <a:ea typeface="+mj-ea"/>
                <a:cs typeface="+mj-cs"/>
                <a:sym typeface="Calibri"/>
              </a:defRPr>
            </a:pPr>
            <a:r>
              <a:t>gótico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16">
                                            <p:bg/>
                                          </p:spTgt>
                                        </p:tgtEl>
                                        <p:attrNameLst>
                                          <p:attrName>style.visibility</p:attrName>
                                        </p:attrNameLst>
                                      </p:cBhvr>
                                      <p:to>
                                        <p:strVal val="visible"/>
                                      </p:to>
                                    </p:set>
                                    <p:anim calcmode="lin" valueType="num">
                                      <p:cBhvr>
                                        <p:cTn id="7" dur="500" fill="hold"/>
                                        <p:tgtEl>
                                          <p:spTgt spid="12016">
                                            <p:bg/>
                                          </p:spTgt>
                                        </p:tgtEl>
                                        <p:attrNameLst>
                                          <p:attrName>ppt_w</p:attrName>
                                        </p:attrNameLst>
                                      </p:cBhvr>
                                      <p:tavLst>
                                        <p:tav tm="0">
                                          <p:val>
                                            <p:fltVal val="0"/>
                                          </p:val>
                                        </p:tav>
                                        <p:tav tm="100000">
                                          <p:val>
                                            <p:strVal val="#ppt_w"/>
                                          </p:val>
                                        </p:tav>
                                      </p:tavLst>
                                    </p:anim>
                                    <p:anim calcmode="lin" valueType="num">
                                      <p:cBhvr>
                                        <p:cTn id="8" dur="500" fill="hold"/>
                                        <p:tgtEl>
                                          <p:spTgt spid="12016">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16">
                                            <p:txEl>
                                              <p:pRg st="0" end="0"/>
                                            </p:txEl>
                                          </p:spTgt>
                                        </p:tgtEl>
                                        <p:attrNameLst>
                                          <p:attrName>style.visibility</p:attrName>
                                        </p:attrNameLst>
                                      </p:cBhvr>
                                      <p:to>
                                        <p:strVal val="visible"/>
                                      </p:to>
                                    </p:set>
                                    <p:anim calcmode="lin" valueType="num">
                                      <p:cBhvr>
                                        <p:cTn id="11" dur="500" fill="hold"/>
                                        <p:tgtEl>
                                          <p:spTgt spid="12016">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16">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16">
                                            <p:txEl>
                                              <p:pRg st="1" end="1"/>
                                            </p:txEl>
                                          </p:spTgt>
                                        </p:tgtEl>
                                        <p:attrNameLst>
                                          <p:attrName>style.visibility</p:attrName>
                                        </p:attrNameLst>
                                      </p:cBhvr>
                                      <p:to>
                                        <p:strVal val="visible"/>
                                      </p:to>
                                    </p:set>
                                    <p:anim calcmode="lin" valueType="num">
                                      <p:cBhvr>
                                        <p:cTn id="17" dur="500" fill="hold"/>
                                        <p:tgtEl>
                                          <p:spTgt spid="12016">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16">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16">
                                            <p:txEl>
                                              <p:pRg st="2" end="2"/>
                                            </p:txEl>
                                          </p:spTgt>
                                        </p:tgtEl>
                                        <p:attrNameLst>
                                          <p:attrName>style.visibility</p:attrName>
                                        </p:attrNameLst>
                                      </p:cBhvr>
                                      <p:to>
                                        <p:strVal val="visible"/>
                                      </p:to>
                                    </p:set>
                                    <p:anim calcmode="lin" valueType="num">
                                      <p:cBhvr>
                                        <p:cTn id="23" dur="500" fill="hold"/>
                                        <p:tgtEl>
                                          <p:spTgt spid="12016">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16">
                                            <p:txEl>
                                              <p:pRg st="2" end="2"/>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016">
                                            <p:txEl>
                                              <p:pRg st="3" end="3"/>
                                            </p:txEl>
                                          </p:spTgt>
                                        </p:tgtEl>
                                        <p:attrNameLst>
                                          <p:attrName>style.visibility</p:attrName>
                                        </p:attrNameLst>
                                      </p:cBhvr>
                                      <p:to>
                                        <p:strVal val="visible"/>
                                      </p:to>
                                    </p:set>
                                    <p:anim calcmode="lin" valueType="num">
                                      <p:cBhvr>
                                        <p:cTn id="27" dur="500" fill="hold"/>
                                        <p:tgtEl>
                                          <p:spTgt spid="12016">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016">
                                            <p:txEl>
                                              <p:pRg st="3" end="3"/>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016">
                                            <p:txEl>
                                              <p:pRg st="4" end="4"/>
                                            </p:txEl>
                                          </p:spTgt>
                                        </p:tgtEl>
                                        <p:attrNameLst>
                                          <p:attrName>style.visibility</p:attrName>
                                        </p:attrNameLst>
                                      </p:cBhvr>
                                      <p:to>
                                        <p:strVal val="visible"/>
                                      </p:to>
                                    </p:set>
                                    <p:anim calcmode="lin" valueType="num">
                                      <p:cBhvr>
                                        <p:cTn id="31" dur="500" fill="hold"/>
                                        <p:tgtEl>
                                          <p:spTgt spid="12016">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2016">
                                            <p:txEl>
                                              <p:pRg st="4" end="4"/>
                                            </p:txEl>
                                          </p:spTgt>
                                        </p:tgtEl>
                                        <p:attrNameLst>
                                          <p:attrName>ppt_h</p:attrName>
                                        </p:attrNameLst>
                                      </p:cBhvr>
                                      <p:tavLst>
                                        <p:tav tm="0">
                                          <p:val>
                                            <p:fltVal val="0"/>
                                          </p:val>
                                        </p:tav>
                                        <p:tav tm="100000">
                                          <p:val>
                                            <p:strVal val="#ppt_h"/>
                                          </p:val>
                                        </p:tav>
                                      </p:tavLst>
                                    </p:anim>
                                  </p:childTnLst>
                                </p:cTn>
                              </p:par>
                              <p:par>
                                <p:cTn id="33" presetID="23" presetClass="entr" presetSubtype="16" fill="hold" grpId="1" nodeType="withEffect">
                                  <p:stCondLst>
                                    <p:cond delay="0"/>
                                  </p:stCondLst>
                                  <p:iterate>
                                    <p:tmAbs val="0"/>
                                  </p:iterate>
                                  <p:childTnLst>
                                    <p:set>
                                      <p:cBhvr>
                                        <p:cTn id="34" fill="hold"/>
                                        <p:tgtEl>
                                          <p:spTgt spid="12016">
                                            <p:txEl>
                                              <p:pRg st="5" end="5"/>
                                            </p:txEl>
                                          </p:spTgt>
                                        </p:tgtEl>
                                        <p:attrNameLst>
                                          <p:attrName>style.visibility</p:attrName>
                                        </p:attrNameLst>
                                      </p:cBhvr>
                                      <p:to>
                                        <p:strVal val="visible"/>
                                      </p:to>
                                    </p:set>
                                    <p:anim calcmode="lin" valueType="num">
                                      <p:cBhvr>
                                        <p:cTn id="35" dur="500" fill="hold"/>
                                        <p:tgtEl>
                                          <p:spTgt spid="12016">
                                            <p:txEl>
                                              <p:pRg st="5" end="5"/>
                                            </p:txEl>
                                          </p:spTgt>
                                        </p:tgtEl>
                                        <p:attrNameLst>
                                          <p:attrName>ppt_w</p:attrName>
                                        </p:attrNameLst>
                                      </p:cBhvr>
                                      <p:tavLst>
                                        <p:tav tm="0">
                                          <p:val>
                                            <p:fltVal val="0"/>
                                          </p:val>
                                        </p:tav>
                                        <p:tav tm="100000">
                                          <p:val>
                                            <p:strVal val="#ppt_w"/>
                                          </p:val>
                                        </p:tav>
                                      </p:tavLst>
                                    </p:anim>
                                    <p:anim calcmode="lin" valueType="num">
                                      <p:cBhvr>
                                        <p:cTn id="36" dur="500" fill="hold"/>
                                        <p:tgtEl>
                                          <p:spTgt spid="12016">
                                            <p:txEl>
                                              <p:pRg st="5" end="5"/>
                                            </p:txEl>
                                          </p:spTgt>
                                        </p:tgtEl>
                                        <p:attrNameLst>
                                          <p:attrName>ppt_h</p:attrName>
                                        </p:attrNameLst>
                                      </p:cBhvr>
                                      <p:tavLst>
                                        <p:tav tm="0">
                                          <p:val>
                                            <p:fltVal val="0"/>
                                          </p:val>
                                        </p:tav>
                                        <p:tav tm="100000">
                                          <p:val>
                                            <p:strVal val="#ppt_h"/>
                                          </p:val>
                                        </p:tav>
                                      </p:tavLst>
                                    </p:anim>
                                  </p:childTnLst>
                                </p:cTn>
                              </p:par>
                              <p:par>
                                <p:cTn id="37" presetID="23" presetClass="entr" presetSubtype="16" fill="hold" grpId="1" nodeType="withEffect">
                                  <p:stCondLst>
                                    <p:cond delay="0"/>
                                  </p:stCondLst>
                                  <p:iterate>
                                    <p:tmAbs val="0"/>
                                  </p:iterate>
                                  <p:childTnLst>
                                    <p:set>
                                      <p:cBhvr>
                                        <p:cTn id="38" fill="hold"/>
                                        <p:tgtEl>
                                          <p:spTgt spid="12016">
                                            <p:txEl>
                                              <p:pRg st="6" end="6"/>
                                            </p:txEl>
                                          </p:spTgt>
                                        </p:tgtEl>
                                        <p:attrNameLst>
                                          <p:attrName>style.visibility</p:attrName>
                                        </p:attrNameLst>
                                      </p:cBhvr>
                                      <p:to>
                                        <p:strVal val="visible"/>
                                      </p:to>
                                    </p:set>
                                    <p:anim calcmode="lin" valueType="num">
                                      <p:cBhvr>
                                        <p:cTn id="39" dur="500" fill="hold"/>
                                        <p:tgtEl>
                                          <p:spTgt spid="12016">
                                            <p:txEl>
                                              <p:pRg st="6" end="6"/>
                                            </p:txEl>
                                          </p:spTgt>
                                        </p:tgtEl>
                                        <p:attrNameLst>
                                          <p:attrName>ppt_w</p:attrName>
                                        </p:attrNameLst>
                                      </p:cBhvr>
                                      <p:tavLst>
                                        <p:tav tm="0">
                                          <p:val>
                                            <p:fltVal val="0"/>
                                          </p:val>
                                        </p:tav>
                                        <p:tav tm="100000">
                                          <p:val>
                                            <p:strVal val="#ppt_w"/>
                                          </p:val>
                                        </p:tav>
                                      </p:tavLst>
                                    </p:anim>
                                    <p:anim calcmode="lin" valueType="num">
                                      <p:cBhvr>
                                        <p:cTn id="40" dur="500" fill="hold"/>
                                        <p:tgtEl>
                                          <p:spTgt spid="12016">
                                            <p:txEl>
                                              <p:pRg st="6" end="6"/>
                                            </p:txEl>
                                          </p:spTgt>
                                        </p:tgtEl>
                                        <p:attrNameLst>
                                          <p:attrName>ppt_h</p:attrName>
                                        </p:attrNameLst>
                                      </p:cBhvr>
                                      <p:tavLst>
                                        <p:tav tm="0">
                                          <p:val>
                                            <p:fltVal val="0"/>
                                          </p:val>
                                        </p:tav>
                                        <p:tav tm="100000">
                                          <p:val>
                                            <p:strVal val="#ppt_h"/>
                                          </p:val>
                                        </p:tav>
                                      </p:tavLst>
                                    </p:anim>
                                  </p:childTnLst>
                                </p:cTn>
                              </p:par>
                              <p:par>
                                <p:cTn id="41" presetID="23" presetClass="entr" presetSubtype="16" fill="hold" grpId="1" nodeType="withEffect">
                                  <p:stCondLst>
                                    <p:cond delay="0"/>
                                  </p:stCondLst>
                                  <p:iterate>
                                    <p:tmAbs val="0"/>
                                  </p:iterate>
                                  <p:childTnLst>
                                    <p:set>
                                      <p:cBhvr>
                                        <p:cTn id="42" fill="hold"/>
                                        <p:tgtEl>
                                          <p:spTgt spid="12016">
                                            <p:txEl>
                                              <p:pRg st="7" end="7"/>
                                            </p:txEl>
                                          </p:spTgt>
                                        </p:tgtEl>
                                        <p:attrNameLst>
                                          <p:attrName>style.visibility</p:attrName>
                                        </p:attrNameLst>
                                      </p:cBhvr>
                                      <p:to>
                                        <p:strVal val="visible"/>
                                      </p:to>
                                    </p:set>
                                    <p:anim calcmode="lin" valueType="num">
                                      <p:cBhvr>
                                        <p:cTn id="43" dur="500" fill="hold"/>
                                        <p:tgtEl>
                                          <p:spTgt spid="12016">
                                            <p:txEl>
                                              <p:pRg st="7" end="7"/>
                                            </p:txEl>
                                          </p:spTgt>
                                        </p:tgtEl>
                                        <p:attrNameLst>
                                          <p:attrName>ppt_w</p:attrName>
                                        </p:attrNameLst>
                                      </p:cBhvr>
                                      <p:tavLst>
                                        <p:tav tm="0">
                                          <p:val>
                                            <p:fltVal val="0"/>
                                          </p:val>
                                        </p:tav>
                                        <p:tav tm="100000">
                                          <p:val>
                                            <p:strVal val="#ppt_w"/>
                                          </p:val>
                                        </p:tav>
                                      </p:tavLst>
                                    </p:anim>
                                    <p:anim calcmode="lin" valueType="num">
                                      <p:cBhvr>
                                        <p:cTn id="44" dur="500" fill="hold"/>
                                        <p:tgtEl>
                                          <p:spTgt spid="12016">
                                            <p:txEl>
                                              <p:pRg st="7" end="7"/>
                                            </p:txEl>
                                          </p:spTgt>
                                        </p:tgtEl>
                                        <p:attrNameLst>
                                          <p:attrName>ppt_h</p:attrName>
                                        </p:attrNameLst>
                                      </p:cBhvr>
                                      <p:tavLst>
                                        <p:tav tm="0">
                                          <p:val>
                                            <p:fltVal val="0"/>
                                          </p:val>
                                        </p:tav>
                                        <p:tav tm="100000">
                                          <p:val>
                                            <p:strVal val="#ppt_h"/>
                                          </p:val>
                                        </p:tav>
                                      </p:tavLst>
                                    </p:anim>
                                  </p:childTnLst>
                                </p:cTn>
                              </p:par>
                              <p:par>
                                <p:cTn id="45" presetID="23" presetClass="entr" presetSubtype="16" fill="hold" grpId="1" nodeType="withEffect">
                                  <p:stCondLst>
                                    <p:cond delay="0"/>
                                  </p:stCondLst>
                                  <p:iterate>
                                    <p:tmAbs val="0"/>
                                  </p:iterate>
                                  <p:childTnLst>
                                    <p:set>
                                      <p:cBhvr>
                                        <p:cTn id="46" fill="hold"/>
                                        <p:tgtEl>
                                          <p:spTgt spid="12016">
                                            <p:txEl>
                                              <p:pRg st="8" end="8"/>
                                            </p:txEl>
                                          </p:spTgt>
                                        </p:tgtEl>
                                        <p:attrNameLst>
                                          <p:attrName>style.visibility</p:attrName>
                                        </p:attrNameLst>
                                      </p:cBhvr>
                                      <p:to>
                                        <p:strVal val="visible"/>
                                      </p:to>
                                    </p:set>
                                    <p:anim calcmode="lin" valueType="num">
                                      <p:cBhvr>
                                        <p:cTn id="47" dur="500" fill="hold"/>
                                        <p:tgtEl>
                                          <p:spTgt spid="12016">
                                            <p:txEl>
                                              <p:pRg st="8" end="8"/>
                                            </p:txEl>
                                          </p:spTgt>
                                        </p:tgtEl>
                                        <p:attrNameLst>
                                          <p:attrName>ppt_w</p:attrName>
                                        </p:attrNameLst>
                                      </p:cBhvr>
                                      <p:tavLst>
                                        <p:tav tm="0">
                                          <p:val>
                                            <p:fltVal val="0"/>
                                          </p:val>
                                        </p:tav>
                                        <p:tav tm="100000">
                                          <p:val>
                                            <p:strVal val="#ppt_w"/>
                                          </p:val>
                                        </p:tav>
                                      </p:tavLst>
                                    </p:anim>
                                    <p:anim calcmode="lin" valueType="num">
                                      <p:cBhvr>
                                        <p:cTn id="48" dur="500" fill="hold"/>
                                        <p:tgtEl>
                                          <p:spTgt spid="12016">
                                            <p:txEl>
                                              <p:pRg st="8" end="8"/>
                                            </p:txEl>
                                          </p:spTgt>
                                        </p:tgtEl>
                                        <p:attrNameLst>
                                          <p:attrName>ppt_h</p:attrName>
                                        </p:attrNameLst>
                                      </p:cBhvr>
                                      <p:tavLst>
                                        <p:tav tm="0">
                                          <p:val>
                                            <p:fltVal val="0"/>
                                          </p:val>
                                        </p:tav>
                                        <p:tav tm="100000">
                                          <p:val>
                                            <p:strVal val="#ppt_h"/>
                                          </p:val>
                                        </p:tav>
                                      </p:tavLst>
                                    </p:anim>
                                  </p:childTnLst>
                                </p:cTn>
                              </p:par>
                              <p:par>
                                <p:cTn id="49" presetID="23" presetClass="entr" presetSubtype="16" fill="hold" grpId="1" nodeType="withEffect">
                                  <p:stCondLst>
                                    <p:cond delay="0"/>
                                  </p:stCondLst>
                                  <p:iterate>
                                    <p:tmAbs val="0"/>
                                  </p:iterate>
                                  <p:childTnLst>
                                    <p:set>
                                      <p:cBhvr>
                                        <p:cTn id="50" fill="hold"/>
                                        <p:tgtEl>
                                          <p:spTgt spid="12016">
                                            <p:txEl>
                                              <p:pRg st="9" end="9"/>
                                            </p:txEl>
                                          </p:spTgt>
                                        </p:tgtEl>
                                        <p:attrNameLst>
                                          <p:attrName>style.visibility</p:attrName>
                                        </p:attrNameLst>
                                      </p:cBhvr>
                                      <p:to>
                                        <p:strVal val="visible"/>
                                      </p:to>
                                    </p:set>
                                    <p:anim calcmode="lin" valueType="num">
                                      <p:cBhvr>
                                        <p:cTn id="51" dur="500" fill="hold"/>
                                        <p:tgtEl>
                                          <p:spTgt spid="12016">
                                            <p:txEl>
                                              <p:pRg st="9" end="9"/>
                                            </p:txEl>
                                          </p:spTgt>
                                        </p:tgtEl>
                                        <p:attrNameLst>
                                          <p:attrName>ppt_w</p:attrName>
                                        </p:attrNameLst>
                                      </p:cBhvr>
                                      <p:tavLst>
                                        <p:tav tm="0">
                                          <p:val>
                                            <p:fltVal val="0"/>
                                          </p:val>
                                        </p:tav>
                                        <p:tav tm="100000">
                                          <p:val>
                                            <p:strVal val="#ppt_w"/>
                                          </p:val>
                                        </p:tav>
                                      </p:tavLst>
                                    </p:anim>
                                    <p:anim calcmode="lin" valueType="num">
                                      <p:cBhvr>
                                        <p:cTn id="52" dur="500" fill="hold"/>
                                        <p:tgtEl>
                                          <p:spTgt spid="12016">
                                            <p:txEl>
                                              <p:pRg st="9" end="9"/>
                                            </p:txEl>
                                          </p:spTgt>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iterate>
                                    <p:tmAbs val="0"/>
                                  </p:iterate>
                                  <p:childTnLst>
                                    <p:set>
                                      <p:cBhvr>
                                        <p:cTn id="54" fill="hold"/>
                                        <p:tgtEl>
                                          <p:spTgt spid="12016">
                                            <p:txEl>
                                              <p:pRg st="10" end="10"/>
                                            </p:txEl>
                                          </p:spTgt>
                                        </p:tgtEl>
                                        <p:attrNameLst>
                                          <p:attrName>style.visibility</p:attrName>
                                        </p:attrNameLst>
                                      </p:cBhvr>
                                      <p:to>
                                        <p:strVal val="visible"/>
                                      </p:to>
                                    </p:set>
                                    <p:anim calcmode="lin" valueType="num">
                                      <p:cBhvr>
                                        <p:cTn id="55" dur="500" fill="hold"/>
                                        <p:tgtEl>
                                          <p:spTgt spid="12016">
                                            <p:txEl>
                                              <p:pRg st="10" end="10"/>
                                            </p:txEl>
                                          </p:spTgt>
                                        </p:tgtEl>
                                        <p:attrNameLst>
                                          <p:attrName>ppt_w</p:attrName>
                                        </p:attrNameLst>
                                      </p:cBhvr>
                                      <p:tavLst>
                                        <p:tav tm="0">
                                          <p:val>
                                            <p:fltVal val="0"/>
                                          </p:val>
                                        </p:tav>
                                        <p:tav tm="100000">
                                          <p:val>
                                            <p:strVal val="#ppt_w"/>
                                          </p:val>
                                        </p:tav>
                                      </p:tavLst>
                                    </p:anim>
                                    <p:anim calcmode="lin" valueType="num">
                                      <p:cBhvr>
                                        <p:cTn id="56" dur="500" fill="hold"/>
                                        <p:tgtEl>
                                          <p:spTgt spid="12016">
                                            <p:txEl>
                                              <p:pRg st="10" end="1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6" grpId="1" build="p" animBg="1" advAuto="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8" name="Title 1"/>
          <p:cNvSpPr txBox="1">
            <a:spLocks noGrp="1"/>
          </p:cNvSpPr>
          <p:nvPr>
            <p:ph type="title"/>
          </p:nvPr>
        </p:nvSpPr>
        <p:spPr>
          <a:xfrm>
            <a:off x="449579" y="22859"/>
            <a:ext cx="9692642" cy="1325564"/>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La lectura pública de las Sagradas Escrituras</a:t>
            </a:r>
          </a:p>
        </p:txBody>
      </p:sp>
      <p:sp>
        <p:nvSpPr>
          <p:cNvPr id="12019" name="Content Placeholder 2"/>
          <p:cNvSpPr txBox="1">
            <a:spLocks noGrp="1"/>
          </p:cNvSpPr>
          <p:nvPr>
            <p:ph type="body" idx="1"/>
          </p:nvPr>
        </p:nvSpPr>
        <p:spPr>
          <a:xfrm>
            <a:off x="485775" y="1531619"/>
            <a:ext cx="10624185" cy="5303522"/>
          </a:xfrm>
          <a:prstGeom prst="rect">
            <a:avLst/>
          </a:prstGeom>
        </p:spPr>
        <p:txBody>
          <a:bodyPr/>
          <a:lstStyle/>
          <a:p>
            <a:pPr marL="0" indent="0">
              <a:buSzTx/>
              <a:buNone/>
              <a:defRPr sz="2400" b="1" spc="0">
                <a:solidFill>
                  <a:srgbClr val="C00000"/>
                </a:solidFill>
              </a:defRPr>
            </a:pPr>
            <a:r>
              <a:t>En una sociedad donde la posesión de textos era económicamente prohibitiva, la familiaridad de los cristianos con la Biblia dependía de oírla leída en público.</a:t>
            </a:r>
          </a:p>
          <a:p>
            <a:pPr>
              <a:defRPr sz="2000" i="1" spc="0"/>
            </a:pPr>
            <a:r>
              <a:t>En la tradición sinagogal se asignaban dos lecturas de las Sagradas Escrituras para cada servicio, una de la Torá y otra de los Profetas, y se organizaban en un ciclo de tres años. (Jesús dio la lectura de los “Profetas” en su ciudad natal de Nazaret, cf. Lc. 4:16ss.).</a:t>
            </a:r>
          </a:p>
          <a:p>
            <a:pPr>
              <a:defRPr sz="2000" i="1" spc="0"/>
            </a:pPr>
            <a:r>
              <a:t>Estas lecturas, a su vez, se convirtieron en el “texto” de los sermones de los rabinos.</a:t>
            </a:r>
          </a:p>
          <a:p>
            <a:pPr>
              <a:defRPr sz="2000" i="1" spc="0"/>
            </a:pPr>
            <a:r>
              <a:t>Los cristianos siguieron este mismo patrón (1Ti. 4:13). De hecho, algunos sugieren que el matiz de este pasaje es: “…presten atención a la lectura seleccionada del día…”</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19">
                                            <p:bg/>
                                          </p:spTgt>
                                        </p:tgtEl>
                                        <p:attrNameLst>
                                          <p:attrName>style.visibility</p:attrName>
                                        </p:attrNameLst>
                                      </p:cBhvr>
                                      <p:to>
                                        <p:strVal val="visible"/>
                                      </p:to>
                                    </p:set>
                                    <p:anim calcmode="lin" valueType="num">
                                      <p:cBhvr>
                                        <p:cTn id="7" dur="500" fill="hold"/>
                                        <p:tgtEl>
                                          <p:spTgt spid="12019">
                                            <p:bg/>
                                          </p:spTgt>
                                        </p:tgtEl>
                                        <p:attrNameLst>
                                          <p:attrName>ppt_w</p:attrName>
                                        </p:attrNameLst>
                                      </p:cBhvr>
                                      <p:tavLst>
                                        <p:tav tm="0">
                                          <p:val>
                                            <p:fltVal val="0"/>
                                          </p:val>
                                        </p:tav>
                                        <p:tav tm="100000">
                                          <p:val>
                                            <p:strVal val="#ppt_w"/>
                                          </p:val>
                                        </p:tav>
                                      </p:tavLst>
                                    </p:anim>
                                    <p:anim calcmode="lin" valueType="num">
                                      <p:cBhvr>
                                        <p:cTn id="8" dur="500" fill="hold"/>
                                        <p:tgtEl>
                                          <p:spTgt spid="1201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19">
                                            <p:txEl>
                                              <p:pRg st="0" end="0"/>
                                            </p:txEl>
                                          </p:spTgt>
                                        </p:tgtEl>
                                        <p:attrNameLst>
                                          <p:attrName>style.visibility</p:attrName>
                                        </p:attrNameLst>
                                      </p:cBhvr>
                                      <p:to>
                                        <p:strVal val="visible"/>
                                      </p:to>
                                    </p:set>
                                    <p:anim calcmode="lin" valueType="num">
                                      <p:cBhvr>
                                        <p:cTn id="11" dur="500" fill="hold"/>
                                        <p:tgtEl>
                                          <p:spTgt spid="1201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1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19">
                                            <p:txEl>
                                              <p:pRg st="1" end="1"/>
                                            </p:txEl>
                                          </p:spTgt>
                                        </p:tgtEl>
                                        <p:attrNameLst>
                                          <p:attrName>style.visibility</p:attrName>
                                        </p:attrNameLst>
                                      </p:cBhvr>
                                      <p:to>
                                        <p:strVal val="visible"/>
                                      </p:to>
                                    </p:set>
                                    <p:anim calcmode="lin" valueType="num">
                                      <p:cBhvr>
                                        <p:cTn id="17" dur="500" fill="hold"/>
                                        <p:tgtEl>
                                          <p:spTgt spid="1201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1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19">
                                            <p:txEl>
                                              <p:pRg st="2" end="2"/>
                                            </p:txEl>
                                          </p:spTgt>
                                        </p:tgtEl>
                                        <p:attrNameLst>
                                          <p:attrName>style.visibility</p:attrName>
                                        </p:attrNameLst>
                                      </p:cBhvr>
                                      <p:to>
                                        <p:strVal val="visible"/>
                                      </p:to>
                                    </p:set>
                                    <p:anim calcmode="lin" valueType="num">
                                      <p:cBhvr>
                                        <p:cTn id="23" dur="500" fill="hold"/>
                                        <p:tgtEl>
                                          <p:spTgt spid="1201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1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019">
                                            <p:txEl>
                                              <p:pRg st="3" end="3"/>
                                            </p:txEl>
                                          </p:spTgt>
                                        </p:tgtEl>
                                        <p:attrNameLst>
                                          <p:attrName>style.visibility</p:attrName>
                                        </p:attrNameLst>
                                      </p:cBhvr>
                                      <p:to>
                                        <p:strVal val="visible"/>
                                      </p:to>
                                    </p:set>
                                    <p:anim calcmode="lin" valueType="num">
                                      <p:cBhvr>
                                        <p:cTn id="29" dur="500" fill="hold"/>
                                        <p:tgtEl>
                                          <p:spTgt spid="1201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019">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19" grpId="1" build="p" animBg="1" advAuto="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1" name="Title 1"/>
          <p:cNvSpPr txBox="1">
            <a:spLocks noGrp="1"/>
          </p:cNvSpPr>
          <p:nvPr>
            <p:ph type="title"/>
          </p:nvPr>
        </p:nvSpPr>
        <p:spPr>
          <a:xfrm>
            <a:off x="1261871" y="192087"/>
            <a:ext cx="9692642" cy="1325564"/>
          </a:xfrm>
          <a:prstGeom prst="rect">
            <a:avLst/>
          </a:prstGeom>
        </p:spPr>
        <p:txBody>
          <a:bodyPr/>
          <a:lstStyle>
            <a:lvl1pPr algn="ctr">
              <a:defRPr spc="-100">
                <a:solidFill>
                  <a:srgbClr val="C00000"/>
                </a:solidFill>
              </a:defRPr>
            </a:lvl1pPr>
          </a:lstStyle>
          <a:p>
            <a:r>
              <a:t>Una descripción cristiana primitiva</a:t>
            </a:r>
          </a:p>
        </p:txBody>
      </p:sp>
      <p:sp>
        <p:nvSpPr>
          <p:cNvPr id="12022" name="Content Placeholder 2"/>
          <p:cNvSpPr txBox="1">
            <a:spLocks noGrp="1"/>
          </p:cNvSpPr>
          <p:nvPr>
            <p:ph type="body" idx="1"/>
          </p:nvPr>
        </p:nvSpPr>
        <p:spPr>
          <a:xfrm>
            <a:off x="1261872" y="1943100"/>
            <a:ext cx="9870948" cy="4914900"/>
          </a:xfrm>
          <a:prstGeom prst="rect">
            <a:avLst/>
          </a:prstGeom>
        </p:spPr>
        <p:txBody>
          <a:bodyPr/>
          <a:lstStyle/>
          <a:p>
            <a:pPr marL="0" indent="0">
              <a:buSzTx/>
              <a:buNone/>
              <a:defRPr sz="3200" i="1" spc="0"/>
            </a:pPr>
            <a:r>
              <a:t>“El día llamado domingo se reúnen en un mismo lugar todos los que viven en las ciudades o en el campo, y se leen las memorias de los Apóstoles o los escritos de los profetas, hasta que el tiempo lo permite…”</a:t>
            </a:r>
          </a:p>
          <a:p>
            <a:pPr marL="0" indent="0">
              <a:buSzTx/>
              <a:buNone/>
              <a:defRPr sz="2000" b="1" spc="0"/>
            </a:pPr>
            <a:r>
              <a:t>Justin Martyr (fallecido en 166)</a:t>
            </a:r>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4" name="Title 1"/>
          <p:cNvSpPr txBox="1">
            <a:spLocks noGrp="1"/>
          </p:cNvSpPr>
          <p:nvPr>
            <p:ph type="title"/>
          </p:nvPr>
        </p:nvSpPr>
        <p:spPr>
          <a:xfrm>
            <a:off x="542924" y="337184"/>
            <a:ext cx="9692642" cy="967740"/>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Las lecturas seleccionadas</a:t>
            </a:r>
          </a:p>
        </p:txBody>
      </p:sp>
      <p:sp>
        <p:nvSpPr>
          <p:cNvPr id="12025" name="Content Placeholder 2"/>
          <p:cNvSpPr txBox="1">
            <a:spLocks noGrp="1"/>
          </p:cNvSpPr>
          <p:nvPr>
            <p:ph type="body" idx="1"/>
          </p:nvPr>
        </p:nvSpPr>
        <p:spPr>
          <a:xfrm>
            <a:off x="530225" y="1485900"/>
            <a:ext cx="10582275" cy="5372100"/>
          </a:xfrm>
          <a:prstGeom prst="rect">
            <a:avLst/>
          </a:prstGeom>
        </p:spPr>
        <p:txBody>
          <a:bodyPr/>
          <a:lstStyle/>
          <a:p>
            <a:pPr marL="0" indent="0">
              <a:buSzTx/>
              <a:buNone/>
              <a:defRPr sz="2400" b="1" spc="0">
                <a:solidFill>
                  <a:srgbClr val="C00000"/>
                </a:solidFill>
              </a:defRPr>
            </a:pPr>
            <a:r>
              <a:t>Las primeras iglesias variaban en su elección de lecturas seleccionadas.</a:t>
            </a:r>
          </a:p>
          <a:p>
            <a:pPr>
              <a:defRPr sz="2000" i="1" spc="0"/>
            </a:pPr>
            <a:r>
              <a:t>Algunas iglesias leían de domingo a domingo hasta terminar un libro determinado (y esta parecía haber sido la práctica general).</a:t>
            </a:r>
          </a:p>
          <a:p>
            <a:pPr>
              <a:defRPr sz="2000" i="1" spc="0"/>
            </a:pPr>
            <a:r>
              <a:t>En otras zonas (España y Francia) se recopilaron breves selecciones de diversas partes de las Escrituras.</a:t>
            </a:r>
          </a:p>
          <a:p>
            <a:pPr>
              <a:defRPr sz="2000" i="1" spc="0"/>
            </a:pPr>
            <a:r>
              <a:t>Algunas iglesias utilizaban armonías de los evangelios y los leían en paralelo.</a:t>
            </a:r>
          </a:p>
          <a:p>
            <a:pPr>
              <a:defRPr sz="2000" i="1" spc="0"/>
            </a:pPr>
            <a:r>
              <a:t>Por el 4</a:t>
            </a:r>
            <a:r>
              <a:rPr baseline="30000"/>
              <a:t>to</a:t>
            </a:r>
            <a:r>
              <a:t> siglo, las lecturas fijas se asociaron con el Adviento y Pentecostés, y eventualmente, con la Cuaresma, el Viernes Santo, la Pascua, etc.</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25">
                                            <p:bg/>
                                          </p:spTgt>
                                        </p:tgtEl>
                                        <p:attrNameLst>
                                          <p:attrName>style.visibility</p:attrName>
                                        </p:attrNameLst>
                                      </p:cBhvr>
                                      <p:to>
                                        <p:strVal val="visible"/>
                                      </p:to>
                                    </p:set>
                                    <p:anim calcmode="lin" valueType="num">
                                      <p:cBhvr>
                                        <p:cTn id="7" dur="500" fill="hold"/>
                                        <p:tgtEl>
                                          <p:spTgt spid="12025">
                                            <p:bg/>
                                          </p:spTgt>
                                        </p:tgtEl>
                                        <p:attrNameLst>
                                          <p:attrName>ppt_w</p:attrName>
                                        </p:attrNameLst>
                                      </p:cBhvr>
                                      <p:tavLst>
                                        <p:tav tm="0">
                                          <p:val>
                                            <p:fltVal val="0"/>
                                          </p:val>
                                        </p:tav>
                                        <p:tav tm="100000">
                                          <p:val>
                                            <p:strVal val="#ppt_w"/>
                                          </p:val>
                                        </p:tav>
                                      </p:tavLst>
                                    </p:anim>
                                    <p:anim calcmode="lin" valueType="num">
                                      <p:cBhvr>
                                        <p:cTn id="8" dur="500" fill="hold"/>
                                        <p:tgtEl>
                                          <p:spTgt spid="1202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25">
                                            <p:txEl>
                                              <p:pRg st="0" end="0"/>
                                            </p:txEl>
                                          </p:spTgt>
                                        </p:tgtEl>
                                        <p:attrNameLst>
                                          <p:attrName>style.visibility</p:attrName>
                                        </p:attrNameLst>
                                      </p:cBhvr>
                                      <p:to>
                                        <p:strVal val="visible"/>
                                      </p:to>
                                    </p:set>
                                    <p:anim calcmode="lin" valueType="num">
                                      <p:cBhvr>
                                        <p:cTn id="11" dur="500" fill="hold"/>
                                        <p:tgtEl>
                                          <p:spTgt spid="1202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2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25">
                                            <p:txEl>
                                              <p:pRg st="1" end="1"/>
                                            </p:txEl>
                                          </p:spTgt>
                                        </p:tgtEl>
                                        <p:attrNameLst>
                                          <p:attrName>style.visibility</p:attrName>
                                        </p:attrNameLst>
                                      </p:cBhvr>
                                      <p:to>
                                        <p:strVal val="visible"/>
                                      </p:to>
                                    </p:set>
                                    <p:anim calcmode="lin" valueType="num">
                                      <p:cBhvr>
                                        <p:cTn id="17" dur="500" fill="hold"/>
                                        <p:tgtEl>
                                          <p:spTgt spid="1202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2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25">
                                            <p:txEl>
                                              <p:pRg st="2" end="2"/>
                                            </p:txEl>
                                          </p:spTgt>
                                        </p:tgtEl>
                                        <p:attrNameLst>
                                          <p:attrName>style.visibility</p:attrName>
                                        </p:attrNameLst>
                                      </p:cBhvr>
                                      <p:to>
                                        <p:strVal val="visible"/>
                                      </p:to>
                                    </p:set>
                                    <p:anim calcmode="lin" valueType="num">
                                      <p:cBhvr>
                                        <p:cTn id="23" dur="500" fill="hold"/>
                                        <p:tgtEl>
                                          <p:spTgt spid="12025">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25">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025">
                                            <p:txEl>
                                              <p:pRg st="3" end="3"/>
                                            </p:txEl>
                                          </p:spTgt>
                                        </p:tgtEl>
                                        <p:attrNameLst>
                                          <p:attrName>style.visibility</p:attrName>
                                        </p:attrNameLst>
                                      </p:cBhvr>
                                      <p:to>
                                        <p:strVal val="visible"/>
                                      </p:to>
                                    </p:set>
                                    <p:anim calcmode="lin" valueType="num">
                                      <p:cBhvr>
                                        <p:cTn id="29" dur="500" fill="hold"/>
                                        <p:tgtEl>
                                          <p:spTgt spid="12025">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025">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025">
                                            <p:txEl>
                                              <p:pRg st="4" end="4"/>
                                            </p:txEl>
                                          </p:spTgt>
                                        </p:tgtEl>
                                        <p:attrNameLst>
                                          <p:attrName>style.visibility</p:attrName>
                                        </p:attrNameLst>
                                      </p:cBhvr>
                                      <p:to>
                                        <p:strVal val="visible"/>
                                      </p:to>
                                    </p:set>
                                    <p:anim calcmode="lin" valueType="num">
                                      <p:cBhvr>
                                        <p:cTn id="35" dur="500" fill="hold"/>
                                        <p:tgtEl>
                                          <p:spTgt spid="12025">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025">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25" grpId="1" build="p" animBg="1" advAuto="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7" name="Title 1"/>
          <p:cNvSpPr txBox="1">
            <a:spLocks noGrp="1"/>
          </p:cNvSpPr>
          <p:nvPr>
            <p:ph type="title"/>
          </p:nvPr>
        </p:nvSpPr>
        <p:spPr>
          <a:xfrm>
            <a:off x="514349" y="259079"/>
            <a:ext cx="9692642" cy="1325564"/>
          </a:xfrm>
          <a:prstGeom prst="rect">
            <a:avLst/>
          </a:prstGeom>
        </p:spPr>
        <p:txBody>
          <a:bodyPr/>
          <a:lstStyle>
            <a:lvl1pPr>
              <a:defRPr sz="3600" spc="-100">
                <a:solidFill>
                  <a:srgbClr val="65533C"/>
                </a:solidFill>
                <a:effectLst>
                  <a:outerShdw blurRad="38100" dist="38100" dir="2700000" rotWithShape="0">
                    <a:srgbClr val="000000">
                      <a:alpha val="43137"/>
                    </a:srgbClr>
                  </a:outerShdw>
                </a:effectLst>
              </a:defRPr>
            </a:lvl1pPr>
          </a:lstStyle>
          <a:p>
            <a:r>
              <a:t>El leccionario</a:t>
            </a:r>
          </a:p>
        </p:txBody>
      </p:sp>
      <p:sp>
        <p:nvSpPr>
          <p:cNvPr id="12028" name="Content Placeholder 2"/>
          <p:cNvSpPr txBox="1">
            <a:spLocks noGrp="1"/>
          </p:cNvSpPr>
          <p:nvPr>
            <p:ph type="body" idx="1"/>
          </p:nvPr>
        </p:nvSpPr>
        <p:spPr>
          <a:xfrm>
            <a:off x="514349" y="1737359"/>
            <a:ext cx="10427972" cy="5120642"/>
          </a:xfrm>
          <a:prstGeom prst="rect">
            <a:avLst/>
          </a:prstGeom>
        </p:spPr>
        <p:txBody>
          <a:bodyPr/>
          <a:lstStyle/>
          <a:p>
            <a:pPr marL="0" indent="0">
              <a:buSzTx/>
              <a:buNone/>
              <a:defRPr sz="2400" b="1" spc="0">
                <a:solidFill>
                  <a:srgbClr val="C00000"/>
                </a:solidFill>
              </a:defRPr>
            </a:pPr>
            <a:r>
              <a:t>En el año 471 d. C. (o antes), se produjo un leccionario, el </a:t>
            </a:r>
            <a:r>
              <a:rPr i="1"/>
              <a:t>Comes Hieronymi </a:t>
            </a:r>
            <a:r>
              <a:t>(Leccionario de Jerónimo), y se convirtió en el orden estándar de lecturas para la Iglesia Occidental.</a:t>
            </a:r>
          </a:p>
          <a:p>
            <a:pPr>
              <a:defRPr sz="2000" i="1" spc="0"/>
            </a:pPr>
            <a:r>
              <a:t>Asignó lecturas para Adviento, Navidad, Cuaresma y Pascua.</a:t>
            </a:r>
          </a:p>
          <a:p>
            <a:pPr>
              <a:defRPr sz="2000" i="1" spc="0"/>
            </a:pPr>
            <a:r>
              <a:t>El resto del año estaba cubierto por textos opcionales y podía ser ajustado por el obispo o pastor local.</a:t>
            </a:r>
          </a:p>
          <a:p>
            <a:pPr>
              <a:defRPr sz="2000" i="1" spc="0"/>
            </a:pPr>
            <a:r>
              <a:t>Tres siglos más tarde, Carlomagno estandarizó las prácticas litúrgicas en su dominio junto con una revisión del leccionario, y esto, a su vez, significó que todos en Occidente leían los mismos pasajes los mismos domingos.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28">
                                            <p:bg/>
                                          </p:spTgt>
                                        </p:tgtEl>
                                        <p:attrNameLst>
                                          <p:attrName>style.visibility</p:attrName>
                                        </p:attrNameLst>
                                      </p:cBhvr>
                                      <p:to>
                                        <p:strVal val="visible"/>
                                      </p:to>
                                    </p:set>
                                    <p:anim calcmode="lin" valueType="num">
                                      <p:cBhvr>
                                        <p:cTn id="7" dur="500" fill="hold"/>
                                        <p:tgtEl>
                                          <p:spTgt spid="12028">
                                            <p:bg/>
                                          </p:spTgt>
                                        </p:tgtEl>
                                        <p:attrNameLst>
                                          <p:attrName>ppt_w</p:attrName>
                                        </p:attrNameLst>
                                      </p:cBhvr>
                                      <p:tavLst>
                                        <p:tav tm="0">
                                          <p:val>
                                            <p:fltVal val="0"/>
                                          </p:val>
                                        </p:tav>
                                        <p:tav tm="100000">
                                          <p:val>
                                            <p:strVal val="#ppt_w"/>
                                          </p:val>
                                        </p:tav>
                                      </p:tavLst>
                                    </p:anim>
                                    <p:anim calcmode="lin" valueType="num">
                                      <p:cBhvr>
                                        <p:cTn id="8" dur="500" fill="hold"/>
                                        <p:tgtEl>
                                          <p:spTgt spid="1202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028">
                                            <p:txEl>
                                              <p:pRg st="0" end="0"/>
                                            </p:txEl>
                                          </p:spTgt>
                                        </p:tgtEl>
                                        <p:attrNameLst>
                                          <p:attrName>style.visibility</p:attrName>
                                        </p:attrNameLst>
                                      </p:cBhvr>
                                      <p:to>
                                        <p:strVal val="visible"/>
                                      </p:to>
                                    </p:set>
                                    <p:anim calcmode="lin" valueType="num">
                                      <p:cBhvr>
                                        <p:cTn id="11" dur="500" fill="hold"/>
                                        <p:tgtEl>
                                          <p:spTgt spid="1202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02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028">
                                            <p:txEl>
                                              <p:pRg st="1" end="1"/>
                                            </p:txEl>
                                          </p:spTgt>
                                        </p:tgtEl>
                                        <p:attrNameLst>
                                          <p:attrName>style.visibility</p:attrName>
                                        </p:attrNameLst>
                                      </p:cBhvr>
                                      <p:to>
                                        <p:strVal val="visible"/>
                                      </p:to>
                                    </p:set>
                                    <p:anim calcmode="lin" valueType="num">
                                      <p:cBhvr>
                                        <p:cTn id="17" dur="500" fill="hold"/>
                                        <p:tgtEl>
                                          <p:spTgt spid="1202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02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028">
                                            <p:txEl>
                                              <p:pRg st="2" end="2"/>
                                            </p:txEl>
                                          </p:spTgt>
                                        </p:tgtEl>
                                        <p:attrNameLst>
                                          <p:attrName>style.visibility</p:attrName>
                                        </p:attrNameLst>
                                      </p:cBhvr>
                                      <p:to>
                                        <p:strVal val="visible"/>
                                      </p:to>
                                    </p:set>
                                    <p:anim calcmode="lin" valueType="num">
                                      <p:cBhvr>
                                        <p:cTn id="23" dur="500" fill="hold"/>
                                        <p:tgtEl>
                                          <p:spTgt spid="1202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02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028">
                                            <p:txEl>
                                              <p:pRg st="3" end="3"/>
                                            </p:txEl>
                                          </p:spTgt>
                                        </p:tgtEl>
                                        <p:attrNameLst>
                                          <p:attrName>style.visibility</p:attrName>
                                        </p:attrNameLst>
                                      </p:cBhvr>
                                      <p:to>
                                        <p:strVal val="visible"/>
                                      </p:to>
                                    </p:set>
                                    <p:anim calcmode="lin" valueType="num">
                                      <p:cBhvr>
                                        <p:cTn id="29" dur="500" fill="hold"/>
                                        <p:tgtEl>
                                          <p:spTgt spid="12028">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028">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28" grpId="1" build="p" animBg="1" advAuto="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0" name="Title 1"/>
          <p:cNvSpPr txBox="1">
            <a:spLocks noGrp="1"/>
          </p:cNvSpPr>
          <p:nvPr>
            <p:ph type="title"/>
          </p:nvPr>
        </p:nvSpPr>
        <p:spPr>
          <a:xfrm>
            <a:off x="6096000" y="365759"/>
            <a:ext cx="4858512" cy="1394462"/>
          </a:xfrm>
          <a:prstGeom prst="rect">
            <a:avLst/>
          </a:prstGeom>
        </p:spPr>
        <p:txBody>
          <a:bodyPr/>
          <a:lstStyle>
            <a:lvl1pPr>
              <a:defRPr sz="3600" spc="-100"/>
            </a:lvl1pPr>
          </a:lstStyle>
          <a:p>
            <a:r>
              <a:t>Leccionario griego de los evangelios</a:t>
            </a:r>
          </a:p>
        </p:txBody>
      </p:sp>
      <p:pic>
        <p:nvPicPr>
          <p:cNvPr id="12031" name="Content Placeholder 4" descr="Content Placeholder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73153" y="0"/>
            <a:ext cx="5481828" cy="6858000"/>
          </a:xfrm>
          <a:prstGeom prst="rect">
            <a:avLst/>
          </a:prstGeom>
          <a:ln w="12700">
            <a:miter lim="400000"/>
          </a:ln>
        </p:spPr>
      </p:pic>
      <p:sp>
        <p:nvSpPr>
          <p:cNvPr id="12032" name="TextBox 5"/>
          <p:cNvSpPr txBox="1"/>
          <p:nvPr/>
        </p:nvSpPr>
        <p:spPr>
          <a:xfrm>
            <a:off x="6446519" y="2446020"/>
            <a:ext cx="4069082" cy="21869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000" b="1">
                <a:latin typeface="Arial Narrow"/>
                <a:ea typeface="Arial Narrow"/>
                <a:cs typeface="Arial Narrow"/>
                <a:sym typeface="Arial Narrow"/>
              </a:defRPr>
            </a:pPr>
            <a:r>
              <a:t>Las lecturas de la Semana de Pascua del Evangelio de Mateo, junto con las lecturas del Vía Crucis.</a:t>
            </a:r>
            <a:endParaRPr>
              <a:latin typeface="Century Schoolbook"/>
              <a:ea typeface="Century Schoolbook"/>
              <a:cs typeface="Century Schoolbook"/>
              <a:sym typeface="Century Schoolbook"/>
            </a:endParaRPr>
          </a:p>
          <a:p>
            <a:pPr defTabSz="457200">
              <a:defRPr sz="2400" b="1">
                <a:latin typeface="Arial Narrow"/>
                <a:ea typeface="Arial Narrow"/>
                <a:cs typeface="Arial Narrow"/>
                <a:sym typeface="Arial Narrow"/>
              </a:defRPr>
            </a:pPr>
            <a:endParaRPr>
              <a:latin typeface="Century Schoolbook"/>
              <a:ea typeface="Century Schoolbook"/>
              <a:cs typeface="Century Schoolbook"/>
              <a:sym typeface="Century Schoolbook"/>
            </a:endParaRPr>
          </a:p>
          <a:p>
            <a:pPr defTabSz="457200">
              <a:defRPr sz="2000" i="1">
                <a:latin typeface="Arial Narrow"/>
                <a:ea typeface="Arial Narrow"/>
                <a:cs typeface="Arial Narrow"/>
                <a:sym typeface="Arial Narrow"/>
              </a:defRPr>
            </a:pPr>
            <a:r>
              <a:t>Los leccionarios griegos se convierten en un testimonio importante del texto griego del Nuevo Testamento.</a:t>
            </a:r>
          </a:p>
        </p:txBody>
      </p:sp>
    </p:spTree>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4" name="Title 1"/>
          <p:cNvSpPr txBox="1">
            <a:spLocks noGrp="1"/>
          </p:cNvSpPr>
          <p:nvPr>
            <p:ph type="title"/>
          </p:nvPr>
        </p:nvSpPr>
        <p:spPr>
          <a:xfrm>
            <a:off x="611029" y="292100"/>
            <a:ext cx="3960973" cy="991237"/>
          </a:xfrm>
          <a:prstGeom prst="rect">
            <a:avLst/>
          </a:prstGeom>
        </p:spPr>
        <p:txBody>
          <a:bodyPr/>
          <a:lstStyle>
            <a:lvl1pPr defTabSz="832104">
              <a:defRPr sz="4004" b="1">
                <a:solidFill>
                  <a:srgbClr val="00FFFF"/>
                </a:solidFill>
                <a:effectLst>
                  <a:outerShdw blurRad="34671" dist="34671" dir="2700000" rotWithShape="0">
                    <a:srgbClr val="000000"/>
                  </a:outerShdw>
                </a:effectLst>
              </a:defRPr>
            </a:lvl1pPr>
          </a:lstStyle>
          <a:p>
            <a:r>
              <a:t>Estaurogramas</a:t>
            </a:r>
          </a:p>
        </p:txBody>
      </p:sp>
      <p:sp>
        <p:nvSpPr>
          <p:cNvPr id="12035" name="Content Placeholder 2"/>
          <p:cNvSpPr txBox="1">
            <a:spLocks noGrp="1"/>
          </p:cNvSpPr>
          <p:nvPr>
            <p:ph type="body" idx="1"/>
          </p:nvPr>
        </p:nvSpPr>
        <p:spPr>
          <a:xfrm>
            <a:off x="629495" y="1558159"/>
            <a:ext cx="8609171" cy="4937892"/>
          </a:xfrm>
          <a:prstGeom prst="rect">
            <a:avLst/>
          </a:prstGeom>
        </p:spPr>
        <p:txBody>
          <a:bodyPr/>
          <a:lstStyle/>
          <a:p>
            <a:pPr marL="0" indent="0">
              <a:spcBef>
                <a:spcPts val="400"/>
              </a:spcBef>
              <a:buSzTx/>
              <a:buNone/>
              <a:defRPr sz="2000"/>
            </a:pPr>
            <a:r>
              <a:t>Las primeras representaciones de la cruz aparecen en textos del Nuevo Testamento en los que las letrastau </a:t>
            </a:r>
            <a:r>
              <a:rPr>
                <a:latin typeface="Greekth"/>
                <a:ea typeface="Greekth"/>
                <a:cs typeface="Greekth"/>
                <a:sym typeface="Greekth"/>
              </a:rPr>
              <a:t>(τ) </a:t>
            </a:r>
            <a:r>
              <a:t>y ro </a:t>
            </a:r>
            <a:r>
              <a:rPr>
                <a:latin typeface="Greekth"/>
                <a:ea typeface="Greekth"/>
                <a:cs typeface="Greekth"/>
                <a:sym typeface="Greekth"/>
              </a:rPr>
              <a:t>(ρ) </a:t>
            </a:r>
            <a:r>
              <a:t>de las palabras griegas “cruz” (σταυρος</a:t>
            </a:r>
            <a:r>
              <a:rPr>
                <a:latin typeface="Greekth"/>
                <a:ea typeface="Greekth"/>
                <a:cs typeface="Greekth"/>
                <a:sym typeface="Greekth"/>
              </a:rPr>
              <a:t>) </a:t>
            </a:r>
            <a:r>
              <a:t>y “crucificar” (σταυροω) aparecen superpuestos entre sí, luciendo algo así:</a:t>
            </a:r>
          </a:p>
          <a:p>
            <a:pPr marL="0" indent="0">
              <a:buSzTx/>
              <a:buNone/>
              <a:defRPr sz="2000"/>
            </a:pPr>
            <a:endParaRPr/>
          </a:p>
          <a:p>
            <a:pPr marL="0" indent="0">
              <a:spcBef>
                <a:spcPts val="400"/>
              </a:spcBef>
              <a:buSzTx/>
              <a:buNone/>
              <a:defRPr sz="2000"/>
            </a:pPr>
            <a:r>
              <a:t>A partir de textos del NT de aproximadamente el año 200 d.C., los estaurogramas son las primeras representaciones visuales de Cristo crucificado.</a:t>
            </a:r>
          </a:p>
        </p:txBody>
      </p:sp>
      <p:sp>
        <p:nvSpPr>
          <p:cNvPr id="12036" name="Slide Number Placeholder 3"/>
          <p:cNvSpPr txBox="1">
            <a:spLocks noGrp="1"/>
          </p:cNvSpPr>
          <p:nvPr>
            <p:ph type="sldNum" sz="quarter" idx="2"/>
          </p:nvPr>
        </p:nvSpPr>
        <p:spPr>
          <a:xfrm>
            <a:off x="11280493"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46</a:t>
            </a:fld>
            <a:endParaRPr/>
          </a:p>
        </p:txBody>
      </p:sp>
      <p:grpSp>
        <p:nvGrpSpPr>
          <p:cNvPr id="12039" name="Picture 4"/>
          <p:cNvGrpSpPr/>
          <p:nvPr/>
        </p:nvGrpSpPr>
        <p:grpSpPr>
          <a:xfrm>
            <a:off x="9936799" y="1584961"/>
            <a:ext cx="1770698" cy="3363336"/>
            <a:chOff x="0" y="0"/>
            <a:chExt cx="1770696" cy="3363335"/>
          </a:xfrm>
        </p:grpSpPr>
        <p:sp>
          <p:nvSpPr>
            <p:cNvPr id="12037" name="Rectangle"/>
            <p:cNvSpPr/>
            <p:nvPr/>
          </p:nvSpPr>
          <p:spPr>
            <a:xfrm>
              <a:off x="0" y="0"/>
              <a:ext cx="1770697" cy="3363336"/>
            </a:xfrm>
            <a:prstGeom prst="rect">
              <a:avLst/>
            </a:prstGeom>
            <a:solidFill>
              <a:srgbClr val="FFFFFF"/>
            </a:solidFill>
            <a:ln w="12700" cap="flat">
              <a:noFill/>
              <a:miter lim="400000"/>
            </a:ln>
            <a:effectLst/>
          </p:spPr>
          <p:txBody>
            <a:bodyPr wrap="square" lIns="45719" tIns="45719" rIns="45719" bIns="45719" numCol="1" anchor="ctr">
              <a:noAutofit/>
            </a:bodyPr>
            <a:lstStyle/>
            <a:p>
              <a:endParaRPr/>
            </a:p>
          </p:txBody>
        </p:sp>
        <p:pic>
          <p:nvPicPr>
            <p:cNvPr id="12038" name="image35.png" descr="image35.png"/>
            <p:cNvPicPr>
              <a:picLocks noChangeAspect="1"/>
            </p:cNvPicPr>
            <p:nvPr/>
          </p:nvPicPr>
          <p:blipFill>
            <a:blip r:embed="rId2"/>
            <a:stretch>
              <a:fillRect/>
            </a:stretch>
          </p:blipFill>
          <p:spPr>
            <a:xfrm>
              <a:off x="0" y="0"/>
              <a:ext cx="1770697" cy="3363336"/>
            </a:xfrm>
            <a:prstGeom prst="rect">
              <a:avLst/>
            </a:prstGeom>
            <a:ln w="9525" cap="flat">
              <a:solidFill>
                <a:srgbClr val="FFFFFF"/>
              </a:solidFill>
              <a:prstDash val="solid"/>
              <a:round/>
            </a:ln>
            <a:effectLst/>
          </p:spPr>
        </p:pic>
      </p:grpSp>
    </p:spTree>
  </p:cSld>
  <p:clrMapOvr>
    <a:masterClrMapping/>
  </p:clrMapOvr>
  <p:transition spd="med"/>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1" name="Title 1"/>
          <p:cNvSpPr txBox="1">
            <a:spLocks noGrp="1"/>
          </p:cNvSpPr>
          <p:nvPr>
            <p:ph type="title"/>
          </p:nvPr>
        </p:nvSpPr>
        <p:spPr>
          <a:xfrm>
            <a:off x="609600" y="292100"/>
            <a:ext cx="10972801" cy="1384300"/>
          </a:xfrm>
          <a:prstGeom prst="rect">
            <a:avLst/>
          </a:prstGeom>
        </p:spPr>
        <p:txBody>
          <a:bodyPr/>
          <a:lstStyle/>
          <a:p>
            <a:pPr>
              <a:defRPr sz="3600" b="1">
                <a:solidFill>
                  <a:srgbClr val="00FFFF"/>
                </a:solidFill>
              </a:defRPr>
            </a:pPr>
            <a:r>
              <a:t>Texto temprano de Lucas 14:27</a:t>
            </a:r>
            <a:br/>
            <a:r>
              <a:rPr sz="2000" b="0">
                <a:solidFill>
                  <a:srgbClr val="FFFFFF"/>
                </a:solidFill>
                <a:latin typeface="Old English Text MT"/>
                <a:ea typeface="Old English Text MT"/>
                <a:cs typeface="Old English Text MT"/>
                <a:sym typeface="Old English Text MT"/>
              </a:rPr>
              <a:t>pag</a:t>
            </a:r>
            <a:r>
              <a:rPr sz="2000" b="0">
                <a:solidFill>
                  <a:srgbClr val="FFFFFF"/>
                </a:solidFill>
              </a:rPr>
              <a:t>75 Papiros de Bodmer XIV (ca. 200-225 d.C.)</a:t>
            </a:r>
          </a:p>
        </p:txBody>
      </p:sp>
      <p:pic>
        <p:nvPicPr>
          <p:cNvPr id="12042" name="Content Placeholder 5" descr="Content Placeholder 5"/>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228600" y="1943099"/>
            <a:ext cx="7924800" cy="2971802"/>
          </a:xfrm>
          <a:prstGeom prst="rect">
            <a:avLst/>
          </a:prstGeom>
          <a:ln w="12700">
            <a:miter lim="400000"/>
          </a:ln>
        </p:spPr>
      </p:pic>
      <p:sp>
        <p:nvSpPr>
          <p:cNvPr id="12043" name="Slide Number Placeholder 3"/>
          <p:cNvSpPr txBox="1">
            <a:spLocks noGrp="1"/>
          </p:cNvSpPr>
          <p:nvPr>
            <p:ph type="sldNum" sz="quarter" idx="2"/>
          </p:nvPr>
        </p:nvSpPr>
        <p:spPr>
          <a:xfrm>
            <a:off x="11280493"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47</a:t>
            </a:fld>
            <a:endParaRPr/>
          </a:p>
        </p:txBody>
      </p:sp>
      <p:pic>
        <p:nvPicPr>
          <p:cNvPr id="12044" name="Picture 6" descr="Picture 6"/>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75129" y="2228486"/>
            <a:ext cx="3588273" cy="2267316"/>
          </a:xfrm>
          <a:prstGeom prst="rect">
            <a:avLst/>
          </a:prstGeom>
          <a:ln w="12700">
            <a:miter lim="400000"/>
          </a:ln>
        </p:spPr>
      </p:pic>
      <p:sp>
        <p:nvSpPr>
          <p:cNvPr id="12045" name="TextBox 7"/>
          <p:cNvSpPr txBox="1"/>
          <p:nvPr/>
        </p:nvSpPr>
        <p:spPr>
          <a:xfrm>
            <a:off x="5913121" y="4953000"/>
            <a:ext cx="2258888" cy="5740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600">
                <a:solidFill>
                  <a:srgbClr val="FFFFFF"/>
                </a:solidFill>
                <a:latin typeface="Tahoma"/>
                <a:ea typeface="Tahoma"/>
                <a:cs typeface="Tahoma"/>
                <a:sym typeface="Tahoma"/>
              </a:defRPr>
            </a:lvl1pPr>
          </a:lstStyle>
          <a:p>
            <a:r>
              <a:t>Biblioteca Vaticana, Roma</a:t>
            </a:r>
          </a:p>
        </p:txBody>
      </p:sp>
      <p:sp>
        <p:nvSpPr>
          <p:cNvPr id="12046" name="Rectangle 8"/>
          <p:cNvSpPr/>
          <p:nvPr/>
        </p:nvSpPr>
        <p:spPr>
          <a:xfrm>
            <a:off x="6934200" y="3124200"/>
            <a:ext cx="1066800" cy="533400"/>
          </a:xfrm>
          <a:prstGeom prst="rect">
            <a:avLst/>
          </a:prstGeom>
          <a:ln w="12700">
            <a:solidFill>
              <a:srgbClr val="FFFF00"/>
            </a:solidFill>
            <a:miter/>
          </a:ln>
        </p:spPr>
        <p:txBody>
          <a:bodyPr lIns="45719" rIns="45719" anchor="ctr"/>
          <a:lstStyle/>
          <a:p>
            <a:pPr algn="ctr">
              <a:defRPr>
                <a:solidFill>
                  <a:srgbClr val="FFFFFF"/>
                </a:solidFill>
                <a:latin typeface="Tahoma"/>
                <a:ea typeface="Tahoma"/>
                <a:cs typeface="Tahoma"/>
                <a:sym typeface="Tahoma"/>
              </a:defRPr>
            </a:pPr>
            <a:endParaRPr/>
          </a:p>
        </p:txBody>
      </p:sp>
    </p:spTree>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8" name="Title 1"/>
          <p:cNvSpPr txBox="1">
            <a:spLocks noGrp="1"/>
          </p:cNvSpPr>
          <p:nvPr>
            <p:ph type="title"/>
          </p:nvPr>
        </p:nvSpPr>
        <p:spPr>
          <a:xfrm>
            <a:off x="209549" y="336884"/>
            <a:ext cx="4076700" cy="6509085"/>
          </a:xfrm>
          <a:prstGeom prst="rect">
            <a:avLst/>
          </a:prstGeom>
        </p:spPr>
        <p:txBody>
          <a:bodyPr/>
          <a:lstStyle/>
          <a:p>
            <a:pPr>
              <a:defRPr sz="3600" b="1">
                <a:solidFill>
                  <a:srgbClr val="00FFFF"/>
                </a:solidFill>
              </a:defRPr>
            </a:pPr>
            <a:r>
              <a:t>Texto temprano de Juan 19:13ss.</a:t>
            </a:r>
            <a:br/>
            <a:r>
              <a:rPr sz="2000" b="0">
                <a:solidFill>
                  <a:srgbClr val="FFFFFF"/>
                </a:solidFill>
                <a:latin typeface="Old English Text MT"/>
                <a:ea typeface="Old English Text MT"/>
                <a:cs typeface="Old English Text MT"/>
                <a:sym typeface="Old English Text MT"/>
              </a:rPr>
              <a:t>pag</a:t>
            </a:r>
            <a:r>
              <a:rPr sz="2000" b="0">
                <a:solidFill>
                  <a:srgbClr val="FFFFFF"/>
                </a:solidFill>
              </a:rPr>
              <a:t>66</a:t>
            </a:r>
            <a:br>
              <a:rPr sz="2000" b="0">
                <a:solidFill>
                  <a:srgbClr val="FFFFFF"/>
                </a:solidFill>
              </a:rPr>
            </a:br>
            <a:r>
              <a:rPr sz="2000" b="0">
                <a:solidFill>
                  <a:srgbClr val="FFFFFF"/>
                </a:solidFill>
              </a:rPr>
              <a:t>Papiros Bodmer II</a:t>
            </a:r>
            <a:br>
              <a:rPr sz="2000" b="0">
                <a:solidFill>
                  <a:srgbClr val="FFFFFF"/>
                </a:solidFill>
              </a:rPr>
            </a:br>
            <a:r>
              <a:rPr sz="2000" b="0">
                <a:solidFill>
                  <a:srgbClr val="FFFFFF"/>
                </a:solidFill>
              </a:rPr>
              <a:t>(aprox. 200 d. C.)</a:t>
            </a:r>
            <a:br>
              <a:rPr sz="2000" b="0">
                <a:solidFill>
                  <a:srgbClr val="FFFFFF"/>
                </a:solidFill>
              </a:rPr>
            </a:br>
            <a:br>
              <a:rPr sz="2000" b="0">
                <a:solidFill>
                  <a:srgbClr val="FFFFFF"/>
                </a:solidFill>
              </a:rPr>
            </a:br>
            <a:r>
              <a:rPr sz="2000" b="0">
                <a:solidFill>
                  <a:srgbClr val="FFFFFF"/>
                </a:solidFill>
              </a:rPr>
              <a:t>Estaurogramas aparece en Juan 19:6, 15, 16, 18, 19, 25, 31.</a:t>
            </a:r>
            <a:br>
              <a:rPr sz="2000" b="0">
                <a:solidFill>
                  <a:srgbClr val="FFFFFF"/>
                </a:solidFill>
              </a:rPr>
            </a:br>
            <a:br>
              <a:rPr sz="2000" b="0">
                <a:solidFill>
                  <a:srgbClr val="FFFFFF"/>
                </a:solidFill>
              </a:rPr>
            </a:br>
            <a:r>
              <a:rPr sz="2000" b="0">
                <a:solidFill>
                  <a:srgbClr val="FFFFFF"/>
                </a:solidFill>
              </a:rPr>
              <a:t>Las letras superpuestas parecen una figura humana colgada de una cruz.</a:t>
            </a:r>
          </a:p>
        </p:txBody>
      </p:sp>
      <p:sp>
        <p:nvSpPr>
          <p:cNvPr id="12049" name="Slide Number Placeholder 3"/>
          <p:cNvSpPr txBox="1">
            <a:spLocks noGrp="1"/>
          </p:cNvSpPr>
          <p:nvPr>
            <p:ph type="sldNum" sz="quarter" idx="2"/>
          </p:nvPr>
        </p:nvSpPr>
        <p:spPr>
          <a:xfrm>
            <a:off x="11280493"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48</a:t>
            </a:fld>
            <a:endParaRPr/>
          </a:p>
        </p:txBody>
      </p:sp>
      <p:pic>
        <p:nvPicPr>
          <p:cNvPr id="12050" name="Picture 2" descr="Picture 2"/>
          <p:cNvPicPr>
            <a:picLocks noChangeAspect="1"/>
          </p:cNvPicPr>
          <p:nvPr/>
        </p:nvPicPr>
        <p:blipFill>
          <a:blip r:embed="rId2"/>
          <a:stretch>
            <a:fillRect/>
          </a:stretch>
        </p:blipFill>
        <p:spPr>
          <a:xfrm>
            <a:off x="4494212" y="-29306"/>
            <a:ext cx="7696201" cy="6875275"/>
          </a:xfrm>
          <a:prstGeom prst="rect">
            <a:avLst/>
          </a:prstGeom>
          <a:ln w="12700">
            <a:miter lim="400000"/>
          </a:ln>
        </p:spPr>
      </p:pic>
    </p:spTree>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2" name="Title 1"/>
          <p:cNvSpPr txBox="1">
            <a:spLocks noGrp="1"/>
          </p:cNvSpPr>
          <p:nvPr>
            <p:ph type="title"/>
          </p:nvPr>
        </p:nvSpPr>
        <p:spPr>
          <a:xfrm>
            <a:off x="6857999" y="292099"/>
            <a:ext cx="4722974" cy="5432426"/>
          </a:xfrm>
          <a:prstGeom prst="rect">
            <a:avLst/>
          </a:prstGeom>
        </p:spPr>
        <p:txBody>
          <a:bodyPr/>
          <a:lstStyle/>
          <a:p>
            <a:pPr>
              <a:defRPr sz="2800" b="1">
                <a:solidFill>
                  <a:srgbClr val="00FFFF"/>
                </a:solidFill>
              </a:defRPr>
            </a:pPr>
            <a:r>
              <a:t>Típico Nomina Sacra encontrado en manuscritos tempranos del Nuevo Testamento</a:t>
            </a:r>
            <a:r>
              <a:rPr b="0"/>
              <a:t>.</a:t>
            </a:r>
            <a:br>
              <a:rPr b="0"/>
            </a:br>
            <a:r>
              <a:rPr sz="2000" b="0">
                <a:solidFill>
                  <a:srgbClr val="FFFFFF"/>
                </a:solidFill>
              </a:rPr>
              <a:t>Todas estas abreviaturas se encuentran en los manuscritos griegos del 3</a:t>
            </a:r>
            <a:r>
              <a:rPr sz="2000" b="0" baseline="30000">
                <a:solidFill>
                  <a:srgbClr val="FFFFFF"/>
                </a:solidFill>
              </a:rPr>
              <a:t>er</a:t>
            </a:r>
            <a:r>
              <a:rPr sz="2000" b="0">
                <a:solidFill>
                  <a:srgbClr val="FFFFFF"/>
                </a:solidFill>
              </a:rPr>
              <a:t> siglo a.C.</a:t>
            </a:r>
            <a:r>
              <a:rPr sz="2000" b="0" baseline="30000">
                <a:solidFill>
                  <a:srgbClr val="FFFFFF"/>
                </a:solidFill>
              </a:rPr>
              <a:t> </a:t>
            </a:r>
            <a:r>
              <a:rPr sz="2000" b="0">
                <a:solidFill>
                  <a:srgbClr val="FFFFFF"/>
                </a:solidFill>
              </a:rPr>
              <a:t>y antes, excepto “madre”, que comienza a aparecer en el 4</a:t>
            </a:r>
            <a:r>
              <a:rPr sz="2000" b="0" baseline="30000">
                <a:solidFill>
                  <a:srgbClr val="FFFFFF"/>
                </a:solidFill>
              </a:rPr>
              <a:t>to </a:t>
            </a:r>
            <a:r>
              <a:rPr sz="2000" b="0">
                <a:solidFill>
                  <a:srgbClr val="FFFFFF"/>
                </a:solidFill>
              </a:rPr>
              <a:t>siglo a.C.</a:t>
            </a:r>
          </a:p>
        </p:txBody>
      </p:sp>
      <p:sp>
        <p:nvSpPr>
          <p:cNvPr id="12053" name="Slide Number Placeholder 3"/>
          <p:cNvSpPr txBox="1">
            <a:spLocks noGrp="1"/>
          </p:cNvSpPr>
          <p:nvPr>
            <p:ph type="sldNum" sz="quarter" idx="2"/>
          </p:nvPr>
        </p:nvSpPr>
        <p:spPr>
          <a:xfrm>
            <a:off x="11280493"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49</a:t>
            </a:fld>
            <a:endParaRPr/>
          </a:p>
        </p:txBody>
      </p:sp>
      <p:pic>
        <p:nvPicPr>
          <p:cNvPr id="12054" name="Picture 2" descr="Picture 2"/>
          <p:cNvPicPr>
            <a:picLocks noChangeAspect="1"/>
          </p:cNvPicPr>
          <p:nvPr/>
        </p:nvPicPr>
        <p:blipFill>
          <a:blip r:embed="rId2"/>
          <a:stretch>
            <a:fillRect/>
          </a:stretch>
        </p:blipFill>
        <p:spPr>
          <a:xfrm>
            <a:off x="152400" y="139526"/>
            <a:ext cx="6400800" cy="6553462"/>
          </a:xfrm>
          <a:prstGeom prst="rect">
            <a:avLst/>
          </a:prstGeom>
          <a:ln w="12700">
            <a:miter lim="400000"/>
          </a:ln>
        </p:spPr>
      </p:pic>
      <p:sp>
        <p:nvSpPr>
          <p:cNvPr id="12055" name="TextBox 6"/>
          <p:cNvSpPr txBox="1"/>
          <p:nvPr/>
        </p:nvSpPr>
        <p:spPr>
          <a:xfrm>
            <a:off x="6918174" y="5793539"/>
            <a:ext cx="2752620" cy="523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FFFFFF"/>
                </a:solidFill>
                <a:latin typeface="Tahoma"/>
                <a:ea typeface="Tahoma"/>
                <a:cs typeface="Tahoma"/>
                <a:sym typeface="Tahoma"/>
              </a:defRPr>
            </a:pPr>
            <a:r>
              <a:t>Bruce Metzger,</a:t>
            </a:r>
          </a:p>
          <a:p>
            <a:pPr>
              <a:defRPr sz="1400">
                <a:solidFill>
                  <a:srgbClr val="FFFFFF"/>
                </a:solidFill>
                <a:latin typeface="Tahoma"/>
                <a:ea typeface="Tahoma"/>
                <a:cs typeface="Tahoma"/>
                <a:sym typeface="Tahoma"/>
              </a:defRPr>
            </a:pPr>
            <a:r>
              <a:t>Universidad de Princeton</a:t>
            </a:r>
          </a:p>
        </p:txBody>
      </p:sp>
    </p:spTree>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8" name="Rectangle 2"/>
          <p:cNvSpPr txBox="1">
            <a:spLocks noGrp="1"/>
          </p:cNvSpPr>
          <p:nvPr>
            <p:ph type="title"/>
          </p:nvPr>
        </p:nvSpPr>
        <p:spPr>
          <a:xfrm>
            <a:off x="1752600" y="214313"/>
            <a:ext cx="8715376" cy="547689"/>
          </a:xfrm>
          <a:prstGeom prst="rect">
            <a:avLst/>
          </a:prstGeom>
        </p:spPr>
        <p:txBody>
          <a:bodyPr>
            <a:normAutofit fontScale="90000"/>
          </a:bodyPr>
          <a:lstStyle>
            <a:lvl1pPr defTabSz="868680">
              <a:defRPr sz="3040"/>
            </a:lvl1pPr>
          </a:lstStyle>
          <a:p>
            <a:r>
              <a:t>El Imperio de César (Roma)</a:t>
            </a:r>
          </a:p>
        </p:txBody>
      </p:sp>
      <p:pic>
        <p:nvPicPr>
          <p:cNvPr id="11859" name="Picture 5" descr="Picture 5"/>
          <p:cNvPicPr>
            <a:picLocks noChangeAspect="1"/>
          </p:cNvPicPr>
          <p:nvPr/>
        </p:nvPicPr>
        <p:blipFill>
          <a:blip r:embed="rId2" cstate="email">
            <a:extLst>
              <a:ext uri="{28A0092B-C50C-407E-A947-70E740481C1C}">
                <a14:useLocalDpi xmlns:a14="http://schemas.microsoft.com/office/drawing/2010/main"/>
              </a:ext>
            </a:extLst>
          </a:blip>
          <a:srcRect b="5167"/>
          <a:stretch>
            <a:fillRect/>
          </a:stretch>
        </p:blipFill>
        <p:spPr>
          <a:xfrm>
            <a:off x="1524000" y="914399"/>
            <a:ext cx="9144000" cy="5943602"/>
          </a:xfrm>
          <a:prstGeom prst="rect">
            <a:avLst/>
          </a:prstGeom>
          <a:ln w="12700">
            <a:miter lim="400000"/>
          </a:ln>
        </p:spPr>
      </p:pic>
      <p:sp>
        <p:nvSpPr>
          <p:cNvPr id="11860" name="Slide Number Placeholder 1"/>
          <p:cNvSpPr txBox="1">
            <a:spLocks noGrp="1"/>
          </p:cNvSpPr>
          <p:nvPr>
            <p:ph type="sldNum" sz="quarter" idx="2"/>
          </p:nvPr>
        </p:nvSpPr>
        <p:spPr>
          <a:xfrm>
            <a:off x="9389533" y="6393497"/>
            <a:ext cx="201201"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t>5</a:t>
            </a:fld>
            <a:endParaRP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57" name="Title 1"/>
          <p:cNvSpPr txBox="1">
            <a:spLocks noGrp="1"/>
          </p:cNvSpPr>
          <p:nvPr>
            <p:ph type="title"/>
          </p:nvPr>
        </p:nvSpPr>
        <p:spPr>
          <a:xfrm>
            <a:off x="617780" y="136526"/>
            <a:ext cx="10969943" cy="4282028"/>
          </a:xfrm>
          <a:prstGeom prst="rect">
            <a:avLst/>
          </a:prstGeom>
        </p:spPr>
        <p:txBody>
          <a:bodyPr/>
          <a:lstStyle/>
          <a:p>
            <a:pPr indent="457200">
              <a:spcBef>
                <a:spcPts val="1200"/>
              </a:spcBef>
              <a:defRPr sz="3200" b="1">
                <a:solidFill>
                  <a:srgbClr val="00FFFF"/>
                </a:solidFill>
              </a:defRPr>
            </a:pPr>
            <a:r>
              <a:t>2 Corintios 13:13 (</a:t>
            </a:r>
            <a:r>
              <a:rPr b="0">
                <a:latin typeface="Old English Text MT"/>
                <a:ea typeface="Old English Text MT"/>
                <a:cs typeface="Old English Text MT"/>
                <a:sym typeface="Old English Text MT"/>
              </a:rPr>
              <a:t>pag</a:t>
            </a:r>
            <a:r>
              <a:rPr b="0"/>
              <a:t>46</a:t>
            </a:r>
            <a:r>
              <a:t>)</a:t>
            </a:r>
            <a:br/>
            <a:r>
              <a:rPr sz="2000" b="0">
                <a:solidFill>
                  <a:srgbClr val="FFFFFF"/>
                </a:solidFill>
              </a:rPr>
              <a:t>“La gracia del Señor Jesucristo, el amor de Dios y la comunión del Espíritu Santo sean con todos vosotros.”</a:t>
            </a:r>
            <a:br>
              <a:rPr sz="2000" b="0">
                <a:solidFill>
                  <a:srgbClr val="FFFFFF"/>
                </a:solidFill>
              </a:rPr>
            </a:br>
            <a:br>
              <a:rPr sz="2000" b="0">
                <a:solidFill>
                  <a:srgbClr val="FFFFFF"/>
                </a:solidFill>
              </a:rPr>
            </a:br>
            <a:r>
              <a:rPr sz="2000" b="0">
                <a:solidFill>
                  <a:srgbClr val="FFFFFF"/>
                </a:solidFill>
              </a:rPr>
              <a:t>Aquí, los nombres sagrados “Señor”, “Jesús” y “Cristo” han sido abreviados con una línea trazada sobre ellos.</a:t>
            </a:r>
            <a:br>
              <a:rPr sz="2000" b="0">
                <a:solidFill>
                  <a:srgbClr val="FFFFFF"/>
                </a:solidFill>
              </a:rPr>
            </a:br>
            <a:r>
              <a:rPr sz="2000" b="0">
                <a:solidFill>
                  <a:srgbClr val="FFF5CC"/>
                </a:solidFill>
              </a:rPr>
              <a:t>	ΚΥΡΙΟΥ</a:t>
            </a:r>
            <a:r>
              <a:rPr sz="2000" b="0">
                <a:solidFill>
                  <a:srgbClr val="FFF5CC"/>
                </a:solidFill>
                <a:latin typeface="Greekth"/>
                <a:ea typeface="Greekth"/>
                <a:cs typeface="Greekth"/>
                <a:sym typeface="Greekth"/>
              </a:rPr>
              <a:t>   =	KΥ   =	</a:t>
            </a:r>
            <a:r>
              <a:rPr sz="2000" b="0">
                <a:solidFill>
                  <a:srgbClr val="FFF5CC"/>
                </a:solidFill>
              </a:rPr>
              <a:t>Señor</a:t>
            </a:r>
            <a:br>
              <a:rPr sz="2000" b="0">
                <a:solidFill>
                  <a:srgbClr val="FFF5CC"/>
                </a:solidFill>
              </a:rPr>
            </a:br>
            <a:r>
              <a:rPr sz="2000" b="0">
                <a:solidFill>
                  <a:srgbClr val="FFF5CC"/>
                </a:solidFill>
                <a:latin typeface="Greekth"/>
                <a:ea typeface="Greekth"/>
                <a:cs typeface="Greekth"/>
                <a:sym typeface="Greekth"/>
              </a:rPr>
              <a:t>	ΙΗΣΟΥ	  =	IΗΥ=	</a:t>
            </a:r>
            <a:r>
              <a:rPr sz="2000" b="0">
                <a:solidFill>
                  <a:srgbClr val="FFF5CC"/>
                </a:solidFill>
              </a:rPr>
              <a:t>Jesús</a:t>
            </a:r>
            <a:br>
              <a:rPr sz="2000" b="0">
                <a:solidFill>
                  <a:srgbClr val="FFF5CC"/>
                </a:solidFill>
              </a:rPr>
            </a:br>
            <a:r>
              <a:rPr sz="2000" b="0">
                <a:solidFill>
                  <a:srgbClr val="FFF5CC"/>
                </a:solidFill>
                <a:latin typeface="Greekth"/>
                <a:ea typeface="Greekth"/>
                <a:cs typeface="Greekth"/>
                <a:sym typeface="Greekth"/>
              </a:rPr>
              <a:t>	ΧΡΙΣΤΟΥ =	ΧΡΥ=	</a:t>
            </a:r>
            <a:r>
              <a:rPr sz="2000" b="0">
                <a:solidFill>
                  <a:srgbClr val="FFF5CC"/>
                </a:solidFill>
              </a:rPr>
              <a:t>Cristo</a:t>
            </a:r>
          </a:p>
        </p:txBody>
      </p:sp>
      <p:pic>
        <p:nvPicPr>
          <p:cNvPr id="12058" name="Content Placeholder 5" descr="Content Placeholder 5"/>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523196" y="4648201"/>
            <a:ext cx="10969626" cy="1843628"/>
          </a:xfrm>
          <a:prstGeom prst="rect">
            <a:avLst/>
          </a:prstGeom>
          <a:ln w="12700">
            <a:miter lim="400000"/>
          </a:ln>
        </p:spPr>
      </p:pic>
      <p:sp>
        <p:nvSpPr>
          <p:cNvPr id="12059" name="Slide Number Placeholder 3"/>
          <p:cNvSpPr txBox="1">
            <a:spLocks noGrp="1"/>
          </p:cNvSpPr>
          <p:nvPr>
            <p:ph type="sldNum" sz="quarter" idx="2"/>
          </p:nvPr>
        </p:nvSpPr>
        <p:spPr>
          <a:xfrm>
            <a:off x="11280493" y="6432651"/>
            <a:ext cx="301908" cy="288824"/>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50</a:t>
            </a:fld>
            <a:endParaRPr/>
          </a:p>
        </p:txBody>
      </p:sp>
      <p:sp>
        <p:nvSpPr>
          <p:cNvPr id="12060" name="Rectangle 6"/>
          <p:cNvSpPr/>
          <p:nvPr/>
        </p:nvSpPr>
        <p:spPr>
          <a:xfrm>
            <a:off x="4038600" y="4630197"/>
            <a:ext cx="838200" cy="627603"/>
          </a:xfrm>
          <a:prstGeom prst="rect">
            <a:avLst/>
          </a:prstGeom>
          <a:ln w="12700">
            <a:solidFill>
              <a:srgbClr val="FFFF00"/>
            </a:solidFill>
            <a:miter/>
          </a:ln>
        </p:spPr>
        <p:txBody>
          <a:bodyPr lIns="45719" rIns="45719" anchor="ctr"/>
          <a:lstStyle/>
          <a:p>
            <a:pPr algn="ctr">
              <a:defRPr>
                <a:solidFill>
                  <a:srgbClr val="FFFFFF"/>
                </a:solidFill>
                <a:latin typeface="Tahoma"/>
                <a:ea typeface="Tahoma"/>
                <a:cs typeface="Tahoma"/>
                <a:sym typeface="Tahoma"/>
              </a:defRPr>
            </a:pPr>
            <a:endParaRPr/>
          </a:p>
        </p:txBody>
      </p:sp>
      <p:sp>
        <p:nvSpPr>
          <p:cNvPr id="12061" name="Rectangle 7"/>
          <p:cNvSpPr/>
          <p:nvPr/>
        </p:nvSpPr>
        <p:spPr>
          <a:xfrm>
            <a:off x="5105400" y="4630197"/>
            <a:ext cx="990600" cy="627603"/>
          </a:xfrm>
          <a:prstGeom prst="rect">
            <a:avLst/>
          </a:prstGeom>
          <a:ln w="12700">
            <a:solidFill>
              <a:srgbClr val="FFFF00"/>
            </a:solidFill>
            <a:miter/>
          </a:ln>
        </p:spPr>
        <p:txBody>
          <a:bodyPr lIns="45719" rIns="45719" anchor="ctr"/>
          <a:lstStyle/>
          <a:p>
            <a:pPr algn="ctr">
              <a:defRPr>
                <a:solidFill>
                  <a:srgbClr val="FFFFFF"/>
                </a:solidFill>
                <a:latin typeface="Tahoma"/>
                <a:ea typeface="Tahoma"/>
                <a:cs typeface="Tahoma"/>
                <a:sym typeface="Tahoma"/>
              </a:defRPr>
            </a:pPr>
            <a:endParaRPr/>
          </a:p>
        </p:txBody>
      </p:sp>
      <p:sp>
        <p:nvSpPr>
          <p:cNvPr id="12062" name="Rectangle 8"/>
          <p:cNvSpPr/>
          <p:nvPr/>
        </p:nvSpPr>
        <p:spPr>
          <a:xfrm>
            <a:off x="6096000" y="4630197"/>
            <a:ext cx="1143000" cy="627603"/>
          </a:xfrm>
          <a:prstGeom prst="rect">
            <a:avLst/>
          </a:prstGeom>
          <a:ln w="12700">
            <a:solidFill>
              <a:srgbClr val="FFFF00"/>
            </a:solidFill>
            <a:miter/>
          </a:ln>
        </p:spPr>
        <p:txBody>
          <a:bodyPr lIns="45719" rIns="45719" anchor="ctr"/>
          <a:lstStyle/>
          <a:p>
            <a:pPr algn="ctr">
              <a:defRPr>
                <a:solidFill>
                  <a:srgbClr val="FFFFFF"/>
                </a:solidFill>
                <a:latin typeface="Tahoma"/>
                <a:ea typeface="Tahoma"/>
                <a:cs typeface="Tahoma"/>
                <a:sym typeface="Tahoma"/>
              </a:defRPr>
            </a:pPr>
            <a:endParaRPr/>
          </a:p>
        </p:txBody>
      </p:sp>
      <p:sp>
        <p:nvSpPr>
          <p:cNvPr id="12063" name="Straight Connector 4"/>
          <p:cNvSpPr/>
          <p:nvPr/>
        </p:nvSpPr>
        <p:spPr>
          <a:xfrm>
            <a:off x="3400425" y="2857500"/>
            <a:ext cx="381001" cy="0"/>
          </a:xfrm>
          <a:prstGeom prst="line">
            <a:avLst/>
          </a:prstGeom>
          <a:ln w="6350">
            <a:solidFill>
              <a:srgbClr val="FFFFFF"/>
            </a:solidFill>
            <a:miter/>
          </a:ln>
        </p:spPr>
        <p:txBody>
          <a:bodyPr lIns="45719" rIns="45719"/>
          <a:lstStyle/>
          <a:p>
            <a:endParaRPr/>
          </a:p>
        </p:txBody>
      </p:sp>
      <p:sp>
        <p:nvSpPr>
          <p:cNvPr id="12064" name="Straight Connector 9"/>
          <p:cNvSpPr/>
          <p:nvPr/>
        </p:nvSpPr>
        <p:spPr>
          <a:xfrm>
            <a:off x="3400425" y="3162300"/>
            <a:ext cx="457201" cy="0"/>
          </a:xfrm>
          <a:prstGeom prst="line">
            <a:avLst/>
          </a:prstGeom>
          <a:ln w="6350">
            <a:solidFill>
              <a:srgbClr val="FFFFFF"/>
            </a:solidFill>
            <a:miter/>
          </a:ln>
        </p:spPr>
        <p:txBody>
          <a:bodyPr lIns="45719" rIns="45719"/>
          <a:lstStyle/>
          <a:p>
            <a:endParaRPr/>
          </a:p>
        </p:txBody>
      </p:sp>
      <p:sp>
        <p:nvSpPr>
          <p:cNvPr id="12065" name="Straight Connector 12"/>
          <p:cNvSpPr/>
          <p:nvPr/>
        </p:nvSpPr>
        <p:spPr>
          <a:xfrm>
            <a:off x="3400425" y="3467100"/>
            <a:ext cx="457201" cy="0"/>
          </a:xfrm>
          <a:prstGeom prst="line">
            <a:avLst/>
          </a:prstGeom>
          <a:ln w="6350">
            <a:solidFill>
              <a:srgbClr val="FFFFFF"/>
            </a:solidFill>
            <a:miter/>
          </a:ln>
        </p:spPr>
        <p:txBody>
          <a:bodyPr lIns="45719" rIns="45719"/>
          <a:lstStyle/>
          <a:p>
            <a:endParaRPr/>
          </a:p>
        </p:txBody>
      </p:sp>
    </p:spTree>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67" name="TextBox 5"/>
          <p:cNvSpPr txBox="1"/>
          <p:nvPr/>
        </p:nvSpPr>
        <p:spPr>
          <a:xfrm>
            <a:off x="5206181" y="147488"/>
            <a:ext cx="899652" cy="1434466"/>
          </a:xfrm>
          <a:prstGeom prst="rect">
            <a:avLst/>
          </a:prstGeom>
          <a:solidFill>
            <a:srgbClr val="DDD2BC"/>
          </a:solidFill>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900">
                <a:solidFill>
                  <a:srgbClr val="002060"/>
                </a:solidFill>
                <a:latin typeface="Corbel"/>
                <a:ea typeface="Corbel"/>
                <a:cs typeface="Corbel"/>
                <a:sym typeface="Corbel"/>
              </a:defRPr>
            </a:pPr>
            <a:r>
              <a:t>AUTÓGRAFO </a:t>
            </a:r>
            <a:r>
              <a:rPr sz="1600"/>
              <a:t>xxxxxxxxxxxxxxxxxxxxxxxxxxxxxx</a:t>
            </a:r>
          </a:p>
        </p:txBody>
      </p:sp>
      <p:sp>
        <p:nvSpPr>
          <p:cNvPr id="12068" name="TextBox 6"/>
          <p:cNvSpPr txBox="1"/>
          <p:nvPr/>
        </p:nvSpPr>
        <p:spPr>
          <a:xfrm>
            <a:off x="296440" y="578362"/>
            <a:ext cx="1914343" cy="4714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400">
                <a:latin typeface="Corbel"/>
                <a:ea typeface="Corbel"/>
                <a:cs typeface="Corbel"/>
                <a:sym typeface="Corbel"/>
              </a:defRPr>
            </a:pPr>
            <a:r>
              <a:t>1</a:t>
            </a:r>
            <a:r>
              <a:rPr baseline="30000"/>
              <a:t>er </a:t>
            </a:r>
            <a:r>
              <a:t>Siglo</a:t>
            </a: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r>
              <a:t>2</a:t>
            </a:r>
            <a:r>
              <a:rPr baseline="30000"/>
              <a:t>ndo </a:t>
            </a:r>
            <a:r>
              <a:t>Siglo</a:t>
            </a: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r>
              <a:t>3</a:t>
            </a:r>
            <a:r>
              <a:rPr baseline="30000"/>
              <a:t>er </a:t>
            </a:r>
            <a:r>
              <a:t>Siglo</a:t>
            </a: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r>
              <a:t>4</a:t>
            </a:r>
            <a:r>
              <a:rPr baseline="30000"/>
              <a:t>to </a:t>
            </a:r>
            <a:r>
              <a:t>Siglo</a:t>
            </a: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endParaRPr/>
          </a:p>
          <a:p>
            <a:pPr defTabSz="457200">
              <a:defRPr sz="2400">
                <a:latin typeface="Corbel"/>
                <a:ea typeface="Corbel"/>
                <a:cs typeface="Corbel"/>
                <a:sym typeface="Corbel"/>
              </a:defRPr>
            </a:pPr>
            <a:r>
              <a:t>5</a:t>
            </a:r>
            <a:r>
              <a:rPr baseline="30000"/>
              <a:t>to </a:t>
            </a:r>
            <a:r>
              <a:t>Siglo</a:t>
            </a:r>
          </a:p>
        </p:txBody>
      </p:sp>
      <p:sp>
        <p:nvSpPr>
          <p:cNvPr id="12069" name="TextBox 7"/>
          <p:cNvSpPr txBox="1"/>
          <p:nvPr/>
        </p:nvSpPr>
        <p:spPr>
          <a:xfrm>
            <a:off x="3662515" y="1009244"/>
            <a:ext cx="899652" cy="1156654"/>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a:t>
            </a:r>
            <a:r>
              <a:rPr>
                <a:solidFill>
                  <a:srgbClr val="FF0000"/>
                </a:solidFill>
              </a:rPr>
              <a:t>x</a:t>
            </a:r>
            <a:r>
              <a:t>xxxxxxxxxxxxxxxxxxxxx</a:t>
            </a:r>
          </a:p>
        </p:txBody>
      </p:sp>
      <p:sp>
        <p:nvSpPr>
          <p:cNvPr id="12070" name="TextBox 8"/>
          <p:cNvSpPr txBox="1"/>
          <p:nvPr/>
        </p:nvSpPr>
        <p:spPr>
          <a:xfrm>
            <a:off x="7251290" y="1363206"/>
            <a:ext cx="899652" cy="1156653"/>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xxxxxxxxxxxxxxx</a:t>
            </a:r>
            <a:r>
              <a:rPr>
                <a:solidFill>
                  <a:srgbClr val="FF0000"/>
                </a:solidFill>
              </a:rPr>
              <a:t>x</a:t>
            </a:r>
            <a:r>
              <a:t>xxxxxxxxxxxx</a:t>
            </a:r>
          </a:p>
        </p:txBody>
      </p:sp>
      <p:sp>
        <p:nvSpPr>
          <p:cNvPr id="12071" name="TextBox 9"/>
          <p:cNvSpPr txBox="1"/>
          <p:nvPr/>
        </p:nvSpPr>
        <p:spPr>
          <a:xfrm>
            <a:off x="9758515" y="1009244"/>
            <a:ext cx="899652" cy="1142366"/>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xxxxxxxxxxxxxxxxxxxxxxxxxxxx</a:t>
            </a:r>
          </a:p>
        </p:txBody>
      </p:sp>
      <p:sp>
        <p:nvSpPr>
          <p:cNvPr id="12072" name="TextBox 10"/>
          <p:cNvSpPr txBox="1"/>
          <p:nvPr/>
        </p:nvSpPr>
        <p:spPr>
          <a:xfrm>
            <a:off x="2831689" y="2578923"/>
            <a:ext cx="899652" cy="1185228"/>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a:t>
            </a:r>
            <a:r>
              <a:rPr>
                <a:solidFill>
                  <a:srgbClr val="FF0000"/>
                </a:solidFill>
              </a:rPr>
              <a:t>x</a:t>
            </a:r>
            <a:r>
              <a:t>xxxxxxxxxxxx</a:t>
            </a:r>
            <a:r>
              <a:rPr>
                <a:solidFill>
                  <a:srgbClr val="00B0F0"/>
                </a:solidFill>
              </a:rPr>
              <a:t>x</a:t>
            </a:r>
            <a:r>
              <a:t>xxxxxxxxx</a:t>
            </a:r>
            <a:r>
              <a:rPr>
                <a:solidFill>
                  <a:srgbClr val="00B0F0"/>
                </a:solidFill>
              </a:rPr>
              <a:t>x</a:t>
            </a:r>
            <a:r>
              <a:t>x</a:t>
            </a:r>
          </a:p>
        </p:txBody>
      </p:sp>
      <p:sp>
        <p:nvSpPr>
          <p:cNvPr id="12073" name="TextBox 11"/>
          <p:cNvSpPr txBox="1"/>
          <p:nvPr/>
        </p:nvSpPr>
        <p:spPr>
          <a:xfrm>
            <a:off x="4426973" y="2417327"/>
            <a:ext cx="899652" cy="1156653"/>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a:t>
            </a:r>
            <a:r>
              <a:rPr>
                <a:solidFill>
                  <a:srgbClr val="FF0000"/>
                </a:solidFill>
              </a:rPr>
              <a:t>x</a:t>
            </a:r>
            <a:r>
              <a:t>xxxxxxxxxxxxxxxxxxxxx</a:t>
            </a:r>
          </a:p>
        </p:txBody>
      </p:sp>
      <p:sp>
        <p:nvSpPr>
          <p:cNvPr id="12074" name="TextBox 12"/>
          <p:cNvSpPr txBox="1"/>
          <p:nvPr/>
        </p:nvSpPr>
        <p:spPr>
          <a:xfrm>
            <a:off x="6651522" y="2754471"/>
            <a:ext cx="899652" cy="1170941"/>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COPIAR</a:t>
            </a:r>
          </a:p>
          <a:p>
            <a:pPr defTabSz="457200">
              <a:defRPr sz="1600">
                <a:solidFill>
                  <a:srgbClr val="85746C"/>
                </a:solidFill>
                <a:latin typeface="Corbel"/>
                <a:ea typeface="Corbel"/>
                <a:cs typeface="Corbel"/>
                <a:sym typeface="Corbel"/>
              </a:defRPr>
            </a:pPr>
            <a:r>
              <a:t>xxxxxxxxx</a:t>
            </a:r>
            <a:r>
              <a:rPr>
                <a:solidFill>
                  <a:srgbClr val="00B0F0"/>
                </a:solidFill>
              </a:rPr>
              <a:t>xx</a:t>
            </a:r>
            <a:r>
              <a:t>xxxxx</a:t>
            </a:r>
            <a:r>
              <a:rPr>
                <a:solidFill>
                  <a:srgbClr val="FF0000"/>
                </a:solidFill>
              </a:rPr>
              <a:t>x</a:t>
            </a:r>
            <a:r>
              <a:t>xxxxxxxxxxxx</a:t>
            </a:r>
          </a:p>
        </p:txBody>
      </p:sp>
      <p:sp>
        <p:nvSpPr>
          <p:cNvPr id="12075" name="TextBox 13"/>
          <p:cNvSpPr txBox="1"/>
          <p:nvPr/>
        </p:nvSpPr>
        <p:spPr>
          <a:xfrm>
            <a:off x="7976420" y="2754471"/>
            <a:ext cx="899652" cy="1170941"/>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E</a:t>
            </a:r>
          </a:p>
          <a:p>
            <a:pPr defTabSz="457200">
              <a:defRPr sz="1600">
                <a:solidFill>
                  <a:srgbClr val="00B0F0"/>
                </a:solidFill>
                <a:latin typeface="Corbel"/>
                <a:ea typeface="Corbel"/>
                <a:cs typeface="Corbel"/>
                <a:sym typeface="Corbel"/>
              </a:defRPr>
            </a:pPr>
            <a:r>
              <a:t>x</a:t>
            </a:r>
            <a:r>
              <a:rPr>
                <a:solidFill>
                  <a:srgbClr val="000000"/>
                </a:solidFill>
              </a:rPr>
              <a:t>xxxxxxxxxxxxxxx</a:t>
            </a:r>
            <a:r>
              <a:rPr>
                <a:solidFill>
                  <a:srgbClr val="FF0000"/>
                </a:solidFill>
              </a:rPr>
              <a:t>x</a:t>
            </a:r>
            <a:r>
              <a:rPr>
                <a:solidFill>
                  <a:srgbClr val="000000"/>
                </a:solidFill>
              </a:rPr>
              <a:t>xxxxxxxxxxxx</a:t>
            </a:r>
          </a:p>
        </p:txBody>
      </p:sp>
      <p:sp>
        <p:nvSpPr>
          <p:cNvPr id="12076" name="TextBox 14"/>
          <p:cNvSpPr txBox="1"/>
          <p:nvPr/>
        </p:nvSpPr>
        <p:spPr>
          <a:xfrm>
            <a:off x="11004757" y="2224961"/>
            <a:ext cx="899652" cy="1142366"/>
          </a:xfrm>
          <a:prstGeom prst="rect">
            <a:avLst/>
          </a:prstGeom>
          <a:ln>
            <a:solidFill>
              <a:srgbClr val="BCB2AD"/>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solidFill>
                  <a:srgbClr val="85746C"/>
                </a:solidFill>
                <a:latin typeface="Corbel"/>
                <a:ea typeface="Corbel"/>
                <a:cs typeface="Corbel"/>
                <a:sym typeface="Corbel"/>
              </a:defRPr>
            </a:pPr>
            <a:r>
              <a:t>COPIA</a:t>
            </a:r>
          </a:p>
          <a:p>
            <a:pPr defTabSz="457200">
              <a:defRPr sz="1600">
                <a:solidFill>
                  <a:srgbClr val="85746C"/>
                </a:solidFill>
                <a:latin typeface="Corbel"/>
                <a:ea typeface="Corbel"/>
                <a:cs typeface="Corbel"/>
                <a:sym typeface="Corbel"/>
              </a:defRPr>
            </a:pPr>
            <a:r>
              <a:t>xxxxxxxxxxxxxxxxxxxxxxxxxxxxx</a:t>
            </a:r>
          </a:p>
        </p:txBody>
      </p:sp>
      <p:sp>
        <p:nvSpPr>
          <p:cNvPr id="12077" name="TextBox 15"/>
          <p:cNvSpPr txBox="1"/>
          <p:nvPr/>
        </p:nvSpPr>
        <p:spPr>
          <a:xfrm>
            <a:off x="2863644" y="4029180"/>
            <a:ext cx="899652" cy="1185228"/>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A</a:t>
            </a:r>
          </a:p>
          <a:p>
            <a:pPr defTabSz="457200">
              <a:defRPr sz="1600">
                <a:latin typeface="Corbel"/>
                <a:ea typeface="Corbel"/>
                <a:cs typeface="Corbel"/>
                <a:sym typeface="Corbel"/>
              </a:defRPr>
            </a:pPr>
            <a:r>
              <a:t>xxxxxx</a:t>
            </a:r>
            <a:r>
              <a:rPr>
                <a:solidFill>
                  <a:srgbClr val="FF0000"/>
                </a:solidFill>
              </a:rPr>
              <a:t>x</a:t>
            </a:r>
            <a:r>
              <a:t>xxxxxxxxxxxx</a:t>
            </a:r>
            <a:r>
              <a:rPr>
                <a:solidFill>
                  <a:srgbClr val="00B0F0"/>
                </a:solidFill>
              </a:rPr>
              <a:t>x</a:t>
            </a:r>
            <a:r>
              <a:t>xxxxxxxxx</a:t>
            </a:r>
            <a:r>
              <a:rPr>
                <a:solidFill>
                  <a:srgbClr val="00B0F0"/>
                </a:solidFill>
              </a:rPr>
              <a:t>x</a:t>
            </a:r>
            <a:r>
              <a:t>x</a:t>
            </a:r>
          </a:p>
        </p:txBody>
      </p:sp>
      <p:sp>
        <p:nvSpPr>
          <p:cNvPr id="12078" name="TextBox 16"/>
          <p:cNvSpPr txBox="1"/>
          <p:nvPr/>
        </p:nvSpPr>
        <p:spPr>
          <a:xfrm>
            <a:off x="4005415" y="4303410"/>
            <a:ext cx="899652" cy="1185228"/>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B</a:t>
            </a:r>
          </a:p>
          <a:p>
            <a:pPr defTabSz="457200">
              <a:defRPr sz="1600">
                <a:latin typeface="Corbel"/>
                <a:ea typeface="Corbel"/>
                <a:cs typeface="Corbel"/>
                <a:sym typeface="Corbel"/>
              </a:defRPr>
            </a:pPr>
            <a:r>
              <a:t>xxxxxx</a:t>
            </a:r>
            <a:r>
              <a:rPr>
                <a:solidFill>
                  <a:srgbClr val="FF0000"/>
                </a:solidFill>
              </a:rPr>
              <a:t>x</a:t>
            </a:r>
            <a:r>
              <a:t>xxxxxxxxxxxx</a:t>
            </a:r>
            <a:r>
              <a:rPr>
                <a:solidFill>
                  <a:srgbClr val="00B0F0"/>
                </a:solidFill>
              </a:rPr>
              <a:t>x</a:t>
            </a:r>
            <a:r>
              <a:t>xxxxxxxxx</a:t>
            </a:r>
            <a:r>
              <a:rPr>
                <a:solidFill>
                  <a:srgbClr val="00B0F0"/>
                </a:solidFill>
              </a:rPr>
              <a:t>x</a:t>
            </a:r>
          </a:p>
        </p:txBody>
      </p:sp>
      <p:sp>
        <p:nvSpPr>
          <p:cNvPr id="12079" name="TextBox 17"/>
          <p:cNvSpPr txBox="1"/>
          <p:nvPr/>
        </p:nvSpPr>
        <p:spPr>
          <a:xfrm>
            <a:off x="5132439" y="4303410"/>
            <a:ext cx="899652" cy="1156653"/>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C</a:t>
            </a:r>
          </a:p>
          <a:p>
            <a:pPr defTabSz="457200">
              <a:defRPr sz="1600">
                <a:latin typeface="Corbel"/>
                <a:ea typeface="Corbel"/>
                <a:cs typeface="Corbel"/>
                <a:sym typeface="Corbel"/>
              </a:defRPr>
            </a:pPr>
            <a:r>
              <a:t>xxxxxx</a:t>
            </a:r>
            <a:r>
              <a:rPr>
                <a:solidFill>
                  <a:srgbClr val="FF0000"/>
                </a:solidFill>
              </a:rPr>
              <a:t>x</a:t>
            </a:r>
            <a:r>
              <a:t>xxxxxxxxxxxxxxxxxxxxx</a:t>
            </a:r>
          </a:p>
        </p:txBody>
      </p:sp>
      <p:sp>
        <p:nvSpPr>
          <p:cNvPr id="12080" name="Straight Arrow Connector 19"/>
          <p:cNvSpPr/>
          <p:nvPr/>
        </p:nvSpPr>
        <p:spPr>
          <a:xfrm flipH="1">
            <a:off x="4112340" y="383457"/>
            <a:ext cx="1093841" cy="486699"/>
          </a:xfrm>
          <a:prstGeom prst="line">
            <a:avLst/>
          </a:prstGeom>
          <a:ln w="6350">
            <a:solidFill>
              <a:srgbClr val="000000"/>
            </a:solidFill>
            <a:tailEnd type="triangle"/>
          </a:ln>
        </p:spPr>
        <p:txBody>
          <a:bodyPr lIns="45719" rIns="45719"/>
          <a:lstStyle/>
          <a:p>
            <a:endParaRPr/>
          </a:p>
        </p:txBody>
      </p:sp>
      <p:sp>
        <p:nvSpPr>
          <p:cNvPr id="12081" name="Straight Arrow Connector 21"/>
          <p:cNvSpPr/>
          <p:nvPr/>
        </p:nvSpPr>
        <p:spPr>
          <a:xfrm flipH="1">
            <a:off x="3328216" y="1617104"/>
            <a:ext cx="334301" cy="800224"/>
          </a:xfrm>
          <a:prstGeom prst="line">
            <a:avLst/>
          </a:prstGeom>
          <a:ln w="6350">
            <a:solidFill>
              <a:srgbClr val="000000"/>
            </a:solidFill>
            <a:tailEnd type="triangle"/>
          </a:ln>
        </p:spPr>
        <p:txBody>
          <a:bodyPr lIns="45719" rIns="45719"/>
          <a:lstStyle/>
          <a:p>
            <a:endParaRPr/>
          </a:p>
        </p:txBody>
      </p:sp>
      <p:sp>
        <p:nvSpPr>
          <p:cNvPr id="12082" name="Straight Arrow Connector 24"/>
          <p:cNvSpPr/>
          <p:nvPr/>
        </p:nvSpPr>
        <p:spPr>
          <a:xfrm>
            <a:off x="4562166" y="1617104"/>
            <a:ext cx="369942" cy="639113"/>
          </a:xfrm>
          <a:prstGeom prst="line">
            <a:avLst/>
          </a:prstGeom>
          <a:ln w="6350">
            <a:solidFill>
              <a:srgbClr val="000000"/>
            </a:solidFill>
            <a:tailEnd type="triangle"/>
          </a:ln>
        </p:spPr>
        <p:txBody>
          <a:bodyPr lIns="45719" rIns="45719"/>
          <a:lstStyle/>
          <a:p>
            <a:endParaRPr/>
          </a:p>
        </p:txBody>
      </p:sp>
      <p:sp>
        <p:nvSpPr>
          <p:cNvPr id="12083" name="Straight Arrow Connector 27"/>
          <p:cNvSpPr/>
          <p:nvPr/>
        </p:nvSpPr>
        <p:spPr>
          <a:xfrm flipH="1">
            <a:off x="3281514" y="3794640"/>
            <a:ext cx="2" cy="175549"/>
          </a:xfrm>
          <a:prstGeom prst="line">
            <a:avLst/>
          </a:prstGeom>
          <a:ln w="6350">
            <a:solidFill>
              <a:srgbClr val="000000"/>
            </a:solidFill>
            <a:tailEnd type="triangle"/>
          </a:ln>
        </p:spPr>
        <p:txBody>
          <a:bodyPr lIns="45719" rIns="45719"/>
          <a:lstStyle/>
          <a:p>
            <a:endParaRPr/>
          </a:p>
        </p:txBody>
      </p:sp>
      <p:sp>
        <p:nvSpPr>
          <p:cNvPr id="12084" name="Straight Arrow Connector 29"/>
          <p:cNvSpPr/>
          <p:nvPr/>
        </p:nvSpPr>
        <p:spPr>
          <a:xfrm>
            <a:off x="3281515" y="3794640"/>
            <a:ext cx="1145460" cy="393903"/>
          </a:xfrm>
          <a:prstGeom prst="line">
            <a:avLst/>
          </a:prstGeom>
          <a:ln w="6350">
            <a:solidFill>
              <a:srgbClr val="000000"/>
            </a:solidFill>
            <a:tailEnd type="triangle"/>
          </a:ln>
        </p:spPr>
        <p:txBody>
          <a:bodyPr lIns="45719" rIns="45719"/>
          <a:lstStyle/>
          <a:p>
            <a:endParaRPr/>
          </a:p>
        </p:txBody>
      </p:sp>
      <p:sp>
        <p:nvSpPr>
          <p:cNvPr id="12085" name="Straight Arrow Connector 31"/>
          <p:cNvSpPr/>
          <p:nvPr/>
        </p:nvSpPr>
        <p:spPr>
          <a:xfrm>
            <a:off x="4876799" y="3633044"/>
            <a:ext cx="705466" cy="555499"/>
          </a:xfrm>
          <a:prstGeom prst="line">
            <a:avLst/>
          </a:prstGeom>
          <a:ln w="6350">
            <a:solidFill>
              <a:srgbClr val="000000"/>
            </a:solidFill>
            <a:tailEnd type="triangle"/>
          </a:ln>
        </p:spPr>
        <p:txBody>
          <a:bodyPr lIns="45719" rIns="45719"/>
          <a:lstStyle/>
          <a:p>
            <a:endParaRPr/>
          </a:p>
        </p:txBody>
      </p:sp>
      <p:sp>
        <p:nvSpPr>
          <p:cNvPr id="12086" name="TextBox 32"/>
          <p:cNvSpPr txBox="1"/>
          <p:nvPr/>
        </p:nvSpPr>
        <p:spPr>
          <a:xfrm>
            <a:off x="6951406" y="4580914"/>
            <a:ext cx="899652" cy="1170941"/>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D</a:t>
            </a:r>
          </a:p>
          <a:p>
            <a:pPr defTabSz="457200">
              <a:defRPr sz="1600">
                <a:latin typeface="Corbel"/>
                <a:ea typeface="Corbel"/>
                <a:cs typeface="Corbel"/>
                <a:sym typeface="Corbel"/>
              </a:defRPr>
            </a:pPr>
            <a:r>
              <a:t>xxxxxxxxx</a:t>
            </a:r>
            <a:r>
              <a:rPr>
                <a:solidFill>
                  <a:srgbClr val="00B0F0"/>
                </a:solidFill>
              </a:rPr>
              <a:t>xx</a:t>
            </a:r>
            <a:r>
              <a:t>xxxxx</a:t>
            </a:r>
            <a:r>
              <a:rPr>
                <a:solidFill>
                  <a:srgbClr val="FF0000"/>
                </a:solidFill>
              </a:rPr>
              <a:t>x</a:t>
            </a:r>
            <a:r>
              <a:t>xxxxxxxxxxxx</a:t>
            </a:r>
          </a:p>
        </p:txBody>
      </p:sp>
      <p:sp>
        <p:nvSpPr>
          <p:cNvPr id="12087" name="Straight Arrow Connector 35"/>
          <p:cNvSpPr/>
          <p:nvPr/>
        </p:nvSpPr>
        <p:spPr>
          <a:xfrm flipH="1">
            <a:off x="7101347" y="1971064"/>
            <a:ext cx="149944" cy="607859"/>
          </a:xfrm>
          <a:prstGeom prst="line">
            <a:avLst/>
          </a:prstGeom>
          <a:ln w="6350">
            <a:solidFill>
              <a:srgbClr val="000000"/>
            </a:solidFill>
            <a:tailEnd type="triangle"/>
          </a:ln>
        </p:spPr>
        <p:txBody>
          <a:bodyPr lIns="45719" rIns="45719"/>
          <a:lstStyle/>
          <a:p>
            <a:endParaRPr/>
          </a:p>
        </p:txBody>
      </p:sp>
      <p:sp>
        <p:nvSpPr>
          <p:cNvPr id="12088" name="Straight Arrow Connector 37"/>
          <p:cNvSpPr/>
          <p:nvPr/>
        </p:nvSpPr>
        <p:spPr>
          <a:xfrm>
            <a:off x="8150942" y="1971064"/>
            <a:ext cx="275305" cy="607859"/>
          </a:xfrm>
          <a:prstGeom prst="line">
            <a:avLst/>
          </a:prstGeom>
          <a:ln w="6350">
            <a:solidFill>
              <a:srgbClr val="000000"/>
            </a:solidFill>
            <a:tailEnd type="triangle"/>
          </a:ln>
        </p:spPr>
        <p:txBody>
          <a:bodyPr lIns="45719" rIns="45719"/>
          <a:lstStyle/>
          <a:p>
            <a:endParaRPr/>
          </a:p>
        </p:txBody>
      </p:sp>
      <p:sp>
        <p:nvSpPr>
          <p:cNvPr id="12089" name="Straight Arrow Connector 39"/>
          <p:cNvSpPr/>
          <p:nvPr/>
        </p:nvSpPr>
        <p:spPr>
          <a:xfrm>
            <a:off x="7101348" y="3970187"/>
            <a:ext cx="299884" cy="483826"/>
          </a:xfrm>
          <a:prstGeom prst="line">
            <a:avLst/>
          </a:prstGeom>
          <a:ln w="6350">
            <a:solidFill>
              <a:srgbClr val="000000"/>
            </a:solidFill>
            <a:tailEnd type="triangle"/>
          </a:ln>
        </p:spPr>
        <p:txBody>
          <a:bodyPr lIns="45719" rIns="45719"/>
          <a:lstStyle/>
          <a:p>
            <a:endParaRPr/>
          </a:p>
        </p:txBody>
      </p:sp>
      <p:sp>
        <p:nvSpPr>
          <p:cNvPr id="12090" name="TextBox 42"/>
          <p:cNvSpPr txBox="1"/>
          <p:nvPr/>
        </p:nvSpPr>
        <p:spPr>
          <a:xfrm>
            <a:off x="9758523" y="3882414"/>
            <a:ext cx="899652" cy="1899603"/>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F</a:t>
            </a:r>
          </a:p>
          <a:p>
            <a:pPr defTabSz="457200">
              <a:defRPr sz="1600">
                <a:latin typeface="Corbel"/>
                <a:ea typeface="Corbel"/>
                <a:cs typeface="Corbel"/>
                <a:sym typeface="Corbel"/>
              </a:defRPr>
            </a:pPr>
            <a:r>
              <a:t>incógnita</a:t>
            </a:r>
            <a:r>
              <a:rPr>
                <a:solidFill>
                  <a:srgbClr val="FF0000"/>
                </a:solidFill>
              </a:rPr>
              <a:t>incógnita</a:t>
            </a:r>
            <a:r>
              <a:t>xxxxxxxxxxxxxxx</a:t>
            </a:r>
            <a:r>
              <a:rPr>
                <a:solidFill>
                  <a:srgbClr val="00B0F0"/>
                </a:solidFill>
              </a:rPr>
              <a:t>xxx</a:t>
            </a:r>
            <a:r>
              <a:t>xxxxxx</a:t>
            </a:r>
            <a:r>
              <a:rPr>
                <a:solidFill>
                  <a:srgbClr val="FF0000"/>
                </a:solidFill>
              </a:rPr>
              <a:t>incógnita</a:t>
            </a:r>
            <a:r>
              <a:t>incógnita</a:t>
            </a:r>
          </a:p>
        </p:txBody>
      </p:sp>
      <p:sp>
        <p:nvSpPr>
          <p:cNvPr id="12091" name="Straight Arrow Connector 44"/>
          <p:cNvSpPr/>
          <p:nvPr/>
        </p:nvSpPr>
        <p:spPr>
          <a:xfrm flipH="1">
            <a:off x="10208341" y="2224961"/>
            <a:ext cx="2" cy="1569680"/>
          </a:xfrm>
          <a:prstGeom prst="line">
            <a:avLst/>
          </a:prstGeom>
          <a:ln w="6350">
            <a:solidFill>
              <a:srgbClr val="000000"/>
            </a:solidFill>
            <a:tailEnd type="triangle"/>
          </a:ln>
        </p:spPr>
        <p:txBody>
          <a:bodyPr lIns="45719" rIns="45719"/>
          <a:lstStyle/>
          <a:p>
            <a:endParaRPr/>
          </a:p>
        </p:txBody>
      </p:sp>
      <p:sp>
        <p:nvSpPr>
          <p:cNvPr id="12092" name="TextBox 45"/>
          <p:cNvSpPr txBox="1"/>
          <p:nvPr/>
        </p:nvSpPr>
        <p:spPr>
          <a:xfrm>
            <a:off x="11179278" y="4377813"/>
            <a:ext cx="899652" cy="2142491"/>
          </a:xfrm>
          <a:prstGeom prst="rect">
            <a:avLst/>
          </a:prstGeom>
          <a:solidFill>
            <a:srgbClr val="FFFF99"/>
          </a:solidFill>
          <a:ln>
            <a:solidFill>
              <a:srgbClr val="000000"/>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900">
                <a:latin typeface="Corbel"/>
                <a:ea typeface="Corbel"/>
                <a:cs typeface="Corbel"/>
                <a:sym typeface="Corbel"/>
              </a:defRPr>
            </a:pPr>
            <a:r>
              <a:t>COPIA G</a:t>
            </a:r>
          </a:p>
          <a:p>
            <a:pPr defTabSz="457200">
              <a:defRPr sz="1600">
                <a:latin typeface="Corbel"/>
                <a:ea typeface="Corbel"/>
                <a:cs typeface="Corbel"/>
                <a:sym typeface="Corbel"/>
              </a:defRPr>
            </a:pPr>
            <a:r>
              <a:t>incógnita</a:t>
            </a:r>
            <a:r>
              <a:rPr>
                <a:solidFill>
                  <a:srgbClr val="FF0000"/>
                </a:solidFill>
              </a:rPr>
              <a:t>incógnita</a:t>
            </a:r>
            <a:r>
              <a:t>xxxxxxxxxxxx</a:t>
            </a:r>
            <a:r>
              <a:rPr>
                <a:solidFill>
                  <a:srgbClr val="00B0F0"/>
                </a:solidFill>
              </a:rPr>
              <a:t>incógnita</a:t>
            </a:r>
            <a:r>
              <a:t>xxxxxxxxxxxx</a:t>
            </a:r>
            <a:r>
              <a:rPr>
                <a:solidFill>
                  <a:srgbClr val="FF0000"/>
                </a:solidFill>
              </a:rPr>
              <a:t>incógnita</a:t>
            </a:r>
            <a:r>
              <a:t>incógnita</a:t>
            </a:r>
          </a:p>
        </p:txBody>
      </p:sp>
      <p:sp>
        <p:nvSpPr>
          <p:cNvPr id="12093" name="Straight Arrow Connector 47"/>
          <p:cNvSpPr/>
          <p:nvPr/>
        </p:nvSpPr>
        <p:spPr>
          <a:xfrm>
            <a:off x="11454583" y="3440677"/>
            <a:ext cx="174521" cy="862733"/>
          </a:xfrm>
          <a:prstGeom prst="line">
            <a:avLst/>
          </a:prstGeom>
          <a:ln w="6350">
            <a:solidFill>
              <a:srgbClr val="000000"/>
            </a:solidFill>
            <a:tailEnd type="triangle"/>
          </a:ln>
        </p:spPr>
        <p:txBody>
          <a:bodyPr lIns="45719" rIns="45719"/>
          <a:lstStyle/>
          <a:p>
            <a:endParaRPr/>
          </a:p>
        </p:txBody>
      </p:sp>
      <p:sp>
        <p:nvSpPr>
          <p:cNvPr id="12094" name="Straight Arrow Connector 49"/>
          <p:cNvSpPr/>
          <p:nvPr/>
        </p:nvSpPr>
        <p:spPr>
          <a:xfrm>
            <a:off x="6105831" y="383457"/>
            <a:ext cx="1595285" cy="870156"/>
          </a:xfrm>
          <a:prstGeom prst="line">
            <a:avLst/>
          </a:prstGeom>
          <a:ln w="6350">
            <a:solidFill>
              <a:srgbClr val="000000"/>
            </a:solidFill>
            <a:tailEnd type="triangle"/>
          </a:ln>
        </p:spPr>
        <p:txBody>
          <a:bodyPr lIns="45719" rIns="45719"/>
          <a:lstStyle/>
          <a:p>
            <a:endParaRPr/>
          </a:p>
        </p:txBody>
      </p:sp>
      <p:sp>
        <p:nvSpPr>
          <p:cNvPr id="12095" name="Straight Arrow Connector 51"/>
          <p:cNvSpPr/>
          <p:nvPr/>
        </p:nvSpPr>
        <p:spPr>
          <a:xfrm>
            <a:off x="6105832" y="383457"/>
            <a:ext cx="4102510" cy="481221"/>
          </a:xfrm>
          <a:prstGeom prst="line">
            <a:avLst/>
          </a:prstGeom>
          <a:ln w="6350">
            <a:solidFill>
              <a:srgbClr val="000000"/>
            </a:solidFill>
            <a:tailEnd type="triangle"/>
          </a:ln>
        </p:spPr>
        <p:txBody>
          <a:bodyPr lIns="45719" rIns="45719"/>
          <a:lstStyle/>
          <a:p>
            <a:endParaRPr/>
          </a:p>
        </p:txBody>
      </p:sp>
      <p:sp>
        <p:nvSpPr>
          <p:cNvPr id="12096" name="Straight Arrow Connector 53"/>
          <p:cNvSpPr/>
          <p:nvPr/>
        </p:nvSpPr>
        <p:spPr>
          <a:xfrm>
            <a:off x="10658167" y="1617103"/>
            <a:ext cx="796417" cy="400113"/>
          </a:xfrm>
          <a:prstGeom prst="line">
            <a:avLst/>
          </a:prstGeom>
          <a:ln w="6350">
            <a:solidFill>
              <a:srgbClr val="000000"/>
            </a:solidFill>
            <a:tailEnd type="triangle"/>
          </a:ln>
        </p:spPr>
        <p:txBody>
          <a:bodyPr lIns="45719" rIns="45719"/>
          <a:lstStyle/>
          <a:p>
            <a:endParaRPr/>
          </a:p>
        </p:txBody>
      </p:sp>
      <p:sp>
        <p:nvSpPr>
          <p:cNvPr id="12097" name="TextBox 1"/>
          <p:cNvSpPr txBox="1"/>
          <p:nvPr/>
        </p:nvSpPr>
        <p:spPr>
          <a:xfrm>
            <a:off x="296440" y="6518605"/>
            <a:ext cx="11736771" cy="3835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457200">
              <a:defRPr sz="2000">
                <a:solidFill>
                  <a:srgbClr val="C00000"/>
                </a:solidFill>
                <a:latin typeface="Corbel"/>
                <a:ea typeface="Corbel"/>
                <a:cs typeface="Corbel"/>
                <a:sym typeface="Corbel"/>
              </a:defRPr>
            </a:lvl1pPr>
          </a:lstStyle>
          <a:p>
            <a:r>
              <a:t>A medida que los textos se copian y comparten, se transmiten ligeras variaciones a través de copias posteriores.</a:t>
            </a:r>
          </a:p>
        </p:txBody>
      </p:sp>
      <p:sp>
        <p:nvSpPr>
          <p:cNvPr id="12098" name="TextBox 2"/>
          <p:cNvSpPr txBox="1"/>
          <p:nvPr/>
        </p:nvSpPr>
        <p:spPr>
          <a:xfrm>
            <a:off x="2496410" y="1046483"/>
            <a:ext cx="1120386" cy="345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a:latin typeface="Corbel"/>
                <a:ea typeface="Corbel"/>
                <a:cs typeface="Corbel"/>
                <a:sym typeface="Corbel"/>
              </a:defRPr>
            </a:lvl1pPr>
          </a:lstStyle>
          <a:p>
            <a:r>
              <a:t>EGIPTO</a:t>
            </a:r>
          </a:p>
        </p:txBody>
      </p:sp>
      <p:sp>
        <p:nvSpPr>
          <p:cNvPr id="12099" name="TextBox 33"/>
          <p:cNvSpPr txBox="1"/>
          <p:nvPr/>
        </p:nvSpPr>
        <p:spPr>
          <a:xfrm>
            <a:off x="5966436" y="1470040"/>
            <a:ext cx="1197816" cy="345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a:latin typeface="Corbel"/>
                <a:ea typeface="Corbel"/>
                <a:cs typeface="Corbel"/>
                <a:sym typeface="Corbel"/>
              </a:defRPr>
            </a:lvl1pPr>
          </a:lstStyle>
          <a:p>
            <a:r>
              <a:t>PALESTINA</a:t>
            </a:r>
          </a:p>
        </p:txBody>
      </p:sp>
      <p:sp>
        <p:nvSpPr>
          <p:cNvPr id="12100" name="TextBox 34"/>
          <p:cNvSpPr txBox="1"/>
          <p:nvPr/>
        </p:nvSpPr>
        <p:spPr>
          <a:xfrm>
            <a:off x="8592410" y="1131232"/>
            <a:ext cx="1120386" cy="345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a:latin typeface="Corbel"/>
                <a:ea typeface="Corbel"/>
                <a:cs typeface="Corbel"/>
                <a:sym typeface="Corbel"/>
              </a:defRPr>
            </a:lvl1pPr>
          </a:lstStyle>
          <a:p>
            <a:r>
              <a:t>ITALIA</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067"/>
                                        </p:tgtEl>
                                        <p:attrNameLst>
                                          <p:attrName>style.visibility</p:attrName>
                                        </p:attrNameLst>
                                      </p:cBhvr>
                                      <p:to>
                                        <p:strVal val="visible"/>
                                      </p:to>
                                    </p:set>
                                    <p:anim calcmode="lin" valueType="num">
                                      <p:cBhvr>
                                        <p:cTn id="7" dur="500" fill="hold"/>
                                        <p:tgtEl>
                                          <p:spTgt spid="12067"/>
                                        </p:tgtEl>
                                        <p:attrNameLst>
                                          <p:attrName>ppt_w</p:attrName>
                                        </p:attrNameLst>
                                      </p:cBhvr>
                                      <p:tavLst>
                                        <p:tav tm="0">
                                          <p:val>
                                            <p:fltVal val="0"/>
                                          </p:val>
                                        </p:tav>
                                        <p:tav tm="100000">
                                          <p:val>
                                            <p:strVal val="#ppt_w"/>
                                          </p:val>
                                        </p:tav>
                                      </p:tavLst>
                                    </p:anim>
                                    <p:anim calcmode="lin" valueType="num">
                                      <p:cBhvr>
                                        <p:cTn id="8" dur="500" fill="hold"/>
                                        <p:tgtEl>
                                          <p:spTgt spid="1206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2" nodeType="clickEffect">
                                  <p:stCondLst>
                                    <p:cond delay="0"/>
                                  </p:stCondLst>
                                  <p:iterate>
                                    <p:tmAbs val="0"/>
                                  </p:iterate>
                                  <p:childTnLst>
                                    <p:set>
                                      <p:cBhvr>
                                        <p:cTn id="12" fill="hold"/>
                                        <p:tgtEl>
                                          <p:spTgt spid="12080"/>
                                        </p:tgtEl>
                                        <p:attrNameLst>
                                          <p:attrName>style.visibility</p:attrName>
                                        </p:attrNameLst>
                                      </p:cBhvr>
                                      <p:to>
                                        <p:strVal val="visible"/>
                                      </p:to>
                                    </p:set>
                                    <p:animEffect transition="in" filter="wipe(right)">
                                      <p:cBhvr>
                                        <p:cTn id="13" dur="500"/>
                                        <p:tgtEl>
                                          <p:spTgt spid="12080"/>
                                        </p:tgtEl>
                                      </p:cBhvr>
                                    </p:animEffect>
                                  </p:childTnLst>
                                </p:cTn>
                              </p:par>
                            </p:childTnLst>
                          </p:cTn>
                        </p:par>
                        <p:par>
                          <p:cTn id="14" fill="hold">
                            <p:stCondLst>
                              <p:cond delay="500"/>
                            </p:stCondLst>
                            <p:childTnLst>
                              <p:par>
                                <p:cTn id="15" presetID="22" presetClass="entr" presetSubtype="8" fill="hold" grpId="3" nodeType="afterEffect">
                                  <p:stCondLst>
                                    <p:cond delay="0"/>
                                  </p:stCondLst>
                                  <p:iterate>
                                    <p:tmAbs val="0"/>
                                  </p:iterate>
                                  <p:childTnLst>
                                    <p:set>
                                      <p:cBhvr>
                                        <p:cTn id="16" fill="hold"/>
                                        <p:tgtEl>
                                          <p:spTgt spid="12094"/>
                                        </p:tgtEl>
                                        <p:attrNameLst>
                                          <p:attrName>style.visibility</p:attrName>
                                        </p:attrNameLst>
                                      </p:cBhvr>
                                      <p:to>
                                        <p:strVal val="visible"/>
                                      </p:to>
                                    </p:set>
                                    <p:animEffect transition="in" filter="wipe(left)">
                                      <p:cBhvr>
                                        <p:cTn id="17" dur="500"/>
                                        <p:tgtEl>
                                          <p:spTgt spid="12094"/>
                                        </p:tgtEl>
                                      </p:cBhvr>
                                    </p:animEffect>
                                  </p:childTnLst>
                                </p:cTn>
                              </p:par>
                            </p:childTnLst>
                          </p:cTn>
                        </p:par>
                        <p:par>
                          <p:cTn id="18" fill="hold">
                            <p:stCondLst>
                              <p:cond delay="1000"/>
                            </p:stCondLst>
                            <p:childTnLst>
                              <p:par>
                                <p:cTn id="19" presetID="22" presetClass="entr" presetSubtype="8" fill="hold" grpId="4" nodeType="afterEffect">
                                  <p:stCondLst>
                                    <p:cond delay="0"/>
                                  </p:stCondLst>
                                  <p:iterate>
                                    <p:tmAbs val="0"/>
                                  </p:iterate>
                                  <p:childTnLst>
                                    <p:set>
                                      <p:cBhvr>
                                        <p:cTn id="20" fill="hold"/>
                                        <p:tgtEl>
                                          <p:spTgt spid="12095"/>
                                        </p:tgtEl>
                                        <p:attrNameLst>
                                          <p:attrName>style.visibility</p:attrName>
                                        </p:attrNameLst>
                                      </p:cBhvr>
                                      <p:to>
                                        <p:strVal val="visible"/>
                                      </p:to>
                                    </p:set>
                                    <p:animEffect transition="in" filter="wipe(left)">
                                      <p:cBhvr>
                                        <p:cTn id="21" dur="500"/>
                                        <p:tgtEl>
                                          <p:spTgt spid="12095"/>
                                        </p:tgtEl>
                                      </p:cBhvr>
                                    </p:animEffect>
                                  </p:childTnLst>
                                </p:cTn>
                              </p:par>
                            </p:childTnLst>
                          </p:cTn>
                        </p:par>
                        <p:par>
                          <p:cTn id="22" fill="hold">
                            <p:stCondLst>
                              <p:cond delay="1500"/>
                            </p:stCondLst>
                            <p:childTnLst>
                              <p:par>
                                <p:cTn id="23" presetID="23" presetClass="entr" presetSubtype="16" fill="hold" grpId="5" nodeType="afterEffect">
                                  <p:stCondLst>
                                    <p:cond delay="0"/>
                                  </p:stCondLst>
                                  <p:iterate>
                                    <p:tmAbs val="0"/>
                                  </p:iterate>
                                  <p:childTnLst>
                                    <p:set>
                                      <p:cBhvr>
                                        <p:cTn id="24" fill="hold"/>
                                        <p:tgtEl>
                                          <p:spTgt spid="12069"/>
                                        </p:tgtEl>
                                        <p:attrNameLst>
                                          <p:attrName>style.visibility</p:attrName>
                                        </p:attrNameLst>
                                      </p:cBhvr>
                                      <p:to>
                                        <p:strVal val="visible"/>
                                      </p:to>
                                    </p:set>
                                    <p:anim calcmode="lin" valueType="num">
                                      <p:cBhvr>
                                        <p:cTn id="25" dur="500" fill="hold"/>
                                        <p:tgtEl>
                                          <p:spTgt spid="12069"/>
                                        </p:tgtEl>
                                        <p:attrNameLst>
                                          <p:attrName>ppt_w</p:attrName>
                                        </p:attrNameLst>
                                      </p:cBhvr>
                                      <p:tavLst>
                                        <p:tav tm="0">
                                          <p:val>
                                            <p:fltVal val="0"/>
                                          </p:val>
                                        </p:tav>
                                        <p:tav tm="100000">
                                          <p:val>
                                            <p:strVal val="#ppt_w"/>
                                          </p:val>
                                        </p:tav>
                                      </p:tavLst>
                                    </p:anim>
                                    <p:anim calcmode="lin" valueType="num">
                                      <p:cBhvr>
                                        <p:cTn id="26" dur="500" fill="hold"/>
                                        <p:tgtEl>
                                          <p:spTgt spid="12069"/>
                                        </p:tgtEl>
                                        <p:attrNameLst>
                                          <p:attrName>ppt_h</p:attrName>
                                        </p:attrNameLst>
                                      </p:cBhvr>
                                      <p:tavLst>
                                        <p:tav tm="0">
                                          <p:val>
                                            <p:fltVal val="0"/>
                                          </p:val>
                                        </p:tav>
                                        <p:tav tm="100000">
                                          <p:val>
                                            <p:strVal val="#ppt_h"/>
                                          </p:val>
                                        </p:tav>
                                      </p:tavLst>
                                    </p:anim>
                                  </p:childTnLst>
                                </p:cTn>
                              </p:par>
                            </p:childTnLst>
                          </p:cTn>
                        </p:par>
                        <p:par>
                          <p:cTn id="27" fill="hold">
                            <p:stCondLst>
                              <p:cond delay="2000"/>
                            </p:stCondLst>
                            <p:childTnLst>
                              <p:par>
                                <p:cTn id="28" presetID="23" presetClass="entr" presetSubtype="16" fill="hold" grpId="6" nodeType="afterEffect">
                                  <p:stCondLst>
                                    <p:cond delay="0"/>
                                  </p:stCondLst>
                                  <p:iterate>
                                    <p:tmAbs val="0"/>
                                  </p:iterate>
                                  <p:childTnLst>
                                    <p:set>
                                      <p:cBhvr>
                                        <p:cTn id="29" fill="hold"/>
                                        <p:tgtEl>
                                          <p:spTgt spid="12070"/>
                                        </p:tgtEl>
                                        <p:attrNameLst>
                                          <p:attrName>style.visibility</p:attrName>
                                        </p:attrNameLst>
                                      </p:cBhvr>
                                      <p:to>
                                        <p:strVal val="visible"/>
                                      </p:to>
                                    </p:set>
                                    <p:anim calcmode="lin" valueType="num">
                                      <p:cBhvr>
                                        <p:cTn id="30" dur="500" fill="hold"/>
                                        <p:tgtEl>
                                          <p:spTgt spid="12070"/>
                                        </p:tgtEl>
                                        <p:attrNameLst>
                                          <p:attrName>ppt_w</p:attrName>
                                        </p:attrNameLst>
                                      </p:cBhvr>
                                      <p:tavLst>
                                        <p:tav tm="0">
                                          <p:val>
                                            <p:fltVal val="0"/>
                                          </p:val>
                                        </p:tav>
                                        <p:tav tm="100000">
                                          <p:val>
                                            <p:strVal val="#ppt_w"/>
                                          </p:val>
                                        </p:tav>
                                      </p:tavLst>
                                    </p:anim>
                                    <p:anim calcmode="lin" valueType="num">
                                      <p:cBhvr>
                                        <p:cTn id="31" dur="500" fill="hold"/>
                                        <p:tgtEl>
                                          <p:spTgt spid="12070"/>
                                        </p:tgtEl>
                                        <p:attrNameLst>
                                          <p:attrName>ppt_h</p:attrName>
                                        </p:attrNameLst>
                                      </p:cBhvr>
                                      <p:tavLst>
                                        <p:tav tm="0">
                                          <p:val>
                                            <p:fltVal val="0"/>
                                          </p:val>
                                        </p:tav>
                                        <p:tav tm="100000">
                                          <p:val>
                                            <p:strVal val="#ppt_h"/>
                                          </p:val>
                                        </p:tav>
                                      </p:tavLst>
                                    </p:anim>
                                  </p:childTnLst>
                                </p:cTn>
                              </p:par>
                            </p:childTnLst>
                          </p:cTn>
                        </p:par>
                        <p:par>
                          <p:cTn id="32" fill="hold">
                            <p:stCondLst>
                              <p:cond delay="2500"/>
                            </p:stCondLst>
                            <p:childTnLst>
                              <p:par>
                                <p:cTn id="33" presetID="1" presetClass="entr" presetSubtype="0" fill="hold" grpId="7" nodeType="afterEffect">
                                  <p:stCondLst>
                                    <p:cond delay="0"/>
                                  </p:stCondLst>
                                  <p:iterate>
                                    <p:tmAbs val="0"/>
                                  </p:iterate>
                                  <p:childTnLst>
                                    <p:set>
                                      <p:cBhvr>
                                        <p:cTn id="34" fill="hold"/>
                                        <p:tgtEl>
                                          <p:spTgt spid="12098"/>
                                        </p:tgtEl>
                                        <p:attrNameLst>
                                          <p:attrName>style.visibility</p:attrName>
                                        </p:attrNameLst>
                                      </p:cBhvr>
                                      <p:to>
                                        <p:strVal val="visible"/>
                                      </p:to>
                                    </p:set>
                                  </p:childTnLst>
                                </p:cTn>
                              </p:par>
                            </p:childTnLst>
                          </p:cTn>
                        </p:par>
                        <p:par>
                          <p:cTn id="35" fill="hold">
                            <p:stCondLst>
                              <p:cond delay="2500"/>
                            </p:stCondLst>
                            <p:childTnLst>
                              <p:par>
                                <p:cTn id="36" presetID="23" presetClass="entr" presetSubtype="16" fill="hold" grpId="8" nodeType="afterEffect">
                                  <p:stCondLst>
                                    <p:cond delay="0"/>
                                  </p:stCondLst>
                                  <p:iterate>
                                    <p:tmAbs val="0"/>
                                  </p:iterate>
                                  <p:childTnLst>
                                    <p:set>
                                      <p:cBhvr>
                                        <p:cTn id="37" fill="hold"/>
                                        <p:tgtEl>
                                          <p:spTgt spid="12071"/>
                                        </p:tgtEl>
                                        <p:attrNameLst>
                                          <p:attrName>style.visibility</p:attrName>
                                        </p:attrNameLst>
                                      </p:cBhvr>
                                      <p:to>
                                        <p:strVal val="visible"/>
                                      </p:to>
                                    </p:set>
                                    <p:anim calcmode="lin" valueType="num">
                                      <p:cBhvr>
                                        <p:cTn id="38" dur="500" fill="hold"/>
                                        <p:tgtEl>
                                          <p:spTgt spid="12071"/>
                                        </p:tgtEl>
                                        <p:attrNameLst>
                                          <p:attrName>ppt_w</p:attrName>
                                        </p:attrNameLst>
                                      </p:cBhvr>
                                      <p:tavLst>
                                        <p:tav tm="0">
                                          <p:val>
                                            <p:fltVal val="0"/>
                                          </p:val>
                                        </p:tav>
                                        <p:tav tm="100000">
                                          <p:val>
                                            <p:strVal val="#ppt_w"/>
                                          </p:val>
                                        </p:tav>
                                      </p:tavLst>
                                    </p:anim>
                                    <p:anim calcmode="lin" valueType="num">
                                      <p:cBhvr>
                                        <p:cTn id="39" dur="500" fill="hold"/>
                                        <p:tgtEl>
                                          <p:spTgt spid="12071"/>
                                        </p:tgtEl>
                                        <p:attrNameLst>
                                          <p:attrName>ppt_h</p:attrName>
                                        </p:attrNameLst>
                                      </p:cBhvr>
                                      <p:tavLst>
                                        <p:tav tm="0">
                                          <p:val>
                                            <p:fltVal val="0"/>
                                          </p:val>
                                        </p:tav>
                                        <p:tav tm="100000">
                                          <p:val>
                                            <p:strVal val="#ppt_h"/>
                                          </p:val>
                                        </p:tav>
                                      </p:tavLst>
                                    </p:anim>
                                  </p:childTnLst>
                                </p:cTn>
                              </p:par>
                            </p:childTnLst>
                          </p:cTn>
                        </p:par>
                        <p:par>
                          <p:cTn id="40" fill="hold">
                            <p:stCondLst>
                              <p:cond delay="3000"/>
                            </p:stCondLst>
                            <p:childTnLst>
                              <p:par>
                                <p:cTn id="41" presetID="1" presetClass="entr" presetSubtype="0" fill="hold" grpId="9" nodeType="afterEffect">
                                  <p:stCondLst>
                                    <p:cond delay="0"/>
                                  </p:stCondLst>
                                  <p:iterate>
                                    <p:tmAbs val="0"/>
                                  </p:iterate>
                                  <p:childTnLst>
                                    <p:set>
                                      <p:cBhvr>
                                        <p:cTn id="42" fill="hold"/>
                                        <p:tgtEl>
                                          <p:spTgt spid="12099"/>
                                        </p:tgtEl>
                                        <p:attrNameLst>
                                          <p:attrName>style.visibility</p:attrName>
                                        </p:attrNameLst>
                                      </p:cBhvr>
                                      <p:to>
                                        <p:strVal val="visible"/>
                                      </p:to>
                                    </p:set>
                                  </p:childTnLst>
                                </p:cTn>
                              </p:par>
                            </p:childTnLst>
                          </p:cTn>
                        </p:par>
                        <p:par>
                          <p:cTn id="43" fill="hold">
                            <p:stCondLst>
                              <p:cond delay="3000"/>
                            </p:stCondLst>
                            <p:childTnLst>
                              <p:par>
                                <p:cTn id="44" presetID="1" presetClass="entr" presetSubtype="0" fill="hold" grpId="10" nodeType="afterEffect">
                                  <p:stCondLst>
                                    <p:cond delay="0"/>
                                  </p:stCondLst>
                                  <p:iterate>
                                    <p:tmAbs val="0"/>
                                  </p:iterate>
                                  <p:childTnLst>
                                    <p:set>
                                      <p:cBhvr>
                                        <p:cTn id="45" fill="hold"/>
                                        <p:tgtEl>
                                          <p:spTgt spid="12100"/>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11" nodeType="clickEffect">
                                  <p:stCondLst>
                                    <p:cond delay="0"/>
                                  </p:stCondLst>
                                  <p:iterate>
                                    <p:tmAbs val="0"/>
                                  </p:iterate>
                                  <p:childTnLst>
                                    <p:set>
                                      <p:cBhvr>
                                        <p:cTn id="49" fill="hold"/>
                                        <p:tgtEl>
                                          <p:spTgt spid="12081"/>
                                        </p:tgtEl>
                                        <p:attrNameLst>
                                          <p:attrName>style.visibility</p:attrName>
                                        </p:attrNameLst>
                                      </p:cBhvr>
                                      <p:to>
                                        <p:strVal val="visible"/>
                                      </p:to>
                                    </p:set>
                                    <p:animEffect transition="in" filter="wipe(up)">
                                      <p:cBhvr>
                                        <p:cTn id="50" dur="500"/>
                                        <p:tgtEl>
                                          <p:spTgt spid="12081"/>
                                        </p:tgtEl>
                                      </p:cBhvr>
                                    </p:animEffect>
                                  </p:childTnLst>
                                </p:cTn>
                              </p:par>
                            </p:childTnLst>
                          </p:cTn>
                        </p:par>
                        <p:par>
                          <p:cTn id="51" fill="hold">
                            <p:stCondLst>
                              <p:cond delay="500"/>
                            </p:stCondLst>
                            <p:childTnLst>
                              <p:par>
                                <p:cTn id="52" presetID="22" presetClass="entr" presetSubtype="1" fill="hold" grpId="12" nodeType="afterEffect">
                                  <p:stCondLst>
                                    <p:cond delay="0"/>
                                  </p:stCondLst>
                                  <p:iterate>
                                    <p:tmAbs val="0"/>
                                  </p:iterate>
                                  <p:childTnLst>
                                    <p:set>
                                      <p:cBhvr>
                                        <p:cTn id="53" fill="hold"/>
                                        <p:tgtEl>
                                          <p:spTgt spid="12082"/>
                                        </p:tgtEl>
                                        <p:attrNameLst>
                                          <p:attrName>style.visibility</p:attrName>
                                        </p:attrNameLst>
                                      </p:cBhvr>
                                      <p:to>
                                        <p:strVal val="visible"/>
                                      </p:to>
                                    </p:set>
                                    <p:animEffect transition="in" filter="wipe(up)">
                                      <p:cBhvr>
                                        <p:cTn id="54" dur="500"/>
                                        <p:tgtEl>
                                          <p:spTgt spid="12082"/>
                                        </p:tgtEl>
                                      </p:cBhvr>
                                    </p:animEffect>
                                  </p:childTnLst>
                                </p:cTn>
                              </p:par>
                            </p:childTnLst>
                          </p:cTn>
                        </p:par>
                        <p:par>
                          <p:cTn id="55" fill="hold">
                            <p:stCondLst>
                              <p:cond delay="1000"/>
                            </p:stCondLst>
                            <p:childTnLst>
                              <p:par>
                                <p:cTn id="56" presetID="23" presetClass="entr" presetSubtype="16" fill="hold" grpId="13" nodeType="afterEffect">
                                  <p:stCondLst>
                                    <p:cond delay="0"/>
                                  </p:stCondLst>
                                  <p:iterate>
                                    <p:tmAbs val="0"/>
                                  </p:iterate>
                                  <p:childTnLst>
                                    <p:set>
                                      <p:cBhvr>
                                        <p:cTn id="57" fill="hold"/>
                                        <p:tgtEl>
                                          <p:spTgt spid="12072"/>
                                        </p:tgtEl>
                                        <p:attrNameLst>
                                          <p:attrName>style.visibility</p:attrName>
                                        </p:attrNameLst>
                                      </p:cBhvr>
                                      <p:to>
                                        <p:strVal val="visible"/>
                                      </p:to>
                                    </p:set>
                                    <p:anim calcmode="lin" valueType="num">
                                      <p:cBhvr>
                                        <p:cTn id="58" dur="500" fill="hold"/>
                                        <p:tgtEl>
                                          <p:spTgt spid="12072"/>
                                        </p:tgtEl>
                                        <p:attrNameLst>
                                          <p:attrName>ppt_w</p:attrName>
                                        </p:attrNameLst>
                                      </p:cBhvr>
                                      <p:tavLst>
                                        <p:tav tm="0">
                                          <p:val>
                                            <p:fltVal val="0"/>
                                          </p:val>
                                        </p:tav>
                                        <p:tav tm="100000">
                                          <p:val>
                                            <p:strVal val="#ppt_w"/>
                                          </p:val>
                                        </p:tav>
                                      </p:tavLst>
                                    </p:anim>
                                    <p:anim calcmode="lin" valueType="num">
                                      <p:cBhvr>
                                        <p:cTn id="59" dur="500" fill="hold"/>
                                        <p:tgtEl>
                                          <p:spTgt spid="12072"/>
                                        </p:tgtEl>
                                        <p:attrNameLst>
                                          <p:attrName>ppt_h</p:attrName>
                                        </p:attrNameLst>
                                      </p:cBhvr>
                                      <p:tavLst>
                                        <p:tav tm="0">
                                          <p:val>
                                            <p:fltVal val="0"/>
                                          </p:val>
                                        </p:tav>
                                        <p:tav tm="100000">
                                          <p:val>
                                            <p:strVal val="#ppt_h"/>
                                          </p:val>
                                        </p:tav>
                                      </p:tavLst>
                                    </p:anim>
                                  </p:childTnLst>
                                </p:cTn>
                              </p:par>
                            </p:childTnLst>
                          </p:cTn>
                        </p:par>
                        <p:par>
                          <p:cTn id="60" fill="hold">
                            <p:stCondLst>
                              <p:cond delay="1500"/>
                            </p:stCondLst>
                            <p:childTnLst>
                              <p:par>
                                <p:cTn id="61" presetID="23" presetClass="entr" presetSubtype="16" fill="hold" grpId="14" nodeType="afterEffect">
                                  <p:stCondLst>
                                    <p:cond delay="0"/>
                                  </p:stCondLst>
                                  <p:iterate>
                                    <p:tmAbs val="0"/>
                                  </p:iterate>
                                  <p:childTnLst>
                                    <p:set>
                                      <p:cBhvr>
                                        <p:cTn id="62" fill="hold"/>
                                        <p:tgtEl>
                                          <p:spTgt spid="12073"/>
                                        </p:tgtEl>
                                        <p:attrNameLst>
                                          <p:attrName>style.visibility</p:attrName>
                                        </p:attrNameLst>
                                      </p:cBhvr>
                                      <p:to>
                                        <p:strVal val="visible"/>
                                      </p:to>
                                    </p:set>
                                    <p:anim calcmode="lin" valueType="num">
                                      <p:cBhvr>
                                        <p:cTn id="63" dur="500" fill="hold"/>
                                        <p:tgtEl>
                                          <p:spTgt spid="12073"/>
                                        </p:tgtEl>
                                        <p:attrNameLst>
                                          <p:attrName>ppt_w</p:attrName>
                                        </p:attrNameLst>
                                      </p:cBhvr>
                                      <p:tavLst>
                                        <p:tav tm="0">
                                          <p:val>
                                            <p:fltVal val="0"/>
                                          </p:val>
                                        </p:tav>
                                        <p:tav tm="100000">
                                          <p:val>
                                            <p:strVal val="#ppt_w"/>
                                          </p:val>
                                        </p:tav>
                                      </p:tavLst>
                                    </p:anim>
                                    <p:anim calcmode="lin" valueType="num">
                                      <p:cBhvr>
                                        <p:cTn id="64" dur="500" fill="hold"/>
                                        <p:tgtEl>
                                          <p:spTgt spid="12073"/>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15" nodeType="clickEffect">
                                  <p:stCondLst>
                                    <p:cond delay="0"/>
                                  </p:stCondLst>
                                  <p:iterate>
                                    <p:tmAbs val="0"/>
                                  </p:iterate>
                                  <p:childTnLst>
                                    <p:set>
                                      <p:cBhvr>
                                        <p:cTn id="68" fill="hold"/>
                                        <p:tgtEl>
                                          <p:spTgt spid="12087"/>
                                        </p:tgtEl>
                                        <p:attrNameLst>
                                          <p:attrName>style.visibility</p:attrName>
                                        </p:attrNameLst>
                                      </p:cBhvr>
                                      <p:to>
                                        <p:strVal val="visible"/>
                                      </p:to>
                                    </p:set>
                                    <p:animEffect transition="in" filter="wipe(up)">
                                      <p:cBhvr>
                                        <p:cTn id="69" dur="500"/>
                                        <p:tgtEl>
                                          <p:spTgt spid="12087"/>
                                        </p:tgtEl>
                                      </p:cBhvr>
                                    </p:animEffect>
                                  </p:childTnLst>
                                </p:cTn>
                              </p:par>
                            </p:childTnLst>
                          </p:cTn>
                        </p:par>
                        <p:par>
                          <p:cTn id="70" fill="hold">
                            <p:stCondLst>
                              <p:cond delay="500"/>
                            </p:stCondLst>
                            <p:childTnLst>
                              <p:par>
                                <p:cTn id="71" presetID="22" presetClass="entr" presetSubtype="1" fill="hold" grpId="16" nodeType="afterEffect">
                                  <p:stCondLst>
                                    <p:cond delay="0"/>
                                  </p:stCondLst>
                                  <p:iterate>
                                    <p:tmAbs val="0"/>
                                  </p:iterate>
                                  <p:childTnLst>
                                    <p:set>
                                      <p:cBhvr>
                                        <p:cTn id="72" fill="hold"/>
                                        <p:tgtEl>
                                          <p:spTgt spid="12088"/>
                                        </p:tgtEl>
                                        <p:attrNameLst>
                                          <p:attrName>style.visibility</p:attrName>
                                        </p:attrNameLst>
                                      </p:cBhvr>
                                      <p:to>
                                        <p:strVal val="visible"/>
                                      </p:to>
                                    </p:set>
                                    <p:animEffect transition="in" filter="wipe(up)">
                                      <p:cBhvr>
                                        <p:cTn id="73" dur="500"/>
                                        <p:tgtEl>
                                          <p:spTgt spid="12088"/>
                                        </p:tgtEl>
                                      </p:cBhvr>
                                    </p:animEffect>
                                  </p:childTnLst>
                                </p:cTn>
                              </p:par>
                            </p:childTnLst>
                          </p:cTn>
                        </p:par>
                        <p:par>
                          <p:cTn id="74" fill="hold">
                            <p:stCondLst>
                              <p:cond delay="1000"/>
                            </p:stCondLst>
                            <p:childTnLst>
                              <p:par>
                                <p:cTn id="75" presetID="23" presetClass="entr" presetSubtype="16" fill="hold" grpId="17" nodeType="afterEffect">
                                  <p:stCondLst>
                                    <p:cond delay="0"/>
                                  </p:stCondLst>
                                  <p:iterate>
                                    <p:tmAbs val="0"/>
                                  </p:iterate>
                                  <p:childTnLst>
                                    <p:set>
                                      <p:cBhvr>
                                        <p:cTn id="76" fill="hold"/>
                                        <p:tgtEl>
                                          <p:spTgt spid="12074"/>
                                        </p:tgtEl>
                                        <p:attrNameLst>
                                          <p:attrName>style.visibility</p:attrName>
                                        </p:attrNameLst>
                                      </p:cBhvr>
                                      <p:to>
                                        <p:strVal val="visible"/>
                                      </p:to>
                                    </p:set>
                                    <p:anim calcmode="lin" valueType="num">
                                      <p:cBhvr>
                                        <p:cTn id="77" dur="500" fill="hold"/>
                                        <p:tgtEl>
                                          <p:spTgt spid="12074"/>
                                        </p:tgtEl>
                                        <p:attrNameLst>
                                          <p:attrName>ppt_w</p:attrName>
                                        </p:attrNameLst>
                                      </p:cBhvr>
                                      <p:tavLst>
                                        <p:tav tm="0">
                                          <p:val>
                                            <p:fltVal val="0"/>
                                          </p:val>
                                        </p:tav>
                                        <p:tav tm="100000">
                                          <p:val>
                                            <p:strVal val="#ppt_w"/>
                                          </p:val>
                                        </p:tav>
                                      </p:tavLst>
                                    </p:anim>
                                    <p:anim calcmode="lin" valueType="num">
                                      <p:cBhvr>
                                        <p:cTn id="78" dur="500" fill="hold"/>
                                        <p:tgtEl>
                                          <p:spTgt spid="12074"/>
                                        </p:tgtEl>
                                        <p:attrNameLst>
                                          <p:attrName>ppt_h</p:attrName>
                                        </p:attrNameLst>
                                      </p:cBhvr>
                                      <p:tavLst>
                                        <p:tav tm="0">
                                          <p:val>
                                            <p:fltVal val="0"/>
                                          </p:val>
                                        </p:tav>
                                        <p:tav tm="100000">
                                          <p:val>
                                            <p:strVal val="#ppt_h"/>
                                          </p:val>
                                        </p:tav>
                                      </p:tavLst>
                                    </p:anim>
                                  </p:childTnLst>
                                </p:cTn>
                              </p:par>
                            </p:childTnLst>
                          </p:cTn>
                        </p:par>
                        <p:par>
                          <p:cTn id="79" fill="hold">
                            <p:stCondLst>
                              <p:cond delay="1500"/>
                            </p:stCondLst>
                            <p:childTnLst>
                              <p:par>
                                <p:cTn id="80" presetID="23" presetClass="entr" presetSubtype="16" fill="hold" grpId="18" nodeType="afterEffect">
                                  <p:stCondLst>
                                    <p:cond delay="0"/>
                                  </p:stCondLst>
                                  <p:iterate>
                                    <p:tmAbs val="0"/>
                                  </p:iterate>
                                  <p:childTnLst>
                                    <p:set>
                                      <p:cBhvr>
                                        <p:cTn id="81" fill="hold"/>
                                        <p:tgtEl>
                                          <p:spTgt spid="12075"/>
                                        </p:tgtEl>
                                        <p:attrNameLst>
                                          <p:attrName>style.visibility</p:attrName>
                                        </p:attrNameLst>
                                      </p:cBhvr>
                                      <p:to>
                                        <p:strVal val="visible"/>
                                      </p:to>
                                    </p:set>
                                    <p:anim calcmode="lin" valueType="num">
                                      <p:cBhvr>
                                        <p:cTn id="82" dur="500" fill="hold"/>
                                        <p:tgtEl>
                                          <p:spTgt spid="12075"/>
                                        </p:tgtEl>
                                        <p:attrNameLst>
                                          <p:attrName>ppt_w</p:attrName>
                                        </p:attrNameLst>
                                      </p:cBhvr>
                                      <p:tavLst>
                                        <p:tav tm="0">
                                          <p:val>
                                            <p:fltVal val="0"/>
                                          </p:val>
                                        </p:tav>
                                        <p:tav tm="100000">
                                          <p:val>
                                            <p:strVal val="#ppt_w"/>
                                          </p:val>
                                        </p:tav>
                                      </p:tavLst>
                                    </p:anim>
                                    <p:anim calcmode="lin" valueType="num">
                                      <p:cBhvr>
                                        <p:cTn id="83" dur="500" fill="hold"/>
                                        <p:tgtEl>
                                          <p:spTgt spid="12075"/>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19" nodeType="clickEffect">
                                  <p:stCondLst>
                                    <p:cond delay="0"/>
                                  </p:stCondLst>
                                  <p:iterate>
                                    <p:tmAbs val="0"/>
                                  </p:iterate>
                                  <p:childTnLst>
                                    <p:set>
                                      <p:cBhvr>
                                        <p:cTn id="87" fill="hold"/>
                                        <p:tgtEl>
                                          <p:spTgt spid="12096"/>
                                        </p:tgtEl>
                                        <p:attrNameLst>
                                          <p:attrName>style.visibility</p:attrName>
                                        </p:attrNameLst>
                                      </p:cBhvr>
                                      <p:to>
                                        <p:strVal val="visible"/>
                                      </p:to>
                                    </p:set>
                                    <p:animEffect transition="in" filter="wipe(left)">
                                      <p:cBhvr>
                                        <p:cTn id="88" dur="500"/>
                                        <p:tgtEl>
                                          <p:spTgt spid="12096"/>
                                        </p:tgtEl>
                                      </p:cBhvr>
                                    </p:animEffect>
                                  </p:childTnLst>
                                </p:cTn>
                              </p:par>
                            </p:childTnLst>
                          </p:cTn>
                        </p:par>
                        <p:par>
                          <p:cTn id="89" fill="hold">
                            <p:stCondLst>
                              <p:cond delay="500"/>
                            </p:stCondLst>
                            <p:childTnLst>
                              <p:par>
                                <p:cTn id="90" presetID="22" presetClass="entr" presetSubtype="1" fill="hold" grpId="20" nodeType="afterEffect">
                                  <p:stCondLst>
                                    <p:cond delay="0"/>
                                  </p:stCondLst>
                                  <p:iterate>
                                    <p:tmAbs val="0"/>
                                  </p:iterate>
                                  <p:childTnLst>
                                    <p:set>
                                      <p:cBhvr>
                                        <p:cTn id="91" fill="hold"/>
                                        <p:tgtEl>
                                          <p:spTgt spid="12091"/>
                                        </p:tgtEl>
                                        <p:attrNameLst>
                                          <p:attrName>style.visibility</p:attrName>
                                        </p:attrNameLst>
                                      </p:cBhvr>
                                      <p:to>
                                        <p:strVal val="visible"/>
                                      </p:to>
                                    </p:set>
                                    <p:animEffect transition="in" filter="wipe(up)">
                                      <p:cBhvr>
                                        <p:cTn id="92" dur="500"/>
                                        <p:tgtEl>
                                          <p:spTgt spid="12091"/>
                                        </p:tgtEl>
                                      </p:cBhvr>
                                    </p:animEffect>
                                  </p:childTnLst>
                                </p:cTn>
                              </p:par>
                            </p:childTnLst>
                          </p:cTn>
                        </p:par>
                        <p:par>
                          <p:cTn id="93" fill="hold">
                            <p:stCondLst>
                              <p:cond delay="1000"/>
                            </p:stCondLst>
                            <p:childTnLst>
                              <p:par>
                                <p:cTn id="94" presetID="23" presetClass="entr" presetSubtype="16" fill="hold" grpId="21" nodeType="afterEffect">
                                  <p:stCondLst>
                                    <p:cond delay="0"/>
                                  </p:stCondLst>
                                  <p:iterate>
                                    <p:tmAbs val="0"/>
                                  </p:iterate>
                                  <p:childTnLst>
                                    <p:set>
                                      <p:cBhvr>
                                        <p:cTn id="95" fill="hold"/>
                                        <p:tgtEl>
                                          <p:spTgt spid="12076"/>
                                        </p:tgtEl>
                                        <p:attrNameLst>
                                          <p:attrName>style.visibility</p:attrName>
                                        </p:attrNameLst>
                                      </p:cBhvr>
                                      <p:to>
                                        <p:strVal val="visible"/>
                                      </p:to>
                                    </p:set>
                                    <p:anim calcmode="lin" valueType="num">
                                      <p:cBhvr>
                                        <p:cTn id="96" dur="500" fill="hold"/>
                                        <p:tgtEl>
                                          <p:spTgt spid="12076"/>
                                        </p:tgtEl>
                                        <p:attrNameLst>
                                          <p:attrName>ppt_w</p:attrName>
                                        </p:attrNameLst>
                                      </p:cBhvr>
                                      <p:tavLst>
                                        <p:tav tm="0">
                                          <p:val>
                                            <p:fltVal val="0"/>
                                          </p:val>
                                        </p:tav>
                                        <p:tav tm="100000">
                                          <p:val>
                                            <p:strVal val="#ppt_w"/>
                                          </p:val>
                                        </p:tav>
                                      </p:tavLst>
                                    </p:anim>
                                    <p:anim calcmode="lin" valueType="num">
                                      <p:cBhvr>
                                        <p:cTn id="97" dur="500" fill="hold"/>
                                        <p:tgtEl>
                                          <p:spTgt spid="12076"/>
                                        </p:tgtEl>
                                        <p:attrNameLst>
                                          <p:attrName>ppt_h</p:attrName>
                                        </p:attrNameLst>
                                      </p:cBhvr>
                                      <p:tavLst>
                                        <p:tav tm="0">
                                          <p:val>
                                            <p:fltVal val="0"/>
                                          </p:val>
                                        </p:tav>
                                        <p:tav tm="100000">
                                          <p:val>
                                            <p:strVal val="#ppt_h"/>
                                          </p:val>
                                        </p:tav>
                                      </p:tavLst>
                                    </p:anim>
                                  </p:childTnLst>
                                </p:cTn>
                              </p:par>
                            </p:childTnLst>
                          </p:cTn>
                        </p:par>
                        <p:par>
                          <p:cTn id="98" fill="hold">
                            <p:stCondLst>
                              <p:cond delay="1500"/>
                            </p:stCondLst>
                            <p:childTnLst>
                              <p:par>
                                <p:cTn id="99" presetID="23" presetClass="entr" presetSubtype="16" fill="hold" grpId="22" nodeType="afterEffect">
                                  <p:stCondLst>
                                    <p:cond delay="0"/>
                                  </p:stCondLst>
                                  <p:iterate>
                                    <p:tmAbs val="0"/>
                                  </p:iterate>
                                  <p:childTnLst>
                                    <p:set>
                                      <p:cBhvr>
                                        <p:cTn id="100" fill="hold"/>
                                        <p:tgtEl>
                                          <p:spTgt spid="12090"/>
                                        </p:tgtEl>
                                        <p:attrNameLst>
                                          <p:attrName>style.visibility</p:attrName>
                                        </p:attrNameLst>
                                      </p:cBhvr>
                                      <p:to>
                                        <p:strVal val="visible"/>
                                      </p:to>
                                    </p:set>
                                    <p:anim calcmode="lin" valueType="num">
                                      <p:cBhvr>
                                        <p:cTn id="101" dur="500" fill="hold"/>
                                        <p:tgtEl>
                                          <p:spTgt spid="12090"/>
                                        </p:tgtEl>
                                        <p:attrNameLst>
                                          <p:attrName>ppt_w</p:attrName>
                                        </p:attrNameLst>
                                      </p:cBhvr>
                                      <p:tavLst>
                                        <p:tav tm="0">
                                          <p:val>
                                            <p:fltVal val="0"/>
                                          </p:val>
                                        </p:tav>
                                        <p:tav tm="100000">
                                          <p:val>
                                            <p:strVal val="#ppt_w"/>
                                          </p:val>
                                        </p:tav>
                                      </p:tavLst>
                                    </p:anim>
                                    <p:anim calcmode="lin" valueType="num">
                                      <p:cBhvr>
                                        <p:cTn id="102" dur="500" fill="hold"/>
                                        <p:tgtEl>
                                          <p:spTgt spid="12090"/>
                                        </p:tgtEl>
                                        <p:attrNameLst>
                                          <p:attrName>ppt_h</p:attrName>
                                        </p:attrNameLst>
                                      </p:cBhvr>
                                      <p:tavLst>
                                        <p:tav tm="0">
                                          <p:val>
                                            <p:fltVal val="0"/>
                                          </p:val>
                                        </p:tav>
                                        <p:tav tm="100000">
                                          <p:val>
                                            <p:strVal val="#ppt_h"/>
                                          </p:val>
                                        </p:tav>
                                      </p:tavLst>
                                    </p:anim>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grpId="23" nodeType="clickEffect">
                                  <p:stCondLst>
                                    <p:cond delay="0"/>
                                  </p:stCondLst>
                                  <p:iterate>
                                    <p:tmAbs val="0"/>
                                  </p:iterate>
                                  <p:childTnLst>
                                    <p:set>
                                      <p:cBhvr>
                                        <p:cTn id="106" fill="hold"/>
                                        <p:tgtEl>
                                          <p:spTgt spid="12084"/>
                                        </p:tgtEl>
                                        <p:attrNameLst>
                                          <p:attrName>style.visibility</p:attrName>
                                        </p:attrNameLst>
                                      </p:cBhvr>
                                      <p:to>
                                        <p:strVal val="visible"/>
                                      </p:to>
                                    </p:set>
                                    <p:animEffect transition="in" filter="wipe(left)">
                                      <p:cBhvr>
                                        <p:cTn id="107" dur="500"/>
                                        <p:tgtEl>
                                          <p:spTgt spid="12084"/>
                                        </p:tgtEl>
                                      </p:cBhvr>
                                    </p:animEffect>
                                  </p:childTnLst>
                                </p:cTn>
                              </p:par>
                            </p:childTnLst>
                          </p:cTn>
                        </p:par>
                        <p:par>
                          <p:cTn id="108" fill="hold">
                            <p:stCondLst>
                              <p:cond delay="500"/>
                            </p:stCondLst>
                            <p:childTnLst>
                              <p:par>
                                <p:cTn id="109" presetID="22" presetClass="entr" presetSubtype="1" fill="hold" grpId="24" nodeType="afterEffect">
                                  <p:stCondLst>
                                    <p:cond delay="0"/>
                                  </p:stCondLst>
                                  <p:iterate>
                                    <p:tmAbs val="0"/>
                                  </p:iterate>
                                  <p:childTnLst>
                                    <p:set>
                                      <p:cBhvr>
                                        <p:cTn id="110" fill="hold"/>
                                        <p:tgtEl>
                                          <p:spTgt spid="12083"/>
                                        </p:tgtEl>
                                        <p:attrNameLst>
                                          <p:attrName>style.visibility</p:attrName>
                                        </p:attrNameLst>
                                      </p:cBhvr>
                                      <p:to>
                                        <p:strVal val="visible"/>
                                      </p:to>
                                    </p:set>
                                    <p:animEffect transition="in" filter="wipe(up)">
                                      <p:cBhvr>
                                        <p:cTn id="111" dur="500"/>
                                        <p:tgtEl>
                                          <p:spTgt spid="12083"/>
                                        </p:tgtEl>
                                      </p:cBhvr>
                                    </p:animEffect>
                                  </p:childTnLst>
                                </p:cTn>
                              </p:par>
                            </p:childTnLst>
                          </p:cTn>
                        </p:par>
                        <p:par>
                          <p:cTn id="112" fill="hold">
                            <p:stCondLst>
                              <p:cond delay="1000"/>
                            </p:stCondLst>
                            <p:childTnLst>
                              <p:par>
                                <p:cTn id="113" presetID="23" presetClass="entr" presetSubtype="16" fill="hold" grpId="25" nodeType="afterEffect">
                                  <p:stCondLst>
                                    <p:cond delay="0"/>
                                  </p:stCondLst>
                                  <p:iterate>
                                    <p:tmAbs val="0"/>
                                  </p:iterate>
                                  <p:childTnLst>
                                    <p:set>
                                      <p:cBhvr>
                                        <p:cTn id="114" fill="hold"/>
                                        <p:tgtEl>
                                          <p:spTgt spid="12077"/>
                                        </p:tgtEl>
                                        <p:attrNameLst>
                                          <p:attrName>style.visibility</p:attrName>
                                        </p:attrNameLst>
                                      </p:cBhvr>
                                      <p:to>
                                        <p:strVal val="visible"/>
                                      </p:to>
                                    </p:set>
                                    <p:anim calcmode="lin" valueType="num">
                                      <p:cBhvr>
                                        <p:cTn id="115" dur="500" fill="hold"/>
                                        <p:tgtEl>
                                          <p:spTgt spid="12077"/>
                                        </p:tgtEl>
                                        <p:attrNameLst>
                                          <p:attrName>ppt_w</p:attrName>
                                        </p:attrNameLst>
                                      </p:cBhvr>
                                      <p:tavLst>
                                        <p:tav tm="0">
                                          <p:val>
                                            <p:fltVal val="0"/>
                                          </p:val>
                                        </p:tav>
                                        <p:tav tm="100000">
                                          <p:val>
                                            <p:strVal val="#ppt_w"/>
                                          </p:val>
                                        </p:tav>
                                      </p:tavLst>
                                    </p:anim>
                                    <p:anim calcmode="lin" valueType="num">
                                      <p:cBhvr>
                                        <p:cTn id="116" dur="500" fill="hold"/>
                                        <p:tgtEl>
                                          <p:spTgt spid="12077"/>
                                        </p:tgtEl>
                                        <p:attrNameLst>
                                          <p:attrName>ppt_h</p:attrName>
                                        </p:attrNameLst>
                                      </p:cBhvr>
                                      <p:tavLst>
                                        <p:tav tm="0">
                                          <p:val>
                                            <p:fltVal val="0"/>
                                          </p:val>
                                        </p:tav>
                                        <p:tav tm="100000">
                                          <p:val>
                                            <p:strVal val="#ppt_h"/>
                                          </p:val>
                                        </p:tav>
                                      </p:tavLst>
                                    </p:anim>
                                  </p:childTnLst>
                                </p:cTn>
                              </p:par>
                            </p:childTnLst>
                          </p:cTn>
                        </p:par>
                        <p:par>
                          <p:cTn id="117" fill="hold">
                            <p:stCondLst>
                              <p:cond delay="1500"/>
                            </p:stCondLst>
                            <p:childTnLst>
                              <p:par>
                                <p:cTn id="118" presetID="23" presetClass="entr" presetSubtype="16" fill="hold" grpId="26" nodeType="afterEffect">
                                  <p:stCondLst>
                                    <p:cond delay="0"/>
                                  </p:stCondLst>
                                  <p:iterate>
                                    <p:tmAbs val="0"/>
                                  </p:iterate>
                                  <p:childTnLst>
                                    <p:set>
                                      <p:cBhvr>
                                        <p:cTn id="119" fill="hold"/>
                                        <p:tgtEl>
                                          <p:spTgt spid="12078"/>
                                        </p:tgtEl>
                                        <p:attrNameLst>
                                          <p:attrName>style.visibility</p:attrName>
                                        </p:attrNameLst>
                                      </p:cBhvr>
                                      <p:to>
                                        <p:strVal val="visible"/>
                                      </p:to>
                                    </p:set>
                                    <p:anim calcmode="lin" valueType="num">
                                      <p:cBhvr>
                                        <p:cTn id="120" dur="500" fill="hold"/>
                                        <p:tgtEl>
                                          <p:spTgt spid="12078"/>
                                        </p:tgtEl>
                                        <p:attrNameLst>
                                          <p:attrName>ppt_w</p:attrName>
                                        </p:attrNameLst>
                                      </p:cBhvr>
                                      <p:tavLst>
                                        <p:tav tm="0">
                                          <p:val>
                                            <p:fltVal val="0"/>
                                          </p:val>
                                        </p:tav>
                                        <p:tav tm="100000">
                                          <p:val>
                                            <p:strVal val="#ppt_w"/>
                                          </p:val>
                                        </p:tav>
                                      </p:tavLst>
                                    </p:anim>
                                    <p:anim calcmode="lin" valueType="num">
                                      <p:cBhvr>
                                        <p:cTn id="121" dur="500" fill="hold"/>
                                        <p:tgtEl>
                                          <p:spTgt spid="12078"/>
                                        </p:tgtEl>
                                        <p:attrNameLst>
                                          <p:attrName>ppt_h</p:attrName>
                                        </p:attrNameLst>
                                      </p:cBhvr>
                                      <p:tavLst>
                                        <p:tav tm="0">
                                          <p:val>
                                            <p:fltVal val="0"/>
                                          </p:val>
                                        </p:tav>
                                        <p:tav tm="100000">
                                          <p:val>
                                            <p:strVal val="#ppt_h"/>
                                          </p:val>
                                        </p:tav>
                                      </p:tavLst>
                                    </p:anim>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27" nodeType="clickEffect">
                                  <p:stCondLst>
                                    <p:cond delay="0"/>
                                  </p:stCondLst>
                                  <p:iterate>
                                    <p:tmAbs val="0"/>
                                  </p:iterate>
                                  <p:childTnLst>
                                    <p:set>
                                      <p:cBhvr>
                                        <p:cTn id="125" fill="hold"/>
                                        <p:tgtEl>
                                          <p:spTgt spid="12085"/>
                                        </p:tgtEl>
                                        <p:attrNameLst>
                                          <p:attrName>style.visibility</p:attrName>
                                        </p:attrNameLst>
                                      </p:cBhvr>
                                      <p:to>
                                        <p:strVal val="visible"/>
                                      </p:to>
                                    </p:set>
                                    <p:animEffect transition="in" filter="wipe(left)">
                                      <p:cBhvr>
                                        <p:cTn id="126" dur="500"/>
                                        <p:tgtEl>
                                          <p:spTgt spid="12085"/>
                                        </p:tgtEl>
                                      </p:cBhvr>
                                    </p:animEffect>
                                  </p:childTnLst>
                                </p:cTn>
                              </p:par>
                            </p:childTnLst>
                          </p:cTn>
                        </p:par>
                        <p:par>
                          <p:cTn id="127" fill="hold">
                            <p:stCondLst>
                              <p:cond delay="500"/>
                            </p:stCondLst>
                            <p:childTnLst>
                              <p:par>
                                <p:cTn id="128" presetID="23" presetClass="entr" presetSubtype="16" fill="hold" grpId="28" nodeType="afterEffect">
                                  <p:stCondLst>
                                    <p:cond delay="0"/>
                                  </p:stCondLst>
                                  <p:iterate>
                                    <p:tmAbs val="0"/>
                                  </p:iterate>
                                  <p:childTnLst>
                                    <p:set>
                                      <p:cBhvr>
                                        <p:cTn id="129" fill="hold"/>
                                        <p:tgtEl>
                                          <p:spTgt spid="12079"/>
                                        </p:tgtEl>
                                        <p:attrNameLst>
                                          <p:attrName>style.visibility</p:attrName>
                                        </p:attrNameLst>
                                      </p:cBhvr>
                                      <p:to>
                                        <p:strVal val="visible"/>
                                      </p:to>
                                    </p:set>
                                    <p:anim calcmode="lin" valueType="num">
                                      <p:cBhvr>
                                        <p:cTn id="130" dur="500" fill="hold"/>
                                        <p:tgtEl>
                                          <p:spTgt spid="12079"/>
                                        </p:tgtEl>
                                        <p:attrNameLst>
                                          <p:attrName>ppt_w</p:attrName>
                                        </p:attrNameLst>
                                      </p:cBhvr>
                                      <p:tavLst>
                                        <p:tav tm="0">
                                          <p:val>
                                            <p:fltVal val="0"/>
                                          </p:val>
                                        </p:tav>
                                        <p:tav tm="100000">
                                          <p:val>
                                            <p:strVal val="#ppt_w"/>
                                          </p:val>
                                        </p:tav>
                                      </p:tavLst>
                                    </p:anim>
                                    <p:anim calcmode="lin" valueType="num">
                                      <p:cBhvr>
                                        <p:cTn id="131" dur="500" fill="hold"/>
                                        <p:tgtEl>
                                          <p:spTgt spid="12079"/>
                                        </p:tgtEl>
                                        <p:attrNameLst>
                                          <p:attrName>ppt_h</p:attrName>
                                        </p:attrNameLst>
                                      </p:cBhvr>
                                      <p:tavLst>
                                        <p:tav tm="0">
                                          <p:val>
                                            <p:fltVal val="0"/>
                                          </p:val>
                                        </p:tav>
                                        <p:tav tm="100000">
                                          <p:val>
                                            <p:strVal val="#ppt_h"/>
                                          </p:val>
                                        </p:tav>
                                      </p:tavLst>
                                    </p:anim>
                                  </p:childTnLst>
                                </p:cTn>
                              </p:par>
                            </p:childTnLst>
                          </p:cTn>
                        </p:par>
                      </p:childTnLst>
                    </p:cTn>
                  </p:par>
                  <p:par>
                    <p:cTn id="132" fill="hold">
                      <p:stCondLst>
                        <p:cond delay="indefinite"/>
                      </p:stCondLst>
                      <p:childTnLst>
                        <p:par>
                          <p:cTn id="133" fill="hold">
                            <p:stCondLst>
                              <p:cond delay="0"/>
                            </p:stCondLst>
                            <p:childTnLst>
                              <p:par>
                                <p:cTn id="134" presetID="22" presetClass="entr" presetSubtype="1" fill="hold" grpId="29" nodeType="clickEffect">
                                  <p:stCondLst>
                                    <p:cond delay="0"/>
                                  </p:stCondLst>
                                  <p:iterate>
                                    <p:tmAbs val="0"/>
                                  </p:iterate>
                                  <p:childTnLst>
                                    <p:set>
                                      <p:cBhvr>
                                        <p:cTn id="135" fill="hold"/>
                                        <p:tgtEl>
                                          <p:spTgt spid="12089"/>
                                        </p:tgtEl>
                                        <p:attrNameLst>
                                          <p:attrName>style.visibility</p:attrName>
                                        </p:attrNameLst>
                                      </p:cBhvr>
                                      <p:to>
                                        <p:strVal val="visible"/>
                                      </p:to>
                                    </p:set>
                                    <p:animEffect transition="in" filter="wipe(up)">
                                      <p:cBhvr>
                                        <p:cTn id="136" dur="500"/>
                                        <p:tgtEl>
                                          <p:spTgt spid="12089"/>
                                        </p:tgtEl>
                                      </p:cBhvr>
                                    </p:animEffect>
                                  </p:childTnLst>
                                </p:cTn>
                              </p:par>
                            </p:childTnLst>
                          </p:cTn>
                        </p:par>
                        <p:par>
                          <p:cTn id="137" fill="hold">
                            <p:stCondLst>
                              <p:cond delay="500"/>
                            </p:stCondLst>
                            <p:childTnLst>
                              <p:par>
                                <p:cTn id="138" presetID="23" presetClass="entr" presetSubtype="16" fill="hold" grpId="30" nodeType="afterEffect">
                                  <p:stCondLst>
                                    <p:cond delay="0"/>
                                  </p:stCondLst>
                                  <p:iterate>
                                    <p:tmAbs val="0"/>
                                  </p:iterate>
                                  <p:childTnLst>
                                    <p:set>
                                      <p:cBhvr>
                                        <p:cTn id="139" fill="hold"/>
                                        <p:tgtEl>
                                          <p:spTgt spid="12086"/>
                                        </p:tgtEl>
                                        <p:attrNameLst>
                                          <p:attrName>style.visibility</p:attrName>
                                        </p:attrNameLst>
                                      </p:cBhvr>
                                      <p:to>
                                        <p:strVal val="visible"/>
                                      </p:to>
                                    </p:set>
                                    <p:anim calcmode="lin" valueType="num">
                                      <p:cBhvr>
                                        <p:cTn id="140" dur="500" fill="hold"/>
                                        <p:tgtEl>
                                          <p:spTgt spid="12086"/>
                                        </p:tgtEl>
                                        <p:attrNameLst>
                                          <p:attrName>ppt_w</p:attrName>
                                        </p:attrNameLst>
                                      </p:cBhvr>
                                      <p:tavLst>
                                        <p:tav tm="0">
                                          <p:val>
                                            <p:fltVal val="0"/>
                                          </p:val>
                                        </p:tav>
                                        <p:tav tm="100000">
                                          <p:val>
                                            <p:strVal val="#ppt_w"/>
                                          </p:val>
                                        </p:tav>
                                      </p:tavLst>
                                    </p:anim>
                                    <p:anim calcmode="lin" valueType="num">
                                      <p:cBhvr>
                                        <p:cTn id="141" dur="500" fill="hold"/>
                                        <p:tgtEl>
                                          <p:spTgt spid="12086"/>
                                        </p:tgtEl>
                                        <p:attrNameLst>
                                          <p:attrName>ppt_h</p:attrName>
                                        </p:attrNameLst>
                                      </p:cBhvr>
                                      <p:tavLst>
                                        <p:tav tm="0">
                                          <p:val>
                                            <p:fltVal val="0"/>
                                          </p:val>
                                        </p:tav>
                                        <p:tav tm="100000">
                                          <p:val>
                                            <p:strVal val="#ppt_h"/>
                                          </p:val>
                                        </p:tav>
                                      </p:tavLst>
                                    </p:anim>
                                  </p:childTnLst>
                                </p:cTn>
                              </p:par>
                            </p:childTnLst>
                          </p:cTn>
                        </p:par>
                      </p:childTnLst>
                    </p:cTn>
                  </p:par>
                  <p:par>
                    <p:cTn id="142" fill="hold">
                      <p:stCondLst>
                        <p:cond delay="indefinite"/>
                      </p:stCondLst>
                      <p:childTnLst>
                        <p:par>
                          <p:cTn id="143" fill="hold">
                            <p:stCondLst>
                              <p:cond delay="0"/>
                            </p:stCondLst>
                            <p:childTnLst>
                              <p:par>
                                <p:cTn id="144" presetID="22" presetClass="entr" presetSubtype="1" fill="hold" grpId="31" nodeType="clickEffect">
                                  <p:stCondLst>
                                    <p:cond delay="0"/>
                                  </p:stCondLst>
                                  <p:iterate>
                                    <p:tmAbs val="0"/>
                                  </p:iterate>
                                  <p:childTnLst>
                                    <p:set>
                                      <p:cBhvr>
                                        <p:cTn id="145" fill="hold"/>
                                        <p:tgtEl>
                                          <p:spTgt spid="12093"/>
                                        </p:tgtEl>
                                        <p:attrNameLst>
                                          <p:attrName>style.visibility</p:attrName>
                                        </p:attrNameLst>
                                      </p:cBhvr>
                                      <p:to>
                                        <p:strVal val="visible"/>
                                      </p:to>
                                    </p:set>
                                    <p:animEffect transition="in" filter="wipe(up)">
                                      <p:cBhvr>
                                        <p:cTn id="146" dur="500"/>
                                        <p:tgtEl>
                                          <p:spTgt spid="12093"/>
                                        </p:tgtEl>
                                      </p:cBhvr>
                                    </p:animEffect>
                                  </p:childTnLst>
                                </p:cTn>
                              </p:par>
                            </p:childTnLst>
                          </p:cTn>
                        </p:par>
                        <p:par>
                          <p:cTn id="147" fill="hold">
                            <p:stCondLst>
                              <p:cond delay="500"/>
                            </p:stCondLst>
                            <p:childTnLst>
                              <p:par>
                                <p:cTn id="148" presetID="23" presetClass="entr" presetSubtype="16" fill="hold" grpId="32" nodeType="afterEffect">
                                  <p:stCondLst>
                                    <p:cond delay="0"/>
                                  </p:stCondLst>
                                  <p:iterate>
                                    <p:tmAbs val="0"/>
                                  </p:iterate>
                                  <p:childTnLst>
                                    <p:set>
                                      <p:cBhvr>
                                        <p:cTn id="149" fill="hold"/>
                                        <p:tgtEl>
                                          <p:spTgt spid="12092"/>
                                        </p:tgtEl>
                                        <p:attrNameLst>
                                          <p:attrName>style.visibility</p:attrName>
                                        </p:attrNameLst>
                                      </p:cBhvr>
                                      <p:to>
                                        <p:strVal val="visible"/>
                                      </p:to>
                                    </p:set>
                                    <p:anim calcmode="lin" valueType="num">
                                      <p:cBhvr>
                                        <p:cTn id="150" dur="500" fill="hold"/>
                                        <p:tgtEl>
                                          <p:spTgt spid="12092"/>
                                        </p:tgtEl>
                                        <p:attrNameLst>
                                          <p:attrName>ppt_w</p:attrName>
                                        </p:attrNameLst>
                                      </p:cBhvr>
                                      <p:tavLst>
                                        <p:tav tm="0">
                                          <p:val>
                                            <p:fltVal val="0"/>
                                          </p:val>
                                        </p:tav>
                                        <p:tav tm="100000">
                                          <p:val>
                                            <p:strVal val="#ppt_w"/>
                                          </p:val>
                                        </p:tav>
                                      </p:tavLst>
                                    </p:anim>
                                    <p:anim calcmode="lin" valueType="num">
                                      <p:cBhvr>
                                        <p:cTn id="151" dur="500" fill="hold"/>
                                        <p:tgtEl>
                                          <p:spTgt spid="1209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67" grpId="1" animBg="1" advAuto="0"/>
      <p:bldP spid="12069" grpId="5" animBg="1" advAuto="0"/>
      <p:bldP spid="12070" grpId="6" animBg="1" advAuto="0"/>
      <p:bldP spid="12071" grpId="8" animBg="1" advAuto="0"/>
      <p:bldP spid="12072" grpId="13" animBg="1" advAuto="0"/>
      <p:bldP spid="12073" grpId="14" animBg="1" advAuto="0"/>
      <p:bldP spid="12074" grpId="17" animBg="1" advAuto="0"/>
      <p:bldP spid="12075" grpId="18" animBg="1" advAuto="0"/>
      <p:bldP spid="12076" grpId="21" animBg="1" advAuto="0"/>
      <p:bldP spid="12077" grpId="25" animBg="1" advAuto="0"/>
      <p:bldP spid="12078" grpId="26" animBg="1" advAuto="0"/>
      <p:bldP spid="12079" grpId="28" animBg="1" advAuto="0"/>
      <p:bldP spid="12080" grpId="2" animBg="1" advAuto="0"/>
      <p:bldP spid="12081" grpId="11" animBg="1" advAuto="0"/>
      <p:bldP spid="12082" grpId="12" animBg="1" advAuto="0"/>
      <p:bldP spid="12083" grpId="24" animBg="1" advAuto="0"/>
      <p:bldP spid="12084" grpId="23" animBg="1" advAuto="0"/>
      <p:bldP spid="12085" grpId="27" animBg="1" advAuto="0"/>
      <p:bldP spid="12086" grpId="30" animBg="1" advAuto="0"/>
      <p:bldP spid="12087" grpId="15" animBg="1" advAuto="0"/>
      <p:bldP spid="12088" grpId="16" animBg="1" advAuto="0"/>
      <p:bldP spid="12089" grpId="29" animBg="1" advAuto="0"/>
      <p:bldP spid="12090" grpId="22" animBg="1" advAuto="0"/>
      <p:bldP spid="12091" grpId="20" animBg="1" advAuto="0"/>
      <p:bldP spid="12092" grpId="32" animBg="1" advAuto="0"/>
      <p:bldP spid="12093" grpId="31" animBg="1" advAuto="0"/>
      <p:bldP spid="12094" grpId="3" animBg="1" advAuto="0"/>
      <p:bldP spid="12095" grpId="4" animBg="1" advAuto="0"/>
      <p:bldP spid="12096" grpId="19" animBg="1" advAuto="0"/>
      <p:bldP spid="12098" grpId="7" animBg="1" advAuto="0"/>
      <p:bldP spid="12099" grpId="9" animBg="1" advAuto="0"/>
      <p:bldP spid="12100" grpId="10" animBg="1" advAuto="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02" name="Picture 2" descr="Picture 2"/>
          <p:cNvPicPr>
            <a:picLocks noChangeAspect="1"/>
          </p:cNvPicPr>
          <p:nvPr/>
        </p:nvPicPr>
        <p:blipFill>
          <a:blip r:embed="rId2" cstate="email">
            <a:extLst>
              <a:ext uri="{28A0092B-C50C-407E-A947-70E740481C1C}">
                <a14:useLocalDpi xmlns:a14="http://schemas.microsoft.com/office/drawing/2010/main"/>
              </a:ext>
            </a:extLst>
          </a:blip>
          <a:srcRect b="861"/>
          <a:stretch>
            <a:fillRect/>
          </a:stretch>
        </p:blipFill>
        <p:spPr>
          <a:xfrm>
            <a:off x="1524000" y="685800"/>
            <a:ext cx="9144000" cy="6215064"/>
          </a:xfrm>
          <a:prstGeom prst="rect">
            <a:avLst/>
          </a:prstGeom>
          <a:ln w="12700">
            <a:miter lim="400000"/>
          </a:ln>
        </p:spPr>
      </p:pic>
      <p:sp>
        <p:nvSpPr>
          <p:cNvPr id="12103" name="Text Box 3"/>
          <p:cNvSpPr txBox="1"/>
          <p:nvPr/>
        </p:nvSpPr>
        <p:spPr>
          <a:xfrm>
            <a:off x="4260276" y="3677951"/>
            <a:ext cx="1600201" cy="617363"/>
          </a:xfrm>
          <a:prstGeom prst="rect">
            <a:avLst/>
          </a:prstGeom>
          <a:solidFill>
            <a:srgbClr val="22211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spcBef>
                <a:spcPts val="1000"/>
              </a:spcBef>
              <a:defRPr>
                <a:solidFill>
                  <a:srgbClr val="FFFFFF"/>
                </a:solidFill>
                <a:latin typeface="Arial"/>
                <a:ea typeface="Arial"/>
                <a:cs typeface="Arial"/>
                <a:sym typeface="Arial"/>
              </a:defRPr>
            </a:lvl1pPr>
          </a:lstStyle>
          <a:p>
            <a:r>
              <a:t>Texto occidental</a:t>
            </a:r>
          </a:p>
        </p:txBody>
      </p:sp>
      <p:sp>
        <p:nvSpPr>
          <p:cNvPr id="12104" name="Text Box 4"/>
          <p:cNvSpPr txBox="1"/>
          <p:nvPr/>
        </p:nvSpPr>
        <p:spPr>
          <a:xfrm>
            <a:off x="6705602" y="3747661"/>
            <a:ext cx="1752601" cy="350662"/>
          </a:xfrm>
          <a:prstGeom prst="rect">
            <a:avLst/>
          </a:prstGeom>
          <a:solidFill>
            <a:srgbClr val="22211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spcBef>
                <a:spcPts val="1000"/>
              </a:spcBef>
              <a:defRPr>
                <a:solidFill>
                  <a:srgbClr val="FFFFFF"/>
                </a:solidFill>
                <a:latin typeface="Arial"/>
                <a:ea typeface="Arial"/>
                <a:cs typeface="Arial"/>
                <a:sym typeface="Arial"/>
              </a:defRPr>
            </a:lvl1pPr>
          </a:lstStyle>
          <a:p>
            <a:r>
              <a:t>Texto bizantino</a:t>
            </a:r>
          </a:p>
        </p:txBody>
      </p:sp>
      <p:sp>
        <p:nvSpPr>
          <p:cNvPr id="12105" name="Text Box 5"/>
          <p:cNvSpPr txBox="1"/>
          <p:nvPr/>
        </p:nvSpPr>
        <p:spPr>
          <a:xfrm>
            <a:off x="8534400" y="5472550"/>
            <a:ext cx="1828800" cy="617363"/>
          </a:xfrm>
          <a:prstGeom prst="rect">
            <a:avLst/>
          </a:prstGeom>
          <a:solidFill>
            <a:srgbClr val="22211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spcBef>
                <a:spcPts val="1000"/>
              </a:spcBef>
              <a:defRPr>
                <a:solidFill>
                  <a:srgbClr val="FFFFFF"/>
                </a:solidFill>
                <a:latin typeface="Arial"/>
                <a:ea typeface="Arial"/>
                <a:cs typeface="Arial"/>
                <a:sym typeface="Arial"/>
              </a:defRPr>
            </a:lvl1pPr>
          </a:lstStyle>
          <a:p>
            <a:r>
              <a:t>Texto de cesárea</a:t>
            </a:r>
          </a:p>
        </p:txBody>
      </p:sp>
      <p:sp>
        <p:nvSpPr>
          <p:cNvPr id="12106" name="Text Box 6"/>
          <p:cNvSpPr txBox="1"/>
          <p:nvPr/>
        </p:nvSpPr>
        <p:spPr>
          <a:xfrm>
            <a:off x="5791200" y="5562601"/>
            <a:ext cx="1981200" cy="350662"/>
          </a:xfrm>
          <a:prstGeom prst="rect">
            <a:avLst/>
          </a:prstGeom>
          <a:solidFill>
            <a:srgbClr val="22211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spcBef>
                <a:spcPts val="1000"/>
              </a:spcBef>
              <a:defRPr>
                <a:solidFill>
                  <a:srgbClr val="FFFFFF"/>
                </a:solidFill>
                <a:latin typeface="Arial"/>
                <a:ea typeface="Arial"/>
                <a:cs typeface="Arial"/>
                <a:sym typeface="Arial"/>
              </a:defRPr>
            </a:lvl1pPr>
          </a:lstStyle>
          <a:p>
            <a:r>
              <a:t>Texto alejandrino</a:t>
            </a:r>
          </a:p>
        </p:txBody>
      </p:sp>
      <p:sp>
        <p:nvSpPr>
          <p:cNvPr id="12107" name="Text Box 7"/>
          <p:cNvSpPr txBox="1"/>
          <p:nvPr/>
        </p:nvSpPr>
        <p:spPr>
          <a:xfrm>
            <a:off x="1798319" y="1"/>
            <a:ext cx="8366762" cy="523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457200">
              <a:spcBef>
                <a:spcPts val="1600"/>
              </a:spcBef>
              <a:defRPr sz="2800" b="1">
                <a:latin typeface="Cooper Black"/>
                <a:ea typeface="Cooper Black"/>
                <a:cs typeface="Cooper Black"/>
                <a:sym typeface="Cooper Black"/>
              </a:defRPr>
            </a:lvl1pPr>
          </a:lstStyle>
          <a:p>
            <a:r>
              <a:t>FAMILIAS TEXTUALES GEOGRÁFICAS</a:t>
            </a:r>
          </a:p>
        </p:txBody>
      </p:sp>
      <p:sp>
        <p:nvSpPr>
          <p:cNvPr id="12108" name="Slide Number Placeholder 2"/>
          <p:cNvSpPr txBox="1">
            <a:spLocks noGrp="1"/>
          </p:cNvSpPr>
          <p:nvPr>
            <p:ph type="sldNum" sz="quarter" idx="2"/>
          </p:nvPr>
        </p:nvSpPr>
        <p:spPr>
          <a:xfrm>
            <a:off x="8737600" y="6331267"/>
            <a:ext cx="273656" cy="2819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52</a:t>
            </a:fld>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0" name="Title 1"/>
          <p:cNvSpPr txBox="1">
            <a:spLocks noGrp="1"/>
          </p:cNvSpPr>
          <p:nvPr>
            <p:ph type="title"/>
          </p:nvPr>
        </p:nvSpPr>
        <p:spPr>
          <a:xfrm>
            <a:off x="1451578" y="804519"/>
            <a:ext cx="9603277" cy="1049236"/>
          </a:xfrm>
          <a:prstGeom prst="rect">
            <a:avLst/>
          </a:prstGeom>
        </p:spPr>
        <p:txBody>
          <a:bodyPr/>
          <a:lstStyle>
            <a:lvl1pPr algn="ctr"/>
          </a:lstStyle>
          <a:p>
            <a:r>
              <a:t>UN EJEMPLO DE VARIACIÓN TEXTUAL</a:t>
            </a:r>
          </a:p>
        </p:txBody>
      </p:sp>
      <p:sp>
        <p:nvSpPr>
          <p:cNvPr id="12111" name="Content Placeholder 2"/>
          <p:cNvSpPr txBox="1">
            <a:spLocks noGrp="1"/>
          </p:cNvSpPr>
          <p:nvPr>
            <p:ph type="body" sz="quarter" idx="1"/>
          </p:nvPr>
        </p:nvSpPr>
        <p:spPr>
          <a:xfrm>
            <a:off x="1451577" y="1729921"/>
            <a:ext cx="9603277" cy="555798"/>
          </a:xfrm>
          <a:prstGeom prst="rect">
            <a:avLst/>
          </a:prstGeom>
        </p:spPr>
        <p:txBody>
          <a:bodyPr/>
          <a:lstStyle>
            <a:lvl1pPr marL="0" indent="0">
              <a:lnSpc>
                <a:spcPct val="108000"/>
              </a:lnSpc>
              <a:buSzTx/>
              <a:buNone/>
              <a:defRPr sz="2500"/>
            </a:lvl1pPr>
          </a:lstStyle>
          <a:p>
            <a:r>
              <a:t>Marcos 1:2</a:t>
            </a:r>
          </a:p>
        </p:txBody>
      </p:sp>
      <p:pic>
        <p:nvPicPr>
          <p:cNvPr id="12112" name="Picture 3" descr="Picture 3"/>
          <p:cNvPicPr>
            <a:picLocks noChangeAspect="1"/>
          </p:cNvPicPr>
          <p:nvPr/>
        </p:nvPicPr>
        <p:blipFill>
          <a:blip r:embed="rId2"/>
          <a:stretch>
            <a:fillRect/>
          </a:stretch>
        </p:blipFill>
        <p:spPr>
          <a:xfrm>
            <a:off x="503162" y="3350345"/>
            <a:ext cx="3847612" cy="1637072"/>
          </a:xfrm>
          <a:prstGeom prst="rect">
            <a:avLst/>
          </a:prstGeom>
          <a:ln w="12700">
            <a:miter lim="400000"/>
          </a:ln>
        </p:spPr>
      </p:pic>
      <p:pic>
        <p:nvPicPr>
          <p:cNvPr id="12113" name="Picture 5" descr="Picture 5"/>
          <p:cNvPicPr>
            <a:picLocks noChangeAspect="1"/>
          </p:cNvPicPr>
          <p:nvPr/>
        </p:nvPicPr>
        <p:blipFill>
          <a:blip r:embed="rId3"/>
          <a:stretch>
            <a:fillRect/>
          </a:stretch>
        </p:blipFill>
        <p:spPr>
          <a:xfrm>
            <a:off x="4561542" y="3350343"/>
            <a:ext cx="7172756" cy="1637072"/>
          </a:xfrm>
          <a:prstGeom prst="rect">
            <a:avLst/>
          </a:prstGeom>
          <a:ln w="12700">
            <a:miter lim="400000"/>
          </a:ln>
        </p:spPr>
      </p:pic>
      <p:sp>
        <p:nvSpPr>
          <p:cNvPr id="12114" name="TextBox 7"/>
          <p:cNvSpPr txBox="1"/>
          <p:nvPr/>
        </p:nvSpPr>
        <p:spPr>
          <a:xfrm>
            <a:off x="5501983" y="5085345"/>
            <a:ext cx="5135921" cy="396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b="1"/>
            </a:pPr>
            <a:r>
              <a:t>Un Códice Alejandrino</a:t>
            </a:r>
            <a:r>
              <a:rPr sz="2000"/>
              <a:t>(5</a:t>
            </a:r>
            <a:r>
              <a:rPr sz="2000" baseline="30000"/>
              <a:t>to </a:t>
            </a:r>
            <a:r>
              <a:rPr sz="2000"/>
              <a:t>siglo)</a:t>
            </a:r>
          </a:p>
        </p:txBody>
      </p:sp>
      <p:sp>
        <p:nvSpPr>
          <p:cNvPr id="12115" name="TextBox 8"/>
          <p:cNvSpPr txBox="1"/>
          <p:nvPr/>
        </p:nvSpPr>
        <p:spPr>
          <a:xfrm>
            <a:off x="548883" y="2307508"/>
            <a:ext cx="4287113" cy="8341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400">
                <a:latin typeface="Times New Roman"/>
                <a:ea typeface="Times New Roman"/>
                <a:cs typeface="Times New Roman"/>
                <a:sym typeface="Times New Roman"/>
              </a:defRPr>
            </a:pPr>
            <a:r>
              <a:t>…</a:t>
            </a:r>
            <a:r>
              <a:rPr>
                <a:solidFill>
                  <a:srgbClr val="FF0000"/>
                </a:solidFill>
              </a:rPr>
              <a:t>εν τω 'Ησαια τω προφητη</a:t>
            </a:r>
            <a:r>
              <a:rPr>
                <a:latin typeface="Greekth"/>
                <a:ea typeface="Greekth"/>
                <a:cs typeface="Greekth"/>
                <a:sym typeface="Greekth"/>
              </a:rPr>
              <a:t>.</a:t>
            </a:r>
            <a:r>
              <a:rPr>
                <a:solidFill>
                  <a:srgbClr val="FF0000"/>
                </a:solidFill>
                <a:latin typeface="+mj-lt"/>
                <a:ea typeface="+mj-ea"/>
                <a:cs typeface="+mj-cs"/>
                <a:sym typeface="Calibri"/>
              </a:rPr>
              <a:t>  </a:t>
            </a:r>
          </a:p>
          <a:p>
            <a:pPr defTabSz="457200">
              <a:defRPr sz="2400">
                <a:latin typeface="+mj-lt"/>
                <a:ea typeface="+mj-ea"/>
                <a:cs typeface="+mj-cs"/>
                <a:sym typeface="Calibri"/>
              </a:defRPr>
            </a:pPr>
            <a:r>
              <a:t>(= “…</a:t>
            </a:r>
            <a:r>
              <a:rPr>
                <a:solidFill>
                  <a:srgbClr val="FF0000"/>
                </a:solidFill>
              </a:rPr>
              <a:t>en el profeta Isaías</a:t>
            </a:r>
            <a:r>
              <a:t>.”)</a:t>
            </a:r>
          </a:p>
        </p:txBody>
      </p:sp>
      <p:sp>
        <p:nvSpPr>
          <p:cNvPr id="12116" name="TextBox 9"/>
          <p:cNvSpPr txBox="1"/>
          <p:nvPr/>
        </p:nvSpPr>
        <p:spPr>
          <a:xfrm>
            <a:off x="2464454" y="3990664"/>
            <a:ext cx="1797948"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400">
                <a:solidFill>
                  <a:srgbClr val="FF0000"/>
                </a:solidFill>
              </a:defRPr>
            </a:lvl1pPr>
          </a:lstStyle>
          <a:p>
            <a:r>
              <a:t>__________</a:t>
            </a:r>
          </a:p>
        </p:txBody>
      </p:sp>
      <p:sp>
        <p:nvSpPr>
          <p:cNvPr id="12117" name="TextBox 10"/>
          <p:cNvSpPr txBox="1"/>
          <p:nvPr/>
        </p:nvSpPr>
        <p:spPr>
          <a:xfrm>
            <a:off x="817855" y="4317848"/>
            <a:ext cx="3018525"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400">
                <a:solidFill>
                  <a:srgbClr val="FF0000"/>
                </a:solidFill>
              </a:defRPr>
            </a:lvl1pPr>
          </a:lstStyle>
          <a:p>
            <a:r>
              <a:t>_________________</a:t>
            </a:r>
          </a:p>
        </p:txBody>
      </p:sp>
      <p:sp>
        <p:nvSpPr>
          <p:cNvPr id="12118" name="TextBox 11"/>
          <p:cNvSpPr txBox="1"/>
          <p:nvPr/>
        </p:nvSpPr>
        <p:spPr>
          <a:xfrm>
            <a:off x="4901453" y="2345608"/>
            <a:ext cx="3122770" cy="7737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defTabSz="457200">
              <a:defRPr sz="2400">
                <a:latin typeface="Times New Roman"/>
                <a:ea typeface="Times New Roman"/>
                <a:cs typeface="Times New Roman"/>
                <a:sym typeface="Times New Roman"/>
              </a:defRPr>
            </a:pPr>
            <a:r>
              <a:t>…</a:t>
            </a:r>
            <a:r>
              <a:rPr>
                <a:solidFill>
                  <a:srgbClr val="FF0000"/>
                </a:solidFill>
              </a:rPr>
              <a:t>εν τοις προφηταις</a:t>
            </a:r>
            <a:r>
              <a:rPr>
                <a:latin typeface="Greekth"/>
                <a:ea typeface="Greekth"/>
                <a:cs typeface="Greekth"/>
                <a:sym typeface="Greekth"/>
              </a:rPr>
              <a:t>.  </a:t>
            </a:r>
          </a:p>
          <a:p>
            <a:pPr defTabSz="457200">
              <a:defRPr sz="2400">
                <a:latin typeface="+mj-lt"/>
                <a:ea typeface="+mj-ea"/>
                <a:cs typeface="+mj-cs"/>
                <a:sym typeface="Calibri"/>
              </a:defRPr>
            </a:pPr>
            <a:r>
              <a:t>(= “…</a:t>
            </a:r>
            <a:r>
              <a:rPr>
                <a:solidFill>
                  <a:srgbClr val="FF0000"/>
                </a:solidFill>
              </a:rPr>
              <a:t>en los profetas</a:t>
            </a:r>
            <a:r>
              <a:t>.”)</a:t>
            </a:r>
          </a:p>
        </p:txBody>
      </p:sp>
      <p:sp>
        <p:nvSpPr>
          <p:cNvPr id="12119" name="TextBox 12"/>
          <p:cNvSpPr txBox="1"/>
          <p:nvPr/>
        </p:nvSpPr>
        <p:spPr>
          <a:xfrm>
            <a:off x="8115662" y="3915228"/>
            <a:ext cx="3450048"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400">
                <a:solidFill>
                  <a:srgbClr val="FF0000"/>
                </a:solidFill>
              </a:defRPr>
            </a:lvl1pPr>
          </a:lstStyle>
          <a:p>
            <a:r>
              <a:t>___________________</a:t>
            </a:r>
          </a:p>
        </p:txBody>
      </p:sp>
      <p:sp>
        <p:nvSpPr>
          <p:cNvPr id="12120" name="TextBox 13"/>
          <p:cNvSpPr txBox="1"/>
          <p:nvPr/>
        </p:nvSpPr>
        <p:spPr>
          <a:xfrm>
            <a:off x="237743" y="5085345"/>
            <a:ext cx="4370833" cy="447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2400" b="1"/>
            </a:pPr>
            <a:r>
              <a:t>א</a:t>
            </a:r>
            <a:r>
              <a:rPr sz="1800"/>
              <a:t>  CÓDICE SINAITICUS </a:t>
            </a:r>
            <a:r>
              <a:rPr sz="2000"/>
              <a:t>(4</a:t>
            </a:r>
            <a:r>
              <a:rPr sz="2000" baseline="30000"/>
              <a:t>to </a:t>
            </a:r>
            <a:r>
              <a:rPr sz="2000"/>
              <a:t>siglo)</a:t>
            </a:r>
          </a:p>
        </p:txBody>
      </p:sp>
      <p:sp>
        <p:nvSpPr>
          <p:cNvPr id="12121" name="TextBox 14"/>
          <p:cNvSpPr txBox="1"/>
          <p:nvPr/>
        </p:nvSpPr>
        <p:spPr>
          <a:xfrm>
            <a:off x="8334314" y="1693465"/>
            <a:ext cx="3354263" cy="1615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000" b="1" i="1"/>
            </a:lvl1pPr>
          </a:lstStyle>
          <a:p>
            <a:r>
              <a:t>El problema, por supuesto, es que los pasajes citados provienen de Malaquías 3:1 así como de Isaías 40:3.</a:t>
            </a:r>
          </a:p>
        </p:txBody>
      </p:sp>
      <p:sp>
        <p:nvSpPr>
          <p:cNvPr id="12122" name="TextBox 6"/>
          <p:cNvSpPr txBox="1"/>
          <p:nvPr/>
        </p:nvSpPr>
        <p:spPr>
          <a:xfrm>
            <a:off x="5742431" y="5657850"/>
            <a:ext cx="5823279"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400" i="1"/>
            </a:lvl1pPr>
          </a:lstStyle>
          <a:p>
            <a:r>
              <a:t>Seguido de la KJV</a:t>
            </a:r>
          </a:p>
        </p:txBody>
      </p:sp>
      <p:sp>
        <p:nvSpPr>
          <p:cNvPr id="12123" name="TextBox 15"/>
          <p:cNvSpPr txBox="1"/>
          <p:nvPr/>
        </p:nvSpPr>
        <p:spPr>
          <a:xfrm>
            <a:off x="817855" y="5657849"/>
            <a:ext cx="3487200" cy="828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2400" i="1"/>
            </a:lvl1pPr>
          </a:lstStyle>
          <a:p>
            <a:r>
              <a:t>Seguido de todas las versiones modernas.</a:t>
            </a: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5" name="Rectangle 3"/>
          <p:cNvSpPr txBox="1">
            <a:spLocks noGrp="1"/>
          </p:cNvSpPr>
          <p:nvPr>
            <p:ph type="body" sz="half" idx="1"/>
          </p:nvPr>
        </p:nvSpPr>
        <p:spPr>
          <a:xfrm>
            <a:off x="398058" y="3716754"/>
            <a:ext cx="11395883" cy="2291785"/>
          </a:xfrm>
          <a:prstGeom prst="rect">
            <a:avLst/>
          </a:prstGeom>
        </p:spPr>
        <p:txBody>
          <a:bodyPr>
            <a:normAutofit lnSpcReduction="10000"/>
          </a:bodyPr>
          <a:lstStyle>
            <a:lvl1pPr>
              <a:lnSpc>
                <a:spcPct val="90000"/>
              </a:lnSpc>
              <a:spcBef>
                <a:spcPts val="1900"/>
              </a:spcBef>
              <a:buSzTx/>
              <a:buFont typeface="Wingdings"/>
              <a:buNone/>
              <a:defRPr sz="8000">
                <a:solidFill>
                  <a:srgbClr val="FF3300"/>
                </a:solidFill>
                <a:latin typeface="Matura MT Script Capitals"/>
                <a:ea typeface="Matura MT Script Capitals"/>
                <a:cs typeface="Matura MT Script Capitals"/>
                <a:sym typeface="Matura MT Script Capitals"/>
              </a:defRPr>
            </a:lvl1pPr>
          </a:lstStyle>
          <a:p>
            <a:r>
              <a:t>Personajes y escritores clave</a:t>
            </a:r>
          </a:p>
        </p:txBody>
      </p:sp>
      <p:sp>
        <p:nvSpPr>
          <p:cNvPr id="12126"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54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125">
                                            <p:bg/>
                                          </p:spTgt>
                                        </p:tgtEl>
                                        <p:attrNameLst>
                                          <p:attrName>style.visibility</p:attrName>
                                        </p:attrNameLst>
                                      </p:cBhvr>
                                      <p:to>
                                        <p:strVal val="visible"/>
                                      </p:to>
                                    </p:set>
                                    <p:anim calcmode="lin" valueType="num">
                                      <p:cBhvr>
                                        <p:cTn id="7" dur="500" fill="hold"/>
                                        <p:tgtEl>
                                          <p:spTgt spid="12125">
                                            <p:bg/>
                                          </p:spTgt>
                                        </p:tgtEl>
                                        <p:attrNameLst>
                                          <p:attrName>ppt_x</p:attrName>
                                        </p:attrNameLst>
                                      </p:cBhvr>
                                      <p:tavLst>
                                        <p:tav tm="0">
                                          <p:val>
                                            <p:strVal val="0-#ppt_w/2"/>
                                          </p:val>
                                        </p:tav>
                                        <p:tav tm="100000">
                                          <p:val>
                                            <p:strVal val="#ppt_x"/>
                                          </p:val>
                                        </p:tav>
                                      </p:tavLst>
                                    </p:anim>
                                    <p:anim calcmode="lin" valueType="num">
                                      <p:cBhvr>
                                        <p:cTn id="8" dur="500" fill="hold"/>
                                        <p:tgtEl>
                                          <p:spTgt spid="12125">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125">
                                            <p:txEl>
                                              <p:pRg st="0" end="0"/>
                                            </p:txEl>
                                          </p:spTgt>
                                        </p:tgtEl>
                                        <p:attrNameLst>
                                          <p:attrName>style.visibility</p:attrName>
                                        </p:attrNameLst>
                                      </p:cBhvr>
                                      <p:to>
                                        <p:strVal val="visible"/>
                                      </p:to>
                                    </p:set>
                                    <p:anim calcmode="lin" valueType="num">
                                      <p:cBhvr>
                                        <p:cTn id="11" dur="500" fill="hold"/>
                                        <p:tgtEl>
                                          <p:spTgt spid="12125">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12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25" grpId="1" build="p"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8"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Cristo Jesús</a:t>
            </a:r>
          </a:p>
        </p:txBody>
      </p:sp>
      <p:sp>
        <p:nvSpPr>
          <p:cNvPr id="12129"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55</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128">
                                            <p:bg/>
                                          </p:spTgt>
                                        </p:tgtEl>
                                        <p:attrNameLst>
                                          <p:attrName>style.visibility</p:attrName>
                                        </p:attrNameLst>
                                      </p:cBhvr>
                                      <p:to>
                                        <p:strVal val="visible"/>
                                      </p:to>
                                    </p:set>
                                    <p:anim calcmode="lin" valueType="num">
                                      <p:cBhvr>
                                        <p:cTn id="7" dur="500" fill="hold"/>
                                        <p:tgtEl>
                                          <p:spTgt spid="12128">
                                            <p:bg/>
                                          </p:spTgt>
                                        </p:tgtEl>
                                        <p:attrNameLst>
                                          <p:attrName>ppt_x</p:attrName>
                                        </p:attrNameLst>
                                      </p:cBhvr>
                                      <p:tavLst>
                                        <p:tav tm="0">
                                          <p:val>
                                            <p:strVal val="0-#ppt_w/2"/>
                                          </p:val>
                                        </p:tav>
                                        <p:tav tm="100000">
                                          <p:val>
                                            <p:strVal val="#ppt_x"/>
                                          </p:val>
                                        </p:tav>
                                      </p:tavLst>
                                    </p:anim>
                                    <p:anim calcmode="lin" valueType="num">
                                      <p:cBhvr>
                                        <p:cTn id="8" dur="500" fill="hold"/>
                                        <p:tgtEl>
                                          <p:spTgt spid="12128">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128">
                                            <p:txEl>
                                              <p:pRg st="0" end="0"/>
                                            </p:txEl>
                                          </p:spTgt>
                                        </p:tgtEl>
                                        <p:attrNameLst>
                                          <p:attrName>style.visibility</p:attrName>
                                        </p:attrNameLst>
                                      </p:cBhvr>
                                      <p:to>
                                        <p:strVal val="visible"/>
                                      </p:to>
                                    </p:set>
                                    <p:anim calcmode="lin" valueType="num">
                                      <p:cBhvr>
                                        <p:cTn id="11" dur="500" fill="hold"/>
                                        <p:tgtEl>
                                          <p:spTgt spid="12128">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1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28" grpId="1" build="p"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1" name="Rectangle 3"/>
          <p:cNvSpPr txBox="1">
            <a:spLocks noGrp="1"/>
          </p:cNvSpPr>
          <p:nvPr>
            <p:ph type="body" idx="1"/>
          </p:nvPr>
        </p:nvSpPr>
        <p:spPr>
          <a:xfrm>
            <a:off x="419098" y="609598"/>
            <a:ext cx="11382376" cy="6048376"/>
          </a:xfrm>
          <a:prstGeom prst="rect">
            <a:avLst/>
          </a:prstGeom>
          <a:gradFill>
            <a:gsLst>
              <a:gs pos="0">
                <a:srgbClr val="3C0E00"/>
              </a:gs>
              <a:gs pos="100000">
                <a:srgbClr val="821F00"/>
              </a:gs>
            </a:gsLst>
            <a:lin ang="5400000"/>
          </a:gradFill>
          <a:ln w="38100">
            <a:solidFill>
              <a:srgbClr val="000000"/>
            </a:solidFill>
            <a:miter lim="800000"/>
          </a:ln>
        </p:spPr>
        <p:txBody>
          <a:bodyPr/>
          <a:lstStyle/>
          <a:p>
            <a:pPr>
              <a:lnSpc>
                <a:spcPct val="90000"/>
              </a:lnSpc>
              <a:buSzTx/>
              <a:buFont typeface="Wingdings 3"/>
              <a:buNone/>
              <a:defRPr sz="2400" i="1">
                <a:solidFill>
                  <a:srgbClr val="FFFF99"/>
                </a:solidFill>
                <a:latin typeface="Arial Narrow"/>
                <a:ea typeface="Arial Narrow"/>
                <a:cs typeface="Arial Narrow"/>
                <a:sym typeface="Arial Narrow"/>
              </a:defRPr>
            </a:pPr>
            <a:r>
              <a:t>“Aquí estoy tratando de evitar que alguien diga la tontería que la gente suele decir sobre Él: “Estoy dispuesto a aceptar a Jesús como un gran maestro moral, pero no acepto su afirmación de ser Dios”. Esto es lo único que no debemos decir. Un hombre que fuera simplemente un hombre y dijera el tipo de cosas que dijo Jesús no sería un gran maestro moral. Sería un lunático, al nivel del hombre que dice que es un huevo escalfado, o bien sería el Diablo del infierno. Debes tomar una decisión. O este hombre era, y es, el Hijo de Dios, o bien un loco o algo peor. Puedes encerrarlo por tonto, puedes escupirle y matarlo como a un demonio; o puedes caer a sus pies y llamarlo Señor y Dios. Pero no vengamos con ninguna tontería condescendiente sobre que Él es un gran maestro humano. Él no nos ha dejado esa posibilidad. No era su intención”.</a:t>
            </a:r>
          </a:p>
          <a:p>
            <a:pPr>
              <a:lnSpc>
                <a:spcPct val="90000"/>
              </a:lnSpc>
              <a:buSzTx/>
              <a:buFont typeface="Wingdings 3"/>
              <a:buNone/>
              <a:defRPr sz="2000">
                <a:solidFill>
                  <a:srgbClr val="FFFF99"/>
                </a:solidFill>
                <a:latin typeface="Arial Narrow"/>
                <a:ea typeface="Arial Narrow"/>
                <a:cs typeface="Arial Narrow"/>
                <a:sym typeface="Arial Narrow"/>
              </a:defRPr>
            </a:pPr>
            <a:r>
              <a:t>C. S. Lewis</a:t>
            </a:r>
          </a:p>
        </p:txBody>
      </p:sp>
    </p:spTree>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3" name="Slide Number Placeholder 6"/>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57</a:t>
            </a:fld>
            <a:endParaRPr/>
          </a:p>
        </p:txBody>
      </p:sp>
      <p:sp>
        <p:nvSpPr>
          <p:cNvPr id="12134" name="Rectangle 2"/>
          <p:cNvSpPr txBox="1">
            <a:spLocks noGrp="1"/>
          </p:cNvSpPr>
          <p:nvPr>
            <p:ph type="title"/>
          </p:nvPr>
        </p:nvSpPr>
        <p:spPr>
          <a:xfrm>
            <a:off x="1981200" y="76200"/>
            <a:ext cx="8229600" cy="1143000"/>
          </a:xfrm>
          <a:prstGeom prst="rect">
            <a:avLst/>
          </a:prstGeom>
        </p:spPr>
        <p:txBody>
          <a:bodyPr/>
          <a:lstStyle/>
          <a:p>
            <a:pPr algn="l" defTabSz="740663">
              <a:defRPr sz="3240">
                <a:effectLst>
                  <a:outerShdw blurRad="30861" dist="30861" dir="2700000" rotWithShape="0">
                    <a:srgbClr val="000000"/>
                  </a:outerShdw>
                </a:effectLst>
              </a:defRPr>
            </a:pPr>
            <a:r>
              <a:t>¿Cómo era Jesús?</a:t>
            </a:r>
            <a:br/>
            <a:r>
              <a:rPr sz="1620">
                <a:latin typeface="Comic Sans MS"/>
                <a:ea typeface="Comic Sans MS"/>
                <a:cs typeface="Comic Sans MS"/>
                <a:sym typeface="Comic Sans MS"/>
              </a:rPr>
              <a:t>Nadie lo sabe, por supuesto, pero dos imágenes, bastante diferentes entre sí, han capturado la imaginación popular.</a:t>
            </a:r>
          </a:p>
        </p:txBody>
      </p:sp>
      <p:pic>
        <p:nvPicPr>
          <p:cNvPr id="12135" name="Picture 3" descr="Picture 3"/>
          <p:cNvPicPr>
            <a:picLocks noChangeAspect="1"/>
          </p:cNvPicPr>
          <p:nvPr/>
        </p:nvPicPr>
        <p:blipFill>
          <a:blip r:embed="rId2"/>
          <a:stretch>
            <a:fillRect/>
          </a:stretch>
        </p:blipFill>
        <p:spPr>
          <a:xfrm>
            <a:off x="1933575" y="1371600"/>
            <a:ext cx="2206625" cy="3200400"/>
          </a:xfrm>
          <a:prstGeom prst="rect">
            <a:avLst/>
          </a:prstGeom>
          <a:ln w="12700">
            <a:miter lim="400000"/>
          </a:ln>
        </p:spPr>
      </p:pic>
      <p:pic>
        <p:nvPicPr>
          <p:cNvPr id="12136" name="Picture 4" descr="Picture 4"/>
          <p:cNvPicPr>
            <a:picLocks noChangeAspect="1"/>
          </p:cNvPicPr>
          <p:nvPr/>
        </p:nvPicPr>
        <p:blipFill>
          <a:blip r:embed="rId3"/>
          <a:stretch>
            <a:fillRect/>
          </a:stretch>
        </p:blipFill>
        <p:spPr>
          <a:xfrm>
            <a:off x="4267200" y="1371600"/>
            <a:ext cx="3975100" cy="5257800"/>
          </a:xfrm>
          <a:prstGeom prst="rect">
            <a:avLst/>
          </a:prstGeom>
          <a:ln w="12700">
            <a:miter lim="400000"/>
          </a:ln>
        </p:spPr>
      </p:pic>
      <p:sp>
        <p:nvSpPr>
          <p:cNvPr id="12137" name="Text Box 5"/>
          <p:cNvSpPr txBox="1"/>
          <p:nvPr/>
        </p:nvSpPr>
        <p:spPr>
          <a:xfrm>
            <a:off x="198121" y="1371599"/>
            <a:ext cx="1445261" cy="33045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200"/>
              </a:spcBef>
              <a:defRPr sz="2000" b="1">
                <a:solidFill>
                  <a:srgbClr val="FFFFFF"/>
                </a:solidFill>
                <a:latin typeface="Arial Narrow"/>
                <a:ea typeface="Arial Narrow"/>
                <a:cs typeface="Arial Narrow"/>
                <a:sym typeface="Arial Narrow"/>
              </a:defRPr>
            </a:lvl1pPr>
          </a:lstStyle>
          <a:p>
            <a:r>
              <a:t>La imagen negativa (aquí mostrada como positiva) del muy controvertido Santo Sudario de Turín</a:t>
            </a:r>
          </a:p>
        </p:txBody>
      </p:sp>
      <p:sp>
        <p:nvSpPr>
          <p:cNvPr id="12138" name="Text Box 6"/>
          <p:cNvSpPr txBox="1"/>
          <p:nvPr/>
        </p:nvSpPr>
        <p:spPr>
          <a:xfrm>
            <a:off x="8351519" y="1431925"/>
            <a:ext cx="3585212" cy="3012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200"/>
              </a:spcBef>
              <a:defRPr sz="2000" b="1">
                <a:solidFill>
                  <a:srgbClr val="FFFFFF"/>
                </a:solidFill>
                <a:latin typeface="Arial Narrow"/>
                <a:ea typeface="Arial Narrow"/>
                <a:cs typeface="Arial Narrow"/>
                <a:sym typeface="Arial Narrow"/>
              </a:defRPr>
            </a:pPr>
            <a:r>
              <a:t>Basado en restos óseos de Judíos del 1</a:t>
            </a:r>
            <a:r>
              <a:rPr baseline="30000"/>
              <a:t>er</a:t>
            </a:r>
            <a:r>
              <a:t> Siglo, los antropólogos forenses británicos reconstruyeron un rostro judío “típico”. Por razones más sensacionalistas, su reconstrucción fue anunciada como el “rostro real de Jesús” (National Geographic, diciembre de 2002).</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34"/>
                                        </p:tgtEl>
                                        <p:attrNameLst>
                                          <p:attrName>style.visibility</p:attrName>
                                        </p:attrNameLst>
                                      </p:cBhvr>
                                      <p:to>
                                        <p:strVal val="visible"/>
                                      </p:to>
                                    </p:set>
                                    <p:anim calcmode="lin" valueType="num">
                                      <p:cBhvr>
                                        <p:cTn id="7" dur="500" fill="hold"/>
                                        <p:tgtEl>
                                          <p:spTgt spid="12134"/>
                                        </p:tgtEl>
                                        <p:attrNameLst>
                                          <p:attrName>ppt_w</p:attrName>
                                        </p:attrNameLst>
                                      </p:cBhvr>
                                      <p:tavLst>
                                        <p:tav tm="0">
                                          <p:val>
                                            <p:fltVal val="0"/>
                                          </p:val>
                                        </p:tav>
                                        <p:tav tm="100000">
                                          <p:val>
                                            <p:strVal val="#ppt_w"/>
                                          </p:val>
                                        </p:tav>
                                      </p:tavLst>
                                    </p:anim>
                                    <p:anim calcmode="lin" valueType="num">
                                      <p:cBhvr>
                                        <p:cTn id="8" dur="500" fill="hold"/>
                                        <p:tgtEl>
                                          <p:spTgt spid="1213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12135"/>
                                        </p:tgtEl>
                                        <p:attrNameLst>
                                          <p:attrName>style.visibility</p:attrName>
                                        </p:attrNameLst>
                                      </p:cBhvr>
                                      <p:to>
                                        <p:strVal val="visible"/>
                                      </p:to>
                                    </p:set>
                                    <p:animEffect transition="in" filter="fade">
                                      <p:cBhvr>
                                        <p:cTn id="13" dur="500"/>
                                        <p:tgtEl>
                                          <p:spTgt spid="12135"/>
                                        </p:tgtEl>
                                      </p:cBhvr>
                                    </p:animEffect>
                                  </p:childTnLst>
                                </p:cTn>
                              </p:par>
                            </p:childTnLst>
                          </p:cTn>
                        </p:par>
                        <p:par>
                          <p:cTn id="14" fill="hold">
                            <p:stCondLst>
                              <p:cond delay="500"/>
                            </p:stCondLst>
                            <p:childTnLst>
                              <p:par>
                                <p:cTn id="15" presetID="10" presetClass="entr" fill="hold" grpId="3" nodeType="afterEffect">
                                  <p:stCondLst>
                                    <p:cond delay="0"/>
                                  </p:stCondLst>
                                  <p:iterate>
                                    <p:tmAbs val="0"/>
                                  </p:iterate>
                                  <p:childTnLst>
                                    <p:set>
                                      <p:cBhvr>
                                        <p:cTn id="16" fill="hold"/>
                                        <p:tgtEl>
                                          <p:spTgt spid="12137"/>
                                        </p:tgtEl>
                                        <p:attrNameLst>
                                          <p:attrName>style.visibility</p:attrName>
                                        </p:attrNameLst>
                                      </p:cBhvr>
                                      <p:to>
                                        <p:strVal val="visible"/>
                                      </p:to>
                                    </p:set>
                                    <p:animEffect transition="in" filter="fade">
                                      <p:cBhvr>
                                        <p:cTn id="17" dur="500"/>
                                        <p:tgtEl>
                                          <p:spTgt spid="1213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12136"/>
                                        </p:tgtEl>
                                        <p:attrNameLst>
                                          <p:attrName>style.visibility</p:attrName>
                                        </p:attrNameLst>
                                      </p:cBhvr>
                                      <p:to>
                                        <p:strVal val="visible"/>
                                      </p:to>
                                    </p:set>
                                    <p:animEffect transition="in" filter="fade">
                                      <p:cBhvr>
                                        <p:cTn id="22" dur="500"/>
                                        <p:tgtEl>
                                          <p:spTgt spid="12136"/>
                                        </p:tgtEl>
                                      </p:cBhvr>
                                    </p:animEffect>
                                  </p:childTnLst>
                                </p:cTn>
                              </p:par>
                            </p:childTnLst>
                          </p:cTn>
                        </p:par>
                        <p:par>
                          <p:cTn id="23" fill="hold">
                            <p:stCondLst>
                              <p:cond delay="500"/>
                            </p:stCondLst>
                            <p:childTnLst>
                              <p:par>
                                <p:cTn id="24" presetID="10" presetClass="entr" fill="hold" grpId="5" nodeType="afterEffect">
                                  <p:stCondLst>
                                    <p:cond delay="0"/>
                                  </p:stCondLst>
                                  <p:iterate>
                                    <p:tmAbs val="0"/>
                                  </p:iterate>
                                  <p:childTnLst>
                                    <p:set>
                                      <p:cBhvr>
                                        <p:cTn id="25" fill="hold"/>
                                        <p:tgtEl>
                                          <p:spTgt spid="12138"/>
                                        </p:tgtEl>
                                        <p:attrNameLst>
                                          <p:attrName>style.visibility</p:attrName>
                                        </p:attrNameLst>
                                      </p:cBhvr>
                                      <p:to>
                                        <p:strVal val="visible"/>
                                      </p:to>
                                    </p:set>
                                    <p:animEffect transition="in" filter="fade">
                                      <p:cBhvr>
                                        <p:cTn id="26" dur="500"/>
                                        <p:tgtEl>
                                          <p:spTgt spid="12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34" grpId="1" animBg="1" advAuto="0"/>
      <p:bldP spid="12135" grpId="2" animBg="1" advAuto="0"/>
      <p:bldP spid="12136" grpId="4" animBg="1" advAuto="0"/>
      <p:bldP spid="12137" grpId="3" animBg="1" advAuto="0"/>
      <p:bldP spid="12138" grpId="5"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0" name="Rectangle 6"/>
          <p:cNvSpPr txBox="1">
            <a:spLocks noGrp="1"/>
          </p:cNvSpPr>
          <p:nvPr>
            <p:ph type="body" sz="half" idx="1"/>
          </p:nvPr>
        </p:nvSpPr>
        <p:spPr>
          <a:xfrm>
            <a:off x="7238999" y="1600200"/>
            <a:ext cx="4238626" cy="5029200"/>
          </a:xfrm>
          <a:prstGeom prst="rect">
            <a:avLst/>
          </a:prstGeom>
        </p:spPr>
        <p:txBody>
          <a:bodyPr/>
          <a:lstStyle>
            <a:lvl1pPr>
              <a:buSzTx/>
              <a:buFont typeface="Wingdings 3"/>
              <a:buNone/>
              <a:defRPr sz="2400">
                <a:solidFill>
                  <a:srgbClr val="FFFF99"/>
                </a:solidFill>
              </a:defRPr>
            </a:lvl1pPr>
          </a:lstStyle>
          <a:p>
            <a:r>
              <a:t>Rembrandt fue el primer artista en utilizar modelos judíos, judíos sefardíes en Ámsterdam, para sus retratos de Jesús.</a:t>
            </a:r>
          </a:p>
        </p:txBody>
      </p:sp>
      <p:pic>
        <p:nvPicPr>
          <p:cNvPr id="12141" name="Picture 7" descr="Picture 7"/>
          <p:cNvPicPr>
            <a:picLocks noChangeAspect="1"/>
          </p:cNvPicPr>
          <p:nvPr/>
        </p:nvPicPr>
        <p:blipFill>
          <a:blip r:embed="rId2"/>
          <a:stretch>
            <a:fillRect/>
          </a:stretch>
        </p:blipFill>
        <p:spPr>
          <a:xfrm>
            <a:off x="1524000" y="0"/>
            <a:ext cx="5411788" cy="6858000"/>
          </a:xfrm>
          <a:prstGeom prst="rect">
            <a:avLst/>
          </a:prstGeom>
          <a:ln w="12700">
            <a:miter lim="400000"/>
          </a:ln>
        </p:spPr>
      </p:pic>
    </p:spTree>
  </p:cSld>
  <p:clrMapOvr>
    <a:masterClrMapping/>
  </p:clrMapOvr>
  <p:transition spd="med"/>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3"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59</a:t>
            </a:fld>
            <a:endParaRPr/>
          </a:p>
        </p:txBody>
      </p:sp>
      <p:sp>
        <p:nvSpPr>
          <p:cNvPr id="12144" name="Rectangle 2"/>
          <p:cNvSpPr txBox="1">
            <a:spLocks noGrp="1"/>
          </p:cNvSpPr>
          <p:nvPr>
            <p:ph type="title"/>
          </p:nvPr>
        </p:nvSpPr>
        <p:spPr>
          <a:xfrm>
            <a:off x="1534584" y="214313"/>
            <a:ext cx="10390718" cy="1462089"/>
          </a:xfrm>
          <a:prstGeom prst="rect">
            <a:avLst/>
          </a:prstGeom>
        </p:spPr>
        <p:txBody>
          <a:bodyPr/>
          <a:lstStyle/>
          <a:p>
            <a:pPr>
              <a:defRPr>
                <a:latin typeface="Lucida Bright"/>
                <a:ea typeface="Lucida Bright"/>
                <a:cs typeface="Lucida Bright"/>
                <a:sym typeface="Lucida Bright"/>
              </a:defRPr>
            </a:pPr>
            <a:r>
              <a:t>El nombre</a:t>
            </a:r>
            <a:r>
              <a:rPr>
                <a:latin typeface="Tahoma"/>
                <a:ea typeface="Tahoma"/>
                <a:cs typeface="Tahoma"/>
                <a:sym typeface="Tahoma"/>
              </a:rPr>
              <a:t> Ιησους</a:t>
            </a:r>
            <a:r>
              <a:rPr>
                <a:latin typeface="Greekth"/>
                <a:ea typeface="Greekth"/>
                <a:cs typeface="Greekth"/>
                <a:sym typeface="Greekth"/>
              </a:rPr>
              <a:t> </a:t>
            </a:r>
            <a:r>
              <a:t>(Jesús)</a:t>
            </a:r>
          </a:p>
        </p:txBody>
      </p:sp>
      <p:sp>
        <p:nvSpPr>
          <p:cNvPr id="12145" name="Rectangle 3"/>
          <p:cNvSpPr txBox="1">
            <a:spLocks noGrp="1"/>
          </p:cNvSpPr>
          <p:nvPr>
            <p:ph type="body" idx="1"/>
          </p:nvPr>
        </p:nvSpPr>
        <p:spPr>
          <a:xfrm>
            <a:off x="1066800" y="1847850"/>
            <a:ext cx="10563225" cy="4852988"/>
          </a:xfrm>
          <a:prstGeom prst="rect">
            <a:avLst/>
          </a:prstGeom>
        </p:spPr>
        <p:txBody>
          <a:bodyPr/>
          <a:lstStyle/>
          <a:p>
            <a:pPr>
              <a:spcBef>
                <a:spcPts val="600"/>
              </a:spcBef>
              <a:buSzTx/>
              <a:buFont typeface="Wingdings"/>
              <a:buNone/>
              <a:defRPr sz="2800" b="1">
                <a:latin typeface="Franklin Gothic Medium"/>
                <a:ea typeface="Franklin Gothic Medium"/>
                <a:cs typeface="Franklin Gothic Medium"/>
                <a:sym typeface="Franklin Gothic Medium"/>
              </a:defRPr>
            </a:pPr>
            <a:r>
              <a:t>Nombre Judío común del 1</a:t>
            </a:r>
            <a:r>
              <a:rPr baseline="30000"/>
              <a:t>er</a:t>
            </a:r>
            <a:r>
              <a:t> siglo</a:t>
            </a:r>
          </a:p>
          <a:p>
            <a:pPr>
              <a:buSzTx/>
              <a:buFont typeface="Wingdings"/>
              <a:buNone/>
              <a:defRPr sz="1000" b="1">
                <a:latin typeface="Franklin Gothic Medium"/>
                <a:ea typeface="Franklin Gothic Medium"/>
                <a:cs typeface="Franklin Gothic Medium"/>
                <a:sym typeface="Franklin Gothic Medium"/>
              </a:defRPr>
            </a:pPr>
            <a:endParaRPr/>
          </a:p>
          <a:p>
            <a:pPr>
              <a:spcBef>
                <a:spcPts val="600"/>
              </a:spcBef>
              <a:buSzTx/>
              <a:buFont typeface="Wingdings"/>
              <a:buNone/>
              <a:defRPr sz="2800" b="1">
                <a:latin typeface="Franklin Gothic Medium"/>
                <a:ea typeface="Franklin Gothic Medium"/>
                <a:cs typeface="Franklin Gothic Medium"/>
                <a:sym typeface="Franklin Gothic Medium"/>
              </a:defRPr>
            </a:pPr>
            <a:r>
              <a:t>Forma griega del nombre Josué del Antiguo Testamento:</a:t>
            </a:r>
          </a:p>
          <a:p>
            <a:pPr marL="742950" lvl="1" indent="-285750">
              <a:spcBef>
                <a:spcPts val="500"/>
              </a:spcBef>
              <a:buClr>
                <a:srgbClr val="FF0000"/>
              </a:buClr>
              <a:buChar char="▪"/>
              <a:defRPr sz="2400" b="1" i="1">
                <a:solidFill>
                  <a:srgbClr val="C00000"/>
                </a:solidFill>
                <a:latin typeface="Franklin Gothic Medium"/>
                <a:ea typeface="Franklin Gothic Medium"/>
                <a:cs typeface="Franklin Gothic Medium"/>
                <a:sym typeface="Franklin Gothic Medium"/>
              </a:defRPr>
            </a:pPr>
            <a:r>
              <a:t>Jesús</a:t>
            </a:r>
            <a:r>
              <a:rPr>
                <a:solidFill>
                  <a:srgbClr val="FFFF66"/>
                </a:solidFill>
              </a:rPr>
              <a:t> </a:t>
            </a:r>
            <a:r>
              <a:rPr>
                <a:solidFill>
                  <a:srgbClr val="000000"/>
                </a:solidFill>
              </a:rPr>
              <a:t>(Griego)</a:t>
            </a:r>
            <a:endParaRPr sz="2800"/>
          </a:p>
          <a:p>
            <a:pPr marL="742950" lvl="1" indent="-285750">
              <a:spcBef>
                <a:spcPts val="500"/>
              </a:spcBef>
              <a:buClr>
                <a:srgbClr val="FF0000"/>
              </a:buClr>
              <a:buChar char="▪"/>
              <a:defRPr sz="2400" b="1" i="1">
                <a:solidFill>
                  <a:srgbClr val="C00000"/>
                </a:solidFill>
                <a:latin typeface="Franklin Gothic Medium"/>
                <a:ea typeface="Franklin Gothic Medium"/>
                <a:cs typeface="Franklin Gothic Medium"/>
                <a:sym typeface="Franklin Gothic Medium"/>
              </a:defRPr>
            </a:pPr>
            <a:r>
              <a:t>Yeshúa </a:t>
            </a:r>
            <a:r>
              <a:rPr>
                <a:solidFill>
                  <a:srgbClr val="000000"/>
                </a:solidFill>
              </a:rPr>
              <a:t>(Arameo)</a:t>
            </a:r>
            <a:endParaRPr sz="2800"/>
          </a:p>
          <a:p>
            <a:pPr marL="742950" lvl="1" indent="-285750">
              <a:spcBef>
                <a:spcPts val="500"/>
              </a:spcBef>
              <a:buClr>
                <a:srgbClr val="FF0000"/>
              </a:buClr>
              <a:buChar char="▪"/>
              <a:defRPr sz="2400" b="1" i="1">
                <a:solidFill>
                  <a:srgbClr val="C00000"/>
                </a:solidFill>
                <a:latin typeface="Franklin Gothic Medium"/>
                <a:ea typeface="Franklin Gothic Medium"/>
                <a:cs typeface="Franklin Gothic Medium"/>
                <a:sym typeface="Franklin Gothic Medium"/>
              </a:defRPr>
            </a:pPr>
            <a:r>
              <a:t>Yehoshua</a:t>
            </a:r>
            <a:r>
              <a:rPr>
                <a:solidFill>
                  <a:srgbClr val="000000"/>
                </a:solidFill>
              </a:rPr>
              <a:t>( Hebreo)</a:t>
            </a:r>
            <a:endParaRPr sz="2800"/>
          </a:p>
          <a:p>
            <a:pPr>
              <a:buSzTx/>
              <a:buFont typeface="Wingdings"/>
              <a:buNone/>
              <a:defRPr sz="1200" b="1">
                <a:latin typeface="Franklin Gothic Medium"/>
                <a:ea typeface="Franklin Gothic Medium"/>
                <a:cs typeface="Franklin Gothic Medium"/>
                <a:sym typeface="Franklin Gothic Medium"/>
              </a:defRPr>
            </a:pPr>
            <a:endParaRPr sz="2800"/>
          </a:p>
          <a:p>
            <a:pPr>
              <a:spcBef>
                <a:spcPts val="600"/>
              </a:spcBef>
              <a:buSzTx/>
              <a:buFont typeface="Wingdings"/>
              <a:buNone/>
              <a:defRPr sz="2800" b="1">
                <a:latin typeface="Franklin Gothic Medium"/>
                <a:ea typeface="Franklin Gothic Medium"/>
                <a:cs typeface="Franklin Gothic Medium"/>
                <a:sym typeface="Franklin Gothic Medium"/>
              </a:defRPr>
            </a:pPr>
            <a:r>
              <a:t>Combina la forma corta del nombre Yahvé (</a:t>
            </a:r>
            <a:r>
              <a:rPr i="1"/>
              <a:t>Yah</a:t>
            </a:r>
            <a:r>
              <a:t>) con el </a:t>
            </a:r>
            <a:r>
              <a:rPr i="1"/>
              <a:t>Hifil </a:t>
            </a:r>
            <a:r>
              <a:t>verbo </a:t>
            </a:r>
            <a:r>
              <a:rPr i="1"/>
              <a:t>hoshi’a </a:t>
            </a:r>
            <a:r>
              <a:t>(=salvar)</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145">
                                            <p:bg/>
                                          </p:spTgt>
                                        </p:tgtEl>
                                        <p:attrNameLst>
                                          <p:attrName>style.visibility</p:attrName>
                                        </p:attrNameLst>
                                      </p:cBhvr>
                                      <p:to>
                                        <p:strVal val="visible"/>
                                      </p:to>
                                    </p:set>
                                    <p:anim calcmode="lin" valueType="num">
                                      <p:cBhvr>
                                        <p:cTn id="7" dur="500" fill="hold"/>
                                        <p:tgtEl>
                                          <p:spTgt spid="12145">
                                            <p:bg/>
                                          </p:spTgt>
                                        </p:tgtEl>
                                        <p:attrNameLst>
                                          <p:attrName>ppt_w</p:attrName>
                                        </p:attrNameLst>
                                      </p:cBhvr>
                                      <p:tavLst>
                                        <p:tav tm="0">
                                          <p:val>
                                            <p:fltVal val="0"/>
                                          </p:val>
                                        </p:tav>
                                        <p:tav tm="100000">
                                          <p:val>
                                            <p:strVal val="#ppt_w"/>
                                          </p:val>
                                        </p:tav>
                                      </p:tavLst>
                                    </p:anim>
                                    <p:anim calcmode="lin" valueType="num">
                                      <p:cBhvr>
                                        <p:cTn id="8" dur="500" fill="hold"/>
                                        <p:tgtEl>
                                          <p:spTgt spid="1214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45">
                                            <p:txEl>
                                              <p:pRg st="0" end="0"/>
                                            </p:txEl>
                                          </p:spTgt>
                                        </p:tgtEl>
                                        <p:attrNameLst>
                                          <p:attrName>style.visibility</p:attrName>
                                        </p:attrNameLst>
                                      </p:cBhvr>
                                      <p:to>
                                        <p:strVal val="visible"/>
                                      </p:to>
                                    </p:set>
                                    <p:anim calcmode="lin" valueType="num">
                                      <p:cBhvr>
                                        <p:cTn id="11" dur="500" fill="hold"/>
                                        <p:tgtEl>
                                          <p:spTgt spid="1214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45">
                                            <p:txEl>
                                              <p:pRg st="0" end="0"/>
                                            </p:txEl>
                                          </p:spTgt>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grpId="1" nodeType="afterEffect">
                                  <p:stCondLst>
                                    <p:cond delay="0"/>
                                  </p:stCondLst>
                                  <p:iterate>
                                    <p:tmAbs val="0"/>
                                  </p:iterate>
                                  <p:childTnLst>
                                    <p:set>
                                      <p:cBhvr>
                                        <p:cTn id="15" fill="hold"/>
                                        <p:tgtEl>
                                          <p:spTgt spid="12145">
                                            <p:txEl>
                                              <p:pRg st="1" end="1"/>
                                            </p:txEl>
                                          </p:spTgt>
                                        </p:tgtEl>
                                        <p:attrNameLst>
                                          <p:attrName>style.visibility</p:attrName>
                                        </p:attrNameLst>
                                      </p:cBhvr>
                                      <p:to>
                                        <p:strVal val="visible"/>
                                      </p:to>
                                    </p:set>
                                    <p:anim calcmode="lin" valueType="num">
                                      <p:cBhvr>
                                        <p:cTn id="16" dur="500" fill="hold"/>
                                        <p:tgtEl>
                                          <p:spTgt spid="12145">
                                            <p:txEl>
                                              <p:pRg st="1" end="1"/>
                                            </p:txEl>
                                          </p:spTgt>
                                        </p:tgtEl>
                                        <p:attrNameLst>
                                          <p:attrName>ppt_w</p:attrName>
                                        </p:attrNameLst>
                                      </p:cBhvr>
                                      <p:tavLst>
                                        <p:tav tm="0">
                                          <p:val>
                                            <p:fltVal val="0"/>
                                          </p:val>
                                        </p:tav>
                                        <p:tav tm="100000">
                                          <p:val>
                                            <p:strVal val="#ppt_w"/>
                                          </p:val>
                                        </p:tav>
                                      </p:tavLst>
                                    </p:anim>
                                    <p:anim calcmode="lin" valueType="num">
                                      <p:cBhvr>
                                        <p:cTn id="17" dur="500" fill="hold"/>
                                        <p:tgtEl>
                                          <p:spTgt spid="12145">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1" nodeType="clickEffect">
                                  <p:stCondLst>
                                    <p:cond delay="0"/>
                                  </p:stCondLst>
                                  <p:iterate>
                                    <p:tmAbs val="0"/>
                                  </p:iterate>
                                  <p:childTnLst>
                                    <p:set>
                                      <p:cBhvr>
                                        <p:cTn id="21" fill="hold"/>
                                        <p:tgtEl>
                                          <p:spTgt spid="12145">
                                            <p:txEl>
                                              <p:pRg st="2" end="2"/>
                                            </p:txEl>
                                          </p:spTgt>
                                        </p:tgtEl>
                                        <p:attrNameLst>
                                          <p:attrName>style.visibility</p:attrName>
                                        </p:attrNameLst>
                                      </p:cBhvr>
                                      <p:to>
                                        <p:strVal val="visible"/>
                                      </p:to>
                                    </p:set>
                                    <p:anim calcmode="lin" valueType="num">
                                      <p:cBhvr>
                                        <p:cTn id="22" dur="500" fill="hold"/>
                                        <p:tgtEl>
                                          <p:spTgt spid="12145">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12145">
                                            <p:txEl>
                                              <p:pRg st="2" end="2"/>
                                            </p:txEl>
                                          </p:spTgt>
                                        </p:tgtEl>
                                        <p:attrNameLst>
                                          <p:attrName>ppt_h</p:attrName>
                                        </p:attrNameLst>
                                      </p:cBhvr>
                                      <p:tavLst>
                                        <p:tav tm="0">
                                          <p:val>
                                            <p:fltVal val="0"/>
                                          </p:val>
                                        </p:tav>
                                        <p:tav tm="100000">
                                          <p:val>
                                            <p:strVal val="#ppt_h"/>
                                          </p:val>
                                        </p:tav>
                                      </p:tavLst>
                                    </p:anim>
                                  </p:childTnLst>
                                </p:cTn>
                              </p:par>
                              <p:par>
                                <p:cTn id="24" presetID="23" presetClass="entr" presetSubtype="16" fill="hold" grpId="1" nodeType="withEffect">
                                  <p:stCondLst>
                                    <p:cond delay="0"/>
                                  </p:stCondLst>
                                  <p:iterate>
                                    <p:tmAbs val="0"/>
                                  </p:iterate>
                                  <p:childTnLst>
                                    <p:set>
                                      <p:cBhvr>
                                        <p:cTn id="25" fill="hold"/>
                                        <p:tgtEl>
                                          <p:spTgt spid="12145">
                                            <p:txEl>
                                              <p:pRg st="3" end="3"/>
                                            </p:txEl>
                                          </p:spTgt>
                                        </p:tgtEl>
                                        <p:attrNameLst>
                                          <p:attrName>style.visibility</p:attrName>
                                        </p:attrNameLst>
                                      </p:cBhvr>
                                      <p:to>
                                        <p:strVal val="visible"/>
                                      </p:to>
                                    </p:set>
                                    <p:anim calcmode="lin" valueType="num">
                                      <p:cBhvr>
                                        <p:cTn id="26" dur="500" fill="hold"/>
                                        <p:tgtEl>
                                          <p:spTgt spid="12145">
                                            <p:txEl>
                                              <p:pRg st="3" end="3"/>
                                            </p:txEl>
                                          </p:spTgt>
                                        </p:tgtEl>
                                        <p:attrNameLst>
                                          <p:attrName>ppt_w</p:attrName>
                                        </p:attrNameLst>
                                      </p:cBhvr>
                                      <p:tavLst>
                                        <p:tav tm="0">
                                          <p:val>
                                            <p:fltVal val="0"/>
                                          </p:val>
                                        </p:tav>
                                        <p:tav tm="100000">
                                          <p:val>
                                            <p:strVal val="#ppt_w"/>
                                          </p:val>
                                        </p:tav>
                                      </p:tavLst>
                                    </p:anim>
                                    <p:anim calcmode="lin" valueType="num">
                                      <p:cBhvr>
                                        <p:cTn id="27" dur="500" fill="hold"/>
                                        <p:tgtEl>
                                          <p:spTgt spid="12145">
                                            <p:txEl>
                                              <p:pRg st="3" end="3"/>
                                            </p:txEl>
                                          </p:spTgt>
                                        </p:tgtEl>
                                        <p:attrNameLst>
                                          <p:attrName>ppt_h</p:attrName>
                                        </p:attrNameLst>
                                      </p:cBhvr>
                                      <p:tavLst>
                                        <p:tav tm="0">
                                          <p:val>
                                            <p:fltVal val="0"/>
                                          </p:val>
                                        </p:tav>
                                        <p:tav tm="100000">
                                          <p:val>
                                            <p:strVal val="#ppt_h"/>
                                          </p:val>
                                        </p:tav>
                                      </p:tavLst>
                                    </p:anim>
                                  </p:childTnLst>
                                </p:cTn>
                              </p:par>
                              <p:par>
                                <p:cTn id="28" presetID="23" presetClass="entr" presetSubtype="16" fill="hold" grpId="1" nodeType="withEffect">
                                  <p:stCondLst>
                                    <p:cond delay="0"/>
                                  </p:stCondLst>
                                  <p:iterate>
                                    <p:tmAbs val="0"/>
                                  </p:iterate>
                                  <p:childTnLst>
                                    <p:set>
                                      <p:cBhvr>
                                        <p:cTn id="29" fill="hold"/>
                                        <p:tgtEl>
                                          <p:spTgt spid="12145">
                                            <p:txEl>
                                              <p:pRg st="4" end="4"/>
                                            </p:txEl>
                                          </p:spTgt>
                                        </p:tgtEl>
                                        <p:attrNameLst>
                                          <p:attrName>style.visibility</p:attrName>
                                        </p:attrNameLst>
                                      </p:cBhvr>
                                      <p:to>
                                        <p:strVal val="visible"/>
                                      </p:to>
                                    </p:set>
                                    <p:anim calcmode="lin" valueType="num">
                                      <p:cBhvr>
                                        <p:cTn id="30" dur="500" fill="hold"/>
                                        <p:tgtEl>
                                          <p:spTgt spid="12145">
                                            <p:txEl>
                                              <p:pRg st="4" end="4"/>
                                            </p:txEl>
                                          </p:spTgt>
                                        </p:tgtEl>
                                        <p:attrNameLst>
                                          <p:attrName>ppt_w</p:attrName>
                                        </p:attrNameLst>
                                      </p:cBhvr>
                                      <p:tavLst>
                                        <p:tav tm="0">
                                          <p:val>
                                            <p:fltVal val="0"/>
                                          </p:val>
                                        </p:tav>
                                        <p:tav tm="100000">
                                          <p:val>
                                            <p:strVal val="#ppt_w"/>
                                          </p:val>
                                        </p:tav>
                                      </p:tavLst>
                                    </p:anim>
                                    <p:anim calcmode="lin" valueType="num">
                                      <p:cBhvr>
                                        <p:cTn id="31" dur="500" fill="hold"/>
                                        <p:tgtEl>
                                          <p:spTgt spid="12145">
                                            <p:txEl>
                                              <p:pRg st="4" end="4"/>
                                            </p:txEl>
                                          </p:spTgt>
                                        </p:tgtEl>
                                        <p:attrNameLst>
                                          <p:attrName>ppt_h</p:attrName>
                                        </p:attrNameLst>
                                      </p:cBhvr>
                                      <p:tavLst>
                                        <p:tav tm="0">
                                          <p:val>
                                            <p:fltVal val="0"/>
                                          </p:val>
                                        </p:tav>
                                        <p:tav tm="100000">
                                          <p:val>
                                            <p:strVal val="#ppt_h"/>
                                          </p:val>
                                        </p:tav>
                                      </p:tavLst>
                                    </p:anim>
                                  </p:childTnLst>
                                </p:cTn>
                              </p:par>
                              <p:par>
                                <p:cTn id="32" presetID="23" presetClass="entr" presetSubtype="16" fill="hold" grpId="1" nodeType="withEffect">
                                  <p:stCondLst>
                                    <p:cond delay="0"/>
                                  </p:stCondLst>
                                  <p:iterate>
                                    <p:tmAbs val="0"/>
                                  </p:iterate>
                                  <p:childTnLst>
                                    <p:set>
                                      <p:cBhvr>
                                        <p:cTn id="33" fill="hold"/>
                                        <p:tgtEl>
                                          <p:spTgt spid="12145">
                                            <p:txEl>
                                              <p:pRg st="5" end="5"/>
                                            </p:txEl>
                                          </p:spTgt>
                                        </p:tgtEl>
                                        <p:attrNameLst>
                                          <p:attrName>style.visibility</p:attrName>
                                        </p:attrNameLst>
                                      </p:cBhvr>
                                      <p:to>
                                        <p:strVal val="visible"/>
                                      </p:to>
                                    </p:set>
                                    <p:anim calcmode="lin" valueType="num">
                                      <p:cBhvr>
                                        <p:cTn id="34" dur="500" fill="hold"/>
                                        <p:tgtEl>
                                          <p:spTgt spid="12145">
                                            <p:txEl>
                                              <p:pRg st="5" end="5"/>
                                            </p:txEl>
                                          </p:spTgt>
                                        </p:tgtEl>
                                        <p:attrNameLst>
                                          <p:attrName>ppt_w</p:attrName>
                                        </p:attrNameLst>
                                      </p:cBhvr>
                                      <p:tavLst>
                                        <p:tav tm="0">
                                          <p:val>
                                            <p:fltVal val="0"/>
                                          </p:val>
                                        </p:tav>
                                        <p:tav tm="100000">
                                          <p:val>
                                            <p:strVal val="#ppt_w"/>
                                          </p:val>
                                        </p:tav>
                                      </p:tavLst>
                                    </p:anim>
                                    <p:anim calcmode="lin" valueType="num">
                                      <p:cBhvr>
                                        <p:cTn id="35" dur="500" fill="hold"/>
                                        <p:tgtEl>
                                          <p:spTgt spid="12145">
                                            <p:txEl>
                                              <p:pRg st="5" end="5"/>
                                            </p:txEl>
                                          </p:spTgt>
                                        </p:tgtEl>
                                        <p:attrNameLst>
                                          <p:attrName>ppt_h</p:attrName>
                                        </p:attrNameLst>
                                      </p:cBhvr>
                                      <p:tavLst>
                                        <p:tav tm="0">
                                          <p:val>
                                            <p:fltVal val="0"/>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23" presetClass="entr" presetSubtype="16" fill="hold" grpId="1" nodeType="clickEffect">
                                  <p:stCondLst>
                                    <p:cond delay="0"/>
                                  </p:stCondLst>
                                  <p:iterate>
                                    <p:tmAbs val="0"/>
                                  </p:iterate>
                                  <p:childTnLst>
                                    <p:set>
                                      <p:cBhvr>
                                        <p:cTn id="39" fill="hold"/>
                                        <p:tgtEl>
                                          <p:spTgt spid="12145">
                                            <p:txEl>
                                              <p:pRg st="6" end="6"/>
                                            </p:txEl>
                                          </p:spTgt>
                                        </p:tgtEl>
                                        <p:attrNameLst>
                                          <p:attrName>style.visibility</p:attrName>
                                        </p:attrNameLst>
                                      </p:cBhvr>
                                      <p:to>
                                        <p:strVal val="visible"/>
                                      </p:to>
                                    </p:set>
                                    <p:anim calcmode="lin" valueType="num">
                                      <p:cBhvr>
                                        <p:cTn id="40" dur="500" fill="hold"/>
                                        <p:tgtEl>
                                          <p:spTgt spid="12145">
                                            <p:txEl>
                                              <p:pRg st="6" end="6"/>
                                            </p:txEl>
                                          </p:spTgt>
                                        </p:tgtEl>
                                        <p:attrNameLst>
                                          <p:attrName>ppt_w</p:attrName>
                                        </p:attrNameLst>
                                      </p:cBhvr>
                                      <p:tavLst>
                                        <p:tav tm="0">
                                          <p:val>
                                            <p:fltVal val="0"/>
                                          </p:val>
                                        </p:tav>
                                        <p:tav tm="100000">
                                          <p:val>
                                            <p:strVal val="#ppt_w"/>
                                          </p:val>
                                        </p:tav>
                                      </p:tavLst>
                                    </p:anim>
                                    <p:anim calcmode="lin" valueType="num">
                                      <p:cBhvr>
                                        <p:cTn id="41" dur="500" fill="hold"/>
                                        <p:tgtEl>
                                          <p:spTgt spid="12145">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23" presetClass="entr" presetSubtype="16" fill="hold" grpId="1" nodeType="clickEffect">
                                  <p:stCondLst>
                                    <p:cond delay="0"/>
                                  </p:stCondLst>
                                  <p:iterate>
                                    <p:tmAbs val="0"/>
                                  </p:iterate>
                                  <p:childTnLst>
                                    <p:set>
                                      <p:cBhvr>
                                        <p:cTn id="45" fill="hold"/>
                                        <p:tgtEl>
                                          <p:spTgt spid="12145">
                                            <p:txEl>
                                              <p:pRg st="7" end="7"/>
                                            </p:txEl>
                                          </p:spTgt>
                                        </p:tgtEl>
                                        <p:attrNameLst>
                                          <p:attrName>style.visibility</p:attrName>
                                        </p:attrNameLst>
                                      </p:cBhvr>
                                      <p:to>
                                        <p:strVal val="visible"/>
                                      </p:to>
                                    </p:set>
                                    <p:anim calcmode="lin" valueType="num">
                                      <p:cBhvr>
                                        <p:cTn id="46" dur="500" fill="hold"/>
                                        <p:tgtEl>
                                          <p:spTgt spid="12145">
                                            <p:txEl>
                                              <p:pRg st="7" end="7"/>
                                            </p:txEl>
                                          </p:spTgt>
                                        </p:tgtEl>
                                        <p:attrNameLst>
                                          <p:attrName>ppt_w</p:attrName>
                                        </p:attrNameLst>
                                      </p:cBhvr>
                                      <p:tavLst>
                                        <p:tav tm="0">
                                          <p:val>
                                            <p:fltVal val="0"/>
                                          </p:val>
                                        </p:tav>
                                        <p:tav tm="100000">
                                          <p:val>
                                            <p:strVal val="#ppt_w"/>
                                          </p:val>
                                        </p:tav>
                                      </p:tavLst>
                                    </p:anim>
                                    <p:anim calcmode="lin" valueType="num">
                                      <p:cBhvr>
                                        <p:cTn id="47" dur="500" fill="hold"/>
                                        <p:tgtEl>
                                          <p:spTgt spid="12145">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5" grpId="1" build="p"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2" name="Rectangle 2"/>
          <p:cNvSpPr txBox="1">
            <a:spLocks noGrp="1"/>
          </p:cNvSpPr>
          <p:nvPr>
            <p:ph type="title"/>
          </p:nvPr>
        </p:nvSpPr>
        <p:spPr>
          <a:xfrm>
            <a:off x="1981200" y="152400"/>
            <a:ext cx="8229600" cy="914400"/>
          </a:xfrm>
          <a:prstGeom prst="rect">
            <a:avLst/>
          </a:prstGeom>
        </p:spPr>
        <p:txBody>
          <a:bodyPr/>
          <a:lstStyle>
            <a:lvl1pPr algn="l">
              <a:defRPr sz="4000" b="1">
                <a:solidFill>
                  <a:srgbClr val="FF9966"/>
                </a:solidFill>
              </a:defRPr>
            </a:lvl1pPr>
          </a:lstStyle>
          <a:p>
            <a:r>
              <a:t>El cambio apocalíptico</a:t>
            </a:r>
          </a:p>
        </p:txBody>
      </p:sp>
      <p:sp>
        <p:nvSpPr>
          <p:cNvPr id="11863" name="Rectangle 3"/>
          <p:cNvSpPr txBox="1">
            <a:spLocks noGrp="1"/>
          </p:cNvSpPr>
          <p:nvPr>
            <p:ph type="body" sz="quarter" idx="1"/>
          </p:nvPr>
        </p:nvSpPr>
        <p:spPr>
          <a:xfrm>
            <a:off x="1524000" y="5867400"/>
            <a:ext cx="9144000" cy="685800"/>
          </a:xfrm>
          <a:prstGeom prst="rect">
            <a:avLst/>
          </a:prstGeom>
          <a:solidFill>
            <a:srgbClr val="CCCCFF"/>
          </a:solidFill>
        </p:spPr>
        <p:txBody>
          <a:bodyPr/>
          <a:lstStyle>
            <a:lvl1pPr algn="ctr">
              <a:buSzTx/>
              <a:buFont typeface="Wingdings"/>
              <a:buNone/>
              <a:defRPr>
                <a:solidFill>
                  <a:srgbClr val="0066CC"/>
                </a:solidFill>
              </a:defRPr>
            </a:lvl1pPr>
          </a:lstStyle>
          <a:p>
            <a:r>
              <a:t>La política antigua = el reino de Dios</a:t>
            </a:r>
          </a:p>
        </p:txBody>
      </p:sp>
      <p:sp>
        <p:nvSpPr>
          <p:cNvPr id="11864" name="Line 4"/>
          <p:cNvSpPr/>
          <p:nvPr/>
        </p:nvSpPr>
        <p:spPr>
          <a:xfrm>
            <a:off x="1828800" y="1981200"/>
            <a:ext cx="2286001" cy="0"/>
          </a:xfrm>
          <a:prstGeom prst="line">
            <a:avLst/>
          </a:prstGeom>
          <a:ln w="76200">
            <a:solidFill>
              <a:srgbClr val="FFFFFF"/>
            </a:solidFill>
            <a:tailEnd type="triangle"/>
          </a:ln>
        </p:spPr>
        <p:txBody>
          <a:bodyPr lIns="45719" rIns="45719"/>
          <a:lstStyle/>
          <a:p>
            <a:endParaRPr/>
          </a:p>
        </p:txBody>
      </p:sp>
      <p:sp>
        <p:nvSpPr>
          <p:cNvPr id="11865" name="AutoShape 5"/>
          <p:cNvSpPr/>
          <p:nvPr/>
        </p:nvSpPr>
        <p:spPr>
          <a:xfrm>
            <a:off x="1905000" y="2362200"/>
            <a:ext cx="2209800" cy="2971800"/>
          </a:xfrm>
          <a:prstGeom prst="roundRect">
            <a:avLst>
              <a:gd name="adj" fmla="val 16667"/>
            </a:avLst>
          </a:prstGeom>
          <a:solidFill>
            <a:srgbClr val="666699"/>
          </a:solidFill>
          <a:ln>
            <a:solidFill>
              <a:srgbClr val="FFFFFF"/>
            </a:solidFill>
          </a:ln>
        </p:spPr>
        <p:txBody>
          <a:bodyPr lIns="45719" rIns="45719" anchor="ctr"/>
          <a:lstStyle/>
          <a:p>
            <a:pPr>
              <a:defRPr>
                <a:solidFill>
                  <a:srgbClr val="FFFFFF"/>
                </a:solidFill>
                <a:latin typeface="Tahoma"/>
                <a:ea typeface="Tahoma"/>
                <a:cs typeface="Tahoma"/>
                <a:sym typeface="Tahoma"/>
              </a:defRPr>
            </a:pPr>
            <a:endParaRPr/>
          </a:p>
        </p:txBody>
      </p:sp>
      <p:sp>
        <p:nvSpPr>
          <p:cNvPr id="11866" name="Text Box 6"/>
          <p:cNvSpPr txBox="1"/>
          <p:nvPr/>
        </p:nvSpPr>
        <p:spPr>
          <a:xfrm>
            <a:off x="1874519" y="1295400"/>
            <a:ext cx="2270762" cy="4597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400"/>
              </a:spcBef>
              <a:defRPr sz="2400">
                <a:solidFill>
                  <a:srgbClr val="FFFFFF"/>
                </a:solidFill>
                <a:latin typeface="Tahoma"/>
                <a:ea typeface="Tahoma"/>
                <a:cs typeface="Tahoma"/>
                <a:sym typeface="Tahoma"/>
              </a:defRPr>
            </a:lvl1pPr>
          </a:lstStyle>
          <a:p>
            <a:r>
              <a:t>Cierre del AT</a:t>
            </a:r>
          </a:p>
        </p:txBody>
      </p:sp>
      <p:sp>
        <p:nvSpPr>
          <p:cNvPr id="11867" name="Text Box 7"/>
          <p:cNvSpPr txBox="1"/>
          <p:nvPr/>
        </p:nvSpPr>
        <p:spPr>
          <a:xfrm>
            <a:off x="4465319" y="1447800"/>
            <a:ext cx="2550162" cy="20754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50000"/>
              </a:lnSpc>
              <a:spcBef>
                <a:spcPts val="1400"/>
              </a:spcBef>
              <a:defRPr sz="2400">
                <a:solidFill>
                  <a:srgbClr val="FFFFFF"/>
                </a:solidFill>
                <a:latin typeface="Tahoma"/>
                <a:ea typeface="Tahoma"/>
                <a:cs typeface="Tahoma"/>
                <a:sym typeface="Tahoma"/>
              </a:defRPr>
            </a:pPr>
            <a:r>
              <a:rPr dirty="0"/>
              <a:t>Los</a:t>
            </a:r>
          </a:p>
          <a:p>
            <a:pPr algn="ctr">
              <a:lnSpc>
                <a:spcPct val="50000"/>
              </a:lnSpc>
              <a:spcBef>
                <a:spcPts val="1400"/>
              </a:spcBef>
              <a:defRPr sz="2400">
                <a:solidFill>
                  <a:srgbClr val="FFFFFF"/>
                </a:solidFill>
                <a:latin typeface="Tahoma"/>
                <a:ea typeface="Tahoma"/>
                <a:cs typeface="Tahoma"/>
                <a:sym typeface="Tahoma"/>
              </a:defRPr>
            </a:pPr>
            <a:r>
              <a:rPr dirty="0"/>
              <a:t>“</a:t>
            </a:r>
            <a:r>
              <a:rPr dirty="0" err="1"/>
              <a:t>Años</a:t>
            </a:r>
            <a:r>
              <a:rPr dirty="0"/>
              <a:t> de </a:t>
            </a:r>
            <a:r>
              <a:rPr dirty="0" err="1"/>
              <a:t>silencio</a:t>
            </a:r>
            <a:r>
              <a:rPr dirty="0"/>
              <a:t>”</a:t>
            </a:r>
          </a:p>
          <a:p>
            <a:pPr algn="ctr">
              <a:lnSpc>
                <a:spcPct val="50000"/>
              </a:lnSpc>
              <a:spcBef>
                <a:spcPts val="1000"/>
              </a:spcBef>
              <a:defRPr sz="2400">
                <a:solidFill>
                  <a:srgbClr val="FFFFFF"/>
                </a:solidFill>
                <a:latin typeface="Tahoma"/>
                <a:ea typeface="Tahoma"/>
                <a:cs typeface="Tahoma"/>
                <a:sym typeface="Tahoma"/>
              </a:defRPr>
            </a:pPr>
            <a:endParaRPr dirty="0"/>
          </a:p>
          <a:p>
            <a:pPr algn="ctr">
              <a:lnSpc>
                <a:spcPct val="55000"/>
              </a:lnSpc>
              <a:spcBef>
                <a:spcPts val="1400"/>
              </a:spcBef>
              <a:defRPr sz="2400" b="1">
                <a:solidFill>
                  <a:srgbClr val="FFFF99"/>
                </a:solidFill>
                <a:latin typeface="Tahoma"/>
                <a:ea typeface="Tahoma"/>
                <a:cs typeface="Tahoma"/>
                <a:sym typeface="Tahoma"/>
              </a:defRPr>
            </a:pPr>
            <a:r>
              <a:rPr dirty="0"/>
              <a:t>SIN CUMPLIR</a:t>
            </a:r>
            <a:endParaRPr dirty="0">
              <a:solidFill>
                <a:srgbClr val="FFFFFF"/>
              </a:solidFill>
            </a:endParaRPr>
          </a:p>
          <a:p>
            <a:pPr algn="ctr">
              <a:defRPr sz="2400" b="1">
                <a:solidFill>
                  <a:srgbClr val="FFFF99"/>
                </a:solidFill>
                <a:latin typeface="Tahoma"/>
                <a:ea typeface="Tahoma"/>
                <a:cs typeface="Tahoma"/>
                <a:sym typeface="Tahoma"/>
              </a:defRPr>
            </a:pPr>
            <a:r>
              <a:rPr dirty="0"/>
              <a:t>ESPERANZAS DE HEREDAR</a:t>
            </a:r>
          </a:p>
        </p:txBody>
      </p:sp>
      <p:sp>
        <p:nvSpPr>
          <p:cNvPr id="11868" name="Text Box 8"/>
          <p:cNvSpPr txBox="1"/>
          <p:nvPr/>
        </p:nvSpPr>
        <p:spPr>
          <a:xfrm>
            <a:off x="1950719" y="2790825"/>
            <a:ext cx="2042162" cy="2141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400"/>
              </a:spcBef>
              <a:defRPr sz="2400" b="1">
                <a:solidFill>
                  <a:srgbClr val="FFFF99"/>
                </a:solidFill>
                <a:effectLst>
                  <a:outerShdw blurRad="38100" dist="38100" dir="2700000" rotWithShape="0">
                    <a:srgbClr val="000000"/>
                  </a:outerShdw>
                </a:effectLst>
                <a:latin typeface="Agency FB"/>
                <a:ea typeface="Agency FB"/>
                <a:cs typeface="Agency FB"/>
                <a:sym typeface="Agency FB"/>
              </a:defRPr>
            </a:pPr>
            <a:r>
              <a:t>EXILIO</a:t>
            </a:r>
            <a:endParaRPr>
              <a:solidFill>
                <a:srgbClr val="FFFFFF"/>
              </a:solidFill>
              <a:latin typeface="Tahoma"/>
              <a:ea typeface="Tahoma"/>
              <a:cs typeface="Tahoma"/>
              <a:sym typeface="Tahoma"/>
            </a:endParaRPr>
          </a:p>
          <a:p>
            <a:pPr algn="ctr">
              <a:spcBef>
                <a:spcPts val="1000"/>
              </a:spcBef>
              <a:defRPr sz="1000" b="1">
                <a:solidFill>
                  <a:srgbClr val="FFFF99"/>
                </a:solidFill>
                <a:effectLst>
                  <a:outerShdw blurRad="38100" dist="38100" dir="2700000" rotWithShape="0">
                    <a:srgbClr val="000000"/>
                  </a:outerShdw>
                </a:effectLst>
                <a:latin typeface="Agency FB"/>
                <a:ea typeface="Agency FB"/>
                <a:cs typeface="Agency FB"/>
                <a:sym typeface="Agency FB"/>
              </a:defRPr>
            </a:pPr>
            <a:endParaRPr>
              <a:solidFill>
                <a:srgbClr val="FFFFFF"/>
              </a:solidFill>
              <a:latin typeface="Tahoma"/>
              <a:ea typeface="Tahoma"/>
              <a:cs typeface="Tahoma"/>
              <a:sym typeface="Tahoma"/>
            </a:endParaRPr>
          </a:p>
          <a:p>
            <a:pPr algn="ctr">
              <a:spcBef>
                <a:spcPts val="1400"/>
              </a:spcBef>
              <a:defRPr sz="2400" b="1">
                <a:solidFill>
                  <a:srgbClr val="FFFF99"/>
                </a:solidFill>
                <a:effectLst>
                  <a:outerShdw blurRad="38100" dist="38100" dir="2700000" rotWithShape="0">
                    <a:srgbClr val="000000"/>
                  </a:outerShdw>
                </a:effectLst>
                <a:latin typeface="Agency FB"/>
                <a:ea typeface="Agency FB"/>
                <a:cs typeface="Agency FB"/>
                <a:sym typeface="Agency FB"/>
              </a:defRPr>
            </a:pPr>
            <a:r>
              <a:t>VUELTA</a:t>
            </a:r>
            <a:endParaRPr>
              <a:solidFill>
                <a:srgbClr val="FFFFFF"/>
              </a:solidFill>
              <a:latin typeface="Tahoma"/>
              <a:ea typeface="Tahoma"/>
              <a:cs typeface="Tahoma"/>
              <a:sym typeface="Tahoma"/>
            </a:endParaRPr>
          </a:p>
          <a:p>
            <a:pPr algn="ctr">
              <a:spcBef>
                <a:spcPts val="1000"/>
              </a:spcBef>
              <a:defRPr sz="1000" b="1">
                <a:solidFill>
                  <a:srgbClr val="FFFF99"/>
                </a:solidFill>
                <a:effectLst>
                  <a:outerShdw blurRad="38100" dist="38100" dir="2700000" rotWithShape="0">
                    <a:srgbClr val="000000"/>
                  </a:outerShdw>
                </a:effectLst>
                <a:latin typeface="Agency FB"/>
                <a:ea typeface="Agency FB"/>
                <a:cs typeface="Agency FB"/>
                <a:sym typeface="Agency FB"/>
              </a:defRPr>
            </a:pPr>
            <a:endParaRPr>
              <a:solidFill>
                <a:srgbClr val="FFFFFF"/>
              </a:solidFill>
              <a:latin typeface="Tahoma"/>
              <a:ea typeface="Tahoma"/>
              <a:cs typeface="Tahoma"/>
              <a:sym typeface="Tahoma"/>
            </a:endParaRPr>
          </a:p>
          <a:p>
            <a:pPr algn="ctr">
              <a:spcBef>
                <a:spcPts val="1400"/>
              </a:spcBef>
              <a:defRPr sz="2400" b="1">
                <a:solidFill>
                  <a:srgbClr val="FFFF99"/>
                </a:solidFill>
                <a:effectLst>
                  <a:outerShdw blurRad="38100" dist="38100" dir="2700000" rotWithShape="0">
                    <a:srgbClr val="000000"/>
                  </a:outerShdw>
                </a:effectLst>
                <a:latin typeface="Agency FB"/>
                <a:ea typeface="Agency FB"/>
                <a:cs typeface="Agency FB"/>
                <a:sym typeface="Agency FB"/>
              </a:defRPr>
            </a:pPr>
            <a:r>
              <a:t>DESILUSIÓN</a:t>
            </a:r>
          </a:p>
        </p:txBody>
      </p:sp>
      <p:sp>
        <p:nvSpPr>
          <p:cNvPr id="11869" name="Line 9"/>
          <p:cNvSpPr/>
          <p:nvPr/>
        </p:nvSpPr>
        <p:spPr>
          <a:xfrm flipH="1">
            <a:off x="6273799" y="6019800"/>
            <a:ext cx="152401" cy="381001"/>
          </a:xfrm>
          <a:prstGeom prst="line">
            <a:avLst/>
          </a:prstGeom>
          <a:ln w="38100">
            <a:solidFill>
              <a:srgbClr val="0066CC"/>
            </a:solidFill>
          </a:ln>
        </p:spPr>
        <p:txBody>
          <a:bodyPr lIns="45719" rIns="45719"/>
          <a:lstStyle/>
          <a:p>
            <a:endParaRPr/>
          </a:p>
        </p:txBody>
      </p:sp>
      <p:sp>
        <p:nvSpPr>
          <p:cNvPr id="11870" name="Oval 10"/>
          <p:cNvSpPr/>
          <p:nvPr/>
        </p:nvSpPr>
        <p:spPr>
          <a:xfrm>
            <a:off x="7543800" y="1371600"/>
            <a:ext cx="2209800" cy="2209800"/>
          </a:xfrm>
          <a:prstGeom prst="ellipse">
            <a:avLst/>
          </a:prstGeom>
          <a:solidFill>
            <a:srgbClr val="FF6600"/>
          </a:solidFill>
          <a:ln>
            <a:solidFill>
              <a:srgbClr val="FFFFFF"/>
            </a:solidFill>
          </a:ln>
        </p:spPr>
        <p:txBody>
          <a:bodyPr lIns="45719" rIns="45719" anchor="ctr"/>
          <a:lstStyle/>
          <a:p>
            <a:pPr>
              <a:defRPr>
                <a:solidFill>
                  <a:srgbClr val="FFFFFF"/>
                </a:solidFill>
                <a:latin typeface="Tahoma"/>
                <a:ea typeface="Tahoma"/>
                <a:cs typeface="Tahoma"/>
                <a:sym typeface="Tahoma"/>
              </a:defRPr>
            </a:pPr>
            <a:endParaRPr/>
          </a:p>
        </p:txBody>
      </p:sp>
      <p:sp>
        <p:nvSpPr>
          <p:cNvPr id="11871" name="Arc 11"/>
          <p:cNvSpPr/>
          <p:nvPr/>
        </p:nvSpPr>
        <p:spPr>
          <a:xfrm rot="10800000">
            <a:off x="5791199" y="4114800"/>
            <a:ext cx="1981250" cy="1524001"/>
          </a:xfrm>
          <a:custGeom>
            <a:avLst/>
            <a:gdLst/>
            <a:ahLst/>
            <a:cxnLst>
              <a:cxn ang="0">
                <a:pos x="wd2" y="hd2"/>
              </a:cxn>
              <a:cxn ang="5400000">
                <a:pos x="wd2" y="hd2"/>
              </a:cxn>
              <a:cxn ang="10800000">
                <a:pos x="wd2" y="hd2"/>
              </a:cxn>
              <a:cxn ang="16200000">
                <a:pos x="wd2" y="hd2"/>
              </a:cxn>
            </a:cxnLst>
            <a:rect l="0" t="0" r="r" b="b"/>
            <a:pathLst>
              <a:path w="21600" h="21600" extrusionOk="0">
                <a:moveTo>
                  <a:pt x="0" y="12071"/>
                </a:moveTo>
                <a:cubicBezTo>
                  <a:pt x="1901" y="4688"/>
                  <a:pt x="5874" y="0"/>
                  <a:pt x="10230" y="0"/>
                </a:cubicBezTo>
                <a:cubicBezTo>
                  <a:pt x="16509" y="0"/>
                  <a:pt x="21600" y="9590"/>
                  <a:pt x="21600" y="21421"/>
                </a:cubicBezTo>
                <a:cubicBezTo>
                  <a:pt x="21600" y="21481"/>
                  <a:pt x="21599" y="21540"/>
                  <a:pt x="21599" y="21600"/>
                </a:cubicBezTo>
              </a:path>
            </a:pathLst>
          </a:custGeom>
          <a:ln w="57150">
            <a:solidFill>
              <a:srgbClr val="FFFFFF"/>
            </a:solidFill>
          </a:ln>
        </p:spPr>
        <p:txBody>
          <a:bodyPr lIns="45719" rIns="45719" anchor="ctr"/>
          <a:lstStyle/>
          <a:p>
            <a:pPr>
              <a:defRPr>
                <a:solidFill>
                  <a:srgbClr val="FFFFFF"/>
                </a:solidFill>
                <a:latin typeface="Tahoma"/>
                <a:ea typeface="Tahoma"/>
                <a:cs typeface="Tahoma"/>
                <a:sym typeface="Tahoma"/>
              </a:defRPr>
            </a:pPr>
            <a:endParaRPr/>
          </a:p>
        </p:txBody>
      </p:sp>
      <p:sp>
        <p:nvSpPr>
          <p:cNvPr id="11872" name="Line 13"/>
          <p:cNvSpPr/>
          <p:nvPr/>
        </p:nvSpPr>
        <p:spPr>
          <a:xfrm flipV="1">
            <a:off x="9067800" y="990599"/>
            <a:ext cx="152401" cy="381002"/>
          </a:xfrm>
          <a:prstGeom prst="line">
            <a:avLst/>
          </a:prstGeom>
          <a:ln w="57150">
            <a:solidFill>
              <a:srgbClr val="FFFFFF"/>
            </a:solidFill>
            <a:tailEnd type="triangle"/>
          </a:ln>
        </p:spPr>
        <p:txBody>
          <a:bodyPr lIns="45719" rIns="45719"/>
          <a:lstStyle/>
          <a:p>
            <a:endParaRPr/>
          </a:p>
        </p:txBody>
      </p:sp>
      <p:sp>
        <p:nvSpPr>
          <p:cNvPr id="11873" name="Line 14"/>
          <p:cNvSpPr/>
          <p:nvPr/>
        </p:nvSpPr>
        <p:spPr>
          <a:xfrm flipV="1">
            <a:off x="7772400" y="3581399"/>
            <a:ext cx="457201" cy="1219201"/>
          </a:xfrm>
          <a:prstGeom prst="line">
            <a:avLst/>
          </a:prstGeom>
          <a:ln w="57150">
            <a:solidFill>
              <a:srgbClr val="FFFFFF"/>
            </a:solidFill>
          </a:ln>
        </p:spPr>
        <p:txBody>
          <a:bodyPr lIns="45719" rIns="45719"/>
          <a:lstStyle/>
          <a:p>
            <a:endParaRPr/>
          </a:p>
        </p:txBody>
      </p:sp>
      <p:sp>
        <p:nvSpPr>
          <p:cNvPr id="11874" name="Text Box 15"/>
          <p:cNvSpPr txBox="1"/>
          <p:nvPr/>
        </p:nvSpPr>
        <p:spPr>
          <a:xfrm rot="17443019">
            <a:off x="7495294" y="3659267"/>
            <a:ext cx="1432561" cy="1209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FFFF99"/>
                </a:solidFill>
                <a:latin typeface="Tahoma"/>
                <a:ea typeface="Tahoma"/>
                <a:cs typeface="Tahoma"/>
                <a:sym typeface="Tahoma"/>
              </a:defRPr>
            </a:lvl1pPr>
          </a:lstStyle>
          <a:p>
            <a:r>
              <a:t>El surgimiento de la esperanza</a:t>
            </a:r>
          </a:p>
        </p:txBody>
      </p:sp>
      <p:sp>
        <p:nvSpPr>
          <p:cNvPr id="11875" name="Text Box 16"/>
          <p:cNvSpPr txBox="1"/>
          <p:nvPr/>
        </p:nvSpPr>
        <p:spPr>
          <a:xfrm>
            <a:off x="7589519" y="1887538"/>
            <a:ext cx="2118362"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600"/>
              </a:spcBef>
              <a:defRPr sz="2800">
                <a:solidFill>
                  <a:srgbClr val="003366"/>
                </a:solidFill>
                <a:latin typeface="Impact"/>
                <a:ea typeface="Impact"/>
                <a:cs typeface="Impact"/>
                <a:sym typeface="Impact"/>
              </a:defRPr>
            </a:pPr>
            <a:r>
              <a:t>LITERATURA</a:t>
            </a:r>
          </a:p>
          <a:p>
            <a:pPr algn="ctr">
              <a:spcBef>
                <a:spcPts val="1600"/>
              </a:spcBef>
              <a:defRPr sz="2800">
                <a:solidFill>
                  <a:srgbClr val="003366"/>
                </a:solidFill>
                <a:latin typeface="Impact"/>
                <a:ea typeface="Impact"/>
                <a:cs typeface="Impact"/>
                <a:sym typeface="Impact"/>
              </a:defRPr>
            </a:pPr>
            <a:r>
              <a:t>APOCALÍPTICA</a:t>
            </a:r>
          </a:p>
        </p:txBody>
      </p:sp>
    </p:spTree>
  </p:cSld>
  <p:clrMapOvr>
    <a:masterClrMapping/>
  </p:clrMapOvr>
  <mc:AlternateContent xmlns:mc="http://schemas.openxmlformats.org/markup-compatibility/2006" xmlns:p14="http://schemas.microsoft.com/office/powerpoint/2010/main">
    <mc:Choice Requires="p14">
      <p:transition spd="slow">
        <p:pull dir="d"/>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11865"/>
                                        </p:tgtEl>
                                        <p:attrNameLst>
                                          <p:attrName>style.visibility</p:attrName>
                                        </p:attrNameLst>
                                      </p:cBhvr>
                                      <p:to>
                                        <p:strVal val="visible"/>
                                      </p:to>
                                    </p:set>
                                    <p:animEffect transition="in" filter="fade">
                                      <p:cBhvr>
                                        <p:cTn id="7" dur="500"/>
                                        <p:tgtEl>
                                          <p:spTgt spid="11865"/>
                                        </p:tgtEl>
                                      </p:cBhvr>
                                    </p:animEffect>
                                  </p:childTnLst>
                                </p:cTn>
                              </p:par>
                            </p:childTnLst>
                          </p:cTn>
                        </p:par>
                        <p:par>
                          <p:cTn id="8" fill="hold">
                            <p:stCondLst>
                              <p:cond delay="500"/>
                            </p:stCondLst>
                            <p:childTnLst>
                              <p:par>
                                <p:cTn id="9" presetID="2" presetClass="entr" presetSubtype="8" fill="hold" grpId="2" nodeType="afterEffect">
                                  <p:stCondLst>
                                    <p:cond delay="0"/>
                                  </p:stCondLst>
                                  <p:iterate>
                                    <p:tmAbs val="0"/>
                                  </p:iterate>
                                  <p:childTnLst>
                                    <p:set>
                                      <p:cBhvr>
                                        <p:cTn id="10" fill="hold"/>
                                        <p:tgtEl>
                                          <p:spTgt spid="11868">
                                            <p:bg/>
                                          </p:spTgt>
                                        </p:tgtEl>
                                        <p:attrNameLst>
                                          <p:attrName>style.visibility</p:attrName>
                                        </p:attrNameLst>
                                      </p:cBhvr>
                                      <p:to>
                                        <p:strVal val="visible"/>
                                      </p:to>
                                    </p:set>
                                    <p:anim calcmode="lin" valueType="num">
                                      <p:cBhvr>
                                        <p:cTn id="11" dur="500" fill="hold"/>
                                        <p:tgtEl>
                                          <p:spTgt spid="11868">
                                            <p:bg/>
                                          </p:spTgt>
                                        </p:tgtEl>
                                        <p:attrNameLst>
                                          <p:attrName>ppt_x</p:attrName>
                                        </p:attrNameLst>
                                      </p:cBhvr>
                                      <p:tavLst>
                                        <p:tav tm="0">
                                          <p:val>
                                            <p:strVal val="0-#ppt_w/2"/>
                                          </p:val>
                                        </p:tav>
                                        <p:tav tm="100000">
                                          <p:val>
                                            <p:strVal val="#ppt_x"/>
                                          </p:val>
                                        </p:tav>
                                      </p:tavLst>
                                    </p:anim>
                                    <p:anim calcmode="lin" valueType="num">
                                      <p:cBhvr>
                                        <p:cTn id="12" dur="500" fill="hold"/>
                                        <p:tgtEl>
                                          <p:spTgt spid="11868">
                                            <p:bg/>
                                          </p:spTgt>
                                        </p:tgtEl>
                                        <p:attrNameLst>
                                          <p:attrName>ppt_y</p:attrName>
                                        </p:attrNameLst>
                                      </p:cBhvr>
                                      <p:tavLst>
                                        <p:tav tm="0">
                                          <p:val>
                                            <p:strVal val="#ppt_y"/>
                                          </p:val>
                                        </p:tav>
                                        <p:tav tm="100000">
                                          <p:val>
                                            <p:strVal val="#ppt_y"/>
                                          </p:val>
                                        </p:tav>
                                      </p:tavLst>
                                    </p:anim>
                                  </p:childTnLst>
                                </p:cTn>
                              </p:par>
                              <p:par>
                                <p:cTn id="13" presetID="2" presetClass="entr" presetSubtype="8" fill="hold" grpId="2" nodeType="withEffect">
                                  <p:stCondLst>
                                    <p:cond delay="0"/>
                                  </p:stCondLst>
                                  <p:iterate>
                                    <p:tmAbs val="0"/>
                                  </p:iterate>
                                  <p:childTnLst>
                                    <p:set>
                                      <p:cBhvr>
                                        <p:cTn id="14" fill="hold"/>
                                        <p:tgtEl>
                                          <p:spTgt spid="11868">
                                            <p:txEl>
                                              <p:pRg st="0" end="0"/>
                                            </p:txEl>
                                          </p:spTgt>
                                        </p:tgtEl>
                                        <p:attrNameLst>
                                          <p:attrName>style.visibility</p:attrName>
                                        </p:attrNameLst>
                                      </p:cBhvr>
                                      <p:to>
                                        <p:strVal val="visible"/>
                                      </p:to>
                                    </p:set>
                                    <p:anim calcmode="lin" valueType="num">
                                      <p:cBhvr>
                                        <p:cTn id="15" dur="500" fill="hold"/>
                                        <p:tgtEl>
                                          <p:spTgt spid="11868">
                                            <p:txEl>
                                              <p:pRg st="0" end="0"/>
                                            </p:txEl>
                                          </p:spTgt>
                                        </p:tgtEl>
                                        <p:attrNameLst>
                                          <p:attrName>ppt_x</p:attrName>
                                        </p:attrNameLst>
                                      </p:cBhvr>
                                      <p:tavLst>
                                        <p:tav tm="0">
                                          <p:val>
                                            <p:strVal val="0-#ppt_w/2"/>
                                          </p:val>
                                        </p:tav>
                                        <p:tav tm="100000">
                                          <p:val>
                                            <p:strVal val="#ppt_x"/>
                                          </p:val>
                                        </p:tav>
                                      </p:tavLst>
                                    </p:anim>
                                    <p:anim calcmode="lin" valueType="num">
                                      <p:cBhvr>
                                        <p:cTn id="16" dur="500" fill="hold"/>
                                        <p:tgtEl>
                                          <p:spTgt spid="11868">
                                            <p:txEl>
                                              <p:pRg st="0" end="0"/>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8" fill="hold" grpId="2" nodeType="afterEffect">
                                  <p:stCondLst>
                                    <p:cond delay="0"/>
                                  </p:stCondLst>
                                  <p:iterate>
                                    <p:tmAbs val="0"/>
                                  </p:iterate>
                                  <p:childTnLst>
                                    <p:set>
                                      <p:cBhvr>
                                        <p:cTn id="19" fill="hold"/>
                                        <p:tgtEl>
                                          <p:spTgt spid="11868">
                                            <p:txEl>
                                              <p:pRg st="1" end="1"/>
                                            </p:txEl>
                                          </p:spTgt>
                                        </p:tgtEl>
                                        <p:attrNameLst>
                                          <p:attrName>style.visibility</p:attrName>
                                        </p:attrNameLst>
                                      </p:cBhvr>
                                      <p:to>
                                        <p:strVal val="visible"/>
                                      </p:to>
                                    </p:set>
                                    <p:anim calcmode="lin" valueType="num">
                                      <p:cBhvr>
                                        <p:cTn id="20" dur="500" fill="hold"/>
                                        <p:tgtEl>
                                          <p:spTgt spid="11868">
                                            <p:txEl>
                                              <p:pRg st="1" end="1"/>
                                            </p:txEl>
                                          </p:spTgt>
                                        </p:tgtEl>
                                        <p:attrNameLst>
                                          <p:attrName>ppt_x</p:attrName>
                                        </p:attrNameLst>
                                      </p:cBhvr>
                                      <p:tavLst>
                                        <p:tav tm="0">
                                          <p:val>
                                            <p:strVal val="0-#ppt_w/2"/>
                                          </p:val>
                                        </p:tav>
                                        <p:tav tm="100000">
                                          <p:val>
                                            <p:strVal val="#ppt_x"/>
                                          </p:val>
                                        </p:tav>
                                      </p:tavLst>
                                    </p:anim>
                                    <p:anim calcmode="lin" valueType="num">
                                      <p:cBhvr>
                                        <p:cTn id="21" dur="500" fill="hold"/>
                                        <p:tgtEl>
                                          <p:spTgt spid="1186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grpId="2" nodeType="clickEffect">
                                  <p:stCondLst>
                                    <p:cond delay="0"/>
                                  </p:stCondLst>
                                  <p:iterate>
                                    <p:tmAbs val="0"/>
                                  </p:iterate>
                                  <p:childTnLst>
                                    <p:set>
                                      <p:cBhvr>
                                        <p:cTn id="25" fill="hold"/>
                                        <p:tgtEl>
                                          <p:spTgt spid="11868">
                                            <p:txEl>
                                              <p:pRg st="2" end="2"/>
                                            </p:txEl>
                                          </p:spTgt>
                                        </p:tgtEl>
                                        <p:attrNameLst>
                                          <p:attrName>style.visibility</p:attrName>
                                        </p:attrNameLst>
                                      </p:cBhvr>
                                      <p:to>
                                        <p:strVal val="visible"/>
                                      </p:to>
                                    </p:set>
                                    <p:anim calcmode="lin" valueType="num">
                                      <p:cBhvr>
                                        <p:cTn id="26" dur="500" fill="hold"/>
                                        <p:tgtEl>
                                          <p:spTgt spid="11868">
                                            <p:txEl>
                                              <p:pRg st="2" end="2"/>
                                            </p:txEl>
                                          </p:spTgt>
                                        </p:tgtEl>
                                        <p:attrNameLst>
                                          <p:attrName>ppt_x</p:attrName>
                                        </p:attrNameLst>
                                      </p:cBhvr>
                                      <p:tavLst>
                                        <p:tav tm="0">
                                          <p:val>
                                            <p:strVal val="0-#ppt_w/2"/>
                                          </p:val>
                                        </p:tav>
                                        <p:tav tm="100000">
                                          <p:val>
                                            <p:strVal val="#ppt_x"/>
                                          </p:val>
                                        </p:tav>
                                      </p:tavLst>
                                    </p:anim>
                                    <p:anim calcmode="lin" valueType="num">
                                      <p:cBhvr>
                                        <p:cTn id="27" dur="500" fill="hold"/>
                                        <p:tgtEl>
                                          <p:spTgt spid="11868">
                                            <p:txEl>
                                              <p:pRg st="2" end="2"/>
                                            </p:txEl>
                                          </p:spTgt>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2" presetClass="entr" presetSubtype="8" fill="hold" grpId="2" nodeType="afterEffect">
                                  <p:stCondLst>
                                    <p:cond delay="0"/>
                                  </p:stCondLst>
                                  <p:iterate>
                                    <p:tmAbs val="0"/>
                                  </p:iterate>
                                  <p:childTnLst>
                                    <p:set>
                                      <p:cBhvr>
                                        <p:cTn id="30" fill="hold"/>
                                        <p:tgtEl>
                                          <p:spTgt spid="11868">
                                            <p:txEl>
                                              <p:pRg st="3" end="3"/>
                                            </p:txEl>
                                          </p:spTgt>
                                        </p:tgtEl>
                                        <p:attrNameLst>
                                          <p:attrName>style.visibility</p:attrName>
                                        </p:attrNameLst>
                                      </p:cBhvr>
                                      <p:to>
                                        <p:strVal val="visible"/>
                                      </p:to>
                                    </p:set>
                                    <p:anim calcmode="lin" valueType="num">
                                      <p:cBhvr>
                                        <p:cTn id="31" dur="500" fill="hold"/>
                                        <p:tgtEl>
                                          <p:spTgt spid="11868">
                                            <p:txEl>
                                              <p:pRg st="3" end="3"/>
                                            </p:txEl>
                                          </p:spTgt>
                                        </p:tgtEl>
                                        <p:attrNameLst>
                                          <p:attrName>ppt_x</p:attrName>
                                        </p:attrNameLst>
                                      </p:cBhvr>
                                      <p:tavLst>
                                        <p:tav tm="0">
                                          <p:val>
                                            <p:strVal val="0-#ppt_w/2"/>
                                          </p:val>
                                        </p:tav>
                                        <p:tav tm="100000">
                                          <p:val>
                                            <p:strVal val="#ppt_x"/>
                                          </p:val>
                                        </p:tav>
                                      </p:tavLst>
                                    </p:anim>
                                    <p:anim calcmode="lin" valueType="num">
                                      <p:cBhvr>
                                        <p:cTn id="32" dur="500" fill="hold"/>
                                        <p:tgtEl>
                                          <p:spTgt spid="1186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2" nodeType="clickEffect">
                                  <p:stCondLst>
                                    <p:cond delay="0"/>
                                  </p:stCondLst>
                                  <p:iterate>
                                    <p:tmAbs val="0"/>
                                  </p:iterate>
                                  <p:childTnLst>
                                    <p:set>
                                      <p:cBhvr>
                                        <p:cTn id="36" fill="hold"/>
                                        <p:tgtEl>
                                          <p:spTgt spid="11868">
                                            <p:txEl>
                                              <p:pRg st="4" end="4"/>
                                            </p:txEl>
                                          </p:spTgt>
                                        </p:tgtEl>
                                        <p:attrNameLst>
                                          <p:attrName>style.visibility</p:attrName>
                                        </p:attrNameLst>
                                      </p:cBhvr>
                                      <p:to>
                                        <p:strVal val="visible"/>
                                      </p:to>
                                    </p:set>
                                    <p:anim calcmode="lin" valueType="num">
                                      <p:cBhvr>
                                        <p:cTn id="37" dur="500" fill="hold"/>
                                        <p:tgtEl>
                                          <p:spTgt spid="11868">
                                            <p:txEl>
                                              <p:pRg st="4" end="4"/>
                                            </p:txEl>
                                          </p:spTgt>
                                        </p:tgtEl>
                                        <p:attrNameLst>
                                          <p:attrName>ppt_x</p:attrName>
                                        </p:attrNameLst>
                                      </p:cBhvr>
                                      <p:tavLst>
                                        <p:tav tm="0">
                                          <p:val>
                                            <p:strVal val="0-#ppt_w/2"/>
                                          </p:val>
                                        </p:tav>
                                        <p:tav tm="100000">
                                          <p:val>
                                            <p:strVal val="#ppt_x"/>
                                          </p:val>
                                        </p:tav>
                                      </p:tavLst>
                                    </p:anim>
                                    <p:anim calcmode="lin" valueType="num">
                                      <p:cBhvr>
                                        <p:cTn id="38" dur="500" fill="hold"/>
                                        <p:tgtEl>
                                          <p:spTgt spid="1186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3" nodeType="clickEffect">
                                  <p:stCondLst>
                                    <p:cond delay="0"/>
                                  </p:stCondLst>
                                  <p:iterate>
                                    <p:tmAbs val="0"/>
                                  </p:iterate>
                                  <p:childTnLst>
                                    <p:set>
                                      <p:cBhvr>
                                        <p:cTn id="42" fill="hold"/>
                                        <p:tgtEl>
                                          <p:spTgt spid="11867">
                                            <p:bg/>
                                          </p:spTgt>
                                        </p:tgtEl>
                                        <p:attrNameLst>
                                          <p:attrName>style.visibility</p:attrName>
                                        </p:attrNameLst>
                                      </p:cBhvr>
                                      <p:to>
                                        <p:strVal val="visible"/>
                                      </p:to>
                                    </p:set>
                                    <p:anim calcmode="lin" valueType="num">
                                      <p:cBhvr>
                                        <p:cTn id="43" dur="500" fill="hold"/>
                                        <p:tgtEl>
                                          <p:spTgt spid="11867">
                                            <p:bg/>
                                          </p:spTgt>
                                        </p:tgtEl>
                                        <p:attrNameLst>
                                          <p:attrName>ppt_w</p:attrName>
                                        </p:attrNameLst>
                                      </p:cBhvr>
                                      <p:tavLst>
                                        <p:tav tm="0">
                                          <p:val>
                                            <p:fltVal val="0"/>
                                          </p:val>
                                        </p:tav>
                                        <p:tav tm="100000">
                                          <p:val>
                                            <p:strVal val="#ppt_w"/>
                                          </p:val>
                                        </p:tav>
                                      </p:tavLst>
                                    </p:anim>
                                    <p:anim calcmode="lin" valueType="num">
                                      <p:cBhvr>
                                        <p:cTn id="44" dur="500" fill="hold"/>
                                        <p:tgtEl>
                                          <p:spTgt spid="11867">
                                            <p:bg/>
                                          </p:spTgt>
                                        </p:tgtEl>
                                        <p:attrNameLst>
                                          <p:attrName>ppt_h</p:attrName>
                                        </p:attrNameLst>
                                      </p:cBhvr>
                                      <p:tavLst>
                                        <p:tav tm="0">
                                          <p:val>
                                            <p:fltVal val="0"/>
                                          </p:val>
                                        </p:tav>
                                        <p:tav tm="100000">
                                          <p:val>
                                            <p:strVal val="#ppt_h"/>
                                          </p:val>
                                        </p:tav>
                                      </p:tavLst>
                                    </p:anim>
                                  </p:childTnLst>
                                </p:cTn>
                              </p:par>
                              <p:par>
                                <p:cTn id="45" presetID="23" presetClass="entr" presetSubtype="16" fill="hold" grpId="3" nodeType="withEffect">
                                  <p:stCondLst>
                                    <p:cond delay="0"/>
                                  </p:stCondLst>
                                  <p:iterate>
                                    <p:tmAbs val="0"/>
                                  </p:iterate>
                                  <p:childTnLst>
                                    <p:set>
                                      <p:cBhvr>
                                        <p:cTn id="46" fill="hold"/>
                                        <p:tgtEl>
                                          <p:spTgt spid="11867">
                                            <p:txEl>
                                              <p:pRg st="0" end="0"/>
                                            </p:txEl>
                                          </p:spTgt>
                                        </p:tgtEl>
                                        <p:attrNameLst>
                                          <p:attrName>style.visibility</p:attrName>
                                        </p:attrNameLst>
                                      </p:cBhvr>
                                      <p:to>
                                        <p:strVal val="visible"/>
                                      </p:to>
                                    </p:set>
                                    <p:anim calcmode="lin" valueType="num">
                                      <p:cBhvr>
                                        <p:cTn id="47" dur="500" fill="hold"/>
                                        <p:tgtEl>
                                          <p:spTgt spid="11867">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11867">
                                            <p:txEl>
                                              <p:pRg st="0" end="0"/>
                                            </p:txEl>
                                          </p:spTgt>
                                        </p:tgtEl>
                                        <p:attrNameLst>
                                          <p:attrName>ppt_h</p:attrName>
                                        </p:attrNameLst>
                                      </p:cBhvr>
                                      <p:tavLst>
                                        <p:tav tm="0">
                                          <p:val>
                                            <p:fltVal val="0"/>
                                          </p:val>
                                        </p:tav>
                                        <p:tav tm="100000">
                                          <p:val>
                                            <p:strVal val="#ppt_h"/>
                                          </p:val>
                                        </p:tav>
                                      </p:tavLst>
                                    </p:anim>
                                  </p:childTnLst>
                                </p:cTn>
                              </p:par>
                            </p:childTnLst>
                          </p:cTn>
                        </p:par>
                        <p:par>
                          <p:cTn id="49" fill="hold">
                            <p:stCondLst>
                              <p:cond delay="500"/>
                            </p:stCondLst>
                            <p:childTnLst>
                              <p:par>
                                <p:cTn id="50" presetID="23" presetClass="entr" presetSubtype="16" fill="hold" grpId="3" nodeType="afterEffect">
                                  <p:stCondLst>
                                    <p:cond delay="0"/>
                                  </p:stCondLst>
                                  <p:iterate>
                                    <p:tmAbs val="0"/>
                                  </p:iterate>
                                  <p:childTnLst>
                                    <p:set>
                                      <p:cBhvr>
                                        <p:cTn id="51" fill="hold"/>
                                        <p:tgtEl>
                                          <p:spTgt spid="11867">
                                            <p:txEl>
                                              <p:pRg st="1" end="1"/>
                                            </p:txEl>
                                          </p:spTgt>
                                        </p:tgtEl>
                                        <p:attrNameLst>
                                          <p:attrName>style.visibility</p:attrName>
                                        </p:attrNameLst>
                                      </p:cBhvr>
                                      <p:to>
                                        <p:strVal val="visible"/>
                                      </p:to>
                                    </p:set>
                                    <p:anim calcmode="lin" valueType="num">
                                      <p:cBhvr>
                                        <p:cTn id="52" dur="500" fill="hold"/>
                                        <p:tgtEl>
                                          <p:spTgt spid="11867">
                                            <p:txEl>
                                              <p:pRg st="1" end="1"/>
                                            </p:txEl>
                                          </p:spTgt>
                                        </p:tgtEl>
                                        <p:attrNameLst>
                                          <p:attrName>ppt_w</p:attrName>
                                        </p:attrNameLst>
                                      </p:cBhvr>
                                      <p:tavLst>
                                        <p:tav tm="0">
                                          <p:val>
                                            <p:fltVal val="0"/>
                                          </p:val>
                                        </p:tav>
                                        <p:tav tm="100000">
                                          <p:val>
                                            <p:strVal val="#ppt_w"/>
                                          </p:val>
                                        </p:tav>
                                      </p:tavLst>
                                    </p:anim>
                                    <p:anim calcmode="lin" valueType="num">
                                      <p:cBhvr>
                                        <p:cTn id="53" dur="500" fill="hold"/>
                                        <p:tgtEl>
                                          <p:spTgt spid="11867">
                                            <p:txEl>
                                              <p:pRg st="1" end="1"/>
                                            </p:txEl>
                                          </p:spTgt>
                                        </p:tgtEl>
                                        <p:attrNameLst>
                                          <p:attrName>ppt_h</p:attrName>
                                        </p:attrNameLst>
                                      </p:cBhvr>
                                      <p:tavLst>
                                        <p:tav tm="0">
                                          <p:val>
                                            <p:fltVal val="0"/>
                                          </p:val>
                                        </p:tav>
                                        <p:tav tm="100000">
                                          <p:val>
                                            <p:strVal val="#ppt_h"/>
                                          </p:val>
                                        </p:tav>
                                      </p:tavLst>
                                    </p:anim>
                                  </p:childTnLst>
                                </p:cTn>
                              </p:par>
                            </p:childTnLst>
                          </p:cTn>
                        </p:par>
                        <p:par>
                          <p:cTn id="54" fill="hold">
                            <p:stCondLst>
                              <p:cond delay="1000"/>
                            </p:stCondLst>
                            <p:childTnLst>
                              <p:par>
                                <p:cTn id="55" presetID="23" presetClass="entr" presetSubtype="16" fill="hold" grpId="3" nodeType="afterEffect">
                                  <p:stCondLst>
                                    <p:cond delay="0"/>
                                  </p:stCondLst>
                                  <p:iterate>
                                    <p:tmAbs val="0"/>
                                  </p:iterate>
                                  <p:childTnLst>
                                    <p:set>
                                      <p:cBhvr>
                                        <p:cTn id="56" fill="hold"/>
                                        <p:tgtEl>
                                          <p:spTgt spid="11867">
                                            <p:txEl>
                                              <p:pRg st="2" end="2"/>
                                            </p:txEl>
                                          </p:spTgt>
                                        </p:tgtEl>
                                        <p:attrNameLst>
                                          <p:attrName>style.visibility</p:attrName>
                                        </p:attrNameLst>
                                      </p:cBhvr>
                                      <p:to>
                                        <p:strVal val="visible"/>
                                      </p:to>
                                    </p:set>
                                    <p:anim calcmode="lin" valueType="num">
                                      <p:cBhvr>
                                        <p:cTn id="57" dur="500" fill="hold"/>
                                        <p:tgtEl>
                                          <p:spTgt spid="11867">
                                            <p:txEl>
                                              <p:pRg st="2" end="2"/>
                                            </p:txEl>
                                          </p:spTgt>
                                        </p:tgtEl>
                                        <p:attrNameLst>
                                          <p:attrName>ppt_w</p:attrName>
                                        </p:attrNameLst>
                                      </p:cBhvr>
                                      <p:tavLst>
                                        <p:tav tm="0">
                                          <p:val>
                                            <p:fltVal val="0"/>
                                          </p:val>
                                        </p:tav>
                                        <p:tav tm="100000">
                                          <p:val>
                                            <p:strVal val="#ppt_w"/>
                                          </p:val>
                                        </p:tav>
                                      </p:tavLst>
                                    </p:anim>
                                    <p:anim calcmode="lin" valueType="num">
                                      <p:cBhvr>
                                        <p:cTn id="58" dur="500" fill="hold"/>
                                        <p:tgtEl>
                                          <p:spTgt spid="11867">
                                            <p:txEl>
                                              <p:pRg st="2" end="2"/>
                                            </p:txEl>
                                          </p:spTgt>
                                        </p:tgtEl>
                                        <p:attrNameLst>
                                          <p:attrName>ppt_h</p:attrName>
                                        </p:attrNameLst>
                                      </p:cBhvr>
                                      <p:tavLst>
                                        <p:tav tm="0">
                                          <p:val>
                                            <p:fltVal val="0"/>
                                          </p:val>
                                        </p:tav>
                                        <p:tav tm="100000">
                                          <p:val>
                                            <p:strVal val="#ppt_h"/>
                                          </p:val>
                                        </p:tav>
                                      </p:tavLst>
                                    </p:anim>
                                  </p:childTnLst>
                                </p:cTn>
                              </p:par>
                            </p:childTnLst>
                          </p:cTn>
                        </p:par>
                        <p:par>
                          <p:cTn id="59" fill="hold">
                            <p:stCondLst>
                              <p:cond delay="1500"/>
                            </p:stCondLst>
                            <p:childTnLst>
                              <p:par>
                                <p:cTn id="60" presetID="23" presetClass="entr" presetSubtype="16" fill="hold" grpId="3" nodeType="afterEffect">
                                  <p:stCondLst>
                                    <p:cond delay="0"/>
                                  </p:stCondLst>
                                  <p:iterate>
                                    <p:tmAbs val="0"/>
                                  </p:iterate>
                                  <p:childTnLst>
                                    <p:set>
                                      <p:cBhvr>
                                        <p:cTn id="61" fill="hold"/>
                                        <p:tgtEl>
                                          <p:spTgt spid="11867">
                                            <p:txEl>
                                              <p:pRg st="3" end="3"/>
                                            </p:txEl>
                                          </p:spTgt>
                                        </p:tgtEl>
                                        <p:attrNameLst>
                                          <p:attrName>style.visibility</p:attrName>
                                        </p:attrNameLst>
                                      </p:cBhvr>
                                      <p:to>
                                        <p:strVal val="visible"/>
                                      </p:to>
                                    </p:set>
                                    <p:anim calcmode="lin" valueType="num">
                                      <p:cBhvr>
                                        <p:cTn id="62" dur="500" fill="hold"/>
                                        <p:tgtEl>
                                          <p:spTgt spid="11867">
                                            <p:txEl>
                                              <p:pRg st="3" end="3"/>
                                            </p:txEl>
                                          </p:spTgt>
                                        </p:tgtEl>
                                        <p:attrNameLst>
                                          <p:attrName>ppt_w</p:attrName>
                                        </p:attrNameLst>
                                      </p:cBhvr>
                                      <p:tavLst>
                                        <p:tav tm="0">
                                          <p:val>
                                            <p:fltVal val="0"/>
                                          </p:val>
                                        </p:tav>
                                        <p:tav tm="100000">
                                          <p:val>
                                            <p:strVal val="#ppt_w"/>
                                          </p:val>
                                        </p:tav>
                                      </p:tavLst>
                                    </p:anim>
                                    <p:anim calcmode="lin" valueType="num">
                                      <p:cBhvr>
                                        <p:cTn id="63" dur="500" fill="hold"/>
                                        <p:tgtEl>
                                          <p:spTgt spid="11867">
                                            <p:txEl>
                                              <p:pRg st="3" end="3"/>
                                            </p:txEl>
                                          </p:spTgt>
                                        </p:tgtEl>
                                        <p:attrNameLst>
                                          <p:attrName>ppt_h</p:attrName>
                                        </p:attrNameLst>
                                      </p:cBhvr>
                                      <p:tavLst>
                                        <p:tav tm="0">
                                          <p:val>
                                            <p:fltVal val="0"/>
                                          </p:val>
                                        </p:tav>
                                        <p:tav tm="100000">
                                          <p:val>
                                            <p:strVal val="#ppt_h"/>
                                          </p:val>
                                        </p:tav>
                                      </p:tavLst>
                                    </p:anim>
                                  </p:childTnLst>
                                </p:cTn>
                              </p:par>
                            </p:childTnLst>
                          </p:cTn>
                        </p:par>
                        <p:par>
                          <p:cTn id="64" fill="hold">
                            <p:stCondLst>
                              <p:cond delay="2000"/>
                            </p:stCondLst>
                            <p:childTnLst>
                              <p:par>
                                <p:cTn id="65" presetID="23" presetClass="entr" presetSubtype="16" fill="hold" grpId="3" nodeType="afterEffect">
                                  <p:stCondLst>
                                    <p:cond delay="0"/>
                                  </p:stCondLst>
                                  <p:iterate>
                                    <p:tmAbs val="0"/>
                                  </p:iterate>
                                  <p:childTnLst>
                                    <p:set>
                                      <p:cBhvr>
                                        <p:cTn id="66" fill="hold"/>
                                        <p:tgtEl>
                                          <p:spTgt spid="11867">
                                            <p:txEl>
                                              <p:pRg st="4" end="4"/>
                                            </p:txEl>
                                          </p:spTgt>
                                        </p:tgtEl>
                                        <p:attrNameLst>
                                          <p:attrName>style.visibility</p:attrName>
                                        </p:attrNameLst>
                                      </p:cBhvr>
                                      <p:to>
                                        <p:strVal val="visible"/>
                                      </p:to>
                                    </p:set>
                                    <p:anim calcmode="lin" valueType="num">
                                      <p:cBhvr>
                                        <p:cTn id="67" dur="500" fill="hold"/>
                                        <p:tgtEl>
                                          <p:spTgt spid="11867">
                                            <p:txEl>
                                              <p:pRg st="4" end="4"/>
                                            </p:txEl>
                                          </p:spTgt>
                                        </p:tgtEl>
                                        <p:attrNameLst>
                                          <p:attrName>ppt_w</p:attrName>
                                        </p:attrNameLst>
                                      </p:cBhvr>
                                      <p:tavLst>
                                        <p:tav tm="0">
                                          <p:val>
                                            <p:fltVal val="0"/>
                                          </p:val>
                                        </p:tav>
                                        <p:tav tm="100000">
                                          <p:val>
                                            <p:strVal val="#ppt_w"/>
                                          </p:val>
                                        </p:tav>
                                      </p:tavLst>
                                    </p:anim>
                                    <p:anim calcmode="lin" valueType="num">
                                      <p:cBhvr>
                                        <p:cTn id="68" dur="500" fill="hold"/>
                                        <p:tgtEl>
                                          <p:spTgt spid="11867">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4" nodeType="clickEffect">
                                  <p:stCondLst>
                                    <p:cond delay="0"/>
                                  </p:stCondLst>
                                  <p:iterate>
                                    <p:tmAbs val="0"/>
                                  </p:iterate>
                                  <p:childTnLst>
                                    <p:set>
                                      <p:cBhvr>
                                        <p:cTn id="72" fill="hold"/>
                                        <p:tgtEl>
                                          <p:spTgt spid="11871"/>
                                        </p:tgtEl>
                                        <p:attrNameLst>
                                          <p:attrName>style.visibility</p:attrName>
                                        </p:attrNameLst>
                                      </p:cBhvr>
                                      <p:to>
                                        <p:strVal val="visible"/>
                                      </p:to>
                                    </p:set>
                                    <p:animEffect transition="in" filter="wipe(left)">
                                      <p:cBhvr>
                                        <p:cTn id="73" dur="500"/>
                                        <p:tgtEl>
                                          <p:spTgt spid="11871"/>
                                        </p:tgtEl>
                                      </p:cBhvr>
                                    </p:animEffect>
                                  </p:childTnLst>
                                </p:cTn>
                              </p:par>
                            </p:childTnLst>
                          </p:cTn>
                        </p:par>
                        <p:par>
                          <p:cTn id="74" fill="hold">
                            <p:stCondLst>
                              <p:cond delay="500"/>
                            </p:stCondLst>
                            <p:childTnLst>
                              <p:par>
                                <p:cTn id="75" presetID="22" presetClass="entr" presetSubtype="4" fill="hold" grpId="5" nodeType="afterEffect">
                                  <p:stCondLst>
                                    <p:cond delay="0"/>
                                  </p:stCondLst>
                                  <p:iterate>
                                    <p:tmAbs val="0"/>
                                  </p:iterate>
                                  <p:childTnLst>
                                    <p:set>
                                      <p:cBhvr>
                                        <p:cTn id="76" fill="hold"/>
                                        <p:tgtEl>
                                          <p:spTgt spid="11873"/>
                                        </p:tgtEl>
                                        <p:attrNameLst>
                                          <p:attrName>style.visibility</p:attrName>
                                        </p:attrNameLst>
                                      </p:cBhvr>
                                      <p:to>
                                        <p:strVal val="visible"/>
                                      </p:to>
                                    </p:set>
                                    <p:animEffect transition="in" filter="wipe(down)">
                                      <p:cBhvr>
                                        <p:cTn id="77" dur="500"/>
                                        <p:tgtEl>
                                          <p:spTgt spid="11873"/>
                                        </p:tgtEl>
                                      </p:cBhvr>
                                    </p:animEffect>
                                  </p:childTnLst>
                                </p:cTn>
                              </p:par>
                            </p:childTnLst>
                          </p:cTn>
                        </p:par>
                        <p:par>
                          <p:cTn id="78" fill="hold">
                            <p:stCondLst>
                              <p:cond delay="1000"/>
                            </p:stCondLst>
                            <p:childTnLst>
                              <p:par>
                                <p:cTn id="79" presetID="22" presetClass="entr" presetSubtype="4" fill="hold" grpId="6" nodeType="afterEffect">
                                  <p:stCondLst>
                                    <p:cond delay="0"/>
                                  </p:stCondLst>
                                  <p:iterate>
                                    <p:tmAbs val="0"/>
                                  </p:iterate>
                                  <p:childTnLst>
                                    <p:set>
                                      <p:cBhvr>
                                        <p:cTn id="80" fill="hold"/>
                                        <p:tgtEl>
                                          <p:spTgt spid="11874"/>
                                        </p:tgtEl>
                                        <p:attrNameLst>
                                          <p:attrName>style.visibility</p:attrName>
                                        </p:attrNameLst>
                                      </p:cBhvr>
                                      <p:to>
                                        <p:strVal val="visible"/>
                                      </p:to>
                                    </p:set>
                                    <p:animEffect transition="in" filter="wipe(down)">
                                      <p:cBhvr>
                                        <p:cTn id="81" dur="500"/>
                                        <p:tgtEl>
                                          <p:spTgt spid="11874"/>
                                        </p:tgtEl>
                                      </p:cBhvr>
                                    </p:animEffect>
                                  </p:childTnLst>
                                </p:cTn>
                              </p:par>
                            </p:childTnLst>
                          </p:cTn>
                        </p:par>
                        <p:par>
                          <p:cTn id="82" fill="hold">
                            <p:stCondLst>
                              <p:cond delay="1500"/>
                            </p:stCondLst>
                            <p:childTnLst>
                              <p:par>
                                <p:cTn id="83" presetID="10" presetClass="entr" fill="hold" grpId="7" nodeType="afterEffect">
                                  <p:stCondLst>
                                    <p:cond delay="0"/>
                                  </p:stCondLst>
                                  <p:iterate>
                                    <p:tmAbs val="0"/>
                                  </p:iterate>
                                  <p:childTnLst>
                                    <p:set>
                                      <p:cBhvr>
                                        <p:cTn id="84" fill="hold"/>
                                        <p:tgtEl>
                                          <p:spTgt spid="11870"/>
                                        </p:tgtEl>
                                        <p:attrNameLst>
                                          <p:attrName>style.visibility</p:attrName>
                                        </p:attrNameLst>
                                      </p:cBhvr>
                                      <p:to>
                                        <p:strVal val="visible"/>
                                      </p:to>
                                    </p:set>
                                    <p:animEffect transition="in" filter="fade">
                                      <p:cBhvr>
                                        <p:cTn id="85" dur="500"/>
                                        <p:tgtEl>
                                          <p:spTgt spid="11870"/>
                                        </p:tgtEl>
                                      </p:cBhvr>
                                    </p:animEffect>
                                  </p:childTnLst>
                                </p:cTn>
                              </p:par>
                            </p:childTnLst>
                          </p:cTn>
                        </p:par>
                        <p:par>
                          <p:cTn id="86" fill="hold">
                            <p:stCondLst>
                              <p:cond delay="2000"/>
                            </p:stCondLst>
                            <p:childTnLst>
                              <p:par>
                                <p:cTn id="87" presetID="22" presetClass="entr" presetSubtype="4" fill="hold" grpId="8" nodeType="afterEffect">
                                  <p:stCondLst>
                                    <p:cond delay="0"/>
                                  </p:stCondLst>
                                  <p:iterate>
                                    <p:tmAbs val="0"/>
                                  </p:iterate>
                                  <p:childTnLst>
                                    <p:set>
                                      <p:cBhvr>
                                        <p:cTn id="88" fill="hold"/>
                                        <p:tgtEl>
                                          <p:spTgt spid="11872"/>
                                        </p:tgtEl>
                                        <p:attrNameLst>
                                          <p:attrName>style.visibility</p:attrName>
                                        </p:attrNameLst>
                                      </p:cBhvr>
                                      <p:to>
                                        <p:strVal val="visible"/>
                                      </p:to>
                                    </p:set>
                                    <p:animEffect transition="in" filter="wipe(down)">
                                      <p:cBhvr>
                                        <p:cTn id="89" dur="500"/>
                                        <p:tgtEl>
                                          <p:spTgt spid="11872"/>
                                        </p:tgtEl>
                                      </p:cBhvr>
                                    </p:animEffect>
                                  </p:childTnLst>
                                </p:cTn>
                              </p:par>
                            </p:childTnLst>
                          </p:cTn>
                        </p:par>
                      </p:childTnLst>
                    </p:cTn>
                  </p:par>
                  <p:par>
                    <p:cTn id="90" fill="hold">
                      <p:stCondLst>
                        <p:cond delay="indefinite"/>
                      </p:stCondLst>
                      <p:childTnLst>
                        <p:par>
                          <p:cTn id="91" fill="hold">
                            <p:stCondLst>
                              <p:cond delay="0"/>
                            </p:stCondLst>
                            <p:childTnLst>
                              <p:par>
                                <p:cTn id="92" presetID="10" presetClass="entr" fill="hold" grpId="9" nodeType="clickEffect">
                                  <p:stCondLst>
                                    <p:cond delay="0"/>
                                  </p:stCondLst>
                                  <p:iterate>
                                    <p:tmAbs val="0"/>
                                  </p:iterate>
                                  <p:childTnLst>
                                    <p:set>
                                      <p:cBhvr>
                                        <p:cTn id="93" fill="hold"/>
                                        <p:tgtEl>
                                          <p:spTgt spid="11863"/>
                                        </p:tgtEl>
                                        <p:attrNameLst>
                                          <p:attrName>style.visibility</p:attrName>
                                        </p:attrNameLst>
                                      </p:cBhvr>
                                      <p:to>
                                        <p:strVal val="visible"/>
                                      </p:to>
                                    </p:set>
                                    <p:animEffect transition="in" filter="fade">
                                      <p:cBhvr>
                                        <p:cTn id="94" dur="500"/>
                                        <p:tgtEl>
                                          <p:spTgt spid="11863"/>
                                        </p:tgtEl>
                                      </p:cBhvr>
                                    </p:animEffect>
                                  </p:childTnLst>
                                </p:cTn>
                              </p:par>
                            </p:childTnLst>
                          </p:cTn>
                        </p:par>
                        <p:par>
                          <p:cTn id="95" fill="hold">
                            <p:stCondLst>
                              <p:cond delay="500"/>
                            </p:stCondLst>
                            <p:childTnLst>
                              <p:par>
                                <p:cTn id="96" presetID="10" presetClass="entr" fill="hold" grpId="10" nodeType="afterEffect">
                                  <p:stCondLst>
                                    <p:cond delay="0"/>
                                  </p:stCondLst>
                                  <p:iterate>
                                    <p:tmAbs val="0"/>
                                  </p:iterate>
                                  <p:childTnLst>
                                    <p:set>
                                      <p:cBhvr>
                                        <p:cTn id="97" fill="hold"/>
                                        <p:tgtEl>
                                          <p:spTgt spid="11869"/>
                                        </p:tgtEl>
                                        <p:attrNameLst>
                                          <p:attrName>style.visibility</p:attrName>
                                        </p:attrNameLst>
                                      </p:cBhvr>
                                      <p:to>
                                        <p:strVal val="visible"/>
                                      </p:to>
                                    </p:set>
                                    <p:animEffect transition="in" filter="fade">
                                      <p:cBhvr>
                                        <p:cTn id="98" dur="500"/>
                                        <p:tgtEl>
                                          <p:spTgt spid="118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3" grpId="9" animBg="1" advAuto="0"/>
      <p:bldP spid="11865" grpId="1" animBg="1" advAuto="0"/>
      <p:bldP spid="11867" grpId="3" build="p" bldLvl="5" animBg="1" advAuto="0"/>
      <p:bldP spid="11868" grpId="2" build="p" bldLvl="5" animBg="1" advAuto="0"/>
      <p:bldP spid="11869" grpId="10" animBg="1" advAuto="0"/>
      <p:bldP spid="11870" grpId="7" animBg="1" advAuto="0"/>
      <p:bldP spid="11871" grpId="4" animBg="1" advAuto="0"/>
      <p:bldP spid="11872" grpId="8" animBg="1" advAuto="0"/>
      <p:bldP spid="11873" grpId="5" animBg="1" advAuto="0"/>
      <p:bldP spid="11874" grpId="6"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7"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60</a:t>
            </a:fld>
            <a:endParaRPr/>
          </a:p>
        </p:txBody>
      </p:sp>
      <p:sp>
        <p:nvSpPr>
          <p:cNvPr id="12148" name="Rectangle 2"/>
          <p:cNvSpPr txBox="1">
            <a:spLocks noGrp="1"/>
          </p:cNvSpPr>
          <p:nvPr>
            <p:ph type="title"/>
          </p:nvPr>
        </p:nvSpPr>
        <p:spPr>
          <a:xfrm>
            <a:off x="437368" y="0"/>
            <a:ext cx="11492166" cy="1390901"/>
          </a:xfrm>
          <a:prstGeom prst="rect">
            <a:avLst/>
          </a:prstGeom>
        </p:spPr>
        <p:txBody>
          <a:bodyPr>
            <a:normAutofit fontScale="90000"/>
          </a:bodyPr>
          <a:lstStyle/>
          <a:p>
            <a:pPr>
              <a:defRPr sz="3200">
                <a:latin typeface="Lucida Bright"/>
                <a:ea typeface="Lucida Bright"/>
                <a:cs typeface="Lucida Bright"/>
                <a:sym typeface="Lucida Bright"/>
              </a:defRPr>
            </a:pPr>
            <a:r>
              <a:t>Los nombres de Jesús</a:t>
            </a:r>
            <a:br/>
            <a:r>
              <a:rPr sz="2000" i="1"/>
              <a:t>Para entender cómo la iglesia primitiva concebía a Jesús, hay que tener en cuenta los nombres que él usaba para referirse a sí mismo y los que usaban sus discípulos para referirse a él.</a:t>
            </a:r>
          </a:p>
        </p:txBody>
      </p:sp>
      <p:sp>
        <p:nvSpPr>
          <p:cNvPr id="12149" name="Rectangle 3"/>
          <p:cNvSpPr txBox="1">
            <a:spLocks noGrp="1"/>
          </p:cNvSpPr>
          <p:nvPr>
            <p:ph type="body" idx="1"/>
          </p:nvPr>
        </p:nvSpPr>
        <p:spPr>
          <a:xfrm>
            <a:off x="437369" y="1552575"/>
            <a:ext cx="11492166" cy="5305425"/>
          </a:xfrm>
          <a:prstGeom prst="rect">
            <a:avLst/>
          </a:prstGeom>
        </p:spPr>
        <p:txBody>
          <a:bodyPr/>
          <a:lstStyle/>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profeta como Moisés</a:t>
            </a:r>
          </a:p>
          <a:p>
            <a:pPr>
              <a:spcBef>
                <a:spcPts val="400"/>
              </a:spcBef>
              <a:buSzTx/>
              <a:buFont typeface="Wingdings"/>
              <a:buNone/>
              <a:defRPr sz="2000" b="1" i="1">
                <a:latin typeface="Franklin Gothic Medium"/>
                <a:ea typeface="Franklin Gothic Medium"/>
                <a:cs typeface="Franklin Gothic Medium"/>
                <a:sym typeface="Franklin Gothic Medium"/>
              </a:defRPr>
            </a:pPr>
            <a:r>
              <a:t>La predicción de un profeta venidero como Moisés alimentó las expectativas judías sobre el futuro (Dt. 18:18-19; 34:10-12). Por lo tanto, hubo preguntas sobre “el profeta” (Jn. 1:21; 6:14; 7:40) y la proclamación de que Jesús era “el profeta” (Hch. 3:22-26).</a:t>
            </a:r>
          </a:p>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Siervo de Yahvé</a:t>
            </a:r>
          </a:p>
          <a:p>
            <a:pPr>
              <a:spcBef>
                <a:spcPts val="400"/>
              </a:spcBef>
              <a:buSzTx/>
              <a:buFont typeface="Wingdings"/>
              <a:buNone/>
              <a:defRPr sz="2000" b="1" i="1">
                <a:latin typeface="Franklin Gothic Medium"/>
                <a:ea typeface="Franklin Gothic Medium"/>
                <a:cs typeface="Franklin Gothic Medium"/>
                <a:sym typeface="Franklin Gothic Medium"/>
              </a:defRPr>
            </a:pPr>
            <a:r>
              <a:t>Isaías describe al Siervo de Yahvé, llamado, ungido con el Espíritu, completamente obediente y destinado al sufrimiento y a la exaltación (Is. 42:104; 49:1-6; 50:4-9; 52:13—53:12; cf. Hch. 3:26; 4:27; 8:26-35).</a:t>
            </a:r>
          </a:p>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Gran Sumo Sacerdote</a:t>
            </a:r>
          </a:p>
          <a:p>
            <a:pPr>
              <a:spcBef>
                <a:spcPts val="400"/>
              </a:spcBef>
              <a:buSzTx/>
              <a:buFont typeface="Wingdings"/>
              <a:buNone/>
              <a:defRPr sz="2000" b="1" i="1">
                <a:latin typeface="Franklin Gothic Medium"/>
                <a:ea typeface="Franklin Gothic Medium"/>
                <a:cs typeface="Franklin Gothic Medium"/>
                <a:sym typeface="Franklin Gothic Medium"/>
              </a:defRPr>
            </a:pPr>
            <a:r>
              <a:t>La Carta a los Hebreos exalta especialmente a Jesús como el verdadero Sumo Sacerdote cuya obra sacerdotal era “una para todos” (2,17; 7,23-28; 9,9-14; 10,11-14).</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149">
                                            <p:bg/>
                                          </p:spTgt>
                                        </p:tgtEl>
                                        <p:attrNameLst>
                                          <p:attrName>style.visibility</p:attrName>
                                        </p:attrNameLst>
                                      </p:cBhvr>
                                      <p:to>
                                        <p:strVal val="visible"/>
                                      </p:to>
                                    </p:set>
                                    <p:anim calcmode="lin" valueType="num">
                                      <p:cBhvr>
                                        <p:cTn id="7" dur="500" fill="hold"/>
                                        <p:tgtEl>
                                          <p:spTgt spid="12149">
                                            <p:bg/>
                                          </p:spTgt>
                                        </p:tgtEl>
                                        <p:attrNameLst>
                                          <p:attrName>ppt_w</p:attrName>
                                        </p:attrNameLst>
                                      </p:cBhvr>
                                      <p:tavLst>
                                        <p:tav tm="0">
                                          <p:val>
                                            <p:fltVal val="0"/>
                                          </p:val>
                                        </p:tav>
                                        <p:tav tm="100000">
                                          <p:val>
                                            <p:strVal val="#ppt_w"/>
                                          </p:val>
                                        </p:tav>
                                      </p:tavLst>
                                    </p:anim>
                                    <p:anim calcmode="lin" valueType="num">
                                      <p:cBhvr>
                                        <p:cTn id="8" dur="500" fill="hold"/>
                                        <p:tgtEl>
                                          <p:spTgt spid="1214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49">
                                            <p:txEl>
                                              <p:pRg st="0" end="0"/>
                                            </p:txEl>
                                          </p:spTgt>
                                        </p:tgtEl>
                                        <p:attrNameLst>
                                          <p:attrName>style.visibility</p:attrName>
                                        </p:attrNameLst>
                                      </p:cBhvr>
                                      <p:to>
                                        <p:strVal val="visible"/>
                                      </p:to>
                                    </p:set>
                                    <p:anim calcmode="lin" valueType="num">
                                      <p:cBhvr>
                                        <p:cTn id="11" dur="500" fill="hold"/>
                                        <p:tgtEl>
                                          <p:spTgt spid="1214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4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49">
                                            <p:txEl>
                                              <p:pRg st="1" end="1"/>
                                            </p:txEl>
                                          </p:spTgt>
                                        </p:tgtEl>
                                        <p:attrNameLst>
                                          <p:attrName>style.visibility</p:attrName>
                                        </p:attrNameLst>
                                      </p:cBhvr>
                                      <p:to>
                                        <p:strVal val="visible"/>
                                      </p:to>
                                    </p:set>
                                    <p:anim calcmode="lin" valueType="num">
                                      <p:cBhvr>
                                        <p:cTn id="17" dur="500" fill="hold"/>
                                        <p:tgtEl>
                                          <p:spTgt spid="1214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4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149">
                                            <p:txEl>
                                              <p:pRg st="2" end="2"/>
                                            </p:txEl>
                                          </p:spTgt>
                                        </p:tgtEl>
                                        <p:attrNameLst>
                                          <p:attrName>style.visibility</p:attrName>
                                        </p:attrNameLst>
                                      </p:cBhvr>
                                      <p:to>
                                        <p:strVal val="visible"/>
                                      </p:to>
                                    </p:set>
                                    <p:anim calcmode="lin" valueType="num">
                                      <p:cBhvr>
                                        <p:cTn id="23" dur="500" fill="hold"/>
                                        <p:tgtEl>
                                          <p:spTgt spid="12149">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149">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149">
                                            <p:txEl>
                                              <p:pRg st="3" end="3"/>
                                            </p:txEl>
                                          </p:spTgt>
                                        </p:tgtEl>
                                        <p:attrNameLst>
                                          <p:attrName>style.visibility</p:attrName>
                                        </p:attrNameLst>
                                      </p:cBhvr>
                                      <p:to>
                                        <p:strVal val="visible"/>
                                      </p:to>
                                    </p:set>
                                    <p:anim calcmode="lin" valueType="num">
                                      <p:cBhvr>
                                        <p:cTn id="29" dur="500" fill="hold"/>
                                        <p:tgtEl>
                                          <p:spTgt spid="12149">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14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149">
                                            <p:txEl>
                                              <p:pRg st="4" end="4"/>
                                            </p:txEl>
                                          </p:spTgt>
                                        </p:tgtEl>
                                        <p:attrNameLst>
                                          <p:attrName>style.visibility</p:attrName>
                                        </p:attrNameLst>
                                      </p:cBhvr>
                                      <p:to>
                                        <p:strVal val="visible"/>
                                      </p:to>
                                    </p:set>
                                    <p:anim calcmode="lin" valueType="num">
                                      <p:cBhvr>
                                        <p:cTn id="35" dur="500" fill="hold"/>
                                        <p:tgtEl>
                                          <p:spTgt spid="12149">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149">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grpId="1" nodeType="clickEffect">
                                  <p:stCondLst>
                                    <p:cond delay="0"/>
                                  </p:stCondLst>
                                  <p:iterate>
                                    <p:tmAbs val="0"/>
                                  </p:iterate>
                                  <p:childTnLst>
                                    <p:set>
                                      <p:cBhvr>
                                        <p:cTn id="40" fill="hold"/>
                                        <p:tgtEl>
                                          <p:spTgt spid="12149">
                                            <p:txEl>
                                              <p:pRg st="5" end="5"/>
                                            </p:txEl>
                                          </p:spTgt>
                                        </p:tgtEl>
                                        <p:attrNameLst>
                                          <p:attrName>style.visibility</p:attrName>
                                        </p:attrNameLst>
                                      </p:cBhvr>
                                      <p:to>
                                        <p:strVal val="visible"/>
                                      </p:to>
                                    </p:set>
                                    <p:anim calcmode="lin" valueType="num">
                                      <p:cBhvr>
                                        <p:cTn id="41" dur="500" fill="hold"/>
                                        <p:tgtEl>
                                          <p:spTgt spid="12149">
                                            <p:txEl>
                                              <p:pRg st="5" end="5"/>
                                            </p:txEl>
                                          </p:spTgt>
                                        </p:tgtEl>
                                        <p:attrNameLst>
                                          <p:attrName>ppt_w</p:attrName>
                                        </p:attrNameLst>
                                      </p:cBhvr>
                                      <p:tavLst>
                                        <p:tav tm="0">
                                          <p:val>
                                            <p:fltVal val="0"/>
                                          </p:val>
                                        </p:tav>
                                        <p:tav tm="100000">
                                          <p:val>
                                            <p:strVal val="#ppt_w"/>
                                          </p:val>
                                        </p:tav>
                                      </p:tavLst>
                                    </p:anim>
                                    <p:anim calcmode="lin" valueType="num">
                                      <p:cBhvr>
                                        <p:cTn id="42" dur="500" fill="hold"/>
                                        <p:tgtEl>
                                          <p:spTgt spid="12149">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9" grpId="1" build="p" animBg="1" advAuto="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1"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61</a:t>
            </a:fld>
            <a:endParaRPr/>
          </a:p>
        </p:txBody>
      </p:sp>
      <p:sp>
        <p:nvSpPr>
          <p:cNvPr id="12152" name="Rectangle 3"/>
          <p:cNvSpPr txBox="1">
            <a:spLocks noGrp="1"/>
          </p:cNvSpPr>
          <p:nvPr>
            <p:ph type="body" idx="1"/>
          </p:nvPr>
        </p:nvSpPr>
        <p:spPr>
          <a:xfrm>
            <a:off x="609599" y="481264"/>
            <a:ext cx="11319935" cy="6376736"/>
          </a:xfrm>
          <a:prstGeom prst="rect">
            <a:avLst/>
          </a:prstGeom>
        </p:spPr>
        <p:txBody>
          <a:bodyPr/>
          <a:lstStyle/>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hijo de David</a:t>
            </a:r>
          </a:p>
          <a:p>
            <a:pPr>
              <a:spcBef>
                <a:spcPts val="400"/>
              </a:spcBef>
              <a:buSzTx/>
              <a:buFont typeface="Wingdings"/>
              <a:buNone/>
              <a:defRPr sz="2000" b="1" i="1">
                <a:latin typeface="Franklin Gothic Medium"/>
                <a:ea typeface="Franklin Gothic Medium"/>
                <a:cs typeface="Franklin Gothic Medium"/>
                <a:sym typeface="Franklin Gothic Medium"/>
              </a:defRPr>
            </a:pPr>
            <a:r>
              <a:t>Los profetas predijeron que un descendiente de David reinaría como vicerregente de Dios (Am. 9:11-12; Jer. 23:5-6; 33:14-26; Ez. 34:22-24). Esta esperanza fue la razón por la que Jesús fue llamado el Hijo de David (Mt. 9:27; 12:22-23; 15:22; 20:30-31; 21:9, 15; 22:42, etc.). La iglesia primitiva hizo esta conexión repetidamente (Mt. 1:1; Ro. 1:3; 2 Ti. 2:8; Ap. 22:16).</a:t>
            </a:r>
          </a:p>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Mesías (hebreo); el Cristo (griego) = “el Ungido”</a:t>
            </a:r>
          </a:p>
          <a:p>
            <a:pPr>
              <a:spcBef>
                <a:spcPts val="400"/>
              </a:spcBef>
              <a:buSzTx/>
              <a:buFont typeface="Wingdings"/>
              <a:buNone/>
              <a:defRPr sz="2000" b="1" i="1">
                <a:latin typeface="Franklin Gothic Medium"/>
                <a:ea typeface="Franklin Gothic Medium"/>
                <a:cs typeface="Franklin Gothic Medium"/>
                <a:sym typeface="Franklin Gothic Medium"/>
              </a:defRPr>
            </a:pPr>
            <a:r>
              <a:t>Aunque el título “el ungido” se utilizaba para los reyes israelitas, surgió la idea de que vendría un Mesías definitivo (Dn. 9:25; Lc. 3:15). Jesús evitó este título (Mt. 16:20; Mc. 1:24-25, 34, 44; 3:12; 5:43; 7:36; 8:26, 29-30), probablemente porque la concepción popular era que el Mesías sería un héroe militar como Josué o Judas Macabeo. El mesianismo de Jesús se definiría con su muerte, y fue solo en su juicio que reconoció abiertamente que era el Cristo (Mt. 26:62-64).</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52">
                                            <p:bg/>
                                          </p:spTgt>
                                        </p:tgtEl>
                                        <p:attrNameLst>
                                          <p:attrName>style.visibility</p:attrName>
                                        </p:attrNameLst>
                                      </p:cBhvr>
                                      <p:to>
                                        <p:strVal val="visible"/>
                                      </p:to>
                                    </p:set>
                                    <p:anim calcmode="lin" valueType="num">
                                      <p:cBhvr>
                                        <p:cTn id="7" dur="500" fill="hold"/>
                                        <p:tgtEl>
                                          <p:spTgt spid="12152">
                                            <p:bg/>
                                          </p:spTgt>
                                        </p:tgtEl>
                                        <p:attrNameLst>
                                          <p:attrName>ppt_w</p:attrName>
                                        </p:attrNameLst>
                                      </p:cBhvr>
                                      <p:tavLst>
                                        <p:tav tm="0">
                                          <p:val>
                                            <p:fltVal val="0"/>
                                          </p:val>
                                        </p:tav>
                                        <p:tav tm="100000">
                                          <p:val>
                                            <p:strVal val="#ppt_w"/>
                                          </p:val>
                                        </p:tav>
                                      </p:tavLst>
                                    </p:anim>
                                    <p:anim calcmode="lin" valueType="num">
                                      <p:cBhvr>
                                        <p:cTn id="8" dur="500" fill="hold"/>
                                        <p:tgtEl>
                                          <p:spTgt spid="1215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52">
                                            <p:txEl>
                                              <p:pRg st="0" end="0"/>
                                            </p:txEl>
                                          </p:spTgt>
                                        </p:tgtEl>
                                        <p:attrNameLst>
                                          <p:attrName>style.visibility</p:attrName>
                                        </p:attrNameLst>
                                      </p:cBhvr>
                                      <p:to>
                                        <p:strVal val="visible"/>
                                      </p:to>
                                    </p:set>
                                    <p:anim calcmode="lin" valueType="num">
                                      <p:cBhvr>
                                        <p:cTn id="11" dur="500" fill="hold"/>
                                        <p:tgtEl>
                                          <p:spTgt spid="1215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5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52">
                                            <p:txEl>
                                              <p:pRg st="1" end="1"/>
                                            </p:txEl>
                                          </p:spTgt>
                                        </p:tgtEl>
                                        <p:attrNameLst>
                                          <p:attrName>style.visibility</p:attrName>
                                        </p:attrNameLst>
                                      </p:cBhvr>
                                      <p:to>
                                        <p:strVal val="visible"/>
                                      </p:to>
                                    </p:set>
                                    <p:anim calcmode="lin" valueType="num">
                                      <p:cBhvr>
                                        <p:cTn id="17" dur="500" fill="hold"/>
                                        <p:tgtEl>
                                          <p:spTgt spid="1215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52">
                                            <p:txEl>
                                              <p:pRg st="1" end="1"/>
                                            </p:txEl>
                                          </p:spTgt>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23" presetClass="entr" presetSubtype="16" fill="hold" grpId="1" nodeType="afterEffect">
                                  <p:stCondLst>
                                    <p:cond delay="0"/>
                                  </p:stCondLst>
                                  <p:iterate>
                                    <p:tmAbs val="0"/>
                                  </p:iterate>
                                  <p:childTnLst>
                                    <p:set>
                                      <p:cBhvr>
                                        <p:cTn id="21" fill="hold"/>
                                        <p:tgtEl>
                                          <p:spTgt spid="12152">
                                            <p:txEl>
                                              <p:pRg st="2" end="2"/>
                                            </p:txEl>
                                          </p:spTgt>
                                        </p:tgtEl>
                                        <p:attrNameLst>
                                          <p:attrName>style.visibility</p:attrName>
                                        </p:attrNameLst>
                                      </p:cBhvr>
                                      <p:to>
                                        <p:strVal val="visible"/>
                                      </p:to>
                                    </p:set>
                                    <p:anim calcmode="lin" valueType="num">
                                      <p:cBhvr>
                                        <p:cTn id="22" dur="500" fill="hold"/>
                                        <p:tgtEl>
                                          <p:spTgt spid="12152">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12152">
                                            <p:txEl>
                                              <p:pRg st="2" end="2"/>
                                            </p:txEl>
                                          </p:spTgt>
                                        </p:tgtEl>
                                        <p:attrNameLst>
                                          <p:attrName>ppt_h</p:attrName>
                                        </p:attrNameLst>
                                      </p:cBhvr>
                                      <p:tavLst>
                                        <p:tav tm="0">
                                          <p:val>
                                            <p:fltVal val="0"/>
                                          </p:val>
                                        </p:tav>
                                        <p:tav tm="100000">
                                          <p:val>
                                            <p:strVal val="#ppt_h"/>
                                          </p:val>
                                        </p:tav>
                                      </p:tavLst>
                                    </p:anim>
                                  </p:childTnLst>
                                </p:cTn>
                              </p:par>
                            </p:childTnLst>
                          </p:cTn>
                        </p:par>
                        <p:par>
                          <p:cTn id="24" fill="hold">
                            <p:stCondLst>
                              <p:cond delay="1000"/>
                            </p:stCondLst>
                            <p:childTnLst>
                              <p:par>
                                <p:cTn id="25" presetID="23" presetClass="entr" presetSubtype="16" fill="hold" grpId="1" nodeType="afterEffect">
                                  <p:stCondLst>
                                    <p:cond delay="0"/>
                                  </p:stCondLst>
                                  <p:iterate>
                                    <p:tmAbs val="0"/>
                                  </p:iterate>
                                  <p:childTnLst>
                                    <p:set>
                                      <p:cBhvr>
                                        <p:cTn id="26" fill="hold"/>
                                        <p:tgtEl>
                                          <p:spTgt spid="12152">
                                            <p:txEl>
                                              <p:pRg st="3" end="3"/>
                                            </p:txEl>
                                          </p:spTgt>
                                        </p:tgtEl>
                                        <p:attrNameLst>
                                          <p:attrName>style.visibility</p:attrName>
                                        </p:attrNameLst>
                                      </p:cBhvr>
                                      <p:to>
                                        <p:strVal val="visible"/>
                                      </p:to>
                                    </p:set>
                                    <p:anim calcmode="lin" valueType="num">
                                      <p:cBhvr>
                                        <p:cTn id="27" dur="500" fill="hold"/>
                                        <p:tgtEl>
                                          <p:spTgt spid="12152">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152">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2" grpId="1" build="p"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62</a:t>
            </a:fld>
            <a:endParaRPr/>
          </a:p>
        </p:txBody>
      </p:sp>
      <p:sp>
        <p:nvSpPr>
          <p:cNvPr id="12155" name="Rectangle 3"/>
          <p:cNvSpPr txBox="1">
            <a:spLocks noGrp="1"/>
          </p:cNvSpPr>
          <p:nvPr>
            <p:ph type="body" idx="1"/>
          </p:nvPr>
        </p:nvSpPr>
        <p:spPr>
          <a:xfrm>
            <a:off x="609599" y="247649"/>
            <a:ext cx="11319935" cy="6610351"/>
          </a:xfrm>
          <a:prstGeom prst="rect">
            <a:avLst/>
          </a:prstGeom>
        </p:spPr>
        <p:txBody>
          <a:bodyPr/>
          <a:lstStyle/>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hijo del hombre</a:t>
            </a:r>
          </a:p>
          <a:p>
            <a:pPr>
              <a:spcBef>
                <a:spcPts val="400"/>
              </a:spcBef>
              <a:buSzTx/>
              <a:buFont typeface="Wingdings"/>
              <a:buNone/>
              <a:defRPr sz="2000" b="1" i="1">
                <a:latin typeface="Franklin Gothic Medium"/>
                <a:ea typeface="Franklin Gothic Medium"/>
                <a:cs typeface="Franklin Gothic Medium"/>
                <a:sym typeface="Franklin Gothic Medium"/>
              </a:defRPr>
            </a:pPr>
            <a:r>
              <a:t>Basado en la frase del Antiguo Testamento “hijo de Adán”, el término “hijo del hombre” fue usado para referirse a un ser humano (Eze. 2:1, etc.) así como a un ser celestial que establece el gobierno de Dios en la tierra (Da. 7:13-14). Jesús, solo, usó esta frase para referirse a sí mismo de varias maneras: como uno que perdona pecados (Lc. 5:24), como el señor del sábado (Lc. 6:5), como uno que busca a los perdidos (Lc. 19:10), como uno que sufre y da su vida en rescate (Lc. 9:22; Mt. 20:18; Jn 12:34), como uno glorificado por el Padre (Jn. 19:31) que es el juez de todos (Jn. 5:27). Como Hijo del Hombre, vino del cielo (Jn 3,13) y regresó al cielo (Jn 6,62).</a:t>
            </a:r>
          </a:p>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Salvador</a:t>
            </a:r>
          </a:p>
          <a:p>
            <a:pPr>
              <a:spcBef>
                <a:spcPts val="400"/>
              </a:spcBef>
              <a:buSzTx/>
              <a:buFont typeface="Wingdings"/>
              <a:buNone/>
              <a:defRPr sz="2000" b="1" i="1">
                <a:latin typeface="Franklin Gothic Medium"/>
                <a:ea typeface="Franklin Gothic Medium"/>
                <a:cs typeface="Franklin Gothic Medium"/>
                <a:sym typeface="Franklin Gothic Medium"/>
              </a:defRPr>
            </a:pPr>
            <a:r>
              <a:t>La palabra hebrea </a:t>
            </a:r>
            <a:r>
              <a:rPr u="sng"/>
              <a:t>Yeshúa </a:t>
            </a:r>
            <a:r>
              <a:t>(= salvación) corresponde a la palabra griega </a:t>
            </a:r>
            <a:r>
              <a:rPr u="sng"/>
              <a:t>sotería. </a:t>
            </a:r>
            <a:r>
              <a:t>Jesús es el Salvador porque salva a la gente de sus pecados (Mt. 1:21; Lc. 2:11; Jn. 4:42). El nombre era contracultural, ya que era un título utilizado para referirse a César, a quien se aclamaba como el “benefactor/salvador del mundo”.</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55">
                                            <p:bg/>
                                          </p:spTgt>
                                        </p:tgtEl>
                                        <p:attrNameLst>
                                          <p:attrName>style.visibility</p:attrName>
                                        </p:attrNameLst>
                                      </p:cBhvr>
                                      <p:to>
                                        <p:strVal val="visible"/>
                                      </p:to>
                                    </p:set>
                                    <p:anim calcmode="lin" valueType="num">
                                      <p:cBhvr>
                                        <p:cTn id="7" dur="500" fill="hold"/>
                                        <p:tgtEl>
                                          <p:spTgt spid="12155">
                                            <p:bg/>
                                          </p:spTgt>
                                        </p:tgtEl>
                                        <p:attrNameLst>
                                          <p:attrName>ppt_w</p:attrName>
                                        </p:attrNameLst>
                                      </p:cBhvr>
                                      <p:tavLst>
                                        <p:tav tm="0">
                                          <p:val>
                                            <p:fltVal val="0"/>
                                          </p:val>
                                        </p:tav>
                                        <p:tav tm="100000">
                                          <p:val>
                                            <p:strVal val="#ppt_w"/>
                                          </p:val>
                                        </p:tav>
                                      </p:tavLst>
                                    </p:anim>
                                    <p:anim calcmode="lin" valueType="num">
                                      <p:cBhvr>
                                        <p:cTn id="8" dur="500" fill="hold"/>
                                        <p:tgtEl>
                                          <p:spTgt spid="1215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55">
                                            <p:txEl>
                                              <p:pRg st="0" end="0"/>
                                            </p:txEl>
                                          </p:spTgt>
                                        </p:tgtEl>
                                        <p:attrNameLst>
                                          <p:attrName>style.visibility</p:attrName>
                                        </p:attrNameLst>
                                      </p:cBhvr>
                                      <p:to>
                                        <p:strVal val="visible"/>
                                      </p:to>
                                    </p:set>
                                    <p:anim calcmode="lin" valueType="num">
                                      <p:cBhvr>
                                        <p:cTn id="11" dur="500" fill="hold"/>
                                        <p:tgtEl>
                                          <p:spTgt spid="1215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55">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55">
                                            <p:txEl>
                                              <p:pRg st="1" end="1"/>
                                            </p:txEl>
                                          </p:spTgt>
                                        </p:tgtEl>
                                        <p:attrNameLst>
                                          <p:attrName>style.visibility</p:attrName>
                                        </p:attrNameLst>
                                      </p:cBhvr>
                                      <p:to>
                                        <p:strVal val="visible"/>
                                      </p:to>
                                    </p:set>
                                    <p:anim calcmode="lin" valueType="num">
                                      <p:cBhvr>
                                        <p:cTn id="17" dur="500" fill="hold"/>
                                        <p:tgtEl>
                                          <p:spTgt spid="12155">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55">
                                            <p:txEl>
                                              <p:pRg st="1" end="1"/>
                                            </p:txEl>
                                          </p:spTgt>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23" presetClass="entr" presetSubtype="16" fill="hold" grpId="1" nodeType="afterEffect">
                                  <p:stCondLst>
                                    <p:cond delay="0"/>
                                  </p:stCondLst>
                                  <p:iterate>
                                    <p:tmAbs val="0"/>
                                  </p:iterate>
                                  <p:childTnLst>
                                    <p:set>
                                      <p:cBhvr>
                                        <p:cTn id="21" fill="hold"/>
                                        <p:tgtEl>
                                          <p:spTgt spid="12155">
                                            <p:txEl>
                                              <p:pRg st="2" end="2"/>
                                            </p:txEl>
                                          </p:spTgt>
                                        </p:tgtEl>
                                        <p:attrNameLst>
                                          <p:attrName>style.visibility</p:attrName>
                                        </p:attrNameLst>
                                      </p:cBhvr>
                                      <p:to>
                                        <p:strVal val="visible"/>
                                      </p:to>
                                    </p:set>
                                    <p:anim calcmode="lin" valueType="num">
                                      <p:cBhvr>
                                        <p:cTn id="22" dur="500" fill="hold"/>
                                        <p:tgtEl>
                                          <p:spTgt spid="12155">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12155">
                                            <p:txEl>
                                              <p:pRg st="2" end="2"/>
                                            </p:txEl>
                                          </p:spTgt>
                                        </p:tgtEl>
                                        <p:attrNameLst>
                                          <p:attrName>ppt_h</p:attrName>
                                        </p:attrNameLst>
                                      </p:cBhvr>
                                      <p:tavLst>
                                        <p:tav tm="0">
                                          <p:val>
                                            <p:fltVal val="0"/>
                                          </p:val>
                                        </p:tav>
                                        <p:tav tm="100000">
                                          <p:val>
                                            <p:strVal val="#ppt_h"/>
                                          </p:val>
                                        </p:tav>
                                      </p:tavLst>
                                    </p:anim>
                                  </p:childTnLst>
                                </p:cTn>
                              </p:par>
                            </p:childTnLst>
                          </p:cTn>
                        </p:par>
                        <p:par>
                          <p:cTn id="24" fill="hold">
                            <p:stCondLst>
                              <p:cond delay="1000"/>
                            </p:stCondLst>
                            <p:childTnLst>
                              <p:par>
                                <p:cTn id="25" presetID="23" presetClass="entr" presetSubtype="16" fill="hold" grpId="1" nodeType="afterEffect">
                                  <p:stCondLst>
                                    <p:cond delay="0"/>
                                  </p:stCondLst>
                                  <p:iterate>
                                    <p:tmAbs val="0"/>
                                  </p:iterate>
                                  <p:childTnLst>
                                    <p:set>
                                      <p:cBhvr>
                                        <p:cTn id="26" fill="hold"/>
                                        <p:tgtEl>
                                          <p:spTgt spid="12155">
                                            <p:txEl>
                                              <p:pRg st="3" end="3"/>
                                            </p:txEl>
                                          </p:spTgt>
                                        </p:tgtEl>
                                        <p:attrNameLst>
                                          <p:attrName>style.visibility</p:attrName>
                                        </p:attrNameLst>
                                      </p:cBhvr>
                                      <p:to>
                                        <p:strVal val="visible"/>
                                      </p:to>
                                    </p:set>
                                    <p:anim calcmode="lin" valueType="num">
                                      <p:cBhvr>
                                        <p:cTn id="27" dur="500" fill="hold"/>
                                        <p:tgtEl>
                                          <p:spTgt spid="12155">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15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5" grpId="1" build="p" animBg="1" advAuto="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7"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63</a:t>
            </a:fld>
            <a:endParaRPr/>
          </a:p>
        </p:txBody>
      </p:sp>
      <p:sp>
        <p:nvSpPr>
          <p:cNvPr id="12158" name="Rectangle 3"/>
          <p:cNvSpPr txBox="1">
            <a:spLocks noGrp="1"/>
          </p:cNvSpPr>
          <p:nvPr>
            <p:ph type="body" idx="1"/>
          </p:nvPr>
        </p:nvSpPr>
        <p:spPr>
          <a:xfrm>
            <a:off x="609599" y="157162"/>
            <a:ext cx="11319935" cy="6700836"/>
          </a:xfrm>
          <a:prstGeom prst="rect">
            <a:avLst/>
          </a:prstGeom>
        </p:spPr>
        <p:txBody>
          <a:bodyPr/>
          <a:lstStyle/>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Señor</a:t>
            </a:r>
          </a:p>
          <a:p>
            <a:pPr>
              <a:spcBef>
                <a:spcPts val="400"/>
              </a:spcBef>
              <a:buSzTx/>
              <a:buFont typeface="Wingdings"/>
              <a:buNone/>
              <a:defRPr sz="2000" b="1" i="1">
                <a:latin typeface="Franklin Gothic Medium"/>
                <a:ea typeface="Franklin Gothic Medium"/>
                <a:cs typeface="Franklin Gothic Medium"/>
                <a:sym typeface="Franklin Gothic Medium"/>
              </a:defRPr>
            </a:pPr>
            <a:r>
              <a:t>La fórmula “Jesús es Señor” es la confesión cristiana más básica (Ro. 10:9; 1 Co. 12:3; 2 Co. 4:5; Flp. 2:11). Es la traducción de Yahvé en la LXX y se usa así en el Nuevo Testamento cuando se citan pasajes sobre Yahvé del Antiguo Testamento. Al igual que “salvador”, es contracultural, ya que este título también se usaba para referirse al César (es decir, “César es señor”).</a:t>
            </a:r>
          </a:p>
          <a:p>
            <a:pPr>
              <a:spcBef>
                <a:spcPts val="500"/>
              </a:spcBef>
              <a:buSzTx/>
              <a:buFont typeface="Wingdings"/>
              <a:buNone/>
              <a:defRPr sz="2400" b="1">
                <a:solidFill>
                  <a:srgbClr val="FF0000"/>
                </a:solidFill>
                <a:latin typeface="Franklin Gothic Medium"/>
                <a:ea typeface="Franklin Gothic Medium"/>
                <a:cs typeface="Franklin Gothic Medium"/>
                <a:sym typeface="Franklin Gothic Medium"/>
              </a:defRPr>
            </a:pPr>
            <a:r>
              <a:t>El hijo de Dios</a:t>
            </a:r>
          </a:p>
          <a:p>
            <a:pPr>
              <a:spcBef>
                <a:spcPts val="400"/>
              </a:spcBef>
              <a:buSzTx/>
              <a:buFont typeface="Wingdings"/>
              <a:buNone/>
              <a:defRPr sz="2000" b="1" i="1">
                <a:latin typeface="Franklin Gothic Medium"/>
                <a:ea typeface="Franklin Gothic Medium"/>
                <a:cs typeface="Franklin Gothic Medium"/>
                <a:sym typeface="Franklin Gothic Medium"/>
              </a:defRPr>
            </a:pPr>
            <a:r>
              <a:t>Más que cualquier otra designación, Jesús como Hijo de Dios describe la relación especial entre Dios, el Padre, y Jesucristo, su Hijo. La confesión de Simón Pedro de que Jesús era “el Cristo, el Hijo de Dios vivo” (Mt. 16:16) habla del origen celestial y la deidad de Jesús. En Juan, el término “Hijo único” se usa para significar “único en su especie” (Jn. 1:14, 18; 3:16, 18, etc.). En las cartas, el título describe a Jesús como el único Hijo de Dios (Ro. 8:3), el que existía antes de toda la creación (Col. 1:13-17) y a quien Dios envió al mundo (Gal. 4:4). El Hijo es la representación exacta del ser de Dios (He. 1:3).</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58">
                                            <p:bg/>
                                          </p:spTgt>
                                        </p:tgtEl>
                                        <p:attrNameLst>
                                          <p:attrName>style.visibility</p:attrName>
                                        </p:attrNameLst>
                                      </p:cBhvr>
                                      <p:to>
                                        <p:strVal val="visible"/>
                                      </p:to>
                                    </p:set>
                                    <p:anim calcmode="lin" valueType="num">
                                      <p:cBhvr>
                                        <p:cTn id="7" dur="500" fill="hold"/>
                                        <p:tgtEl>
                                          <p:spTgt spid="12158">
                                            <p:bg/>
                                          </p:spTgt>
                                        </p:tgtEl>
                                        <p:attrNameLst>
                                          <p:attrName>ppt_w</p:attrName>
                                        </p:attrNameLst>
                                      </p:cBhvr>
                                      <p:tavLst>
                                        <p:tav tm="0">
                                          <p:val>
                                            <p:fltVal val="0"/>
                                          </p:val>
                                        </p:tav>
                                        <p:tav tm="100000">
                                          <p:val>
                                            <p:strVal val="#ppt_w"/>
                                          </p:val>
                                        </p:tav>
                                      </p:tavLst>
                                    </p:anim>
                                    <p:anim calcmode="lin" valueType="num">
                                      <p:cBhvr>
                                        <p:cTn id="8" dur="500" fill="hold"/>
                                        <p:tgtEl>
                                          <p:spTgt spid="1215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58">
                                            <p:txEl>
                                              <p:pRg st="0" end="0"/>
                                            </p:txEl>
                                          </p:spTgt>
                                        </p:tgtEl>
                                        <p:attrNameLst>
                                          <p:attrName>style.visibility</p:attrName>
                                        </p:attrNameLst>
                                      </p:cBhvr>
                                      <p:to>
                                        <p:strVal val="visible"/>
                                      </p:to>
                                    </p:set>
                                    <p:anim calcmode="lin" valueType="num">
                                      <p:cBhvr>
                                        <p:cTn id="11" dur="500" fill="hold"/>
                                        <p:tgtEl>
                                          <p:spTgt spid="1215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5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58">
                                            <p:txEl>
                                              <p:pRg st="1" end="1"/>
                                            </p:txEl>
                                          </p:spTgt>
                                        </p:tgtEl>
                                        <p:attrNameLst>
                                          <p:attrName>style.visibility</p:attrName>
                                        </p:attrNameLst>
                                      </p:cBhvr>
                                      <p:to>
                                        <p:strVal val="visible"/>
                                      </p:to>
                                    </p:set>
                                    <p:anim calcmode="lin" valueType="num">
                                      <p:cBhvr>
                                        <p:cTn id="17" dur="500" fill="hold"/>
                                        <p:tgtEl>
                                          <p:spTgt spid="1215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58">
                                            <p:txEl>
                                              <p:pRg st="1" end="1"/>
                                            </p:txEl>
                                          </p:spTgt>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23" presetClass="entr" presetSubtype="16" fill="hold" grpId="1" nodeType="afterEffect">
                                  <p:stCondLst>
                                    <p:cond delay="0"/>
                                  </p:stCondLst>
                                  <p:iterate>
                                    <p:tmAbs val="0"/>
                                  </p:iterate>
                                  <p:childTnLst>
                                    <p:set>
                                      <p:cBhvr>
                                        <p:cTn id="21" fill="hold"/>
                                        <p:tgtEl>
                                          <p:spTgt spid="12158">
                                            <p:txEl>
                                              <p:pRg st="2" end="2"/>
                                            </p:txEl>
                                          </p:spTgt>
                                        </p:tgtEl>
                                        <p:attrNameLst>
                                          <p:attrName>style.visibility</p:attrName>
                                        </p:attrNameLst>
                                      </p:cBhvr>
                                      <p:to>
                                        <p:strVal val="visible"/>
                                      </p:to>
                                    </p:set>
                                    <p:anim calcmode="lin" valueType="num">
                                      <p:cBhvr>
                                        <p:cTn id="22" dur="500" fill="hold"/>
                                        <p:tgtEl>
                                          <p:spTgt spid="12158">
                                            <p:txEl>
                                              <p:pRg st="2" end="2"/>
                                            </p:txEl>
                                          </p:spTgt>
                                        </p:tgtEl>
                                        <p:attrNameLst>
                                          <p:attrName>ppt_w</p:attrName>
                                        </p:attrNameLst>
                                      </p:cBhvr>
                                      <p:tavLst>
                                        <p:tav tm="0">
                                          <p:val>
                                            <p:fltVal val="0"/>
                                          </p:val>
                                        </p:tav>
                                        <p:tav tm="100000">
                                          <p:val>
                                            <p:strVal val="#ppt_w"/>
                                          </p:val>
                                        </p:tav>
                                      </p:tavLst>
                                    </p:anim>
                                    <p:anim calcmode="lin" valueType="num">
                                      <p:cBhvr>
                                        <p:cTn id="23" dur="500" fill="hold"/>
                                        <p:tgtEl>
                                          <p:spTgt spid="12158">
                                            <p:txEl>
                                              <p:pRg st="2" end="2"/>
                                            </p:txEl>
                                          </p:spTgt>
                                        </p:tgtEl>
                                        <p:attrNameLst>
                                          <p:attrName>ppt_h</p:attrName>
                                        </p:attrNameLst>
                                      </p:cBhvr>
                                      <p:tavLst>
                                        <p:tav tm="0">
                                          <p:val>
                                            <p:fltVal val="0"/>
                                          </p:val>
                                        </p:tav>
                                        <p:tav tm="100000">
                                          <p:val>
                                            <p:strVal val="#ppt_h"/>
                                          </p:val>
                                        </p:tav>
                                      </p:tavLst>
                                    </p:anim>
                                  </p:childTnLst>
                                </p:cTn>
                              </p:par>
                            </p:childTnLst>
                          </p:cTn>
                        </p:par>
                        <p:par>
                          <p:cTn id="24" fill="hold">
                            <p:stCondLst>
                              <p:cond delay="1000"/>
                            </p:stCondLst>
                            <p:childTnLst>
                              <p:par>
                                <p:cTn id="25" presetID="23" presetClass="entr" presetSubtype="16" fill="hold" grpId="1" nodeType="afterEffect">
                                  <p:stCondLst>
                                    <p:cond delay="0"/>
                                  </p:stCondLst>
                                  <p:iterate>
                                    <p:tmAbs val="0"/>
                                  </p:iterate>
                                  <p:childTnLst>
                                    <p:set>
                                      <p:cBhvr>
                                        <p:cTn id="26" fill="hold"/>
                                        <p:tgtEl>
                                          <p:spTgt spid="12158">
                                            <p:txEl>
                                              <p:pRg st="3" end="3"/>
                                            </p:txEl>
                                          </p:spTgt>
                                        </p:tgtEl>
                                        <p:attrNameLst>
                                          <p:attrName>style.visibility</p:attrName>
                                        </p:attrNameLst>
                                      </p:cBhvr>
                                      <p:to>
                                        <p:strVal val="visible"/>
                                      </p:to>
                                    </p:set>
                                    <p:anim calcmode="lin" valueType="num">
                                      <p:cBhvr>
                                        <p:cTn id="27" dur="500" fill="hold"/>
                                        <p:tgtEl>
                                          <p:spTgt spid="12158">
                                            <p:txEl>
                                              <p:pRg st="3" end="3"/>
                                            </p:txEl>
                                          </p:spTgt>
                                        </p:tgtEl>
                                        <p:attrNameLst>
                                          <p:attrName>ppt_w</p:attrName>
                                        </p:attrNameLst>
                                      </p:cBhvr>
                                      <p:tavLst>
                                        <p:tav tm="0">
                                          <p:val>
                                            <p:fltVal val="0"/>
                                          </p:val>
                                        </p:tav>
                                        <p:tav tm="100000">
                                          <p:val>
                                            <p:strVal val="#ppt_w"/>
                                          </p:val>
                                        </p:tav>
                                      </p:tavLst>
                                    </p:anim>
                                    <p:anim calcmode="lin" valueType="num">
                                      <p:cBhvr>
                                        <p:cTn id="28" dur="500" fill="hold"/>
                                        <p:tgtEl>
                                          <p:spTgt spid="12158">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58" grpId="1" build="p"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0" name="Slide Number Placeholder 5"/>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64</a:t>
            </a:fld>
            <a:endParaRPr/>
          </a:p>
        </p:txBody>
      </p:sp>
      <p:sp>
        <p:nvSpPr>
          <p:cNvPr id="12161" name="Rectangle 2"/>
          <p:cNvSpPr txBox="1">
            <a:spLocks noGrp="1"/>
          </p:cNvSpPr>
          <p:nvPr>
            <p:ph type="title"/>
          </p:nvPr>
        </p:nvSpPr>
        <p:spPr>
          <a:xfrm>
            <a:off x="1905000" y="26988"/>
            <a:ext cx="7993065" cy="1157289"/>
          </a:xfrm>
          <a:prstGeom prst="rect">
            <a:avLst/>
          </a:prstGeom>
        </p:spPr>
        <p:txBody>
          <a:bodyPr/>
          <a:lstStyle>
            <a:lvl1pPr algn="ctr">
              <a:defRPr sz="6000" b="1">
                <a:solidFill>
                  <a:srgbClr val="800000"/>
                </a:solidFill>
                <a:latin typeface="Brush Script Std"/>
                <a:ea typeface="Brush Script Std"/>
                <a:cs typeface="Brush Script Std"/>
                <a:sym typeface="Brush Script Std"/>
              </a:defRPr>
            </a:lvl1pPr>
          </a:lstStyle>
          <a:p>
            <a:r>
              <a:t>El judaísmo de Jesús</a:t>
            </a:r>
          </a:p>
        </p:txBody>
      </p:sp>
      <p:sp>
        <p:nvSpPr>
          <p:cNvPr id="12162" name="Rectangle 3"/>
          <p:cNvSpPr txBox="1">
            <a:spLocks noGrp="1"/>
          </p:cNvSpPr>
          <p:nvPr>
            <p:ph type="body" idx="1"/>
          </p:nvPr>
        </p:nvSpPr>
        <p:spPr>
          <a:xfrm>
            <a:off x="771525" y="1211264"/>
            <a:ext cx="10744200" cy="5619747"/>
          </a:xfrm>
          <a:prstGeom prst="rect">
            <a:avLst/>
          </a:prstGeom>
        </p:spPr>
        <p:txBody>
          <a:bodyPr/>
          <a:lstStyle/>
          <a:p>
            <a:pPr marL="0" indent="0">
              <a:lnSpc>
                <a:spcPct val="90000"/>
              </a:lnSpc>
              <a:spcBef>
                <a:spcPts val="500"/>
              </a:spcBef>
              <a:buSzTx/>
              <a:buFont typeface="Wingdings"/>
              <a:buNone/>
              <a:defRPr sz="2400" b="1">
                <a:solidFill>
                  <a:srgbClr val="C00000"/>
                </a:solidFill>
              </a:defRPr>
            </a:pPr>
            <a:r>
              <a:t>El idioma básico de Jesús parece haber sido el arameo (basado en varias traducciones arameas en el Evangelio de Marcos, cf. 5,41; 7,34; 15,34).</a:t>
            </a:r>
          </a:p>
          <a:p>
            <a:pPr>
              <a:spcBef>
                <a:spcPts val="400"/>
              </a:spcBef>
              <a:defRPr sz="2000"/>
            </a:pPr>
            <a:r>
              <a:t>Sin embargo, también es probable que entendiera el griego, dada la proximidad de Séforis, una ciudad grecorromana, a Nazaret (a unos 6 kilómetros). Es casi seguro que entendía hebreo.</a:t>
            </a:r>
          </a:p>
          <a:p>
            <a:pPr>
              <a:spcBef>
                <a:spcPts val="400"/>
              </a:spcBef>
              <a:defRPr sz="2000"/>
            </a:pPr>
            <a:r>
              <a:t>Como hubiera sido el caso de la mayoría de los niños judíos, Jesús fue formado en el oficio de su padre como carpintero o albañil (cf. Mc 6,3; Mt 13,55).τεκτων (=el que construye) podría usarse tanto para trabajadores de la madera como para albañiles, aunque Justin Martyr (principios del siglo II) registra que Jesús hizo “arados y yugos”, cf. Diálogo con Trifón 88.8.</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62">
                                            <p:bg/>
                                          </p:spTgt>
                                        </p:tgtEl>
                                        <p:attrNameLst>
                                          <p:attrName>style.visibility</p:attrName>
                                        </p:attrNameLst>
                                      </p:cBhvr>
                                      <p:to>
                                        <p:strVal val="visible"/>
                                      </p:to>
                                    </p:set>
                                    <p:anim calcmode="lin" valueType="num">
                                      <p:cBhvr>
                                        <p:cTn id="7" dur="500" fill="hold"/>
                                        <p:tgtEl>
                                          <p:spTgt spid="12162">
                                            <p:bg/>
                                          </p:spTgt>
                                        </p:tgtEl>
                                        <p:attrNameLst>
                                          <p:attrName>ppt_w</p:attrName>
                                        </p:attrNameLst>
                                      </p:cBhvr>
                                      <p:tavLst>
                                        <p:tav tm="0">
                                          <p:val>
                                            <p:fltVal val="0"/>
                                          </p:val>
                                        </p:tav>
                                        <p:tav tm="100000">
                                          <p:val>
                                            <p:strVal val="#ppt_w"/>
                                          </p:val>
                                        </p:tav>
                                      </p:tavLst>
                                    </p:anim>
                                    <p:anim calcmode="lin" valueType="num">
                                      <p:cBhvr>
                                        <p:cTn id="8" dur="500" fill="hold"/>
                                        <p:tgtEl>
                                          <p:spTgt spid="12162">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62">
                                            <p:txEl>
                                              <p:pRg st="0" end="0"/>
                                            </p:txEl>
                                          </p:spTgt>
                                        </p:tgtEl>
                                        <p:attrNameLst>
                                          <p:attrName>style.visibility</p:attrName>
                                        </p:attrNameLst>
                                      </p:cBhvr>
                                      <p:to>
                                        <p:strVal val="visible"/>
                                      </p:to>
                                    </p:set>
                                    <p:anim calcmode="lin" valueType="num">
                                      <p:cBhvr>
                                        <p:cTn id="11" dur="500" fill="hold"/>
                                        <p:tgtEl>
                                          <p:spTgt spid="12162">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62">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62">
                                            <p:txEl>
                                              <p:pRg st="1" end="1"/>
                                            </p:txEl>
                                          </p:spTgt>
                                        </p:tgtEl>
                                        <p:attrNameLst>
                                          <p:attrName>style.visibility</p:attrName>
                                        </p:attrNameLst>
                                      </p:cBhvr>
                                      <p:to>
                                        <p:strVal val="visible"/>
                                      </p:to>
                                    </p:set>
                                    <p:anim calcmode="lin" valueType="num">
                                      <p:cBhvr>
                                        <p:cTn id="17" dur="500" fill="hold"/>
                                        <p:tgtEl>
                                          <p:spTgt spid="12162">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6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162">
                                            <p:txEl>
                                              <p:pRg st="2" end="2"/>
                                            </p:txEl>
                                          </p:spTgt>
                                        </p:tgtEl>
                                        <p:attrNameLst>
                                          <p:attrName>style.visibility</p:attrName>
                                        </p:attrNameLst>
                                      </p:cBhvr>
                                      <p:to>
                                        <p:strVal val="visible"/>
                                      </p:to>
                                    </p:set>
                                    <p:anim calcmode="lin" valueType="num">
                                      <p:cBhvr>
                                        <p:cTn id="23" dur="500" fill="hold"/>
                                        <p:tgtEl>
                                          <p:spTgt spid="12162">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162">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2" grpId="1" build="p" animBg="1" advAuto="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4" name="Title 1"/>
          <p:cNvSpPr txBox="1">
            <a:spLocks noGrp="1"/>
          </p:cNvSpPr>
          <p:nvPr>
            <p:ph type="title"/>
          </p:nvPr>
        </p:nvSpPr>
        <p:spPr>
          <a:xfrm>
            <a:off x="1636713" y="566737"/>
            <a:ext cx="8955089" cy="957263"/>
          </a:xfrm>
          <a:prstGeom prst="rect">
            <a:avLst/>
          </a:prstGeom>
        </p:spPr>
        <p:txBody>
          <a:bodyPr/>
          <a:lstStyle>
            <a:lvl1pPr defTabSz="850391">
              <a:defRPr sz="3348">
                <a:solidFill>
                  <a:srgbClr val="FFE267"/>
                </a:solidFill>
                <a:latin typeface="Bernard MT Condensed"/>
                <a:ea typeface="Bernard MT Condensed"/>
                <a:cs typeface="Bernard MT Condensed"/>
                <a:sym typeface="Bernard MT Condensed"/>
              </a:defRPr>
            </a:lvl1pPr>
          </a:lstStyle>
          <a:p>
            <a:r>
              <a:t>Palabras arameas transliteradas de Jesús en Marcos:</a:t>
            </a:r>
          </a:p>
        </p:txBody>
      </p:sp>
      <p:sp>
        <p:nvSpPr>
          <p:cNvPr id="12165" name="Content Placeholder 4"/>
          <p:cNvSpPr txBox="1">
            <a:spLocks noGrp="1"/>
          </p:cNvSpPr>
          <p:nvPr>
            <p:ph type="body" sz="quarter" idx="1"/>
          </p:nvPr>
        </p:nvSpPr>
        <p:spPr>
          <a:xfrm>
            <a:off x="1870075" y="2627313"/>
            <a:ext cx="1285876" cy="3621089"/>
          </a:xfrm>
          <a:prstGeom prst="rect">
            <a:avLst/>
          </a:prstGeom>
          <a:solidFill>
            <a:srgbClr val="000000"/>
          </a:solidFill>
        </p:spPr>
        <p:txBody>
          <a:bodyPr/>
          <a:lstStyle/>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3:17</a:t>
            </a:r>
          </a:p>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5:41</a:t>
            </a:r>
          </a:p>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7:11</a:t>
            </a:r>
          </a:p>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7:34</a:t>
            </a:r>
          </a:p>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14:36</a:t>
            </a:r>
          </a:p>
          <a:p>
            <a:pPr marL="0" indent="0" defTabSz="786384">
              <a:spcBef>
                <a:spcPts val="400"/>
              </a:spcBef>
              <a:buSzTx/>
              <a:buFont typeface="Wingdings"/>
              <a:buNone/>
              <a:defRPr sz="2064">
                <a:solidFill>
                  <a:srgbClr val="FFFFFF"/>
                </a:solidFill>
                <a:latin typeface="Arial Narrow"/>
                <a:ea typeface="Arial Narrow"/>
                <a:cs typeface="Arial Narrow"/>
                <a:sym typeface="Arial Narrow"/>
              </a:defRPr>
            </a:pPr>
            <a:r>
              <a:t>Marcos 15:34</a:t>
            </a:r>
          </a:p>
        </p:txBody>
      </p:sp>
      <p:sp>
        <p:nvSpPr>
          <p:cNvPr id="12166" name="Content Placeholder 5"/>
          <p:cNvSpPr txBox="1"/>
          <p:nvPr/>
        </p:nvSpPr>
        <p:spPr>
          <a:xfrm>
            <a:off x="3246119" y="2590800"/>
            <a:ext cx="2759714" cy="4114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a:spcBef>
                <a:spcPts val="500"/>
              </a:spcBef>
              <a:defRPr sz="2400" b="1">
                <a:solidFill>
                  <a:srgbClr val="FFF5CC"/>
                </a:solidFill>
                <a:latin typeface="Arial Narrow"/>
                <a:ea typeface="Arial Narrow"/>
                <a:cs typeface="Arial Narrow"/>
                <a:sym typeface="Arial Narrow"/>
              </a:defRPr>
            </a:pPr>
            <a:r>
              <a:t>“Hijos del Trueno”</a:t>
            </a:r>
            <a:endParaRPr sz="3200">
              <a:latin typeface="Tahoma"/>
              <a:ea typeface="Tahoma"/>
              <a:cs typeface="Tahoma"/>
              <a:sym typeface="Tahoma"/>
            </a:endParaRPr>
          </a:p>
          <a:p>
            <a:pPr>
              <a:spcBef>
                <a:spcPts val="500"/>
              </a:spcBef>
              <a:defRPr sz="2400" b="1">
                <a:solidFill>
                  <a:srgbClr val="FFF5CC"/>
                </a:solidFill>
                <a:latin typeface="Arial Narrow"/>
                <a:ea typeface="Arial Narrow"/>
                <a:cs typeface="Arial Narrow"/>
                <a:sym typeface="Arial Narrow"/>
              </a:defRPr>
            </a:pPr>
            <a:r>
              <a:t>“¡Niña, levántate!”</a:t>
            </a:r>
            <a:endParaRPr sz="3200">
              <a:latin typeface="Tahoma"/>
              <a:ea typeface="Tahoma"/>
              <a:cs typeface="Tahoma"/>
              <a:sym typeface="Tahoma"/>
            </a:endParaRPr>
          </a:p>
          <a:p>
            <a:pPr>
              <a:spcBef>
                <a:spcPts val="500"/>
              </a:spcBef>
              <a:defRPr sz="2400" b="1">
                <a:solidFill>
                  <a:srgbClr val="FFF5CC"/>
                </a:solidFill>
                <a:latin typeface="Arial Narrow"/>
                <a:ea typeface="Arial Narrow"/>
                <a:cs typeface="Arial Narrow"/>
                <a:sym typeface="Arial Narrow"/>
              </a:defRPr>
            </a:pPr>
            <a:r>
              <a:t>“Ofrenda/sacrificio”</a:t>
            </a:r>
            <a:endParaRPr sz="3200">
              <a:latin typeface="Tahoma"/>
              <a:ea typeface="Tahoma"/>
              <a:cs typeface="Tahoma"/>
              <a:sym typeface="Tahoma"/>
            </a:endParaRPr>
          </a:p>
          <a:p>
            <a:pPr>
              <a:spcBef>
                <a:spcPts val="500"/>
              </a:spcBef>
              <a:defRPr sz="2400" b="1">
                <a:solidFill>
                  <a:srgbClr val="FFF5CC"/>
                </a:solidFill>
                <a:latin typeface="Arial Narrow"/>
                <a:ea typeface="Arial Narrow"/>
                <a:cs typeface="Arial Narrow"/>
                <a:sym typeface="Arial Narrow"/>
              </a:defRPr>
            </a:pPr>
            <a:r>
              <a:t>“¡Ábrete!”</a:t>
            </a:r>
            <a:endParaRPr sz="3200">
              <a:latin typeface="Tahoma"/>
              <a:ea typeface="Tahoma"/>
              <a:cs typeface="Tahoma"/>
              <a:sym typeface="Tahoma"/>
            </a:endParaRPr>
          </a:p>
          <a:p>
            <a:pPr>
              <a:spcBef>
                <a:spcPts val="500"/>
              </a:spcBef>
              <a:defRPr sz="2400" b="1">
                <a:solidFill>
                  <a:srgbClr val="FFF5CC"/>
                </a:solidFill>
                <a:latin typeface="Arial Narrow"/>
                <a:ea typeface="Arial Narrow"/>
                <a:cs typeface="Arial Narrow"/>
                <a:sym typeface="Arial Narrow"/>
              </a:defRPr>
            </a:pPr>
            <a:r>
              <a:t>"Padre…"</a:t>
            </a:r>
            <a:endParaRPr sz="3200">
              <a:latin typeface="Tahoma"/>
              <a:ea typeface="Tahoma"/>
              <a:cs typeface="Tahoma"/>
              <a:sym typeface="Tahoma"/>
            </a:endParaRPr>
          </a:p>
          <a:p>
            <a:pPr>
              <a:spcBef>
                <a:spcPts val="500"/>
              </a:spcBef>
              <a:defRPr sz="2400" b="1">
                <a:solidFill>
                  <a:srgbClr val="FFF5CC"/>
                </a:solidFill>
                <a:latin typeface="Arial Narrow"/>
                <a:ea typeface="Arial Narrow"/>
                <a:cs typeface="Arial Narrow"/>
                <a:sym typeface="Arial Narrow"/>
              </a:defRPr>
            </a:pPr>
            <a:r>
              <a:t>“Dios mío, Dios mío, ¿por qué me has dejado?"</a:t>
            </a:r>
          </a:p>
        </p:txBody>
      </p:sp>
      <p:sp>
        <p:nvSpPr>
          <p:cNvPr id="12167" name="Slide Number Placeholder 3"/>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65</a:t>
            </a:fld>
            <a:endParaRPr/>
          </a:p>
        </p:txBody>
      </p:sp>
      <p:grpSp>
        <p:nvGrpSpPr>
          <p:cNvPr id="12170" name="Content Placeholder 5"/>
          <p:cNvGrpSpPr/>
          <p:nvPr/>
        </p:nvGrpSpPr>
        <p:grpSpPr>
          <a:xfrm>
            <a:off x="6096001" y="2627313"/>
            <a:ext cx="2326006" cy="3621089"/>
            <a:chOff x="0" y="0"/>
            <a:chExt cx="2326005" cy="3621087"/>
          </a:xfrm>
        </p:grpSpPr>
        <p:sp>
          <p:nvSpPr>
            <p:cNvPr id="12168" name="Rectangle"/>
            <p:cNvSpPr/>
            <p:nvPr/>
          </p:nvSpPr>
          <p:spPr>
            <a:xfrm>
              <a:off x="0" y="0"/>
              <a:ext cx="2244725" cy="3621088"/>
            </a:xfrm>
            <a:prstGeom prst="rect">
              <a:avLst/>
            </a:prstGeom>
            <a:solidFill>
              <a:srgbClr val="062216"/>
            </a:solidFill>
            <a:ln w="12700" cap="flat">
              <a:noFill/>
              <a:miter lim="400000"/>
            </a:ln>
            <a:effectLst/>
          </p:spPr>
          <p:txBody>
            <a:bodyPr wrap="square" lIns="45719" tIns="45719" rIns="45719" bIns="45719" numCol="1" anchor="t">
              <a:noAutofit/>
            </a:bodyPr>
            <a:lstStyle/>
            <a:p>
              <a:pPr>
                <a:spcBef>
                  <a:spcPts val="700"/>
                </a:spcBef>
                <a:defRPr sz="2400" b="1">
                  <a:solidFill>
                    <a:srgbClr val="FFF5CC"/>
                  </a:solidFill>
                  <a:latin typeface="Arial Narrow"/>
                  <a:ea typeface="Arial Narrow"/>
                  <a:cs typeface="Arial Narrow"/>
                  <a:sym typeface="Arial Narrow"/>
                </a:defRPr>
              </a:pPr>
              <a:endParaRPr/>
            </a:p>
          </p:txBody>
        </p:sp>
        <p:sp>
          <p:nvSpPr>
            <p:cNvPr id="12169" name="βοανηργες…"/>
            <p:cNvSpPr/>
            <p:nvPr/>
          </p:nvSpPr>
          <p:spPr>
            <a:xfrm>
              <a:off x="172720" y="127000"/>
              <a:ext cx="2153286"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500"/>
                </a:spcBef>
                <a:defRPr sz="2400">
                  <a:solidFill>
                    <a:srgbClr val="FFEC99"/>
                  </a:solidFill>
                  <a:latin typeface="Greekth"/>
                  <a:ea typeface="Greekth"/>
                  <a:cs typeface="Greekth"/>
                  <a:sym typeface="Greekth"/>
                </a:defRPr>
              </a:pPr>
              <a:r>
                <a:t>βοανηργες</a:t>
              </a:r>
            </a:p>
            <a:p>
              <a:pPr>
                <a:spcBef>
                  <a:spcPts val="500"/>
                </a:spcBef>
                <a:defRPr sz="2400">
                  <a:solidFill>
                    <a:srgbClr val="FFEC99"/>
                  </a:solidFill>
                  <a:latin typeface="Greekth"/>
                  <a:ea typeface="Greekth"/>
                  <a:cs typeface="Greekth"/>
                  <a:sym typeface="Greekth"/>
                </a:defRPr>
              </a:pPr>
              <a:r>
                <a:t>Ταλιθα κουμ</a:t>
              </a:r>
            </a:p>
            <a:p>
              <a:pPr>
                <a:spcBef>
                  <a:spcPts val="500"/>
                </a:spcBef>
                <a:defRPr sz="2400">
                  <a:solidFill>
                    <a:srgbClr val="FFEC99"/>
                  </a:solidFill>
                  <a:latin typeface="Greekth"/>
                  <a:ea typeface="Greekth"/>
                  <a:cs typeface="Greekth"/>
                  <a:sym typeface="Greekth"/>
                </a:defRPr>
              </a:pPr>
              <a:r>
                <a:t>κορβαν</a:t>
              </a:r>
            </a:p>
            <a:p>
              <a:pPr>
                <a:spcBef>
                  <a:spcPts val="500"/>
                </a:spcBef>
                <a:defRPr sz="2400">
                  <a:solidFill>
                    <a:srgbClr val="FFEC99"/>
                  </a:solidFill>
                  <a:latin typeface="Greekth"/>
                  <a:ea typeface="Greekth"/>
                  <a:cs typeface="Greekth"/>
                  <a:sym typeface="Greekth"/>
                </a:defRPr>
              </a:pPr>
              <a:r>
                <a:t>εφφαθα</a:t>
              </a:r>
            </a:p>
            <a:p>
              <a:pPr>
                <a:spcBef>
                  <a:spcPts val="500"/>
                </a:spcBef>
                <a:defRPr sz="2400">
                  <a:solidFill>
                    <a:srgbClr val="FFEC99"/>
                  </a:solidFill>
                  <a:latin typeface="Greekth"/>
                  <a:ea typeface="Greekth"/>
                  <a:cs typeface="Greekth"/>
                  <a:sym typeface="Greekth"/>
                </a:defRPr>
              </a:pPr>
              <a:r>
                <a:t>αββα</a:t>
              </a:r>
            </a:p>
            <a:p>
              <a:pPr>
                <a:spcBef>
                  <a:spcPts val="500"/>
                </a:spcBef>
                <a:defRPr sz="2400">
                  <a:solidFill>
                    <a:srgbClr val="FFEC99"/>
                  </a:solidFill>
                  <a:latin typeface="Greekth"/>
                  <a:ea typeface="Greekth"/>
                  <a:cs typeface="Greekth"/>
                  <a:sym typeface="Greekth"/>
                </a:defRPr>
              </a:pPr>
              <a:r>
                <a:t>Ελοι ελοι λαμα</a:t>
              </a:r>
            </a:p>
            <a:p>
              <a:pPr>
                <a:spcBef>
                  <a:spcPts val="500"/>
                </a:spcBef>
                <a:defRPr sz="2400">
                  <a:solidFill>
                    <a:srgbClr val="FFEC99"/>
                  </a:solidFill>
                  <a:latin typeface="Greekth"/>
                  <a:ea typeface="Greekth"/>
                  <a:cs typeface="Greekth"/>
                  <a:sym typeface="Greekth"/>
                </a:defRPr>
              </a:pPr>
              <a:r>
                <a:t>    σαβαχθανι</a:t>
              </a:r>
            </a:p>
            <a:p>
              <a:pPr>
                <a:spcBef>
                  <a:spcPts val="700"/>
                </a:spcBef>
                <a:defRPr sz="2400">
                  <a:solidFill>
                    <a:srgbClr val="FFF5CC"/>
                  </a:solidFill>
                  <a:latin typeface="Greekth"/>
                  <a:ea typeface="Greekth"/>
                  <a:cs typeface="Greekth"/>
                  <a:sym typeface="Greekth"/>
                </a:defRPr>
              </a:pPr>
              <a:endParaRPr/>
            </a:p>
          </p:txBody>
        </p:sp>
      </p:grpSp>
      <p:grpSp>
        <p:nvGrpSpPr>
          <p:cNvPr id="12175" name="Content Placeholder 4"/>
          <p:cNvGrpSpPr/>
          <p:nvPr/>
        </p:nvGrpSpPr>
        <p:grpSpPr>
          <a:xfrm>
            <a:off x="8385175" y="2627313"/>
            <a:ext cx="2085976" cy="3621089"/>
            <a:chOff x="0" y="0"/>
            <a:chExt cx="2085975" cy="3621087"/>
          </a:xfrm>
        </p:grpSpPr>
        <p:sp>
          <p:nvSpPr>
            <p:cNvPr id="12171" name="Rectangle"/>
            <p:cNvSpPr/>
            <p:nvPr/>
          </p:nvSpPr>
          <p:spPr>
            <a:xfrm>
              <a:off x="0" y="0"/>
              <a:ext cx="2085975" cy="3621088"/>
            </a:xfrm>
            <a:prstGeom prst="rect">
              <a:avLst/>
            </a:prstGeom>
            <a:solidFill>
              <a:srgbClr val="19194D"/>
            </a:solidFill>
            <a:ln w="12700" cap="flat">
              <a:noFill/>
              <a:miter lim="400000"/>
            </a:ln>
            <a:effectLst/>
          </p:spPr>
          <p:txBody>
            <a:bodyPr wrap="square" lIns="45719" tIns="45719" rIns="45719" bIns="45719" numCol="1" anchor="t">
              <a:noAutofit/>
            </a:bodyPr>
            <a:lstStyle/>
            <a:p>
              <a:pPr>
                <a:spcBef>
                  <a:spcPts val="700"/>
                </a:spcBef>
                <a:defRPr sz="2400" i="1">
                  <a:solidFill>
                    <a:srgbClr val="FFEC99"/>
                  </a:solidFill>
                  <a:latin typeface="Arial"/>
                  <a:ea typeface="Arial"/>
                  <a:cs typeface="Arial"/>
                  <a:sym typeface="Arial"/>
                </a:defRPr>
              </a:pPr>
              <a:endParaRPr/>
            </a:p>
          </p:txBody>
        </p:sp>
        <p:grpSp>
          <p:nvGrpSpPr>
            <p:cNvPr id="12174" name="Content Placeholder 4"/>
            <p:cNvGrpSpPr/>
            <p:nvPr/>
          </p:nvGrpSpPr>
          <p:grpSpPr>
            <a:xfrm>
              <a:off x="0" y="-1"/>
              <a:ext cx="2085975" cy="3621089"/>
              <a:chOff x="0" y="0"/>
              <a:chExt cx="2085975" cy="3621087"/>
            </a:xfrm>
          </p:grpSpPr>
          <p:sp>
            <p:nvSpPr>
              <p:cNvPr id="12172" name="Rectangle"/>
              <p:cNvSpPr/>
              <p:nvPr/>
            </p:nvSpPr>
            <p:spPr>
              <a:xfrm>
                <a:off x="0" y="-1"/>
                <a:ext cx="2085975" cy="3621089"/>
              </a:xfrm>
              <a:prstGeom prst="rect">
                <a:avLst/>
              </a:prstGeom>
              <a:solidFill>
                <a:srgbClr val="19194D"/>
              </a:solidFill>
              <a:ln w="12700" cap="flat">
                <a:noFill/>
                <a:miter lim="400000"/>
              </a:ln>
              <a:effectLst/>
            </p:spPr>
            <p:txBody>
              <a:bodyPr wrap="square" lIns="45719" tIns="45719" rIns="45719" bIns="45719" numCol="1" anchor="t">
                <a:noAutofit/>
              </a:bodyPr>
              <a:lstStyle/>
              <a:p>
                <a:pPr>
                  <a:spcBef>
                    <a:spcPts val="700"/>
                  </a:spcBef>
                  <a:defRPr sz="2400" i="1">
                    <a:solidFill>
                      <a:srgbClr val="FFEC99"/>
                    </a:solidFill>
                    <a:latin typeface="Arial"/>
                    <a:ea typeface="Arial"/>
                    <a:cs typeface="Arial"/>
                    <a:sym typeface="Arial"/>
                  </a:defRPr>
                </a:pPr>
                <a:endParaRPr/>
              </a:p>
            </p:txBody>
          </p:sp>
          <p:sp>
            <p:nvSpPr>
              <p:cNvPr id="12173" name="bene-re’am…"/>
              <p:cNvSpPr/>
              <p:nvPr/>
            </p:nvSpPr>
            <p:spPr>
              <a:xfrm>
                <a:off x="45719" y="-1"/>
                <a:ext cx="1994537"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500"/>
                  </a:spcBef>
                  <a:defRPr sz="2400" i="1">
                    <a:solidFill>
                      <a:srgbClr val="FFEC99"/>
                    </a:solidFill>
                    <a:latin typeface="Arial"/>
                    <a:ea typeface="Arial"/>
                    <a:cs typeface="Arial"/>
                    <a:sym typeface="Arial"/>
                  </a:defRPr>
                </a:pPr>
                <a:r>
                  <a:t>be</a:t>
                </a:r>
                <a:r>
                  <a:rPr u="sng"/>
                  <a:t>ne</a:t>
                </a:r>
                <a:r>
                  <a:t>-re’</a:t>
                </a:r>
                <a:r>
                  <a:rPr u="sng"/>
                  <a:t>am</a:t>
                </a:r>
              </a:p>
              <a:p>
                <a:pPr>
                  <a:spcBef>
                    <a:spcPts val="500"/>
                  </a:spcBef>
                  <a:defRPr sz="2400" i="1">
                    <a:solidFill>
                      <a:srgbClr val="FFEC99"/>
                    </a:solidFill>
                    <a:latin typeface="Arial"/>
                    <a:ea typeface="Arial"/>
                    <a:cs typeface="Arial"/>
                    <a:sym typeface="Arial"/>
                  </a:defRPr>
                </a:pPr>
                <a:r>
                  <a:t>teli</a:t>
                </a:r>
                <a:r>
                  <a:rPr u="sng"/>
                  <a:t>tha</a:t>
                </a:r>
                <a:r>
                  <a:t> </a:t>
                </a:r>
                <a:r>
                  <a:rPr u="sng"/>
                  <a:t>qum</a:t>
                </a:r>
                <a:endParaRPr u="sng">
                  <a:latin typeface="Arial Narrow"/>
                  <a:ea typeface="Arial Narrow"/>
                  <a:cs typeface="Arial Narrow"/>
                  <a:sym typeface="Arial Narrow"/>
                </a:endParaRPr>
              </a:p>
              <a:p>
                <a:pPr>
                  <a:spcBef>
                    <a:spcPts val="500"/>
                  </a:spcBef>
                  <a:defRPr sz="2400" i="1">
                    <a:solidFill>
                      <a:srgbClr val="FFEC99"/>
                    </a:solidFill>
                    <a:latin typeface="Arial"/>
                    <a:ea typeface="Arial"/>
                    <a:cs typeface="Arial"/>
                    <a:sym typeface="Arial"/>
                  </a:defRPr>
                </a:pPr>
                <a:r>
                  <a:t>qor</a:t>
                </a:r>
                <a:r>
                  <a:rPr u="sng"/>
                  <a:t>ban</a:t>
                </a:r>
              </a:p>
              <a:p>
                <a:pPr>
                  <a:spcBef>
                    <a:spcPts val="500"/>
                  </a:spcBef>
                  <a:defRPr sz="2400" i="1">
                    <a:solidFill>
                      <a:srgbClr val="FFEC99"/>
                    </a:solidFill>
                    <a:latin typeface="Arial"/>
                    <a:ea typeface="Arial"/>
                    <a:cs typeface="Arial"/>
                    <a:sym typeface="Arial"/>
                  </a:defRPr>
                </a:pPr>
                <a:r>
                  <a:t>effa</a:t>
                </a:r>
                <a:r>
                  <a:rPr u="sng"/>
                  <a:t>tha</a:t>
                </a:r>
              </a:p>
              <a:p>
                <a:pPr>
                  <a:spcBef>
                    <a:spcPts val="500"/>
                  </a:spcBef>
                  <a:defRPr sz="2400" i="1">
                    <a:solidFill>
                      <a:srgbClr val="FFEC99"/>
                    </a:solidFill>
                    <a:latin typeface="Arial"/>
                    <a:ea typeface="Arial"/>
                    <a:cs typeface="Arial"/>
                    <a:sym typeface="Arial"/>
                  </a:defRPr>
                </a:pPr>
                <a:r>
                  <a:t>eb</a:t>
                </a:r>
                <a:r>
                  <a:rPr u="sng"/>
                  <a:t>bah</a:t>
                </a:r>
              </a:p>
              <a:p>
                <a:pPr>
                  <a:spcBef>
                    <a:spcPts val="500"/>
                  </a:spcBef>
                  <a:defRPr sz="2400" i="1">
                    <a:solidFill>
                      <a:srgbClr val="FFEC99"/>
                    </a:solidFill>
                    <a:latin typeface="Arial"/>
                    <a:ea typeface="Arial"/>
                    <a:cs typeface="Arial"/>
                    <a:sym typeface="Arial"/>
                  </a:defRPr>
                </a:pPr>
                <a:r>
                  <a:t>ela</a:t>
                </a:r>
                <a:r>
                  <a:rPr u="sng"/>
                  <a:t>hi</a:t>
                </a:r>
                <a:r>
                  <a:t> ela</a:t>
                </a:r>
                <a:r>
                  <a:rPr u="sng"/>
                  <a:t>hi</a:t>
                </a:r>
              </a:p>
              <a:p>
                <a:pPr>
                  <a:spcBef>
                    <a:spcPts val="500"/>
                  </a:spcBef>
                  <a:defRPr sz="2400" i="1">
                    <a:solidFill>
                      <a:srgbClr val="FFEC99"/>
                    </a:solidFill>
                    <a:latin typeface="Arial"/>
                    <a:ea typeface="Arial"/>
                    <a:cs typeface="Arial"/>
                    <a:sym typeface="Arial"/>
                  </a:defRPr>
                </a:pPr>
                <a:r>
                  <a:t>    le</a:t>
                </a:r>
                <a:r>
                  <a:rPr u="sng"/>
                  <a:t>mah</a:t>
                </a:r>
                <a:r>
                  <a:t> </a:t>
                </a:r>
                <a:endParaRPr sz="3200" i="0">
                  <a:latin typeface="Tahoma"/>
                  <a:ea typeface="Tahoma"/>
                  <a:cs typeface="Tahoma"/>
                  <a:sym typeface="Tahoma"/>
                </a:endParaRPr>
              </a:p>
              <a:p>
                <a:pPr>
                  <a:spcBef>
                    <a:spcPts val="500"/>
                  </a:spcBef>
                  <a:defRPr sz="2400" i="1">
                    <a:solidFill>
                      <a:srgbClr val="FFEC99"/>
                    </a:solidFill>
                    <a:latin typeface="Arial"/>
                    <a:ea typeface="Arial"/>
                    <a:cs typeface="Arial"/>
                    <a:sym typeface="Arial"/>
                  </a:defRPr>
                </a:pPr>
                <a:r>
                  <a:t>    se</a:t>
                </a:r>
                <a:r>
                  <a:rPr u="sng"/>
                  <a:t>vaq</a:t>
                </a:r>
                <a:r>
                  <a:t>tani</a:t>
                </a:r>
              </a:p>
            </p:txBody>
          </p:sp>
        </p:grpSp>
      </p:grpSp>
      <p:sp>
        <p:nvSpPr>
          <p:cNvPr id="12176" name="TextBox 8"/>
          <p:cNvSpPr txBox="1"/>
          <p:nvPr/>
        </p:nvSpPr>
        <p:spPr>
          <a:xfrm>
            <a:off x="1915795" y="1900238"/>
            <a:ext cx="8509636" cy="4597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2400" b="1">
                <a:solidFill>
                  <a:srgbClr val="FFE267"/>
                </a:solidFill>
                <a:latin typeface="Franklin Gothic Medium"/>
                <a:ea typeface="Franklin Gothic Medium"/>
                <a:cs typeface="Franklin Gothic Medium"/>
                <a:sym typeface="Franklin Gothic Medium"/>
              </a:defRPr>
            </a:pPr>
            <a:r>
              <a:t>	     </a:t>
            </a:r>
            <a:r>
              <a:rPr sz="2000"/>
              <a:t>TRADUCCIÓN TRANSLITERACIÓN PRONUNCIACIÓN</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8"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66</a:t>
            </a:fld>
            <a:endParaRPr/>
          </a:p>
        </p:txBody>
      </p:sp>
      <p:sp>
        <p:nvSpPr>
          <p:cNvPr id="12179" name="Rectangle 2"/>
          <p:cNvSpPr txBox="1">
            <a:spLocks noGrp="1"/>
          </p:cNvSpPr>
          <p:nvPr>
            <p:ph type="title"/>
          </p:nvPr>
        </p:nvSpPr>
        <p:spPr>
          <a:xfrm>
            <a:off x="1981200" y="-1"/>
            <a:ext cx="8229600" cy="1071564"/>
          </a:xfrm>
          <a:prstGeom prst="rect">
            <a:avLst/>
          </a:prstGeom>
        </p:spPr>
        <p:txBody>
          <a:bodyPr/>
          <a:lstStyle>
            <a:lvl1pPr algn="l">
              <a:defRPr sz="3200" b="1">
                <a:latin typeface="Eras Demi ITC"/>
                <a:ea typeface="Eras Demi ITC"/>
                <a:cs typeface="Eras Demi ITC"/>
                <a:sym typeface="Eras Demi ITC"/>
              </a:defRPr>
            </a:lvl1pPr>
          </a:lstStyle>
          <a:p>
            <a:r>
              <a:t>JESÚS Y LA HISTORIA DE ISRAEL</a:t>
            </a:r>
          </a:p>
        </p:txBody>
      </p:sp>
      <p:sp>
        <p:nvSpPr>
          <p:cNvPr id="12180" name="Rectangle 3"/>
          <p:cNvSpPr txBox="1">
            <a:spLocks noGrp="1"/>
          </p:cNvSpPr>
          <p:nvPr>
            <p:ph type="body" idx="1"/>
          </p:nvPr>
        </p:nvSpPr>
        <p:spPr>
          <a:xfrm>
            <a:off x="352425" y="942973"/>
            <a:ext cx="11563350" cy="5757865"/>
          </a:xfrm>
          <a:prstGeom prst="rect">
            <a:avLst/>
          </a:prstGeom>
          <a:solidFill>
            <a:srgbClr val="663300"/>
          </a:solidFill>
          <a:ln w="3175">
            <a:solidFill>
              <a:srgbClr val="FFFFFF"/>
            </a:solidFill>
            <a:miter lim="800000"/>
          </a:ln>
        </p:spPr>
        <p:txBody>
          <a:bodyPr/>
          <a:lstStyle/>
          <a:p>
            <a:pPr>
              <a:lnSpc>
                <a:spcPct val="90000"/>
              </a:lnSpc>
              <a:spcBef>
                <a:spcPts val="500"/>
              </a:spcBef>
              <a:buSzTx/>
              <a:buNone/>
              <a:defRPr sz="2400">
                <a:solidFill>
                  <a:srgbClr val="FFC000"/>
                </a:solidFill>
                <a:latin typeface="Arial Black"/>
                <a:ea typeface="Arial Black"/>
                <a:cs typeface="Arial Black"/>
                <a:sym typeface="Arial Black"/>
              </a:defRPr>
            </a:pPr>
            <a:r>
              <a:t>Los evangelios muestran un vínculo entre la nación israelita y Jesús, de modo que Jesús era en todos los sentidos el “verdadero Israel”, es decir, Jesús cumplió lo que Israel estaba destinado a ser pero nunca llegó a ser (cf. 2:15; 3:17; 17:5).</a:t>
            </a:r>
          </a:p>
          <a:p>
            <a:pPr>
              <a:lnSpc>
                <a:spcPct val="90000"/>
              </a:lnSpc>
              <a:spcBef>
                <a:spcPts val="400"/>
              </a:spcBef>
              <a:buClr>
                <a:srgbClr val="FF9900"/>
              </a:buClr>
              <a:buFont typeface="Arial"/>
              <a:buChar char="•"/>
              <a:defRPr sz="2000" i="1"/>
            </a:pPr>
            <a:r>
              <a:t>Este paralelo se basa en dos títulos para Israel en el Antiguo Testamento: que Israel era el “hijo” de Dios y que Israel era el “siervo” de Dios.</a:t>
            </a:r>
          </a:p>
          <a:p>
            <a:pPr marL="742950" lvl="1" indent="-285750">
              <a:lnSpc>
                <a:spcPct val="90000"/>
              </a:lnSpc>
              <a:spcBef>
                <a:spcPts val="400"/>
              </a:spcBef>
              <a:buFont typeface="Arial"/>
              <a:buChar char="•"/>
              <a:defRPr sz="1800" b="1">
                <a:solidFill>
                  <a:srgbClr val="FFFFB0"/>
                </a:solidFill>
              </a:defRPr>
            </a:pPr>
            <a:r>
              <a:t>Como “hijo” de Dios, Israel fue redimido de Egipto (Éx. 4:22-23; Os. 11:1).</a:t>
            </a:r>
            <a:endParaRPr sz="2800"/>
          </a:p>
          <a:p>
            <a:pPr marL="742950" lvl="1" indent="-285750">
              <a:lnSpc>
                <a:spcPct val="90000"/>
              </a:lnSpc>
              <a:spcBef>
                <a:spcPts val="400"/>
              </a:spcBef>
              <a:buFont typeface="Arial"/>
              <a:buChar char="•"/>
              <a:defRPr sz="1800" b="1">
                <a:solidFill>
                  <a:srgbClr val="FFFFB0"/>
                </a:solidFill>
              </a:defRPr>
            </a:pPr>
            <a:r>
              <a:t>Como “siervo” de Dios, Israel fue elegido para representarlo ante el mundo (Is. 41:8-10; cf. Gn. 12:3; Ex. 19:3-6).</a:t>
            </a:r>
            <a:endParaRPr i="1"/>
          </a:p>
          <a:p>
            <a:pPr>
              <a:lnSpc>
                <a:spcPct val="90000"/>
              </a:lnSpc>
              <a:spcBef>
                <a:spcPts val="400"/>
              </a:spcBef>
              <a:buClr>
                <a:srgbClr val="FF9900"/>
              </a:buClr>
              <a:buFont typeface="Arial"/>
              <a:buChar char="•"/>
              <a:defRPr sz="2000" i="1"/>
            </a:pPr>
            <a:r>
              <a:t>Como “hijo” y “siervo”, Israel fracasó terriblemente. Como “hijo”, Israel fue un pródigo (Is. 1:2-4). Como “siervo”, Israel fue un fracaso (Is. 42:18-19).</a:t>
            </a:r>
          </a:p>
          <a:p>
            <a:pPr>
              <a:lnSpc>
                <a:spcPct val="90000"/>
              </a:lnSpc>
              <a:spcBef>
                <a:spcPts val="400"/>
              </a:spcBef>
              <a:buClr>
                <a:srgbClr val="FF9900"/>
              </a:buClr>
              <a:buFont typeface="Arial"/>
              <a:buChar char="•"/>
              <a:defRPr sz="2000" i="1"/>
            </a:pPr>
            <a:r>
              <a:t>Jesús, como “Hijo” y “Siervo” de Dios, reviviría la historia de Israel como el hijo verdaderamente obediente y el siervo perfecto en todos los sentidos.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180">
                                            <p:bg/>
                                          </p:spTgt>
                                        </p:tgtEl>
                                        <p:attrNameLst>
                                          <p:attrName>style.visibility</p:attrName>
                                        </p:attrNameLst>
                                      </p:cBhvr>
                                      <p:to>
                                        <p:strVal val="visible"/>
                                      </p:to>
                                    </p:set>
                                    <p:anim calcmode="lin" valueType="num">
                                      <p:cBhvr>
                                        <p:cTn id="7" dur="500" fill="hold"/>
                                        <p:tgtEl>
                                          <p:spTgt spid="12180">
                                            <p:bg/>
                                          </p:spTgt>
                                        </p:tgtEl>
                                        <p:attrNameLst>
                                          <p:attrName>ppt_w</p:attrName>
                                        </p:attrNameLst>
                                      </p:cBhvr>
                                      <p:tavLst>
                                        <p:tav tm="0">
                                          <p:val>
                                            <p:fltVal val="0"/>
                                          </p:val>
                                        </p:tav>
                                        <p:tav tm="100000">
                                          <p:val>
                                            <p:strVal val="#ppt_w"/>
                                          </p:val>
                                        </p:tav>
                                      </p:tavLst>
                                    </p:anim>
                                    <p:anim calcmode="lin" valueType="num">
                                      <p:cBhvr>
                                        <p:cTn id="8" dur="500" fill="hold"/>
                                        <p:tgtEl>
                                          <p:spTgt spid="1218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180">
                                            <p:txEl>
                                              <p:pRg st="0" end="0"/>
                                            </p:txEl>
                                          </p:spTgt>
                                        </p:tgtEl>
                                        <p:attrNameLst>
                                          <p:attrName>style.visibility</p:attrName>
                                        </p:attrNameLst>
                                      </p:cBhvr>
                                      <p:to>
                                        <p:strVal val="visible"/>
                                      </p:to>
                                    </p:set>
                                    <p:anim calcmode="lin" valueType="num">
                                      <p:cBhvr>
                                        <p:cTn id="11" dur="500" fill="hold"/>
                                        <p:tgtEl>
                                          <p:spTgt spid="1218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180">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180">
                                            <p:txEl>
                                              <p:pRg st="1" end="1"/>
                                            </p:txEl>
                                          </p:spTgt>
                                        </p:tgtEl>
                                        <p:attrNameLst>
                                          <p:attrName>style.visibility</p:attrName>
                                        </p:attrNameLst>
                                      </p:cBhvr>
                                      <p:to>
                                        <p:strVal val="visible"/>
                                      </p:to>
                                    </p:set>
                                    <p:anim calcmode="lin" valueType="num">
                                      <p:cBhvr>
                                        <p:cTn id="17" dur="500" fill="hold"/>
                                        <p:tgtEl>
                                          <p:spTgt spid="12180">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180">
                                            <p:txEl>
                                              <p:pRg st="1" end="1"/>
                                            </p:txEl>
                                          </p:spTgt>
                                        </p:tgtEl>
                                        <p:attrNameLst>
                                          <p:attrName>ppt_h</p:attrName>
                                        </p:attrNameLst>
                                      </p:cBhvr>
                                      <p:tavLst>
                                        <p:tav tm="0">
                                          <p:val>
                                            <p:fltVal val="0"/>
                                          </p:val>
                                        </p:tav>
                                        <p:tav tm="100000">
                                          <p:val>
                                            <p:strVal val="#ppt_h"/>
                                          </p:val>
                                        </p:tav>
                                      </p:tavLst>
                                    </p:anim>
                                  </p:childTnLst>
                                </p:cTn>
                              </p:par>
                              <p:par>
                                <p:cTn id="19" presetID="23" presetClass="entr" presetSubtype="16" fill="hold" grpId="1" nodeType="withEffect">
                                  <p:stCondLst>
                                    <p:cond delay="0"/>
                                  </p:stCondLst>
                                  <p:iterate>
                                    <p:tmAbs val="0"/>
                                  </p:iterate>
                                  <p:childTnLst>
                                    <p:set>
                                      <p:cBhvr>
                                        <p:cTn id="20" fill="hold"/>
                                        <p:tgtEl>
                                          <p:spTgt spid="12180">
                                            <p:txEl>
                                              <p:pRg st="2" end="2"/>
                                            </p:txEl>
                                          </p:spTgt>
                                        </p:tgtEl>
                                        <p:attrNameLst>
                                          <p:attrName>style.visibility</p:attrName>
                                        </p:attrNameLst>
                                      </p:cBhvr>
                                      <p:to>
                                        <p:strVal val="visible"/>
                                      </p:to>
                                    </p:set>
                                    <p:anim calcmode="lin" valueType="num">
                                      <p:cBhvr>
                                        <p:cTn id="21" dur="500" fill="hold"/>
                                        <p:tgtEl>
                                          <p:spTgt spid="12180">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2180">
                                            <p:txEl>
                                              <p:pRg st="2" end="2"/>
                                            </p:txEl>
                                          </p:spTgt>
                                        </p:tgtEl>
                                        <p:attrNameLst>
                                          <p:attrName>ppt_h</p:attrName>
                                        </p:attrNameLst>
                                      </p:cBhvr>
                                      <p:tavLst>
                                        <p:tav tm="0">
                                          <p:val>
                                            <p:fltVal val="0"/>
                                          </p:val>
                                        </p:tav>
                                        <p:tav tm="100000">
                                          <p:val>
                                            <p:strVal val="#ppt_h"/>
                                          </p:val>
                                        </p:tav>
                                      </p:tavLst>
                                    </p:anim>
                                  </p:childTnLst>
                                </p:cTn>
                              </p:par>
                              <p:par>
                                <p:cTn id="23" presetID="23" presetClass="entr" presetSubtype="16" fill="hold" grpId="1" nodeType="withEffect">
                                  <p:stCondLst>
                                    <p:cond delay="0"/>
                                  </p:stCondLst>
                                  <p:iterate>
                                    <p:tmAbs val="0"/>
                                  </p:iterate>
                                  <p:childTnLst>
                                    <p:set>
                                      <p:cBhvr>
                                        <p:cTn id="24" fill="hold"/>
                                        <p:tgtEl>
                                          <p:spTgt spid="12180">
                                            <p:txEl>
                                              <p:pRg st="3" end="3"/>
                                            </p:txEl>
                                          </p:spTgt>
                                        </p:tgtEl>
                                        <p:attrNameLst>
                                          <p:attrName>style.visibility</p:attrName>
                                        </p:attrNameLst>
                                      </p:cBhvr>
                                      <p:to>
                                        <p:strVal val="visible"/>
                                      </p:to>
                                    </p:set>
                                    <p:anim calcmode="lin" valueType="num">
                                      <p:cBhvr>
                                        <p:cTn id="25" dur="500" fill="hold"/>
                                        <p:tgtEl>
                                          <p:spTgt spid="12180">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12180">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1" nodeType="clickEffect">
                                  <p:stCondLst>
                                    <p:cond delay="0"/>
                                  </p:stCondLst>
                                  <p:iterate>
                                    <p:tmAbs val="0"/>
                                  </p:iterate>
                                  <p:childTnLst>
                                    <p:set>
                                      <p:cBhvr>
                                        <p:cTn id="30" fill="hold"/>
                                        <p:tgtEl>
                                          <p:spTgt spid="12180">
                                            <p:txEl>
                                              <p:pRg st="4" end="4"/>
                                            </p:txEl>
                                          </p:spTgt>
                                        </p:tgtEl>
                                        <p:attrNameLst>
                                          <p:attrName>style.visibility</p:attrName>
                                        </p:attrNameLst>
                                      </p:cBhvr>
                                      <p:to>
                                        <p:strVal val="visible"/>
                                      </p:to>
                                    </p:set>
                                    <p:anim calcmode="lin" valueType="num">
                                      <p:cBhvr>
                                        <p:cTn id="31" dur="500" fill="hold"/>
                                        <p:tgtEl>
                                          <p:spTgt spid="12180">
                                            <p:txEl>
                                              <p:pRg st="4" end="4"/>
                                            </p:txEl>
                                          </p:spTgt>
                                        </p:tgtEl>
                                        <p:attrNameLst>
                                          <p:attrName>ppt_w</p:attrName>
                                        </p:attrNameLst>
                                      </p:cBhvr>
                                      <p:tavLst>
                                        <p:tav tm="0">
                                          <p:val>
                                            <p:fltVal val="0"/>
                                          </p:val>
                                        </p:tav>
                                        <p:tav tm="100000">
                                          <p:val>
                                            <p:strVal val="#ppt_w"/>
                                          </p:val>
                                        </p:tav>
                                      </p:tavLst>
                                    </p:anim>
                                    <p:anim calcmode="lin" valueType="num">
                                      <p:cBhvr>
                                        <p:cTn id="32" dur="500" fill="hold"/>
                                        <p:tgtEl>
                                          <p:spTgt spid="12180">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1" nodeType="clickEffect">
                                  <p:stCondLst>
                                    <p:cond delay="0"/>
                                  </p:stCondLst>
                                  <p:iterate>
                                    <p:tmAbs val="0"/>
                                  </p:iterate>
                                  <p:childTnLst>
                                    <p:set>
                                      <p:cBhvr>
                                        <p:cTn id="36" fill="hold"/>
                                        <p:tgtEl>
                                          <p:spTgt spid="12180">
                                            <p:txEl>
                                              <p:pRg st="5" end="5"/>
                                            </p:txEl>
                                          </p:spTgt>
                                        </p:tgtEl>
                                        <p:attrNameLst>
                                          <p:attrName>style.visibility</p:attrName>
                                        </p:attrNameLst>
                                      </p:cBhvr>
                                      <p:to>
                                        <p:strVal val="visible"/>
                                      </p:to>
                                    </p:set>
                                    <p:anim calcmode="lin" valueType="num">
                                      <p:cBhvr>
                                        <p:cTn id="37" dur="500" fill="hold"/>
                                        <p:tgtEl>
                                          <p:spTgt spid="12180">
                                            <p:txEl>
                                              <p:pRg st="5" end="5"/>
                                            </p:txEl>
                                          </p:spTgt>
                                        </p:tgtEl>
                                        <p:attrNameLst>
                                          <p:attrName>ppt_w</p:attrName>
                                        </p:attrNameLst>
                                      </p:cBhvr>
                                      <p:tavLst>
                                        <p:tav tm="0">
                                          <p:val>
                                            <p:fltVal val="0"/>
                                          </p:val>
                                        </p:tav>
                                        <p:tav tm="100000">
                                          <p:val>
                                            <p:strVal val="#ppt_w"/>
                                          </p:val>
                                        </p:tav>
                                      </p:tavLst>
                                    </p:anim>
                                    <p:anim calcmode="lin" valueType="num">
                                      <p:cBhvr>
                                        <p:cTn id="38" dur="500" fill="hold"/>
                                        <p:tgtEl>
                                          <p:spTgt spid="12180">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0" grpId="1" build="p" animBg="1" advAuto="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2"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67</a:t>
            </a:fld>
            <a:endParaRPr/>
          </a:p>
        </p:txBody>
      </p:sp>
      <p:sp>
        <p:nvSpPr>
          <p:cNvPr id="12183" name="Rectangle 2"/>
          <p:cNvSpPr txBox="1">
            <a:spLocks noGrp="1"/>
          </p:cNvSpPr>
          <p:nvPr>
            <p:ph type="title"/>
          </p:nvPr>
        </p:nvSpPr>
        <p:spPr>
          <a:xfrm>
            <a:off x="1828800" y="304800"/>
            <a:ext cx="8610600" cy="1112838"/>
          </a:xfrm>
          <a:prstGeom prst="rect">
            <a:avLst/>
          </a:prstGeom>
        </p:spPr>
        <p:txBody>
          <a:bodyPr/>
          <a:lstStyle>
            <a:lvl1pPr algn="l" defTabSz="749808">
              <a:defRPr sz="3280">
                <a:solidFill>
                  <a:srgbClr val="FFFF00"/>
                </a:solidFill>
                <a:effectLst>
                  <a:outerShdw blurRad="31242" dist="31242" dir="2700000" rotWithShape="0">
                    <a:srgbClr val="000000"/>
                  </a:outerShdw>
                </a:effectLst>
                <a:latin typeface="Pristina"/>
                <a:ea typeface="Pristina"/>
                <a:cs typeface="Pristina"/>
                <a:sym typeface="Pristina"/>
              </a:defRPr>
            </a:lvl1pPr>
          </a:lstStyle>
          <a:p>
            <a:r>
              <a:t>La historia de Israel se cumple en la historia de Jesús…</a:t>
            </a:r>
          </a:p>
        </p:txBody>
      </p:sp>
      <p:sp>
        <p:nvSpPr>
          <p:cNvPr id="12184" name="Rectangle 3"/>
          <p:cNvSpPr txBox="1">
            <a:spLocks noGrp="1"/>
          </p:cNvSpPr>
          <p:nvPr>
            <p:ph type="body" idx="1"/>
          </p:nvPr>
        </p:nvSpPr>
        <p:spPr>
          <a:xfrm>
            <a:off x="833716" y="1447800"/>
            <a:ext cx="10685931" cy="4876800"/>
          </a:xfrm>
          <a:prstGeom prst="rect">
            <a:avLst/>
          </a:prstGeom>
        </p:spPr>
        <p:txBody>
          <a:bodyPr/>
          <a:lstStyle/>
          <a:p>
            <a:pPr>
              <a:lnSpc>
                <a:spcPct val="90000"/>
              </a:lnSpc>
              <a:spcBef>
                <a:spcPts val="400"/>
              </a:spcBef>
              <a:buSzTx/>
              <a:buNone/>
              <a:defRPr sz="2000">
                <a:latin typeface="Bookman Old Style"/>
                <a:ea typeface="Bookman Old Style"/>
                <a:cs typeface="Bookman Old Style"/>
                <a:sym typeface="Bookman Old Style"/>
              </a:defRPr>
            </a:pPr>
            <a:r>
              <a:t>…Jesús, llamado a salir de Egipto</a:t>
            </a:r>
            <a:r>
              <a:rPr>
                <a:latin typeface="Lucida Bright"/>
                <a:ea typeface="Lucida Bright"/>
                <a:cs typeface="Lucida Bright"/>
                <a:sym typeface="Lucida Bright"/>
              </a:rPr>
              <a:t> </a:t>
            </a:r>
            <a:r>
              <a:rPr>
                <a:latin typeface="Arial Narrow"/>
                <a:ea typeface="Arial Narrow"/>
                <a:cs typeface="Arial Narrow"/>
                <a:sym typeface="Arial Narrow"/>
              </a:rPr>
              <a:t>(Mt. 2:14-15; Os. 11:1)</a:t>
            </a:r>
          </a:p>
          <a:p>
            <a:pPr>
              <a:lnSpc>
                <a:spcPct val="90000"/>
              </a:lnSpc>
              <a:spcBef>
                <a:spcPts val="400"/>
              </a:spcBef>
              <a:buSzTx/>
              <a:buNone/>
              <a:defRPr sz="2000">
                <a:latin typeface="Bookman Old Style"/>
                <a:ea typeface="Bookman Old Style"/>
                <a:cs typeface="Bookman Old Style"/>
                <a:sym typeface="Bookman Old Style"/>
              </a:defRPr>
            </a:pPr>
            <a:r>
              <a:t>…Jesús pasó por las aguas y fue tentado en el desierto.</a:t>
            </a:r>
            <a:r>
              <a:rPr>
                <a:latin typeface="Lucida Bright"/>
                <a:ea typeface="Lucida Bright"/>
                <a:cs typeface="Lucida Bright"/>
                <a:sym typeface="Lucida Bright"/>
              </a:rPr>
              <a:t> </a:t>
            </a:r>
            <a:r>
              <a:rPr>
                <a:latin typeface="Arial Narrow"/>
                <a:ea typeface="Arial Narrow"/>
                <a:cs typeface="Arial Narrow"/>
                <a:sym typeface="Arial Narrow"/>
              </a:rPr>
              <a:t>(Mt. 3:16—4:2; Dt. 8:3; 6:13)</a:t>
            </a:r>
          </a:p>
          <a:p>
            <a:pPr>
              <a:lnSpc>
                <a:spcPct val="90000"/>
              </a:lnSpc>
              <a:spcBef>
                <a:spcPts val="400"/>
              </a:spcBef>
              <a:buSzTx/>
              <a:buNone/>
              <a:defRPr sz="2000">
                <a:latin typeface="Bookman Old Style"/>
                <a:ea typeface="Bookman Old Style"/>
                <a:cs typeface="Bookman Old Style"/>
                <a:sym typeface="Bookman Old Style"/>
              </a:defRPr>
            </a:pPr>
            <a:r>
              <a:t>…Jesús, el Siervo ungido de Yahvé</a:t>
            </a:r>
            <a:r>
              <a:rPr>
                <a:latin typeface="Lucida Bright"/>
                <a:ea typeface="Lucida Bright"/>
                <a:cs typeface="Lucida Bright"/>
                <a:sym typeface="Lucida Bright"/>
              </a:rPr>
              <a:t> </a:t>
            </a:r>
            <a:r>
              <a:rPr>
                <a:latin typeface="Arial Narrow"/>
                <a:ea typeface="Arial Narrow"/>
                <a:cs typeface="Arial Narrow"/>
                <a:sym typeface="Arial Narrow"/>
              </a:rPr>
              <a:t>(Mt 3,17; Is 42,1)</a:t>
            </a:r>
          </a:p>
          <a:p>
            <a:pPr>
              <a:lnSpc>
                <a:spcPct val="90000"/>
              </a:lnSpc>
              <a:spcBef>
                <a:spcPts val="400"/>
              </a:spcBef>
              <a:buSzTx/>
              <a:buNone/>
              <a:defRPr sz="2000">
                <a:latin typeface="Bookman Old Style"/>
                <a:ea typeface="Bookman Old Style"/>
                <a:cs typeface="Bookman Old Style"/>
                <a:sym typeface="Bookman Old Style"/>
              </a:defRPr>
            </a:pPr>
            <a:r>
              <a:t>…Jesús, el profeta como Moisés, enseñando la ley desde la cima de una montaña</a:t>
            </a:r>
            <a:r>
              <a:rPr>
                <a:latin typeface="Lucida Bright"/>
                <a:ea typeface="Lucida Bright"/>
                <a:cs typeface="Lucida Bright"/>
                <a:sym typeface="Lucida Bright"/>
              </a:rPr>
              <a:t> </a:t>
            </a:r>
            <a:r>
              <a:rPr>
                <a:latin typeface="Arial Narrow"/>
                <a:ea typeface="Arial Narrow"/>
                <a:cs typeface="Arial Narrow"/>
                <a:sym typeface="Arial Narrow"/>
              </a:rPr>
              <a:t>(Mt 5-7; Dt 18:18)</a:t>
            </a:r>
          </a:p>
          <a:p>
            <a:pPr>
              <a:lnSpc>
                <a:spcPct val="90000"/>
              </a:lnSpc>
              <a:spcBef>
                <a:spcPts val="400"/>
              </a:spcBef>
              <a:buSzTx/>
              <a:buNone/>
              <a:defRPr sz="2000">
                <a:latin typeface="Bookman Old Style"/>
                <a:ea typeface="Bookman Old Style"/>
                <a:cs typeface="Bookman Old Style"/>
                <a:sym typeface="Bookman Old Style"/>
              </a:defRPr>
            </a:pPr>
            <a:r>
              <a:t>…Jesús, el Pastor de Israel, herido de muerte </a:t>
            </a:r>
            <a:r>
              <a:rPr>
                <a:latin typeface="Arial Narrow"/>
                <a:ea typeface="Arial Narrow"/>
                <a:cs typeface="Arial Narrow"/>
                <a:sym typeface="Arial Narrow"/>
              </a:rPr>
              <a:t>(Mt. 26:31; Zac. 13:7)</a:t>
            </a:r>
          </a:p>
          <a:p>
            <a:pPr>
              <a:lnSpc>
                <a:spcPct val="90000"/>
              </a:lnSpc>
              <a:spcBef>
                <a:spcPts val="400"/>
              </a:spcBef>
              <a:buSzTx/>
              <a:buNone/>
              <a:defRPr sz="2000">
                <a:latin typeface="Bookman Old Style"/>
                <a:ea typeface="Bookman Old Style"/>
                <a:cs typeface="Bookman Old Style"/>
                <a:sym typeface="Bookman Old Style"/>
              </a:defRPr>
            </a:pPr>
            <a:r>
              <a:t>…Jesús, traicionado por los líderes de Israel</a:t>
            </a:r>
            <a:r>
              <a:rPr>
                <a:latin typeface="Lucida Bright"/>
                <a:ea typeface="Lucida Bright"/>
                <a:cs typeface="Lucida Bright"/>
                <a:sym typeface="Lucida Bright"/>
              </a:rPr>
              <a:t> </a:t>
            </a:r>
            <a:r>
              <a:rPr>
                <a:latin typeface="Arial Narrow"/>
                <a:ea typeface="Arial Narrow"/>
                <a:cs typeface="Arial Narrow"/>
                <a:sym typeface="Arial Narrow"/>
              </a:rPr>
              <a:t>(Mt. 26:55-56; Eze. 13:6-12)</a:t>
            </a:r>
          </a:p>
          <a:p>
            <a:pPr>
              <a:lnSpc>
                <a:spcPct val="90000"/>
              </a:lnSpc>
              <a:spcBef>
                <a:spcPts val="400"/>
              </a:spcBef>
              <a:buSzTx/>
              <a:buNone/>
              <a:defRPr sz="2000">
                <a:latin typeface="Bookman Old Style"/>
                <a:ea typeface="Bookman Old Style"/>
                <a:cs typeface="Bookman Old Style"/>
                <a:sym typeface="Bookman Old Style"/>
              </a:defRPr>
            </a:pPr>
            <a:r>
              <a:t>…Jesús, el Siervo de Yahvé entregado al sufrimiento y a la muerte</a:t>
            </a:r>
            <a:r>
              <a:rPr>
                <a:latin typeface="Lucida Bright"/>
                <a:ea typeface="Lucida Bright"/>
                <a:cs typeface="Lucida Bright"/>
                <a:sym typeface="Lucida Bright"/>
              </a:rPr>
              <a:t> </a:t>
            </a:r>
            <a:r>
              <a:rPr>
                <a:latin typeface="Arial Narrow"/>
                <a:ea typeface="Arial Narrow"/>
                <a:cs typeface="Arial Narrow"/>
                <a:sym typeface="Arial Narrow"/>
              </a:rPr>
              <a:t>(Mt 26, 53-56; Is 53)</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12184">
                                            <p:bg/>
                                          </p:spTgt>
                                        </p:tgtEl>
                                        <p:attrNameLst>
                                          <p:attrName>style.visibility</p:attrName>
                                        </p:attrNameLst>
                                      </p:cBhvr>
                                      <p:to>
                                        <p:strVal val="visible"/>
                                      </p:to>
                                    </p:set>
                                    <p:anim calcmode="lin" valueType="num">
                                      <p:cBhvr>
                                        <p:cTn id="7" dur="500" fill="hold"/>
                                        <p:tgtEl>
                                          <p:spTgt spid="12184">
                                            <p:bg/>
                                          </p:spTgt>
                                        </p:tgtEl>
                                        <p:attrNameLst>
                                          <p:attrName>ppt_x</p:attrName>
                                        </p:attrNameLst>
                                      </p:cBhvr>
                                      <p:tavLst>
                                        <p:tav tm="0">
                                          <p:val>
                                            <p:strVal val="0-#ppt_w/2"/>
                                          </p:val>
                                        </p:tav>
                                        <p:tav tm="100000">
                                          <p:val>
                                            <p:strVal val="#ppt_x"/>
                                          </p:val>
                                        </p:tav>
                                      </p:tavLst>
                                    </p:anim>
                                    <p:anim calcmode="lin" valueType="num">
                                      <p:cBhvr>
                                        <p:cTn id="8" dur="500" fill="hold"/>
                                        <p:tgtEl>
                                          <p:spTgt spid="12184">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184">
                                            <p:txEl>
                                              <p:pRg st="0" end="0"/>
                                            </p:txEl>
                                          </p:spTgt>
                                        </p:tgtEl>
                                        <p:attrNameLst>
                                          <p:attrName>style.visibility</p:attrName>
                                        </p:attrNameLst>
                                      </p:cBhvr>
                                      <p:to>
                                        <p:strVal val="visible"/>
                                      </p:to>
                                    </p:set>
                                    <p:anim calcmode="lin" valueType="num">
                                      <p:cBhvr>
                                        <p:cTn id="11" dur="500" fill="hold"/>
                                        <p:tgtEl>
                                          <p:spTgt spid="12184">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18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iterate>
                                    <p:tmAbs val="0"/>
                                  </p:iterate>
                                  <p:childTnLst>
                                    <p:set>
                                      <p:cBhvr>
                                        <p:cTn id="16" fill="hold"/>
                                        <p:tgtEl>
                                          <p:spTgt spid="12184">
                                            <p:txEl>
                                              <p:pRg st="1" end="1"/>
                                            </p:txEl>
                                          </p:spTgt>
                                        </p:tgtEl>
                                        <p:attrNameLst>
                                          <p:attrName>style.visibility</p:attrName>
                                        </p:attrNameLst>
                                      </p:cBhvr>
                                      <p:to>
                                        <p:strVal val="visible"/>
                                      </p:to>
                                    </p:set>
                                    <p:anim calcmode="lin" valueType="num">
                                      <p:cBhvr>
                                        <p:cTn id="17" dur="500" fill="hold"/>
                                        <p:tgtEl>
                                          <p:spTgt spid="12184">
                                            <p:txEl>
                                              <p:pRg st="1" end="1"/>
                                            </p:txEl>
                                          </p:spTgt>
                                        </p:tgtEl>
                                        <p:attrNameLst>
                                          <p:attrName>ppt_x</p:attrName>
                                        </p:attrNameLst>
                                      </p:cBhvr>
                                      <p:tavLst>
                                        <p:tav tm="0">
                                          <p:val>
                                            <p:strVal val="0-#ppt_w/2"/>
                                          </p:val>
                                        </p:tav>
                                        <p:tav tm="100000">
                                          <p:val>
                                            <p:strVal val="#ppt_x"/>
                                          </p:val>
                                        </p:tav>
                                      </p:tavLst>
                                    </p:anim>
                                    <p:anim calcmode="lin" valueType="num">
                                      <p:cBhvr>
                                        <p:cTn id="18" dur="500" fill="hold"/>
                                        <p:tgtEl>
                                          <p:spTgt spid="1218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1" nodeType="clickEffect">
                                  <p:stCondLst>
                                    <p:cond delay="0"/>
                                  </p:stCondLst>
                                  <p:iterate>
                                    <p:tmAbs val="0"/>
                                  </p:iterate>
                                  <p:childTnLst>
                                    <p:set>
                                      <p:cBhvr>
                                        <p:cTn id="22" fill="hold"/>
                                        <p:tgtEl>
                                          <p:spTgt spid="12184">
                                            <p:txEl>
                                              <p:pRg st="2" end="2"/>
                                            </p:txEl>
                                          </p:spTgt>
                                        </p:tgtEl>
                                        <p:attrNameLst>
                                          <p:attrName>style.visibility</p:attrName>
                                        </p:attrNameLst>
                                      </p:cBhvr>
                                      <p:to>
                                        <p:strVal val="visible"/>
                                      </p:to>
                                    </p:set>
                                    <p:anim calcmode="lin" valueType="num">
                                      <p:cBhvr>
                                        <p:cTn id="23" dur="500" fill="hold"/>
                                        <p:tgtEl>
                                          <p:spTgt spid="12184">
                                            <p:txEl>
                                              <p:pRg st="2" end="2"/>
                                            </p:txEl>
                                          </p:spTgt>
                                        </p:tgtEl>
                                        <p:attrNameLst>
                                          <p:attrName>ppt_x</p:attrName>
                                        </p:attrNameLst>
                                      </p:cBhvr>
                                      <p:tavLst>
                                        <p:tav tm="0">
                                          <p:val>
                                            <p:strVal val="0-#ppt_w/2"/>
                                          </p:val>
                                        </p:tav>
                                        <p:tav tm="100000">
                                          <p:val>
                                            <p:strVal val="#ppt_x"/>
                                          </p:val>
                                        </p:tav>
                                      </p:tavLst>
                                    </p:anim>
                                    <p:anim calcmode="lin" valueType="num">
                                      <p:cBhvr>
                                        <p:cTn id="24" dur="500" fill="hold"/>
                                        <p:tgtEl>
                                          <p:spTgt spid="1218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1" nodeType="clickEffect">
                                  <p:stCondLst>
                                    <p:cond delay="0"/>
                                  </p:stCondLst>
                                  <p:iterate>
                                    <p:tmAbs val="0"/>
                                  </p:iterate>
                                  <p:childTnLst>
                                    <p:set>
                                      <p:cBhvr>
                                        <p:cTn id="28" fill="hold"/>
                                        <p:tgtEl>
                                          <p:spTgt spid="12184">
                                            <p:txEl>
                                              <p:pRg st="3" end="3"/>
                                            </p:txEl>
                                          </p:spTgt>
                                        </p:tgtEl>
                                        <p:attrNameLst>
                                          <p:attrName>style.visibility</p:attrName>
                                        </p:attrNameLst>
                                      </p:cBhvr>
                                      <p:to>
                                        <p:strVal val="visible"/>
                                      </p:to>
                                    </p:set>
                                    <p:anim calcmode="lin" valueType="num">
                                      <p:cBhvr>
                                        <p:cTn id="29" dur="500" fill="hold"/>
                                        <p:tgtEl>
                                          <p:spTgt spid="12184">
                                            <p:txEl>
                                              <p:pRg st="3" end="3"/>
                                            </p:txEl>
                                          </p:spTgt>
                                        </p:tgtEl>
                                        <p:attrNameLst>
                                          <p:attrName>ppt_x</p:attrName>
                                        </p:attrNameLst>
                                      </p:cBhvr>
                                      <p:tavLst>
                                        <p:tav tm="0">
                                          <p:val>
                                            <p:strVal val="0-#ppt_w/2"/>
                                          </p:val>
                                        </p:tav>
                                        <p:tav tm="100000">
                                          <p:val>
                                            <p:strVal val="#ppt_x"/>
                                          </p:val>
                                        </p:tav>
                                      </p:tavLst>
                                    </p:anim>
                                    <p:anim calcmode="lin" valueType="num">
                                      <p:cBhvr>
                                        <p:cTn id="30" dur="500" fill="hold"/>
                                        <p:tgtEl>
                                          <p:spTgt spid="1218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1" nodeType="clickEffect">
                                  <p:stCondLst>
                                    <p:cond delay="0"/>
                                  </p:stCondLst>
                                  <p:iterate>
                                    <p:tmAbs val="0"/>
                                  </p:iterate>
                                  <p:childTnLst>
                                    <p:set>
                                      <p:cBhvr>
                                        <p:cTn id="34" fill="hold"/>
                                        <p:tgtEl>
                                          <p:spTgt spid="12184">
                                            <p:txEl>
                                              <p:pRg st="4" end="4"/>
                                            </p:txEl>
                                          </p:spTgt>
                                        </p:tgtEl>
                                        <p:attrNameLst>
                                          <p:attrName>style.visibility</p:attrName>
                                        </p:attrNameLst>
                                      </p:cBhvr>
                                      <p:to>
                                        <p:strVal val="visible"/>
                                      </p:to>
                                    </p:set>
                                    <p:anim calcmode="lin" valueType="num">
                                      <p:cBhvr>
                                        <p:cTn id="35" dur="500" fill="hold"/>
                                        <p:tgtEl>
                                          <p:spTgt spid="12184">
                                            <p:txEl>
                                              <p:pRg st="4" end="4"/>
                                            </p:txEl>
                                          </p:spTgt>
                                        </p:tgtEl>
                                        <p:attrNameLst>
                                          <p:attrName>ppt_x</p:attrName>
                                        </p:attrNameLst>
                                      </p:cBhvr>
                                      <p:tavLst>
                                        <p:tav tm="0">
                                          <p:val>
                                            <p:strVal val="0-#ppt_w/2"/>
                                          </p:val>
                                        </p:tav>
                                        <p:tav tm="100000">
                                          <p:val>
                                            <p:strVal val="#ppt_x"/>
                                          </p:val>
                                        </p:tav>
                                      </p:tavLst>
                                    </p:anim>
                                    <p:anim calcmode="lin" valueType="num">
                                      <p:cBhvr>
                                        <p:cTn id="36" dur="500" fill="hold"/>
                                        <p:tgtEl>
                                          <p:spTgt spid="1218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1" nodeType="clickEffect">
                                  <p:stCondLst>
                                    <p:cond delay="0"/>
                                  </p:stCondLst>
                                  <p:iterate>
                                    <p:tmAbs val="0"/>
                                  </p:iterate>
                                  <p:childTnLst>
                                    <p:set>
                                      <p:cBhvr>
                                        <p:cTn id="40" fill="hold"/>
                                        <p:tgtEl>
                                          <p:spTgt spid="12184">
                                            <p:txEl>
                                              <p:pRg st="5" end="5"/>
                                            </p:txEl>
                                          </p:spTgt>
                                        </p:tgtEl>
                                        <p:attrNameLst>
                                          <p:attrName>style.visibility</p:attrName>
                                        </p:attrNameLst>
                                      </p:cBhvr>
                                      <p:to>
                                        <p:strVal val="visible"/>
                                      </p:to>
                                    </p:set>
                                    <p:anim calcmode="lin" valueType="num">
                                      <p:cBhvr>
                                        <p:cTn id="41" dur="500" fill="hold"/>
                                        <p:tgtEl>
                                          <p:spTgt spid="12184">
                                            <p:txEl>
                                              <p:pRg st="5" end="5"/>
                                            </p:txEl>
                                          </p:spTgt>
                                        </p:tgtEl>
                                        <p:attrNameLst>
                                          <p:attrName>ppt_x</p:attrName>
                                        </p:attrNameLst>
                                      </p:cBhvr>
                                      <p:tavLst>
                                        <p:tav tm="0">
                                          <p:val>
                                            <p:strVal val="0-#ppt_w/2"/>
                                          </p:val>
                                        </p:tav>
                                        <p:tav tm="100000">
                                          <p:val>
                                            <p:strVal val="#ppt_x"/>
                                          </p:val>
                                        </p:tav>
                                      </p:tavLst>
                                    </p:anim>
                                    <p:anim calcmode="lin" valueType="num">
                                      <p:cBhvr>
                                        <p:cTn id="42" dur="500" fill="hold"/>
                                        <p:tgtEl>
                                          <p:spTgt spid="1218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1" nodeType="clickEffect">
                                  <p:stCondLst>
                                    <p:cond delay="0"/>
                                  </p:stCondLst>
                                  <p:iterate>
                                    <p:tmAbs val="0"/>
                                  </p:iterate>
                                  <p:childTnLst>
                                    <p:set>
                                      <p:cBhvr>
                                        <p:cTn id="46" fill="hold"/>
                                        <p:tgtEl>
                                          <p:spTgt spid="12184">
                                            <p:txEl>
                                              <p:pRg st="6" end="6"/>
                                            </p:txEl>
                                          </p:spTgt>
                                        </p:tgtEl>
                                        <p:attrNameLst>
                                          <p:attrName>style.visibility</p:attrName>
                                        </p:attrNameLst>
                                      </p:cBhvr>
                                      <p:to>
                                        <p:strVal val="visible"/>
                                      </p:to>
                                    </p:set>
                                    <p:anim calcmode="lin" valueType="num">
                                      <p:cBhvr>
                                        <p:cTn id="47" dur="500" fill="hold"/>
                                        <p:tgtEl>
                                          <p:spTgt spid="12184">
                                            <p:txEl>
                                              <p:pRg st="6" end="6"/>
                                            </p:txEl>
                                          </p:spTgt>
                                        </p:tgtEl>
                                        <p:attrNameLst>
                                          <p:attrName>ppt_x</p:attrName>
                                        </p:attrNameLst>
                                      </p:cBhvr>
                                      <p:tavLst>
                                        <p:tav tm="0">
                                          <p:val>
                                            <p:strVal val="0-#ppt_w/2"/>
                                          </p:val>
                                        </p:tav>
                                        <p:tav tm="100000">
                                          <p:val>
                                            <p:strVal val="#ppt_x"/>
                                          </p:val>
                                        </p:tav>
                                      </p:tavLst>
                                    </p:anim>
                                    <p:anim calcmode="lin" valueType="num">
                                      <p:cBhvr>
                                        <p:cTn id="48" dur="500" fill="hold"/>
                                        <p:tgtEl>
                                          <p:spTgt spid="1218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4" grpId="1" build="p"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6"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68</a:t>
            </a:fld>
            <a:endParaRPr/>
          </a:p>
        </p:txBody>
      </p:sp>
      <p:sp>
        <p:nvSpPr>
          <p:cNvPr id="12187" name="Rectangle 3"/>
          <p:cNvSpPr txBox="1">
            <a:spLocks noGrp="1"/>
          </p:cNvSpPr>
          <p:nvPr>
            <p:ph type="body" idx="1"/>
          </p:nvPr>
        </p:nvSpPr>
        <p:spPr>
          <a:xfrm>
            <a:off x="690280" y="533400"/>
            <a:ext cx="10775579" cy="3914775"/>
          </a:xfrm>
          <a:prstGeom prst="rect">
            <a:avLst/>
          </a:prstGeom>
        </p:spPr>
        <p:txBody>
          <a:bodyPr/>
          <a:lstStyle/>
          <a:p>
            <a:pPr>
              <a:lnSpc>
                <a:spcPct val="90000"/>
              </a:lnSpc>
              <a:spcBef>
                <a:spcPts val="400"/>
              </a:spcBef>
              <a:buSzTx/>
              <a:buNone/>
              <a:defRPr sz="2000">
                <a:latin typeface="Bookman Old Style"/>
                <a:ea typeface="Bookman Old Style"/>
                <a:cs typeface="Bookman Old Style"/>
                <a:sym typeface="Bookman Old Style"/>
              </a:defRPr>
            </a:pPr>
            <a:r>
              <a:t>…Jesús, el que sufrió el exilio en la cruz</a:t>
            </a:r>
            <a:r>
              <a:rPr>
                <a:latin typeface="Lucida Bright"/>
                <a:ea typeface="Lucida Bright"/>
                <a:cs typeface="Lucida Bright"/>
                <a:sym typeface="Lucida Bright"/>
              </a:rPr>
              <a:t> </a:t>
            </a:r>
            <a:r>
              <a:rPr>
                <a:latin typeface="Arial Narrow"/>
                <a:ea typeface="Arial Narrow"/>
                <a:cs typeface="Arial Narrow"/>
                <a:sym typeface="Arial Narrow"/>
              </a:rPr>
              <a:t>(Mt. 27:46; Sal. 22:1; Lam. 3:1-20)</a:t>
            </a:r>
          </a:p>
          <a:p>
            <a:pPr>
              <a:lnSpc>
                <a:spcPct val="90000"/>
              </a:lnSpc>
              <a:spcBef>
                <a:spcPts val="400"/>
              </a:spcBef>
              <a:buSzTx/>
              <a:buNone/>
              <a:defRPr sz="2000">
                <a:latin typeface="Bookman Old Style"/>
                <a:ea typeface="Bookman Old Style"/>
                <a:cs typeface="Bookman Old Style"/>
                <a:sym typeface="Bookman Old Style"/>
              </a:defRPr>
            </a:pPr>
            <a:r>
              <a:t>…Jesús, resucitado de entre los muertos, es el triunfo de Dios sobre los reinos del mundo.</a:t>
            </a:r>
            <a:r>
              <a:rPr>
                <a:latin typeface="Lucida Bright"/>
                <a:ea typeface="Lucida Bright"/>
                <a:cs typeface="Lucida Bright"/>
                <a:sym typeface="Lucida Bright"/>
              </a:rPr>
              <a:t> </a:t>
            </a:r>
            <a:r>
              <a:rPr>
                <a:latin typeface="Arial Narrow"/>
                <a:ea typeface="Arial Narrow"/>
                <a:cs typeface="Arial Narrow"/>
                <a:sym typeface="Arial Narrow"/>
              </a:rPr>
              <a:t>(Mateo 26:63-64; Da. 7:13-14, 27)</a:t>
            </a:r>
          </a:p>
          <a:p>
            <a:pPr>
              <a:lnSpc>
                <a:spcPct val="90000"/>
              </a:lnSpc>
              <a:spcBef>
                <a:spcPts val="400"/>
              </a:spcBef>
              <a:buSzTx/>
              <a:buNone/>
              <a:defRPr sz="2000">
                <a:latin typeface="Bookman Old Style"/>
                <a:ea typeface="Bookman Old Style"/>
                <a:cs typeface="Bookman Old Style"/>
                <a:sym typeface="Bookman Old Style"/>
              </a:defRPr>
            </a:pPr>
            <a:r>
              <a:t>…Jesús, el epítome de la reivindicación y la restauración</a:t>
            </a:r>
            <a:r>
              <a:rPr>
                <a:latin typeface="Lucida Bright"/>
                <a:ea typeface="Lucida Bright"/>
                <a:cs typeface="Lucida Bright"/>
                <a:sym typeface="Lucida Bright"/>
              </a:rPr>
              <a:t> </a:t>
            </a:r>
            <a:r>
              <a:rPr>
                <a:latin typeface="Arial Narrow"/>
                <a:ea typeface="Arial Narrow"/>
                <a:cs typeface="Arial Narrow"/>
                <a:sym typeface="Arial Narrow"/>
              </a:rPr>
              <a:t>(Mt. 27:51-53; 28:5-7; Is. 26:19;Eze. 37:1-4)</a:t>
            </a:r>
          </a:p>
          <a:p>
            <a:pPr>
              <a:lnSpc>
                <a:spcPct val="90000"/>
              </a:lnSpc>
              <a:spcBef>
                <a:spcPts val="400"/>
              </a:spcBef>
              <a:buSzTx/>
              <a:buNone/>
              <a:defRPr sz="2000">
                <a:latin typeface="Bookman Old Style"/>
                <a:ea typeface="Bookman Old Style"/>
                <a:cs typeface="Bookman Old Style"/>
                <a:sym typeface="Bookman Old Style"/>
              </a:defRPr>
            </a:pPr>
            <a:r>
              <a:t>…Jesús, el que está a la derecha de Dios, quien recibe plena autoridad sobre todos </a:t>
            </a:r>
            <a:r>
              <a:rPr>
                <a:latin typeface="Arial Narrow"/>
                <a:ea typeface="Arial Narrow"/>
                <a:cs typeface="Arial Narrow"/>
                <a:sym typeface="Arial Narrow"/>
              </a:rPr>
              <a:t>(Mt. 28:18; Sal. 110:1)</a:t>
            </a:r>
          </a:p>
        </p:txBody>
      </p:sp>
      <p:sp>
        <p:nvSpPr>
          <p:cNvPr id="12188" name="Text Box 4"/>
          <p:cNvSpPr txBox="1"/>
          <p:nvPr/>
        </p:nvSpPr>
        <p:spPr>
          <a:xfrm>
            <a:off x="623045" y="4902992"/>
            <a:ext cx="10945909" cy="1066166"/>
          </a:xfrm>
          <a:prstGeom prst="rect">
            <a:avLst/>
          </a:prstGeom>
          <a:solidFill>
            <a:srgbClr val="E2D78C"/>
          </a:solidFill>
          <a:ln>
            <a:solidFill>
              <a:srgbClr val="FF66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1900"/>
              </a:spcBef>
              <a:defRPr sz="3200" b="1">
                <a:solidFill>
                  <a:srgbClr val="FF6600"/>
                </a:solidFill>
                <a:effectLst>
                  <a:outerShdw blurRad="38100" dist="38100" dir="2700000" rotWithShape="0">
                    <a:srgbClr val="000000">
                      <a:alpha val="43137"/>
                    </a:srgbClr>
                  </a:outerShdw>
                </a:effectLst>
                <a:latin typeface="Cooper Black"/>
                <a:ea typeface="Cooper Black"/>
                <a:cs typeface="Cooper Black"/>
                <a:sym typeface="Cooper Black"/>
              </a:defRPr>
            </a:pPr>
            <a:r>
              <a:t>¡Todo lo que dijeron Moisés y los profetas se cumple en Jesús!</a:t>
            </a:r>
            <a:r>
              <a:rPr sz="2400">
                <a:latin typeface="Arial Narrow"/>
                <a:ea typeface="Arial Narrow"/>
                <a:cs typeface="Arial Narrow"/>
                <a:sym typeface="Arial Narrow"/>
              </a:rPr>
              <a:t> </a:t>
            </a:r>
            <a:r>
              <a:rPr sz="2400" b="0">
                <a:latin typeface="Arial Narrow"/>
                <a:ea typeface="Arial Narrow"/>
                <a:cs typeface="Arial Narrow"/>
                <a:sym typeface="Arial Narrow"/>
              </a:rPr>
              <a:t>(Mt 5,17-18; Lc 24,27.44)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187">
                                            <p:bg/>
                                          </p:spTgt>
                                        </p:tgtEl>
                                        <p:attrNameLst>
                                          <p:attrName>style.visibility</p:attrName>
                                        </p:attrNameLst>
                                      </p:cBhvr>
                                      <p:to>
                                        <p:strVal val="visible"/>
                                      </p:to>
                                    </p:set>
                                    <p:anim calcmode="lin" valueType="num">
                                      <p:cBhvr>
                                        <p:cTn id="7" dur="500" fill="hold"/>
                                        <p:tgtEl>
                                          <p:spTgt spid="12187">
                                            <p:bg/>
                                          </p:spTgt>
                                        </p:tgtEl>
                                        <p:attrNameLst>
                                          <p:attrName>ppt_x</p:attrName>
                                        </p:attrNameLst>
                                      </p:cBhvr>
                                      <p:tavLst>
                                        <p:tav tm="0">
                                          <p:val>
                                            <p:strVal val="0-#ppt_w/2"/>
                                          </p:val>
                                        </p:tav>
                                        <p:tav tm="100000">
                                          <p:val>
                                            <p:strVal val="#ppt_x"/>
                                          </p:val>
                                        </p:tav>
                                      </p:tavLst>
                                    </p:anim>
                                    <p:anim calcmode="lin" valueType="num">
                                      <p:cBhvr>
                                        <p:cTn id="8" dur="500" fill="hold"/>
                                        <p:tgtEl>
                                          <p:spTgt spid="12187">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187">
                                            <p:txEl>
                                              <p:pRg st="0" end="0"/>
                                            </p:txEl>
                                          </p:spTgt>
                                        </p:tgtEl>
                                        <p:attrNameLst>
                                          <p:attrName>style.visibility</p:attrName>
                                        </p:attrNameLst>
                                      </p:cBhvr>
                                      <p:to>
                                        <p:strVal val="visible"/>
                                      </p:to>
                                    </p:set>
                                    <p:anim calcmode="lin" valueType="num">
                                      <p:cBhvr>
                                        <p:cTn id="11" dur="500" fill="hold"/>
                                        <p:tgtEl>
                                          <p:spTgt spid="12187">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1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iterate>
                                    <p:tmAbs val="0"/>
                                  </p:iterate>
                                  <p:childTnLst>
                                    <p:set>
                                      <p:cBhvr>
                                        <p:cTn id="16" fill="hold"/>
                                        <p:tgtEl>
                                          <p:spTgt spid="12187">
                                            <p:txEl>
                                              <p:pRg st="1" end="1"/>
                                            </p:txEl>
                                          </p:spTgt>
                                        </p:tgtEl>
                                        <p:attrNameLst>
                                          <p:attrName>style.visibility</p:attrName>
                                        </p:attrNameLst>
                                      </p:cBhvr>
                                      <p:to>
                                        <p:strVal val="visible"/>
                                      </p:to>
                                    </p:set>
                                    <p:anim calcmode="lin" valueType="num">
                                      <p:cBhvr>
                                        <p:cTn id="17" dur="500" fill="hold"/>
                                        <p:tgtEl>
                                          <p:spTgt spid="12187">
                                            <p:txEl>
                                              <p:pRg st="1" end="1"/>
                                            </p:txEl>
                                          </p:spTgt>
                                        </p:tgtEl>
                                        <p:attrNameLst>
                                          <p:attrName>ppt_x</p:attrName>
                                        </p:attrNameLst>
                                      </p:cBhvr>
                                      <p:tavLst>
                                        <p:tav tm="0">
                                          <p:val>
                                            <p:strVal val="0-#ppt_w/2"/>
                                          </p:val>
                                        </p:tav>
                                        <p:tav tm="100000">
                                          <p:val>
                                            <p:strVal val="#ppt_x"/>
                                          </p:val>
                                        </p:tav>
                                      </p:tavLst>
                                    </p:anim>
                                    <p:anim calcmode="lin" valueType="num">
                                      <p:cBhvr>
                                        <p:cTn id="18" dur="500" fill="hold"/>
                                        <p:tgtEl>
                                          <p:spTgt spid="121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1" nodeType="clickEffect">
                                  <p:stCondLst>
                                    <p:cond delay="0"/>
                                  </p:stCondLst>
                                  <p:iterate>
                                    <p:tmAbs val="0"/>
                                  </p:iterate>
                                  <p:childTnLst>
                                    <p:set>
                                      <p:cBhvr>
                                        <p:cTn id="22" fill="hold"/>
                                        <p:tgtEl>
                                          <p:spTgt spid="12187">
                                            <p:txEl>
                                              <p:pRg st="2" end="2"/>
                                            </p:txEl>
                                          </p:spTgt>
                                        </p:tgtEl>
                                        <p:attrNameLst>
                                          <p:attrName>style.visibility</p:attrName>
                                        </p:attrNameLst>
                                      </p:cBhvr>
                                      <p:to>
                                        <p:strVal val="visible"/>
                                      </p:to>
                                    </p:set>
                                    <p:anim calcmode="lin" valueType="num">
                                      <p:cBhvr>
                                        <p:cTn id="23" dur="500" fill="hold"/>
                                        <p:tgtEl>
                                          <p:spTgt spid="12187">
                                            <p:txEl>
                                              <p:pRg st="2" end="2"/>
                                            </p:txEl>
                                          </p:spTgt>
                                        </p:tgtEl>
                                        <p:attrNameLst>
                                          <p:attrName>ppt_x</p:attrName>
                                        </p:attrNameLst>
                                      </p:cBhvr>
                                      <p:tavLst>
                                        <p:tav tm="0">
                                          <p:val>
                                            <p:strVal val="0-#ppt_w/2"/>
                                          </p:val>
                                        </p:tav>
                                        <p:tav tm="100000">
                                          <p:val>
                                            <p:strVal val="#ppt_x"/>
                                          </p:val>
                                        </p:tav>
                                      </p:tavLst>
                                    </p:anim>
                                    <p:anim calcmode="lin" valueType="num">
                                      <p:cBhvr>
                                        <p:cTn id="24" dur="500" fill="hold"/>
                                        <p:tgtEl>
                                          <p:spTgt spid="121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1" nodeType="clickEffect">
                                  <p:stCondLst>
                                    <p:cond delay="0"/>
                                  </p:stCondLst>
                                  <p:iterate>
                                    <p:tmAbs val="0"/>
                                  </p:iterate>
                                  <p:childTnLst>
                                    <p:set>
                                      <p:cBhvr>
                                        <p:cTn id="28" fill="hold"/>
                                        <p:tgtEl>
                                          <p:spTgt spid="12187">
                                            <p:txEl>
                                              <p:pRg st="3" end="3"/>
                                            </p:txEl>
                                          </p:spTgt>
                                        </p:tgtEl>
                                        <p:attrNameLst>
                                          <p:attrName>style.visibility</p:attrName>
                                        </p:attrNameLst>
                                      </p:cBhvr>
                                      <p:to>
                                        <p:strVal val="visible"/>
                                      </p:to>
                                    </p:set>
                                    <p:anim calcmode="lin" valueType="num">
                                      <p:cBhvr>
                                        <p:cTn id="29" dur="500" fill="hold"/>
                                        <p:tgtEl>
                                          <p:spTgt spid="12187">
                                            <p:txEl>
                                              <p:pRg st="3" end="3"/>
                                            </p:txEl>
                                          </p:spTgt>
                                        </p:tgtEl>
                                        <p:attrNameLst>
                                          <p:attrName>ppt_x</p:attrName>
                                        </p:attrNameLst>
                                      </p:cBhvr>
                                      <p:tavLst>
                                        <p:tav tm="0">
                                          <p:val>
                                            <p:strVal val="0-#ppt_w/2"/>
                                          </p:val>
                                        </p:tav>
                                        <p:tav tm="100000">
                                          <p:val>
                                            <p:strVal val="#ppt_x"/>
                                          </p:val>
                                        </p:tav>
                                      </p:tavLst>
                                    </p:anim>
                                    <p:anim calcmode="lin" valueType="num">
                                      <p:cBhvr>
                                        <p:cTn id="30" dur="500" fill="hold"/>
                                        <p:tgtEl>
                                          <p:spTgt spid="121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2" nodeType="clickEffect">
                                  <p:stCondLst>
                                    <p:cond delay="0"/>
                                  </p:stCondLst>
                                  <p:iterate>
                                    <p:tmAbs val="0"/>
                                  </p:iterate>
                                  <p:childTnLst>
                                    <p:set>
                                      <p:cBhvr>
                                        <p:cTn id="34" fill="hold"/>
                                        <p:tgtEl>
                                          <p:spTgt spid="12188"/>
                                        </p:tgtEl>
                                        <p:attrNameLst>
                                          <p:attrName>style.visibility</p:attrName>
                                        </p:attrNameLst>
                                      </p:cBhvr>
                                      <p:to>
                                        <p:strVal val="visible"/>
                                      </p:to>
                                    </p:set>
                                    <p:anim calcmode="lin" valueType="num">
                                      <p:cBhvr>
                                        <p:cTn id="35" dur="500" fill="hold"/>
                                        <p:tgtEl>
                                          <p:spTgt spid="12188"/>
                                        </p:tgtEl>
                                        <p:attrNameLst>
                                          <p:attrName>ppt_w</p:attrName>
                                        </p:attrNameLst>
                                      </p:cBhvr>
                                      <p:tavLst>
                                        <p:tav tm="0">
                                          <p:val>
                                            <p:fltVal val="0"/>
                                          </p:val>
                                        </p:tav>
                                        <p:tav tm="100000">
                                          <p:val>
                                            <p:strVal val="#ppt_w"/>
                                          </p:val>
                                        </p:tav>
                                      </p:tavLst>
                                    </p:anim>
                                    <p:anim calcmode="lin" valueType="num">
                                      <p:cBhvr>
                                        <p:cTn id="36" dur="500" fill="hold"/>
                                        <p:tgtEl>
                                          <p:spTgt spid="121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7" grpId="1" build="p" animBg="1" advAuto="0"/>
      <p:bldP spid="12188" grpId="2"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0"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Mateo</a:t>
            </a:r>
          </a:p>
        </p:txBody>
      </p:sp>
      <p:sp>
        <p:nvSpPr>
          <p:cNvPr id="12191"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69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190">
                                            <p:bg/>
                                          </p:spTgt>
                                        </p:tgtEl>
                                        <p:attrNameLst>
                                          <p:attrName>style.visibility</p:attrName>
                                        </p:attrNameLst>
                                      </p:cBhvr>
                                      <p:to>
                                        <p:strVal val="visible"/>
                                      </p:to>
                                    </p:set>
                                    <p:anim calcmode="lin" valueType="num">
                                      <p:cBhvr>
                                        <p:cTn id="7" dur="500" fill="hold"/>
                                        <p:tgtEl>
                                          <p:spTgt spid="12190">
                                            <p:bg/>
                                          </p:spTgt>
                                        </p:tgtEl>
                                        <p:attrNameLst>
                                          <p:attrName>ppt_x</p:attrName>
                                        </p:attrNameLst>
                                      </p:cBhvr>
                                      <p:tavLst>
                                        <p:tav tm="0">
                                          <p:val>
                                            <p:strVal val="0-#ppt_w/2"/>
                                          </p:val>
                                        </p:tav>
                                        <p:tav tm="100000">
                                          <p:val>
                                            <p:strVal val="#ppt_x"/>
                                          </p:val>
                                        </p:tav>
                                      </p:tavLst>
                                    </p:anim>
                                    <p:anim calcmode="lin" valueType="num">
                                      <p:cBhvr>
                                        <p:cTn id="8" dur="500" fill="hold"/>
                                        <p:tgtEl>
                                          <p:spTgt spid="12190">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190">
                                            <p:txEl>
                                              <p:pRg st="0" end="0"/>
                                            </p:txEl>
                                          </p:spTgt>
                                        </p:tgtEl>
                                        <p:attrNameLst>
                                          <p:attrName>style.visibility</p:attrName>
                                        </p:attrNameLst>
                                      </p:cBhvr>
                                      <p:to>
                                        <p:strVal val="visible"/>
                                      </p:to>
                                    </p:set>
                                    <p:anim calcmode="lin" valueType="num">
                                      <p:cBhvr>
                                        <p:cTn id="11" dur="500" fill="hold"/>
                                        <p:tgtEl>
                                          <p:spTgt spid="12190">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19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90" grpId="1" build="p"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7" name="Rectangle 2"/>
          <p:cNvSpPr txBox="1">
            <a:spLocks noGrp="1"/>
          </p:cNvSpPr>
          <p:nvPr>
            <p:ph type="title"/>
          </p:nvPr>
        </p:nvSpPr>
        <p:spPr>
          <a:xfrm>
            <a:off x="2903538" y="214313"/>
            <a:ext cx="6316663" cy="1462089"/>
          </a:xfrm>
          <a:prstGeom prst="rect">
            <a:avLst/>
          </a:prstGeom>
        </p:spPr>
        <p:txBody>
          <a:bodyPr/>
          <a:lstStyle>
            <a:lvl1pPr>
              <a:defRPr>
                <a:latin typeface="Impact"/>
                <a:ea typeface="Impact"/>
                <a:cs typeface="Impact"/>
                <a:sym typeface="Impact"/>
              </a:defRPr>
            </a:lvl1pPr>
          </a:lstStyle>
          <a:p>
            <a:r>
              <a:t>Instituciones primarias</a:t>
            </a:r>
          </a:p>
        </p:txBody>
      </p:sp>
      <p:sp>
        <p:nvSpPr>
          <p:cNvPr id="11878" name="Rectangle 3"/>
          <p:cNvSpPr txBox="1">
            <a:spLocks noGrp="1"/>
          </p:cNvSpPr>
          <p:nvPr>
            <p:ph type="body" idx="1"/>
          </p:nvPr>
        </p:nvSpPr>
        <p:spPr>
          <a:xfrm>
            <a:off x="310257" y="2338553"/>
            <a:ext cx="11619277" cy="4305132"/>
          </a:xfrm>
          <a:prstGeom prst="rect">
            <a:avLst/>
          </a:prstGeom>
        </p:spPr>
        <p:txBody>
          <a:bodyPr/>
          <a:lstStyle/>
          <a:p>
            <a:pPr>
              <a:lnSpc>
                <a:spcPct val="90000"/>
              </a:lnSpc>
              <a:spcBef>
                <a:spcPts val="500"/>
              </a:spcBef>
              <a:buSzTx/>
              <a:buFont typeface="Wingdings"/>
              <a:buNone/>
              <a:defRPr sz="2400" b="1">
                <a:solidFill>
                  <a:srgbClr val="FF0000"/>
                </a:solidFill>
                <a:effectLst>
                  <a:outerShdw blurRad="38100" dist="38100" dir="2700000" rotWithShape="0">
                    <a:srgbClr val="000000"/>
                  </a:outerShdw>
                </a:effectLst>
              </a:defRPr>
            </a:pPr>
            <a:r>
              <a:t>Las principales instituciones que surgieron en el judaísmo durante el período intertestamentario fueron:</a:t>
            </a:r>
          </a:p>
          <a:p>
            <a:pPr>
              <a:lnSpc>
                <a:spcPct val="90000"/>
              </a:lnSpc>
              <a:spcBef>
                <a:spcPts val="400"/>
              </a:spcBef>
              <a:defRPr sz="2000" u="sng"/>
            </a:pPr>
            <a:r>
              <a:t>El 2</a:t>
            </a:r>
            <a:r>
              <a:rPr baseline="30000"/>
              <a:t>ndo </a:t>
            </a:r>
            <a:r>
              <a:t>templo</a:t>
            </a:r>
            <a:r>
              <a:rPr u="none"/>
              <a:t> (construido por Zorobabel pero reformado y ampliado por Herodes el Grande)</a:t>
            </a:r>
          </a:p>
          <a:p>
            <a:pPr>
              <a:lnSpc>
                <a:spcPct val="90000"/>
              </a:lnSpc>
              <a:spcBef>
                <a:spcPts val="400"/>
              </a:spcBef>
              <a:defRPr sz="2000" u="sng"/>
            </a:pPr>
            <a:r>
              <a:t>El Gran Sanedrín</a:t>
            </a:r>
            <a:r>
              <a:rPr u="none"/>
              <a:t> (los 70 ancianos)</a:t>
            </a:r>
          </a:p>
          <a:p>
            <a:pPr>
              <a:lnSpc>
                <a:spcPct val="90000"/>
              </a:lnSpc>
              <a:spcBef>
                <a:spcPts val="400"/>
              </a:spcBef>
              <a:defRPr sz="2000" u="sng"/>
            </a:pPr>
            <a:r>
              <a:t>La sinagoga</a:t>
            </a:r>
            <a:r>
              <a:rPr u="none"/>
              <a:t> (lugares locales de culto entre los judíos de la diáspora, así como en las aldeas palestinas de población judía)</a:t>
            </a:r>
          </a:p>
          <a:p>
            <a:pPr>
              <a:lnSpc>
                <a:spcPct val="90000"/>
              </a:lnSpc>
              <a:spcBef>
                <a:spcPts val="400"/>
              </a:spcBef>
              <a:defRPr sz="2000" u="sng"/>
            </a:pPr>
            <a:r>
              <a:t>Los samaritanos (una </a:t>
            </a:r>
            <a:r>
              <a:rPr u="none"/>
              <a:t>secta separada de adoradores de Yahvé, que construyeron un templo en el monte Gerizim, en el centro de Israel.</a:t>
            </a:r>
          </a:p>
        </p:txBody>
      </p:sp>
      <p:sp>
        <p:nvSpPr>
          <p:cNvPr id="11879" name="Slide Number Placeholder 1"/>
          <p:cNvSpPr txBox="1">
            <a:spLocks noGrp="1"/>
          </p:cNvSpPr>
          <p:nvPr>
            <p:ph type="sldNum" sz="quarter" idx="2"/>
          </p:nvPr>
        </p:nvSpPr>
        <p:spPr>
          <a:xfrm>
            <a:off x="9389533" y="6393497"/>
            <a:ext cx="201201"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1878">
                                            <p:bg/>
                                          </p:spTgt>
                                        </p:tgtEl>
                                        <p:attrNameLst>
                                          <p:attrName>style.visibility</p:attrName>
                                        </p:attrNameLst>
                                      </p:cBhvr>
                                      <p:to>
                                        <p:strVal val="visible"/>
                                      </p:to>
                                    </p:set>
                                    <p:anim calcmode="lin" valueType="num">
                                      <p:cBhvr>
                                        <p:cTn id="7" dur="500" fill="hold"/>
                                        <p:tgtEl>
                                          <p:spTgt spid="11878">
                                            <p:bg/>
                                          </p:spTgt>
                                        </p:tgtEl>
                                        <p:attrNameLst>
                                          <p:attrName>ppt_w</p:attrName>
                                        </p:attrNameLst>
                                      </p:cBhvr>
                                      <p:tavLst>
                                        <p:tav tm="0">
                                          <p:val>
                                            <p:fltVal val="0"/>
                                          </p:val>
                                        </p:tav>
                                        <p:tav tm="100000">
                                          <p:val>
                                            <p:strVal val="#ppt_w"/>
                                          </p:val>
                                        </p:tav>
                                      </p:tavLst>
                                    </p:anim>
                                    <p:anim calcmode="lin" valueType="num">
                                      <p:cBhvr>
                                        <p:cTn id="8" dur="500" fill="hold"/>
                                        <p:tgtEl>
                                          <p:spTgt spid="11878">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1878">
                                            <p:txEl>
                                              <p:pRg st="0" end="0"/>
                                            </p:txEl>
                                          </p:spTgt>
                                        </p:tgtEl>
                                        <p:attrNameLst>
                                          <p:attrName>style.visibility</p:attrName>
                                        </p:attrNameLst>
                                      </p:cBhvr>
                                      <p:to>
                                        <p:strVal val="visible"/>
                                      </p:to>
                                    </p:set>
                                    <p:anim calcmode="lin" valueType="num">
                                      <p:cBhvr>
                                        <p:cTn id="11" dur="500" fill="hold"/>
                                        <p:tgtEl>
                                          <p:spTgt spid="11878">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1878">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1878">
                                            <p:txEl>
                                              <p:pRg st="1" end="1"/>
                                            </p:txEl>
                                          </p:spTgt>
                                        </p:tgtEl>
                                        <p:attrNameLst>
                                          <p:attrName>style.visibility</p:attrName>
                                        </p:attrNameLst>
                                      </p:cBhvr>
                                      <p:to>
                                        <p:strVal val="visible"/>
                                      </p:to>
                                    </p:set>
                                    <p:anim calcmode="lin" valueType="num">
                                      <p:cBhvr>
                                        <p:cTn id="17" dur="500" fill="hold"/>
                                        <p:tgtEl>
                                          <p:spTgt spid="11878">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1878">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1878">
                                            <p:txEl>
                                              <p:pRg st="2" end="2"/>
                                            </p:txEl>
                                          </p:spTgt>
                                        </p:tgtEl>
                                        <p:attrNameLst>
                                          <p:attrName>style.visibility</p:attrName>
                                        </p:attrNameLst>
                                      </p:cBhvr>
                                      <p:to>
                                        <p:strVal val="visible"/>
                                      </p:to>
                                    </p:set>
                                    <p:anim calcmode="lin" valueType="num">
                                      <p:cBhvr>
                                        <p:cTn id="23" dur="500" fill="hold"/>
                                        <p:tgtEl>
                                          <p:spTgt spid="11878">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1878">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1878">
                                            <p:txEl>
                                              <p:pRg st="3" end="3"/>
                                            </p:txEl>
                                          </p:spTgt>
                                        </p:tgtEl>
                                        <p:attrNameLst>
                                          <p:attrName>style.visibility</p:attrName>
                                        </p:attrNameLst>
                                      </p:cBhvr>
                                      <p:to>
                                        <p:strVal val="visible"/>
                                      </p:to>
                                    </p:set>
                                    <p:anim calcmode="lin" valueType="num">
                                      <p:cBhvr>
                                        <p:cTn id="29" dur="500" fill="hold"/>
                                        <p:tgtEl>
                                          <p:spTgt spid="11878">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1878">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1878">
                                            <p:txEl>
                                              <p:pRg st="4" end="4"/>
                                            </p:txEl>
                                          </p:spTgt>
                                        </p:tgtEl>
                                        <p:attrNameLst>
                                          <p:attrName>style.visibility</p:attrName>
                                        </p:attrNameLst>
                                      </p:cBhvr>
                                      <p:to>
                                        <p:strVal val="visible"/>
                                      </p:to>
                                    </p:set>
                                    <p:anim calcmode="lin" valueType="num">
                                      <p:cBhvr>
                                        <p:cTn id="35" dur="500" fill="hold"/>
                                        <p:tgtEl>
                                          <p:spTgt spid="11878">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1878">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 grpId="1" build="p"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3"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70</a:t>
            </a:fld>
            <a:endParaRPr/>
          </a:p>
        </p:txBody>
      </p:sp>
      <p:sp>
        <p:nvSpPr>
          <p:cNvPr id="12194" name="Rectangle 2"/>
          <p:cNvSpPr txBox="1">
            <a:spLocks noGrp="1"/>
          </p:cNvSpPr>
          <p:nvPr>
            <p:ph type="title"/>
          </p:nvPr>
        </p:nvSpPr>
        <p:spPr>
          <a:xfrm>
            <a:off x="1930400" y="232610"/>
            <a:ext cx="8229600" cy="1143001"/>
          </a:xfrm>
          <a:prstGeom prst="rect">
            <a:avLst/>
          </a:prstGeom>
        </p:spPr>
        <p:txBody>
          <a:bodyPr/>
          <a:lstStyle>
            <a:lvl1pPr algn="l">
              <a:defRPr sz="3200" b="1">
                <a:latin typeface="Eras Demi ITC"/>
                <a:ea typeface="Eras Demi ITC"/>
                <a:cs typeface="Eras Demi ITC"/>
                <a:sym typeface="Eras Demi ITC"/>
              </a:defRPr>
            </a:lvl1pPr>
          </a:lstStyle>
          <a:p>
            <a:r>
              <a:t>Se desconoce si los evangelios circularon originalmente con títulos o no.</a:t>
            </a:r>
          </a:p>
        </p:txBody>
      </p:sp>
      <p:sp>
        <p:nvSpPr>
          <p:cNvPr id="12195" name="Rectangle 3"/>
          <p:cNvSpPr txBox="1">
            <a:spLocks noGrp="1"/>
          </p:cNvSpPr>
          <p:nvPr>
            <p:ph type="body" sz="half" idx="1"/>
          </p:nvPr>
        </p:nvSpPr>
        <p:spPr>
          <a:xfrm>
            <a:off x="721893" y="1430337"/>
            <a:ext cx="10748213" cy="2971801"/>
          </a:xfrm>
          <a:prstGeom prst="rect">
            <a:avLst/>
          </a:prstGeom>
        </p:spPr>
        <p:txBody>
          <a:bodyPr/>
          <a:lstStyle/>
          <a:p>
            <a:pPr>
              <a:lnSpc>
                <a:spcPct val="90000"/>
              </a:lnSpc>
              <a:spcBef>
                <a:spcPts val="400"/>
              </a:spcBef>
              <a:buBlip>
                <a:blip r:embed="rId2"/>
              </a:buBlip>
              <a:defRPr sz="2000" i="1"/>
            </a:pPr>
            <a:r>
              <a:t>Parece más probable que la expresión “según Mateo” sea la que hubiera elegido otra persona distinta de Mateo.</a:t>
            </a:r>
          </a:p>
          <a:p>
            <a:pPr>
              <a:lnSpc>
                <a:spcPct val="90000"/>
              </a:lnSpc>
              <a:spcBef>
                <a:spcPts val="400"/>
              </a:spcBef>
              <a:buBlip>
                <a:blip r:embed="rId2"/>
              </a:buBlip>
              <a:defRPr sz="2000" i="1"/>
            </a:pPr>
            <a:r>
              <a:t>¿Ese lenguaje significa “escrito por Mateo” o significa “según [la enseñanza de] Mateo”?</a:t>
            </a:r>
          </a:p>
          <a:p>
            <a:pPr>
              <a:lnSpc>
                <a:spcPct val="90000"/>
              </a:lnSpc>
              <a:spcBef>
                <a:spcPts val="400"/>
              </a:spcBef>
              <a:buBlip>
                <a:blip r:embed="rId2"/>
              </a:buBlip>
              <a:defRPr sz="2000" i="1"/>
            </a:pPr>
            <a:r>
              <a:t>Si Mateo usó el Evangelio de Marcos como fuente básica, parece inusual que siguiera el relato de Marcos sobre su llamado en lugar de escribirlo de primera mano.</a:t>
            </a:r>
          </a:p>
        </p:txBody>
      </p:sp>
      <p:sp>
        <p:nvSpPr>
          <p:cNvPr id="12196" name="Text Box 4"/>
          <p:cNvSpPr txBox="1"/>
          <p:nvPr/>
        </p:nvSpPr>
        <p:spPr>
          <a:xfrm>
            <a:off x="609600" y="4402137"/>
            <a:ext cx="10972800" cy="1477328"/>
          </a:xfrm>
          <a:prstGeom prst="rect">
            <a:avLst/>
          </a:prstGeom>
          <a:solidFill>
            <a:srgbClr val="824100"/>
          </a:solidFill>
          <a:ln w="3175">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200"/>
              </a:spcBef>
              <a:defRPr sz="2000">
                <a:solidFill>
                  <a:srgbClr val="FFFF00"/>
                </a:solidFill>
                <a:latin typeface="Georgia"/>
                <a:ea typeface="Georgia"/>
                <a:cs typeface="Georgia"/>
                <a:sym typeface="Georgia"/>
              </a:defRPr>
            </a:pPr>
            <a:r>
              <a:rPr dirty="0"/>
              <a:t>Por </a:t>
            </a:r>
            <a:r>
              <a:rPr dirty="0" err="1"/>
              <a:t>eso</a:t>
            </a:r>
            <a:r>
              <a:rPr dirty="0"/>
              <a:t>, </a:t>
            </a:r>
            <a:r>
              <a:rPr dirty="0" err="1"/>
              <a:t>los</a:t>
            </a:r>
            <a:r>
              <a:rPr dirty="0"/>
              <a:t> </a:t>
            </a:r>
            <a:r>
              <a:rPr dirty="0" err="1"/>
              <a:t>eruditos</a:t>
            </a:r>
            <a:r>
              <a:rPr dirty="0"/>
              <a:t> </a:t>
            </a:r>
            <a:r>
              <a:rPr dirty="0" err="1"/>
              <a:t>histórico-críticos</a:t>
            </a:r>
            <a:r>
              <a:rPr dirty="0"/>
              <a:t> a </a:t>
            </a:r>
            <a:r>
              <a:rPr dirty="0" err="1"/>
              <a:t>veces</a:t>
            </a:r>
            <a:r>
              <a:rPr dirty="0"/>
              <a:t> </a:t>
            </a:r>
            <a:r>
              <a:rPr dirty="0" err="1"/>
              <a:t>dudan</a:t>
            </a:r>
            <a:r>
              <a:rPr dirty="0"/>
              <a:t> de que </a:t>
            </a:r>
            <a:r>
              <a:rPr dirty="0" err="1"/>
              <a:t>el</a:t>
            </a:r>
            <a:r>
              <a:rPr dirty="0"/>
              <a:t> </a:t>
            </a:r>
            <a:r>
              <a:rPr dirty="0" err="1"/>
              <a:t>apóstol</a:t>
            </a:r>
            <a:r>
              <a:rPr dirty="0"/>
              <a:t> Mateo </a:t>
            </a:r>
            <a:r>
              <a:rPr dirty="0" err="1"/>
              <a:t>escribiera</a:t>
            </a:r>
            <a:r>
              <a:rPr dirty="0"/>
              <a:t> </a:t>
            </a:r>
            <a:r>
              <a:rPr dirty="0" err="1"/>
              <a:t>el</a:t>
            </a:r>
            <a:r>
              <a:rPr dirty="0"/>
              <a:t> </a:t>
            </a:r>
            <a:r>
              <a:rPr dirty="0" err="1"/>
              <a:t>evangelio</a:t>
            </a:r>
            <a:r>
              <a:rPr dirty="0"/>
              <a:t> que </a:t>
            </a:r>
            <a:r>
              <a:rPr dirty="0" err="1"/>
              <a:t>lleva</a:t>
            </a:r>
            <a:r>
              <a:rPr dirty="0"/>
              <a:t> </a:t>
            </a:r>
            <a:r>
              <a:rPr dirty="0" err="1"/>
              <a:t>su</a:t>
            </a:r>
            <a:r>
              <a:rPr dirty="0"/>
              <a:t> </a:t>
            </a:r>
            <a:r>
              <a:rPr dirty="0" err="1"/>
              <a:t>nombre</a:t>
            </a:r>
            <a:r>
              <a:rPr dirty="0"/>
              <a:t>.</a:t>
            </a:r>
            <a:endParaRPr sz="3200" dirty="0">
              <a:solidFill>
                <a:srgbClr val="FFFFFF"/>
              </a:solidFill>
              <a:latin typeface="Arial"/>
              <a:ea typeface="Arial"/>
              <a:cs typeface="Arial"/>
              <a:sym typeface="Arial"/>
            </a:endParaRPr>
          </a:p>
          <a:p>
            <a:pPr>
              <a:spcBef>
                <a:spcPts val="1200"/>
              </a:spcBef>
              <a:defRPr sz="2000">
                <a:solidFill>
                  <a:srgbClr val="FFFF00"/>
                </a:solidFill>
                <a:latin typeface="Georgia"/>
                <a:ea typeface="Georgia"/>
                <a:cs typeface="Georgia"/>
                <a:sym typeface="Georgia"/>
              </a:defRPr>
            </a:pPr>
            <a:r>
              <a:rPr dirty="0"/>
              <a:t>Contra </a:t>
            </a:r>
            <a:r>
              <a:rPr dirty="0" err="1"/>
              <a:t>esta</a:t>
            </a:r>
            <a:r>
              <a:rPr dirty="0"/>
              <a:t> </a:t>
            </a:r>
            <a:r>
              <a:rPr dirty="0" err="1"/>
              <a:t>opinión</a:t>
            </a:r>
            <a:r>
              <a:rPr dirty="0"/>
              <a:t>, la </a:t>
            </a:r>
            <a:r>
              <a:rPr dirty="0" err="1"/>
              <a:t>tradición</a:t>
            </a:r>
            <a:r>
              <a:rPr dirty="0"/>
              <a:t> </a:t>
            </a:r>
            <a:r>
              <a:rPr dirty="0" err="1"/>
              <a:t>unánime</a:t>
            </a:r>
            <a:r>
              <a:rPr dirty="0"/>
              <a:t> de la </a:t>
            </a:r>
            <a:r>
              <a:rPr dirty="0" err="1"/>
              <a:t>iglesia</a:t>
            </a:r>
            <a:r>
              <a:rPr dirty="0"/>
              <a:t> </a:t>
            </a:r>
            <a:r>
              <a:rPr dirty="0" err="1"/>
              <a:t>primitiva</a:t>
            </a:r>
            <a:r>
              <a:rPr dirty="0"/>
              <a:t> es que </a:t>
            </a:r>
            <a:r>
              <a:rPr dirty="0" err="1"/>
              <a:t>fue</a:t>
            </a:r>
            <a:r>
              <a:rPr dirty="0"/>
              <a:t> </a:t>
            </a:r>
            <a:r>
              <a:rPr dirty="0" err="1"/>
              <a:t>escrito</a:t>
            </a:r>
            <a:r>
              <a:rPr dirty="0"/>
              <a:t> </a:t>
            </a:r>
            <a:r>
              <a:rPr dirty="0" err="1"/>
              <a:t>por</a:t>
            </a:r>
            <a:r>
              <a:rPr dirty="0"/>
              <a:t> </a:t>
            </a:r>
            <a:r>
              <a:rPr dirty="0" err="1"/>
              <a:t>el</a:t>
            </a:r>
            <a:r>
              <a:rPr dirty="0"/>
              <a:t> </a:t>
            </a:r>
            <a:r>
              <a:rPr dirty="0" err="1"/>
              <a:t>apóstol</a:t>
            </a:r>
            <a:r>
              <a:rPr dirty="0"/>
              <a:t> Mateo.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195">
                                            <p:bg/>
                                          </p:spTgt>
                                        </p:tgtEl>
                                        <p:attrNameLst>
                                          <p:attrName>style.visibility</p:attrName>
                                        </p:attrNameLst>
                                      </p:cBhvr>
                                      <p:to>
                                        <p:strVal val="visible"/>
                                      </p:to>
                                    </p:set>
                                    <p:anim calcmode="lin" valueType="num">
                                      <p:cBhvr>
                                        <p:cTn id="7" dur="500" fill="hold"/>
                                        <p:tgtEl>
                                          <p:spTgt spid="12195">
                                            <p:bg/>
                                          </p:spTgt>
                                        </p:tgtEl>
                                        <p:attrNameLst>
                                          <p:attrName>ppt_x</p:attrName>
                                        </p:attrNameLst>
                                      </p:cBhvr>
                                      <p:tavLst>
                                        <p:tav tm="0">
                                          <p:val>
                                            <p:strVal val="#ppt_x"/>
                                          </p:val>
                                        </p:tav>
                                        <p:tav tm="100000">
                                          <p:val>
                                            <p:strVal val="#ppt_x"/>
                                          </p:val>
                                        </p:tav>
                                      </p:tavLst>
                                    </p:anim>
                                    <p:anim calcmode="lin" valueType="num">
                                      <p:cBhvr>
                                        <p:cTn id="8" dur="500" fill="hold"/>
                                        <p:tgtEl>
                                          <p:spTgt spid="12195">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195">
                                            <p:txEl>
                                              <p:pRg st="0" end="0"/>
                                            </p:txEl>
                                          </p:spTgt>
                                        </p:tgtEl>
                                        <p:attrNameLst>
                                          <p:attrName>style.visibility</p:attrName>
                                        </p:attrNameLst>
                                      </p:cBhvr>
                                      <p:to>
                                        <p:strVal val="visible"/>
                                      </p:to>
                                    </p:set>
                                    <p:anim calcmode="lin" valueType="num">
                                      <p:cBhvr>
                                        <p:cTn id="11" dur="500" fill="hold"/>
                                        <p:tgtEl>
                                          <p:spTgt spid="12195">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1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195">
                                            <p:txEl>
                                              <p:pRg st="1" end="1"/>
                                            </p:txEl>
                                          </p:spTgt>
                                        </p:tgtEl>
                                        <p:attrNameLst>
                                          <p:attrName>style.visibility</p:attrName>
                                        </p:attrNameLst>
                                      </p:cBhvr>
                                      <p:to>
                                        <p:strVal val="visible"/>
                                      </p:to>
                                    </p:set>
                                    <p:anim calcmode="lin" valueType="num">
                                      <p:cBhvr>
                                        <p:cTn id="17" dur="500" fill="hold"/>
                                        <p:tgtEl>
                                          <p:spTgt spid="12195">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1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195">
                                            <p:txEl>
                                              <p:pRg st="2" end="2"/>
                                            </p:txEl>
                                          </p:spTgt>
                                        </p:tgtEl>
                                        <p:attrNameLst>
                                          <p:attrName>style.visibility</p:attrName>
                                        </p:attrNameLst>
                                      </p:cBhvr>
                                      <p:to>
                                        <p:strVal val="visible"/>
                                      </p:to>
                                    </p:set>
                                    <p:anim calcmode="lin" valueType="num">
                                      <p:cBhvr>
                                        <p:cTn id="23" dur="500" fill="hold"/>
                                        <p:tgtEl>
                                          <p:spTgt spid="12195">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1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2" nodeType="clickEffect">
                                  <p:stCondLst>
                                    <p:cond delay="0"/>
                                  </p:stCondLst>
                                  <p:iterate>
                                    <p:tmAbs val="0"/>
                                  </p:iterate>
                                  <p:childTnLst>
                                    <p:set>
                                      <p:cBhvr>
                                        <p:cTn id="28" fill="hold"/>
                                        <p:tgtEl>
                                          <p:spTgt spid="12196"/>
                                        </p:tgtEl>
                                        <p:attrNameLst>
                                          <p:attrName>style.visibility</p:attrName>
                                        </p:attrNameLst>
                                      </p:cBhvr>
                                      <p:to>
                                        <p:strVal val="visible"/>
                                      </p:to>
                                    </p:set>
                                    <p:anim calcmode="lin" valueType="num">
                                      <p:cBhvr>
                                        <p:cTn id="29" dur="500" fill="hold"/>
                                        <p:tgtEl>
                                          <p:spTgt spid="12196"/>
                                        </p:tgtEl>
                                        <p:attrNameLst>
                                          <p:attrName>ppt_w</p:attrName>
                                        </p:attrNameLst>
                                      </p:cBhvr>
                                      <p:tavLst>
                                        <p:tav tm="0">
                                          <p:val>
                                            <p:fltVal val="0"/>
                                          </p:val>
                                        </p:tav>
                                        <p:tav tm="100000">
                                          <p:val>
                                            <p:strVal val="#ppt_w"/>
                                          </p:val>
                                        </p:tav>
                                      </p:tavLst>
                                    </p:anim>
                                    <p:anim calcmode="lin" valueType="num">
                                      <p:cBhvr>
                                        <p:cTn id="30" dur="500" fill="hold"/>
                                        <p:tgtEl>
                                          <p:spTgt spid="1219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95" grpId="1" build="p" animBg="1" advAuto="0"/>
      <p:bldP spid="12196" grpId="2" animBg="1" advAuto="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8"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71</a:t>
            </a:fld>
            <a:endParaRPr/>
          </a:p>
        </p:txBody>
      </p:sp>
      <p:sp>
        <p:nvSpPr>
          <p:cNvPr id="12199" name="Rectangle 2"/>
          <p:cNvSpPr txBox="1">
            <a:spLocks noGrp="1"/>
          </p:cNvSpPr>
          <p:nvPr>
            <p:ph type="title"/>
          </p:nvPr>
        </p:nvSpPr>
        <p:spPr>
          <a:prstGeom prst="rect">
            <a:avLst/>
          </a:prstGeom>
        </p:spPr>
        <p:txBody>
          <a:bodyPr/>
          <a:lstStyle>
            <a:lvl1pPr algn="l">
              <a:defRPr sz="3200" b="1" i="1"/>
            </a:lvl1pPr>
          </a:lstStyle>
          <a:p>
            <a:r>
              <a:t>Suponiendo que el apóstol Mateo es el autor…</a:t>
            </a:r>
          </a:p>
        </p:txBody>
      </p:sp>
      <p:sp>
        <p:nvSpPr>
          <p:cNvPr id="12200" name="Rectangle 3"/>
          <p:cNvSpPr txBox="1">
            <a:spLocks noGrp="1"/>
          </p:cNvSpPr>
          <p:nvPr>
            <p:ph type="body" idx="1"/>
          </p:nvPr>
        </p:nvSpPr>
        <p:spPr>
          <a:xfrm>
            <a:off x="802105" y="1352550"/>
            <a:ext cx="10972801" cy="5505450"/>
          </a:xfrm>
          <a:prstGeom prst="rect">
            <a:avLst/>
          </a:prstGeom>
        </p:spPr>
        <p:txBody>
          <a:bodyPr/>
          <a:lstStyle/>
          <a:p>
            <a:pPr>
              <a:lnSpc>
                <a:spcPct val="80000"/>
              </a:lnSpc>
              <a:spcBef>
                <a:spcPts val="400"/>
              </a:spcBef>
              <a:buBlip>
                <a:blip r:embed="rId2"/>
              </a:buBlip>
              <a:defRPr sz="2000" i="1"/>
            </a:pPr>
            <a:r>
              <a:t>Su nombre griego Matías es una transliteración del arameo matta’y derivado del sustantivo Matán (=regalo).</a:t>
            </a:r>
          </a:p>
          <a:p>
            <a:pPr>
              <a:lnSpc>
                <a:spcPct val="80000"/>
              </a:lnSpc>
              <a:spcBef>
                <a:spcPts val="400"/>
              </a:spcBef>
              <a:buBlip>
                <a:blip r:embed="rId2"/>
              </a:buBlip>
              <a:defRPr sz="2000" i="1"/>
            </a:pPr>
            <a:r>
              <a:t>Tanto Marcos como Lucas, en relatos paralelos, dan su nombre como Leví bar Alfeo (Mr. 2:14; Lc. 5:27, 29).</a:t>
            </a:r>
          </a:p>
          <a:p>
            <a:pPr>
              <a:lnSpc>
                <a:spcPct val="80000"/>
              </a:lnSpc>
              <a:spcBef>
                <a:spcPts val="400"/>
              </a:spcBef>
              <a:buBlip>
                <a:blip r:embed="rId2"/>
              </a:buBlip>
              <a:defRPr sz="2000" i="1"/>
            </a:pPr>
            <a:r>
              <a:t>Quizás “Mateo” era su apodo cristiano mientras que “Leví” era su nombre de pila.</a:t>
            </a:r>
          </a:p>
          <a:p>
            <a:pPr>
              <a:lnSpc>
                <a:spcPct val="80000"/>
              </a:lnSpc>
              <a:spcBef>
                <a:spcPts val="400"/>
              </a:spcBef>
              <a:buBlip>
                <a:blip r:embed="rId2"/>
              </a:buBlip>
              <a:defRPr sz="2000" i="1"/>
            </a:pPr>
            <a:r>
              <a:t>Ocupó el cargo de funcionario local responsable de las aduanas sobre el tráfico comercial transportado a través de Capernaúm en la carretera de Damasco a Palestina (9:9; 10:3).</a:t>
            </a:r>
          </a:p>
          <a:p>
            <a:pPr>
              <a:lnSpc>
                <a:spcPct val="80000"/>
              </a:lnSpc>
              <a:spcBef>
                <a:spcPts val="400"/>
              </a:spcBef>
              <a:buBlip>
                <a:blip r:embed="rId2"/>
              </a:buBlip>
              <a:defRPr sz="2000" i="1"/>
            </a:pPr>
            <a:r>
              <a:t>Probablemente no era muy querido por sus compañeros judíos, porque lo habrían percibido como un colaborador.</a:t>
            </a:r>
          </a:p>
          <a:p>
            <a:pPr>
              <a:lnSpc>
                <a:spcPct val="80000"/>
              </a:lnSpc>
              <a:spcBef>
                <a:spcPts val="400"/>
              </a:spcBef>
              <a:buBlip>
                <a:blip r:embed="rId2"/>
              </a:buBlip>
              <a:defRPr sz="2000" i="1"/>
            </a:pPr>
            <a:r>
              <a:t>Se supone que era una persona bastante adinerada, ya que organizó una gran cena para Jesús (Lc. 5:29).</a:t>
            </a:r>
          </a:p>
          <a:p>
            <a:pPr>
              <a:lnSpc>
                <a:spcPct val="80000"/>
              </a:lnSpc>
              <a:spcBef>
                <a:spcPts val="400"/>
              </a:spcBef>
              <a:buBlip>
                <a:blip r:embed="rId2"/>
              </a:buBlip>
              <a:defRPr sz="2000" i="1"/>
            </a:pPr>
            <a:r>
              <a:t>Fue elegido por Jesús como uno de los Doce.</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200">
                                            <p:bg/>
                                          </p:spTgt>
                                        </p:tgtEl>
                                        <p:attrNameLst>
                                          <p:attrName>style.visibility</p:attrName>
                                        </p:attrNameLst>
                                      </p:cBhvr>
                                      <p:to>
                                        <p:strVal val="visible"/>
                                      </p:to>
                                    </p:set>
                                    <p:anim calcmode="lin" valueType="num">
                                      <p:cBhvr>
                                        <p:cTn id="7" dur="500" fill="hold"/>
                                        <p:tgtEl>
                                          <p:spTgt spid="12200">
                                            <p:bg/>
                                          </p:spTgt>
                                        </p:tgtEl>
                                        <p:attrNameLst>
                                          <p:attrName>ppt_x</p:attrName>
                                        </p:attrNameLst>
                                      </p:cBhvr>
                                      <p:tavLst>
                                        <p:tav tm="0">
                                          <p:val>
                                            <p:strVal val="#ppt_x"/>
                                          </p:val>
                                        </p:tav>
                                        <p:tav tm="100000">
                                          <p:val>
                                            <p:strVal val="#ppt_x"/>
                                          </p:val>
                                        </p:tav>
                                      </p:tavLst>
                                    </p:anim>
                                    <p:anim calcmode="lin" valueType="num">
                                      <p:cBhvr>
                                        <p:cTn id="8" dur="500" fill="hold"/>
                                        <p:tgtEl>
                                          <p:spTgt spid="12200">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200">
                                            <p:txEl>
                                              <p:pRg st="0" end="0"/>
                                            </p:txEl>
                                          </p:spTgt>
                                        </p:tgtEl>
                                        <p:attrNameLst>
                                          <p:attrName>style.visibility</p:attrName>
                                        </p:attrNameLst>
                                      </p:cBhvr>
                                      <p:to>
                                        <p:strVal val="visible"/>
                                      </p:to>
                                    </p:set>
                                    <p:anim calcmode="lin" valueType="num">
                                      <p:cBhvr>
                                        <p:cTn id="11" dur="500" fill="hold"/>
                                        <p:tgtEl>
                                          <p:spTgt spid="12200">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2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1" nodeType="clickEffect">
                                  <p:stCondLst>
                                    <p:cond delay="0"/>
                                  </p:stCondLst>
                                  <p:iterate>
                                    <p:tmAbs val="0"/>
                                  </p:iterate>
                                  <p:childTnLst>
                                    <p:set>
                                      <p:cBhvr>
                                        <p:cTn id="16" fill="hold"/>
                                        <p:tgtEl>
                                          <p:spTgt spid="12200">
                                            <p:txEl>
                                              <p:pRg st="1" end="1"/>
                                            </p:txEl>
                                          </p:spTgt>
                                        </p:tgtEl>
                                        <p:attrNameLst>
                                          <p:attrName>style.visibility</p:attrName>
                                        </p:attrNameLst>
                                      </p:cBhvr>
                                      <p:to>
                                        <p:strVal val="visible"/>
                                      </p:to>
                                    </p:set>
                                    <p:anim calcmode="lin" valueType="num">
                                      <p:cBhvr>
                                        <p:cTn id="17" dur="500" fill="hold"/>
                                        <p:tgtEl>
                                          <p:spTgt spid="12200">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1220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iterate>
                                    <p:tmAbs val="0"/>
                                  </p:iterate>
                                  <p:childTnLst>
                                    <p:set>
                                      <p:cBhvr>
                                        <p:cTn id="22" fill="hold"/>
                                        <p:tgtEl>
                                          <p:spTgt spid="12200">
                                            <p:txEl>
                                              <p:pRg st="2" end="2"/>
                                            </p:txEl>
                                          </p:spTgt>
                                        </p:tgtEl>
                                        <p:attrNameLst>
                                          <p:attrName>style.visibility</p:attrName>
                                        </p:attrNameLst>
                                      </p:cBhvr>
                                      <p:to>
                                        <p:strVal val="visible"/>
                                      </p:to>
                                    </p:set>
                                    <p:anim calcmode="lin" valueType="num">
                                      <p:cBhvr>
                                        <p:cTn id="23" dur="500" fill="hold"/>
                                        <p:tgtEl>
                                          <p:spTgt spid="12200">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1220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iterate>
                                    <p:tmAbs val="0"/>
                                  </p:iterate>
                                  <p:childTnLst>
                                    <p:set>
                                      <p:cBhvr>
                                        <p:cTn id="28" fill="hold"/>
                                        <p:tgtEl>
                                          <p:spTgt spid="12200">
                                            <p:txEl>
                                              <p:pRg st="3" end="3"/>
                                            </p:txEl>
                                          </p:spTgt>
                                        </p:tgtEl>
                                        <p:attrNameLst>
                                          <p:attrName>style.visibility</p:attrName>
                                        </p:attrNameLst>
                                      </p:cBhvr>
                                      <p:to>
                                        <p:strVal val="visible"/>
                                      </p:to>
                                    </p:set>
                                    <p:anim calcmode="lin" valueType="num">
                                      <p:cBhvr>
                                        <p:cTn id="29" dur="500" fill="hold"/>
                                        <p:tgtEl>
                                          <p:spTgt spid="12200">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1220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1" nodeType="clickEffect">
                                  <p:stCondLst>
                                    <p:cond delay="0"/>
                                  </p:stCondLst>
                                  <p:iterate>
                                    <p:tmAbs val="0"/>
                                  </p:iterate>
                                  <p:childTnLst>
                                    <p:set>
                                      <p:cBhvr>
                                        <p:cTn id="34" fill="hold"/>
                                        <p:tgtEl>
                                          <p:spTgt spid="12200">
                                            <p:txEl>
                                              <p:pRg st="4" end="4"/>
                                            </p:txEl>
                                          </p:spTgt>
                                        </p:tgtEl>
                                        <p:attrNameLst>
                                          <p:attrName>style.visibility</p:attrName>
                                        </p:attrNameLst>
                                      </p:cBhvr>
                                      <p:to>
                                        <p:strVal val="visible"/>
                                      </p:to>
                                    </p:set>
                                    <p:anim calcmode="lin" valueType="num">
                                      <p:cBhvr>
                                        <p:cTn id="35" dur="500" fill="hold"/>
                                        <p:tgtEl>
                                          <p:spTgt spid="12200">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1220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1" nodeType="clickEffect">
                                  <p:stCondLst>
                                    <p:cond delay="0"/>
                                  </p:stCondLst>
                                  <p:iterate>
                                    <p:tmAbs val="0"/>
                                  </p:iterate>
                                  <p:childTnLst>
                                    <p:set>
                                      <p:cBhvr>
                                        <p:cTn id="40" fill="hold"/>
                                        <p:tgtEl>
                                          <p:spTgt spid="12200">
                                            <p:txEl>
                                              <p:pRg st="5" end="5"/>
                                            </p:txEl>
                                          </p:spTgt>
                                        </p:tgtEl>
                                        <p:attrNameLst>
                                          <p:attrName>style.visibility</p:attrName>
                                        </p:attrNameLst>
                                      </p:cBhvr>
                                      <p:to>
                                        <p:strVal val="visible"/>
                                      </p:to>
                                    </p:set>
                                    <p:anim calcmode="lin" valueType="num">
                                      <p:cBhvr>
                                        <p:cTn id="41" dur="500" fill="hold"/>
                                        <p:tgtEl>
                                          <p:spTgt spid="12200">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1220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1" nodeType="clickEffect">
                                  <p:stCondLst>
                                    <p:cond delay="0"/>
                                  </p:stCondLst>
                                  <p:iterate>
                                    <p:tmAbs val="0"/>
                                  </p:iterate>
                                  <p:childTnLst>
                                    <p:set>
                                      <p:cBhvr>
                                        <p:cTn id="46" fill="hold"/>
                                        <p:tgtEl>
                                          <p:spTgt spid="12200">
                                            <p:txEl>
                                              <p:pRg st="6" end="6"/>
                                            </p:txEl>
                                          </p:spTgt>
                                        </p:tgtEl>
                                        <p:attrNameLst>
                                          <p:attrName>style.visibility</p:attrName>
                                        </p:attrNameLst>
                                      </p:cBhvr>
                                      <p:to>
                                        <p:strVal val="visible"/>
                                      </p:to>
                                    </p:set>
                                    <p:anim calcmode="lin" valueType="num">
                                      <p:cBhvr>
                                        <p:cTn id="47" dur="500" fill="hold"/>
                                        <p:tgtEl>
                                          <p:spTgt spid="12200">
                                            <p:txEl>
                                              <p:pRg st="6" end="6"/>
                                            </p:txEl>
                                          </p:spTgt>
                                        </p:tgtEl>
                                        <p:attrNameLst>
                                          <p:attrName>ppt_x</p:attrName>
                                        </p:attrNameLst>
                                      </p:cBhvr>
                                      <p:tavLst>
                                        <p:tav tm="0">
                                          <p:val>
                                            <p:strVal val="#ppt_x"/>
                                          </p:val>
                                        </p:tav>
                                        <p:tav tm="100000">
                                          <p:val>
                                            <p:strVal val="#ppt_x"/>
                                          </p:val>
                                        </p:tav>
                                      </p:tavLst>
                                    </p:anim>
                                    <p:anim calcmode="lin" valueType="num">
                                      <p:cBhvr>
                                        <p:cTn id="48" dur="500" fill="hold"/>
                                        <p:tgtEl>
                                          <p:spTgt spid="12200">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0" grpId="1" build="p" animBg="1"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2" name="Slide Number Placeholder 6"/>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72</a:t>
            </a:fld>
            <a:endParaRPr/>
          </a:p>
        </p:txBody>
      </p:sp>
      <p:sp>
        <p:nvSpPr>
          <p:cNvPr id="12203" name="Rectangle 2"/>
          <p:cNvSpPr txBox="1">
            <a:spLocks noGrp="1"/>
          </p:cNvSpPr>
          <p:nvPr>
            <p:ph type="title"/>
          </p:nvPr>
        </p:nvSpPr>
        <p:spPr>
          <a:xfrm>
            <a:off x="502919" y="76199"/>
            <a:ext cx="11269982" cy="1703390"/>
          </a:xfrm>
          <a:prstGeom prst="rect">
            <a:avLst/>
          </a:prstGeom>
        </p:spPr>
        <p:txBody>
          <a:bodyPr>
            <a:normAutofit fontScale="90000"/>
          </a:bodyPr>
          <a:lstStyle>
            <a:lvl1pPr algn="l" defTabSz="868680">
              <a:defRPr sz="2660" b="1">
                <a:effectLst>
                  <a:outerShdw blurRad="36195" dist="36195" dir="2700000" rotWithShape="0">
                    <a:srgbClr val="000000"/>
                  </a:outerShdw>
                </a:effectLst>
                <a:latin typeface="Eras Demi ITC"/>
                <a:ea typeface="Eras Demi ITC"/>
                <a:cs typeface="Eras Demi ITC"/>
                <a:sym typeface="Eras Demi ITC"/>
              </a:defRPr>
            </a:lvl1pPr>
          </a:lstStyle>
          <a:p>
            <a:r>
              <a:t>La estructura del Evangelio de Mateo es una combinación del patrón narrativo/discursivo alternado más los marcadores literarios internos “cuando Jesús terminó de decir estas palabras” (7:28; 11:1; 13:53; 19:1; 26:1).</a:t>
            </a:r>
          </a:p>
        </p:txBody>
      </p:sp>
      <p:sp>
        <p:nvSpPr>
          <p:cNvPr id="12204" name="Rectangle 4"/>
          <p:cNvSpPr txBox="1">
            <a:spLocks noGrp="1"/>
          </p:cNvSpPr>
          <p:nvPr>
            <p:ph type="body" sz="half" idx="1"/>
          </p:nvPr>
        </p:nvSpPr>
        <p:spPr>
          <a:xfrm>
            <a:off x="1676400" y="2057400"/>
            <a:ext cx="4419600" cy="4648200"/>
          </a:xfrm>
          <a:prstGeom prst="rect">
            <a:avLst/>
          </a:prstGeom>
          <a:solidFill>
            <a:srgbClr val="1A000D"/>
          </a:solidFill>
          <a:ln w="3175">
            <a:solidFill>
              <a:srgbClr val="FFFFFF"/>
            </a:solidFill>
            <a:miter lim="800000"/>
          </a:ln>
        </p:spPr>
        <p:txBody>
          <a:bodyPr/>
          <a:lstStyle/>
          <a:p>
            <a:pPr>
              <a:lnSpc>
                <a:spcPct val="90000"/>
              </a:lnSpc>
              <a:spcBef>
                <a:spcPts val="500"/>
              </a:spcBef>
              <a:buSzTx/>
              <a:buNone/>
              <a:defRPr sz="2400"/>
            </a:pPr>
            <a:r>
              <a:t>Relatos de nacimiento (1-2)</a:t>
            </a:r>
          </a:p>
          <a:p>
            <a:pPr>
              <a:lnSpc>
                <a:spcPct val="90000"/>
              </a:lnSpc>
              <a:spcBef>
                <a:spcPts val="500"/>
              </a:spcBef>
              <a:buSzTx/>
              <a:buNone/>
              <a:defRPr sz="2400"/>
            </a:pPr>
            <a:r>
              <a:t>Relatos de Juan el Bautista (3)</a:t>
            </a:r>
          </a:p>
          <a:p>
            <a:pPr>
              <a:lnSpc>
                <a:spcPct val="90000"/>
              </a:lnSpc>
              <a:spcBef>
                <a:spcPts val="500"/>
              </a:spcBef>
              <a:buSzTx/>
              <a:buNone/>
              <a:defRPr sz="2400"/>
            </a:pPr>
            <a:r>
              <a:t>Relatos de tentaciones (4)</a:t>
            </a:r>
          </a:p>
          <a:p>
            <a:pPr>
              <a:lnSpc>
                <a:spcPct val="90000"/>
              </a:lnSpc>
              <a:spcBef>
                <a:spcPts val="500"/>
              </a:spcBef>
              <a:buSzTx/>
              <a:buNone/>
              <a:defRPr sz="2400"/>
            </a:pPr>
            <a:r>
              <a:t>	</a:t>
            </a:r>
            <a:r>
              <a:rPr b="1" i="1">
                <a:solidFill>
                  <a:srgbClr val="FFFF00"/>
                </a:solidFill>
              </a:rPr>
              <a:t>Sermón del Monte</a:t>
            </a:r>
            <a:r>
              <a:rPr b="1" i="1"/>
              <a:t> </a:t>
            </a:r>
            <a:r>
              <a:t>(5-7)</a:t>
            </a:r>
          </a:p>
          <a:p>
            <a:pPr>
              <a:lnSpc>
                <a:spcPct val="90000"/>
              </a:lnSpc>
              <a:spcBef>
                <a:spcPts val="500"/>
              </a:spcBef>
              <a:buSzTx/>
              <a:buNone/>
              <a:defRPr sz="2400"/>
            </a:pPr>
            <a:r>
              <a:t>Ministerio en Galilea (8-9)</a:t>
            </a:r>
          </a:p>
          <a:p>
            <a:pPr>
              <a:lnSpc>
                <a:spcPct val="90000"/>
              </a:lnSpc>
              <a:spcBef>
                <a:spcPts val="500"/>
              </a:spcBef>
              <a:buSzTx/>
              <a:buNone/>
              <a:defRPr sz="2400"/>
            </a:pPr>
            <a:r>
              <a:t>	</a:t>
            </a:r>
            <a:r>
              <a:rPr b="1" i="1">
                <a:solidFill>
                  <a:srgbClr val="FFFF00"/>
                </a:solidFill>
              </a:rPr>
              <a:t>Misión de los Doce</a:t>
            </a:r>
            <a:r>
              <a:rPr b="1" i="1"/>
              <a:t> </a:t>
            </a:r>
            <a:r>
              <a:t>(10)</a:t>
            </a:r>
          </a:p>
          <a:p>
            <a:pPr>
              <a:lnSpc>
                <a:spcPct val="90000"/>
              </a:lnSpc>
              <a:spcBef>
                <a:spcPts val="500"/>
              </a:spcBef>
              <a:buSzTx/>
              <a:buNone/>
              <a:defRPr sz="2400"/>
            </a:pPr>
            <a:r>
              <a:t>Narrativas de conflicto (11-12)</a:t>
            </a:r>
          </a:p>
          <a:p>
            <a:pPr>
              <a:lnSpc>
                <a:spcPct val="90000"/>
              </a:lnSpc>
              <a:spcBef>
                <a:spcPts val="500"/>
              </a:spcBef>
              <a:buSzTx/>
              <a:buNone/>
              <a:defRPr sz="2400" b="1" i="1"/>
            </a:pPr>
            <a:r>
              <a:t>	</a:t>
            </a:r>
            <a:r>
              <a:rPr>
                <a:solidFill>
                  <a:srgbClr val="FFFF00"/>
                </a:solidFill>
              </a:rPr>
              <a:t>Parábolas del Reino</a:t>
            </a:r>
            <a:r>
              <a:t> </a:t>
            </a:r>
            <a:r>
              <a:rPr b="0" i="0"/>
              <a:t>(13)</a:t>
            </a:r>
          </a:p>
          <a:p>
            <a:pPr>
              <a:lnSpc>
                <a:spcPct val="90000"/>
              </a:lnSpc>
              <a:spcBef>
                <a:spcPts val="500"/>
              </a:spcBef>
              <a:buSzTx/>
              <a:buNone/>
              <a:defRPr sz="2400"/>
            </a:pPr>
            <a:r>
              <a:t>Más ministerio en Galilea (14-15)</a:t>
            </a:r>
          </a:p>
        </p:txBody>
      </p:sp>
      <p:grpSp>
        <p:nvGrpSpPr>
          <p:cNvPr id="12207" name="Rectangle 5"/>
          <p:cNvGrpSpPr/>
          <p:nvPr/>
        </p:nvGrpSpPr>
        <p:grpSpPr>
          <a:xfrm>
            <a:off x="6248400" y="2057400"/>
            <a:ext cx="4267200" cy="4648200"/>
            <a:chOff x="0" y="0"/>
            <a:chExt cx="4267200" cy="4648200"/>
          </a:xfrm>
        </p:grpSpPr>
        <p:sp>
          <p:nvSpPr>
            <p:cNvPr id="12205" name="Rectangle"/>
            <p:cNvSpPr/>
            <p:nvPr/>
          </p:nvSpPr>
          <p:spPr>
            <a:xfrm>
              <a:off x="0" y="0"/>
              <a:ext cx="4267200" cy="4648200"/>
            </a:xfrm>
            <a:prstGeom prst="rect">
              <a:avLst/>
            </a:prstGeom>
            <a:solidFill>
              <a:srgbClr val="1A000D"/>
            </a:solidFill>
            <a:ln w="3175" cap="flat">
              <a:solidFill>
                <a:srgbClr val="FFFFFF"/>
              </a:solidFill>
              <a:prstDash val="solid"/>
              <a:miter lim="800000"/>
            </a:ln>
            <a:effectLst/>
          </p:spPr>
          <p:txBody>
            <a:bodyPr wrap="square" lIns="45719" tIns="45719" rIns="45719" bIns="45719" numCol="1" anchor="t">
              <a:noAutofit/>
            </a:bodyPr>
            <a:lstStyle/>
            <a:p>
              <a:pPr marL="342900" indent="-342900">
                <a:lnSpc>
                  <a:spcPct val="90000"/>
                </a:lnSpc>
                <a:spcBef>
                  <a:spcPts val="700"/>
                </a:spcBef>
                <a:defRPr sz="3200">
                  <a:solidFill>
                    <a:srgbClr val="FFFFFF"/>
                  </a:solidFill>
                  <a:effectLst>
                    <a:outerShdw blurRad="38100" dist="38100" dir="2700000" rotWithShape="0">
                      <a:srgbClr val="000000"/>
                    </a:outerShdw>
                  </a:effectLst>
                  <a:latin typeface="Arial"/>
                  <a:ea typeface="Arial"/>
                  <a:cs typeface="Arial"/>
                  <a:sym typeface="Arial"/>
                </a:defRPr>
              </a:pPr>
              <a:endParaRPr/>
            </a:p>
          </p:txBody>
        </p:sp>
        <p:sp>
          <p:nvSpPr>
            <p:cNvPr id="12206" name="El punto de inflexión (16-17)…"/>
            <p:cNvSpPr txBox="1"/>
            <p:nvPr/>
          </p:nvSpPr>
          <p:spPr>
            <a:xfrm>
              <a:off x="47307" y="1587"/>
              <a:ext cx="4172586" cy="464502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normAutofit/>
            </a:bodyPr>
            <a:lstStyle/>
            <a:p>
              <a:pPr marL="342900" indent="-342900">
                <a:lnSpc>
                  <a:spcPct val="90000"/>
                </a:lnSpc>
                <a:spcBef>
                  <a:spcPts val="700"/>
                </a:spcBef>
                <a:defRPr sz="2400">
                  <a:solidFill>
                    <a:srgbClr val="FFFFFF"/>
                  </a:solidFill>
                  <a:effectLst>
                    <a:outerShdw blurRad="38100" dist="38100" dir="2700000" rotWithShape="0">
                      <a:srgbClr val="000000"/>
                    </a:outerShdw>
                  </a:effectLst>
                  <a:latin typeface="Arial"/>
                  <a:ea typeface="Arial"/>
                  <a:cs typeface="Arial"/>
                  <a:sym typeface="Arial"/>
                </a:defRPr>
              </a:pPr>
              <a:endParaRPr/>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El punto de inflexión (16-17)</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	</a:t>
              </a:r>
              <a:r>
                <a:rPr b="1" i="1">
                  <a:solidFill>
                    <a:srgbClr val="FFFF00"/>
                  </a:solidFill>
                </a:rPr>
                <a:t>Sermón sobre la ofensa, el discipulado y el perdón</a:t>
              </a:r>
              <a:r>
                <a:t>(18)</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Ministerio en Judea y Perea (19-22)</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	</a:t>
              </a:r>
              <a:r>
                <a:rPr b="1" i="1">
                  <a:solidFill>
                    <a:srgbClr val="FFFF00"/>
                  </a:solidFill>
                </a:rPr>
                <a:t>Sermón sobre la caída del Templo</a:t>
              </a:r>
              <a:r>
                <a:rPr b="1" i="1"/>
                <a:t> </a:t>
              </a:r>
              <a:r>
                <a:t>(23-25)</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Relatos de la Pasión (26-27)</a:t>
              </a:r>
              <a:endParaRPr sz="3200"/>
            </a:p>
            <a:p>
              <a:pPr marL="342900" indent="-342900">
                <a:lnSpc>
                  <a:spcPct val="90000"/>
                </a:lnSpc>
                <a:spcBef>
                  <a:spcPts val="500"/>
                </a:spcBef>
                <a:defRPr sz="2400">
                  <a:solidFill>
                    <a:srgbClr val="FFFFFF"/>
                  </a:solidFill>
                  <a:effectLst>
                    <a:outerShdw blurRad="38100" dist="38100" dir="2700000" rotWithShape="0">
                      <a:srgbClr val="000000"/>
                    </a:outerShdw>
                  </a:effectLst>
                  <a:latin typeface="Arial"/>
                  <a:ea typeface="Arial"/>
                  <a:cs typeface="Arial"/>
                  <a:sym typeface="Arial"/>
                </a:defRPr>
              </a:pPr>
              <a:r>
                <a:t>Relatos de resurrección (28)</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12204"/>
                                        </p:tgtEl>
                                        <p:attrNameLst>
                                          <p:attrName>style.visibility</p:attrName>
                                        </p:attrNameLst>
                                      </p:cBhvr>
                                      <p:to>
                                        <p:strVal val="visible"/>
                                      </p:to>
                                    </p:set>
                                    <p:anim calcmode="lin" valueType="num">
                                      <p:cBhvr>
                                        <p:cTn id="7" dur="500" fill="hold"/>
                                        <p:tgtEl>
                                          <p:spTgt spid="12204"/>
                                        </p:tgtEl>
                                        <p:attrNameLst>
                                          <p:attrName>ppt_w</p:attrName>
                                        </p:attrNameLst>
                                      </p:cBhvr>
                                      <p:tavLst>
                                        <p:tav tm="0">
                                          <p:val>
                                            <p:fltVal val="0"/>
                                          </p:val>
                                        </p:tav>
                                        <p:tav tm="100000">
                                          <p:val>
                                            <p:strVal val="#ppt_w"/>
                                          </p:val>
                                        </p:tav>
                                      </p:tavLst>
                                    </p:anim>
                                    <p:anim calcmode="lin" valueType="num">
                                      <p:cBhvr>
                                        <p:cTn id="8" dur="500" fill="hold"/>
                                        <p:tgtEl>
                                          <p:spTgt spid="1220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2" nodeType="clickEffect">
                                  <p:stCondLst>
                                    <p:cond delay="0"/>
                                  </p:stCondLst>
                                  <p:iterate>
                                    <p:tmAbs val="0"/>
                                  </p:iterate>
                                  <p:childTnLst>
                                    <p:set>
                                      <p:cBhvr>
                                        <p:cTn id="12" fill="hold"/>
                                        <p:tgtEl>
                                          <p:spTgt spid="12207"/>
                                        </p:tgtEl>
                                        <p:attrNameLst>
                                          <p:attrName>style.visibility</p:attrName>
                                        </p:attrNameLst>
                                      </p:cBhvr>
                                      <p:to>
                                        <p:strVal val="visible"/>
                                      </p:to>
                                    </p:set>
                                    <p:anim calcmode="lin" valueType="num">
                                      <p:cBhvr>
                                        <p:cTn id="13" dur="500" fill="hold"/>
                                        <p:tgtEl>
                                          <p:spTgt spid="12207"/>
                                        </p:tgtEl>
                                        <p:attrNameLst>
                                          <p:attrName>ppt_w</p:attrName>
                                        </p:attrNameLst>
                                      </p:cBhvr>
                                      <p:tavLst>
                                        <p:tav tm="0">
                                          <p:val>
                                            <p:fltVal val="0"/>
                                          </p:val>
                                        </p:tav>
                                        <p:tav tm="100000">
                                          <p:val>
                                            <p:strVal val="#ppt_w"/>
                                          </p:val>
                                        </p:tav>
                                      </p:tavLst>
                                    </p:anim>
                                    <p:anim calcmode="lin" valueType="num">
                                      <p:cBhvr>
                                        <p:cTn id="14" dur="500" fill="hold"/>
                                        <p:tgtEl>
                                          <p:spTgt spid="1220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4" grpId="1" animBg="1" advAuto="0"/>
      <p:bldP spid="12207" grpId="2" animBg="1" advAuto="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9"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Marcos</a:t>
            </a:r>
          </a:p>
        </p:txBody>
      </p:sp>
      <p:sp>
        <p:nvSpPr>
          <p:cNvPr id="12210"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73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209">
                                            <p:bg/>
                                          </p:spTgt>
                                        </p:tgtEl>
                                        <p:attrNameLst>
                                          <p:attrName>style.visibility</p:attrName>
                                        </p:attrNameLst>
                                      </p:cBhvr>
                                      <p:to>
                                        <p:strVal val="visible"/>
                                      </p:to>
                                    </p:set>
                                    <p:anim calcmode="lin" valueType="num">
                                      <p:cBhvr>
                                        <p:cTn id="7" dur="500" fill="hold"/>
                                        <p:tgtEl>
                                          <p:spTgt spid="12209">
                                            <p:bg/>
                                          </p:spTgt>
                                        </p:tgtEl>
                                        <p:attrNameLst>
                                          <p:attrName>ppt_x</p:attrName>
                                        </p:attrNameLst>
                                      </p:cBhvr>
                                      <p:tavLst>
                                        <p:tav tm="0">
                                          <p:val>
                                            <p:strVal val="0-#ppt_w/2"/>
                                          </p:val>
                                        </p:tav>
                                        <p:tav tm="100000">
                                          <p:val>
                                            <p:strVal val="#ppt_x"/>
                                          </p:val>
                                        </p:tav>
                                      </p:tavLst>
                                    </p:anim>
                                    <p:anim calcmode="lin" valueType="num">
                                      <p:cBhvr>
                                        <p:cTn id="8" dur="500" fill="hold"/>
                                        <p:tgtEl>
                                          <p:spTgt spid="12209">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209">
                                            <p:txEl>
                                              <p:pRg st="0" end="0"/>
                                            </p:txEl>
                                          </p:spTgt>
                                        </p:tgtEl>
                                        <p:attrNameLst>
                                          <p:attrName>style.visibility</p:attrName>
                                        </p:attrNameLst>
                                      </p:cBhvr>
                                      <p:to>
                                        <p:strVal val="visible"/>
                                      </p:to>
                                    </p:set>
                                    <p:anim calcmode="lin" valueType="num">
                                      <p:cBhvr>
                                        <p:cTn id="11" dur="500" fill="hold"/>
                                        <p:tgtEl>
                                          <p:spTgt spid="12209">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2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9" grpId="1" build="p" animBg="1" advAuto="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2" name="Rectangle 2"/>
          <p:cNvSpPr txBox="1">
            <a:spLocks noGrp="1"/>
          </p:cNvSpPr>
          <p:nvPr>
            <p:ph type="title"/>
          </p:nvPr>
        </p:nvSpPr>
        <p:spPr>
          <a:xfrm>
            <a:off x="2827338" y="214313"/>
            <a:ext cx="6926262" cy="1462089"/>
          </a:xfrm>
          <a:prstGeom prst="rect">
            <a:avLst/>
          </a:prstGeom>
        </p:spPr>
        <p:txBody>
          <a:bodyPr/>
          <a:lstStyle>
            <a:lvl1pPr>
              <a:defRPr>
                <a:latin typeface="Impact"/>
                <a:ea typeface="Impact"/>
                <a:cs typeface="Impact"/>
                <a:sym typeface="Impact"/>
              </a:defRPr>
            </a:lvl1pPr>
          </a:lstStyle>
          <a:p>
            <a:r>
              <a:t>La necesidad de registros escritos</a:t>
            </a:r>
          </a:p>
        </p:txBody>
      </p:sp>
      <p:sp>
        <p:nvSpPr>
          <p:cNvPr id="12213" name="Rectangle 3"/>
          <p:cNvSpPr txBox="1">
            <a:spLocks noGrp="1"/>
          </p:cNvSpPr>
          <p:nvPr>
            <p:ph type="body" idx="1"/>
          </p:nvPr>
        </p:nvSpPr>
        <p:spPr>
          <a:xfrm>
            <a:off x="497304" y="2229852"/>
            <a:ext cx="11197392" cy="4515435"/>
          </a:xfrm>
          <a:prstGeom prst="rect">
            <a:avLst/>
          </a:prstGeom>
        </p:spPr>
        <p:txBody>
          <a:bodyPr/>
          <a:lstStyle/>
          <a:p>
            <a:pPr>
              <a:lnSpc>
                <a:spcPct val="90000"/>
              </a:lnSpc>
              <a:spcBef>
                <a:spcPts val="600"/>
              </a:spcBef>
              <a:buSzTx/>
              <a:buFont typeface="Wingdings"/>
              <a:buNone/>
              <a:defRPr sz="2800" b="1">
                <a:solidFill>
                  <a:srgbClr val="FF0000"/>
                </a:solidFill>
                <a:effectLst>
                  <a:outerShdw blurRad="38100" dist="38100" dir="2700000" rotWithShape="0">
                    <a:srgbClr val="000000"/>
                  </a:outerShdw>
                </a:effectLst>
              </a:defRPr>
            </a:pPr>
            <a:r>
              <a:t>A medida que comenzaron a morir los primeros cristianos que habían conocido y visto personalmente a Jesús, la necesidad de un registro permanente se volvió muy importante.</a:t>
            </a:r>
          </a:p>
          <a:p>
            <a:pPr>
              <a:lnSpc>
                <a:spcPct val="90000"/>
              </a:lnSpc>
              <a:spcBef>
                <a:spcPts val="500"/>
              </a:spcBef>
              <a:defRPr sz="2400"/>
            </a:pPr>
            <a:r>
              <a:t>Se hizo cada vez más evidente que Jesús podría no regresar durante la vida de los apóstoles.</a:t>
            </a:r>
          </a:p>
          <a:p>
            <a:pPr>
              <a:lnSpc>
                <a:spcPct val="90000"/>
              </a:lnSpc>
              <a:spcBef>
                <a:spcPts val="500"/>
              </a:spcBef>
              <a:defRPr sz="2400"/>
            </a:pPr>
            <a:r>
              <a:t>Además, era importante que la historia auténtica de Jesús fuera preservada sin distorsión por aquellos que lo conocieron mejor.</a:t>
            </a:r>
          </a:p>
        </p:txBody>
      </p:sp>
      <p:sp>
        <p:nvSpPr>
          <p:cNvPr id="12214" name="Slide Number Placeholder 1"/>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13">
                                            <p:bg/>
                                          </p:spTgt>
                                        </p:tgtEl>
                                        <p:attrNameLst>
                                          <p:attrName>style.visibility</p:attrName>
                                        </p:attrNameLst>
                                      </p:cBhvr>
                                      <p:to>
                                        <p:strVal val="visible"/>
                                      </p:to>
                                    </p:set>
                                    <p:anim calcmode="lin" valueType="num">
                                      <p:cBhvr>
                                        <p:cTn id="7" dur="500" fill="hold"/>
                                        <p:tgtEl>
                                          <p:spTgt spid="12213">
                                            <p:bg/>
                                          </p:spTgt>
                                        </p:tgtEl>
                                        <p:attrNameLst>
                                          <p:attrName>ppt_w</p:attrName>
                                        </p:attrNameLst>
                                      </p:cBhvr>
                                      <p:tavLst>
                                        <p:tav tm="0">
                                          <p:val>
                                            <p:fltVal val="0"/>
                                          </p:val>
                                        </p:tav>
                                        <p:tav tm="100000">
                                          <p:val>
                                            <p:strVal val="#ppt_w"/>
                                          </p:val>
                                        </p:tav>
                                      </p:tavLst>
                                    </p:anim>
                                    <p:anim calcmode="lin" valueType="num">
                                      <p:cBhvr>
                                        <p:cTn id="8" dur="500" fill="hold"/>
                                        <p:tgtEl>
                                          <p:spTgt spid="1221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13">
                                            <p:txEl>
                                              <p:pRg st="0" end="0"/>
                                            </p:txEl>
                                          </p:spTgt>
                                        </p:tgtEl>
                                        <p:attrNameLst>
                                          <p:attrName>style.visibility</p:attrName>
                                        </p:attrNameLst>
                                      </p:cBhvr>
                                      <p:to>
                                        <p:strVal val="visible"/>
                                      </p:to>
                                    </p:set>
                                    <p:anim calcmode="lin" valueType="num">
                                      <p:cBhvr>
                                        <p:cTn id="11" dur="500" fill="hold"/>
                                        <p:tgtEl>
                                          <p:spTgt spid="1221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1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213">
                                            <p:txEl>
                                              <p:pRg st="1" end="1"/>
                                            </p:txEl>
                                          </p:spTgt>
                                        </p:tgtEl>
                                        <p:attrNameLst>
                                          <p:attrName>style.visibility</p:attrName>
                                        </p:attrNameLst>
                                      </p:cBhvr>
                                      <p:to>
                                        <p:strVal val="visible"/>
                                      </p:to>
                                    </p:set>
                                    <p:anim calcmode="lin" valueType="num">
                                      <p:cBhvr>
                                        <p:cTn id="17" dur="500" fill="hold"/>
                                        <p:tgtEl>
                                          <p:spTgt spid="1221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21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213">
                                            <p:txEl>
                                              <p:pRg st="2" end="2"/>
                                            </p:txEl>
                                          </p:spTgt>
                                        </p:tgtEl>
                                        <p:attrNameLst>
                                          <p:attrName>style.visibility</p:attrName>
                                        </p:attrNameLst>
                                      </p:cBhvr>
                                      <p:to>
                                        <p:strVal val="visible"/>
                                      </p:to>
                                    </p:set>
                                    <p:anim calcmode="lin" valueType="num">
                                      <p:cBhvr>
                                        <p:cTn id="23" dur="500" fill="hold"/>
                                        <p:tgtEl>
                                          <p:spTgt spid="1221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213">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13" grpId="1" build="p" animBg="1" advAuto="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 name="Rectangle 2"/>
          <p:cNvSpPr txBox="1">
            <a:spLocks noGrp="1"/>
          </p:cNvSpPr>
          <p:nvPr>
            <p:ph type="title"/>
          </p:nvPr>
        </p:nvSpPr>
        <p:spPr>
          <a:xfrm>
            <a:off x="619125" y="1381125"/>
            <a:ext cx="10953750" cy="936627"/>
          </a:xfrm>
          <a:prstGeom prst="rect">
            <a:avLst/>
          </a:prstGeom>
        </p:spPr>
        <p:txBody>
          <a:bodyPr/>
          <a:lstStyle/>
          <a:p>
            <a:pPr defTabSz="868680">
              <a:defRPr sz="2660" b="1">
                <a:solidFill>
                  <a:srgbClr val="CC0000"/>
                </a:solidFill>
              </a:defRPr>
            </a:pPr>
            <a:r>
              <a:t>El líder cristiano primitivo Papías (principios del siglo 2</a:t>
            </a:r>
            <a:r>
              <a:rPr baseline="29894"/>
              <a:t>ndo </a:t>
            </a:r>
            <a:r>
              <a:t>siglo) nos dice que Marcos escribió el testimonio de Simón Pedro.</a:t>
            </a:r>
          </a:p>
        </p:txBody>
      </p:sp>
      <p:sp>
        <p:nvSpPr>
          <p:cNvPr id="12217" name="Rectangle 3"/>
          <p:cNvSpPr txBox="1">
            <a:spLocks noGrp="1"/>
          </p:cNvSpPr>
          <p:nvPr>
            <p:ph type="body" idx="1"/>
          </p:nvPr>
        </p:nvSpPr>
        <p:spPr>
          <a:xfrm>
            <a:off x="361950" y="2940050"/>
            <a:ext cx="11525250" cy="3689350"/>
          </a:xfrm>
          <a:prstGeom prst="rect">
            <a:avLst/>
          </a:prstGeom>
          <a:solidFill>
            <a:srgbClr val="FFCC66"/>
          </a:solidFill>
        </p:spPr>
        <p:txBody>
          <a:bodyPr/>
          <a:lstStyle/>
          <a:p>
            <a:pPr>
              <a:buSzTx/>
              <a:buFont typeface="Wingdings"/>
              <a:buNone/>
              <a:defRPr>
                <a:latin typeface="Papyrus"/>
                <a:ea typeface="Papyrus"/>
                <a:cs typeface="Papyrus"/>
                <a:sym typeface="Papyrus"/>
              </a:defRPr>
            </a:pPr>
            <a:r>
              <a:t>Marcos… escribió con exactitud… todo lo que recordaba [que Pedro dijo] de las cosas dichas o hechas por Cristo.</a:t>
            </a:r>
          </a:p>
          <a:p>
            <a:pPr>
              <a:buSzTx/>
              <a:buFont typeface="Wingdings"/>
              <a:buNone/>
              <a:defRPr>
                <a:latin typeface="Papyrus"/>
                <a:ea typeface="Papyrus"/>
                <a:cs typeface="Papyrus"/>
                <a:sym typeface="Papyrus"/>
              </a:defRPr>
            </a:pPr>
            <a:r>
              <a:t>…tenía cuidado de una cosa: de no omitir nada de lo que había oído, y de no declararlo falsamente.</a:t>
            </a:r>
          </a:p>
          <a:p>
            <a:pPr>
              <a:spcBef>
                <a:spcPts val="500"/>
              </a:spcBef>
              <a:buSzTx/>
              <a:buFont typeface="Wingdings"/>
              <a:buNone/>
              <a:defRPr sz="2400">
                <a:latin typeface="Arial Narrow"/>
                <a:ea typeface="Arial Narrow"/>
                <a:cs typeface="Arial Narrow"/>
                <a:sym typeface="Arial Narrow"/>
              </a:defRPr>
            </a:pPr>
            <a:r>
              <a:t>Eusebio, </a:t>
            </a:r>
            <a:r>
              <a:rPr i="1"/>
              <a:t>Historia Eclesiástica </a:t>
            </a:r>
            <a:r>
              <a:t>III.39.15.</a:t>
            </a:r>
          </a:p>
        </p:txBody>
      </p:sp>
      <p:sp>
        <p:nvSpPr>
          <p:cNvPr id="12218" name="TextBox 1"/>
          <p:cNvSpPr txBox="1"/>
          <p:nvPr/>
        </p:nvSpPr>
        <p:spPr>
          <a:xfrm>
            <a:off x="848428" y="273051"/>
            <a:ext cx="10495144" cy="11201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6600">
                <a:solidFill>
                  <a:srgbClr val="800000"/>
                </a:solidFill>
                <a:latin typeface="Brush Script MT Italic"/>
                <a:ea typeface="Brush Script MT Italic"/>
                <a:cs typeface="Brush Script MT Italic"/>
                <a:sym typeface="Brush Script MT Italic"/>
              </a:defRPr>
            </a:lvl1pPr>
          </a:lstStyle>
          <a:p>
            <a:r>
              <a:t>Evangelio de Pedro (Marcos)</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16"/>
                                        </p:tgtEl>
                                        <p:attrNameLst>
                                          <p:attrName>style.visibility</p:attrName>
                                        </p:attrNameLst>
                                      </p:cBhvr>
                                      <p:to>
                                        <p:strVal val="visible"/>
                                      </p:to>
                                    </p:set>
                                    <p:anim calcmode="lin" valueType="num">
                                      <p:cBhvr>
                                        <p:cTn id="7" dur="500" fill="hold"/>
                                        <p:tgtEl>
                                          <p:spTgt spid="12216"/>
                                        </p:tgtEl>
                                        <p:attrNameLst>
                                          <p:attrName>ppt_w</p:attrName>
                                        </p:attrNameLst>
                                      </p:cBhvr>
                                      <p:tavLst>
                                        <p:tav tm="0">
                                          <p:val>
                                            <p:fltVal val="0"/>
                                          </p:val>
                                        </p:tav>
                                        <p:tav tm="100000">
                                          <p:val>
                                            <p:strVal val="#ppt_w"/>
                                          </p:val>
                                        </p:tav>
                                      </p:tavLst>
                                    </p:anim>
                                    <p:anim calcmode="lin" valueType="num">
                                      <p:cBhvr>
                                        <p:cTn id="8" dur="500" fill="hold"/>
                                        <p:tgtEl>
                                          <p:spTgt spid="1221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12217"/>
                                        </p:tgtEl>
                                        <p:attrNameLst>
                                          <p:attrName>style.visibility</p:attrName>
                                        </p:attrNameLst>
                                      </p:cBhvr>
                                      <p:to>
                                        <p:strVal val="visible"/>
                                      </p:to>
                                    </p:set>
                                    <p:animEffect transition="in" filter="fade">
                                      <p:cBhvr>
                                        <p:cTn id="13" dur="500"/>
                                        <p:tgtEl>
                                          <p:spTgt spid="12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16" grpId="1" animBg="1" advAuto="0"/>
      <p:bldP spid="12217" grpId="2" animBg="1" advAuto="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0" name="Rectangle 2"/>
          <p:cNvSpPr txBox="1">
            <a:spLocks noGrp="1"/>
          </p:cNvSpPr>
          <p:nvPr>
            <p:ph type="title"/>
          </p:nvPr>
        </p:nvSpPr>
        <p:spPr>
          <a:xfrm>
            <a:off x="2021305" y="214313"/>
            <a:ext cx="8983579" cy="1462089"/>
          </a:xfrm>
          <a:prstGeom prst="rect">
            <a:avLst/>
          </a:prstGeom>
        </p:spPr>
        <p:txBody>
          <a:bodyPr/>
          <a:lstStyle>
            <a:lvl1pPr>
              <a:defRPr sz="3600">
                <a:latin typeface="Impact"/>
                <a:ea typeface="Impact"/>
                <a:cs typeface="Impact"/>
                <a:sym typeface="Impact"/>
              </a:defRPr>
            </a:lvl1pPr>
          </a:lstStyle>
          <a:p>
            <a:r>
              <a:t>Énfasis especial en el Evangelio de Marcos</a:t>
            </a:r>
          </a:p>
        </p:txBody>
      </p:sp>
      <p:sp>
        <p:nvSpPr>
          <p:cNvPr id="12221" name="Rectangle 3"/>
          <p:cNvSpPr txBox="1">
            <a:spLocks noGrp="1"/>
          </p:cNvSpPr>
          <p:nvPr>
            <p:ph type="body" idx="1"/>
          </p:nvPr>
        </p:nvSpPr>
        <p:spPr>
          <a:xfrm>
            <a:off x="481262" y="2261936"/>
            <a:ext cx="11458856" cy="3870578"/>
          </a:xfrm>
          <a:prstGeom prst="rect">
            <a:avLst/>
          </a:prstGeom>
        </p:spPr>
        <p:txBody>
          <a:bodyPr/>
          <a:lstStyle/>
          <a:p>
            <a:pPr>
              <a:lnSpc>
                <a:spcPct val="90000"/>
              </a:lnSpc>
              <a:spcBef>
                <a:spcPts val="600"/>
              </a:spcBef>
              <a:buSzTx/>
              <a:buFont typeface="Wingdings"/>
              <a:buNone/>
              <a:defRPr sz="2800" b="1">
                <a:solidFill>
                  <a:srgbClr val="FF0000"/>
                </a:solidFill>
                <a:effectLst>
                  <a:outerShdw blurRad="38100" dist="38100" dir="2700000" rotWithShape="0">
                    <a:srgbClr val="000000"/>
                  </a:outerShdw>
                </a:effectLst>
              </a:defRPr>
            </a:pPr>
            <a:r>
              <a:t>Basado en el testimonio de Simón Pedro, Marcos retrata a un Cristo ocupado.</a:t>
            </a:r>
          </a:p>
          <a:p>
            <a:pPr>
              <a:lnSpc>
                <a:spcPct val="90000"/>
              </a:lnSpc>
              <a:spcBef>
                <a:spcPts val="400"/>
              </a:spcBef>
              <a:defRPr sz="2000"/>
            </a:pPr>
            <a:r>
              <a:t>Una palabra favorita es ευθυς (=inmediatamente).</a:t>
            </a:r>
          </a:p>
          <a:p>
            <a:pPr>
              <a:lnSpc>
                <a:spcPct val="90000"/>
              </a:lnSpc>
              <a:spcBef>
                <a:spcPts val="400"/>
              </a:spcBef>
              <a:defRPr sz="2000"/>
            </a:pPr>
            <a:r>
              <a:t>Una característica especial es que la identidad mesiánica de Jesús debe mantenerse en secreto por los discípulos hasta después de su pasión.</a:t>
            </a:r>
          </a:p>
          <a:p>
            <a:pPr>
              <a:lnSpc>
                <a:spcPct val="90000"/>
              </a:lnSpc>
              <a:spcBef>
                <a:spcPts val="400"/>
              </a:spcBef>
              <a:defRPr sz="2000"/>
            </a:pPr>
            <a:r>
              <a:t>Aunque enfatiza la humanidad de Jesús, Marcos continuamente señala más allá de su humanidad, su filiación divina.</a:t>
            </a:r>
          </a:p>
        </p:txBody>
      </p:sp>
      <p:sp>
        <p:nvSpPr>
          <p:cNvPr id="12222" name="Slide Number Placeholder 1"/>
          <p:cNvSpPr txBox="1">
            <a:spLocks noGrp="1"/>
          </p:cNvSpPr>
          <p:nvPr>
            <p:ph type="sldNum" sz="quarter" idx="2"/>
          </p:nvPr>
        </p:nvSpPr>
        <p:spPr>
          <a:xfrm>
            <a:off x="9389533" y="6393497"/>
            <a:ext cx="298262" cy="3073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76</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21">
                                            <p:bg/>
                                          </p:spTgt>
                                        </p:tgtEl>
                                        <p:attrNameLst>
                                          <p:attrName>style.visibility</p:attrName>
                                        </p:attrNameLst>
                                      </p:cBhvr>
                                      <p:to>
                                        <p:strVal val="visible"/>
                                      </p:to>
                                    </p:set>
                                    <p:anim calcmode="lin" valueType="num">
                                      <p:cBhvr>
                                        <p:cTn id="7" dur="500" fill="hold"/>
                                        <p:tgtEl>
                                          <p:spTgt spid="12221">
                                            <p:bg/>
                                          </p:spTgt>
                                        </p:tgtEl>
                                        <p:attrNameLst>
                                          <p:attrName>ppt_w</p:attrName>
                                        </p:attrNameLst>
                                      </p:cBhvr>
                                      <p:tavLst>
                                        <p:tav tm="0">
                                          <p:val>
                                            <p:fltVal val="0"/>
                                          </p:val>
                                        </p:tav>
                                        <p:tav tm="100000">
                                          <p:val>
                                            <p:strVal val="#ppt_w"/>
                                          </p:val>
                                        </p:tav>
                                      </p:tavLst>
                                    </p:anim>
                                    <p:anim calcmode="lin" valueType="num">
                                      <p:cBhvr>
                                        <p:cTn id="8" dur="500" fill="hold"/>
                                        <p:tgtEl>
                                          <p:spTgt spid="12221">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21">
                                            <p:txEl>
                                              <p:pRg st="0" end="0"/>
                                            </p:txEl>
                                          </p:spTgt>
                                        </p:tgtEl>
                                        <p:attrNameLst>
                                          <p:attrName>style.visibility</p:attrName>
                                        </p:attrNameLst>
                                      </p:cBhvr>
                                      <p:to>
                                        <p:strVal val="visible"/>
                                      </p:to>
                                    </p:set>
                                    <p:anim calcmode="lin" valueType="num">
                                      <p:cBhvr>
                                        <p:cTn id="11" dur="500" fill="hold"/>
                                        <p:tgtEl>
                                          <p:spTgt spid="12221">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21">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221">
                                            <p:txEl>
                                              <p:pRg st="1" end="1"/>
                                            </p:txEl>
                                          </p:spTgt>
                                        </p:tgtEl>
                                        <p:attrNameLst>
                                          <p:attrName>style.visibility</p:attrName>
                                        </p:attrNameLst>
                                      </p:cBhvr>
                                      <p:to>
                                        <p:strVal val="visible"/>
                                      </p:to>
                                    </p:set>
                                    <p:anim calcmode="lin" valueType="num">
                                      <p:cBhvr>
                                        <p:cTn id="17" dur="500" fill="hold"/>
                                        <p:tgtEl>
                                          <p:spTgt spid="12221">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221">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221">
                                            <p:txEl>
                                              <p:pRg st="2" end="2"/>
                                            </p:txEl>
                                          </p:spTgt>
                                        </p:tgtEl>
                                        <p:attrNameLst>
                                          <p:attrName>style.visibility</p:attrName>
                                        </p:attrNameLst>
                                      </p:cBhvr>
                                      <p:to>
                                        <p:strVal val="visible"/>
                                      </p:to>
                                    </p:set>
                                    <p:anim calcmode="lin" valueType="num">
                                      <p:cBhvr>
                                        <p:cTn id="23" dur="500" fill="hold"/>
                                        <p:tgtEl>
                                          <p:spTgt spid="1222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221">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221">
                                            <p:txEl>
                                              <p:pRg st="3" end="3"/>
                                            </p:txEl>
                                          </p:spTgt>
                                        </p:tgtEl>
                                        <p:attrNameLst>
                                          <p:attrName>style.visibility</p:attrName>
                                        </p:attrNameLst>
                                      </p:cBhvr>
                                      <p:to>
                                        <p:strVal val="visible"/>
                                      </p:to>
                                    </p:set>
                                    <p:anim calcmode="lin" valueType="num">
                                      <p:cBhvr>
                                        <p:cTn id="29" dur="500" fill="hold"/>
                                        <p:tgtEl>
                                          <p:spTgt spid="12221">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221">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21" grpId="1" build="p" animBg="1" advAuto="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4" name="Title 1"/>
          <p:cNvSpPr txBox="1">
            <a:spLocks noGrp="1"/>
          </p:cNvSpPr>
          <p:nvPr>
            <p:ph type="title"/>
          </p:nvPr>
        </p:nvSpPr>
        <p:spPr>
          <a:xfrm>
            <a:off x="2209800" y="225423"/>
            <a:ext cx="9686926" cy="1462089"/>
          </a:xfrm>
          <a:prstGeom prst="rect">
            <a:avLst/>
          </a:prstGeom>
        </p:spPr>
        <p:txBody>
          <a:bodyPr/>
          <a:lstStyle/>
          <a:p>
            <a:pPr>
              <a:defRPr sz="3600" b="1">
                <a:latin typeface="Greekth"/>
                <a:ea typeface="Greekth"/>
                <a:cs typeface="Greekth"/>
                <a:sym typeface="Greekth"/>
              </a:defRPr>
            </a:pPr>
            <a:r>
              <a:t>Ευθυς </a:t>
            </a:r>
            <a:r>
              <a:rPr>
                <a:latin typeface="Tahoma"/>
                <a:ea typeface="Tahoma"/>
                <a:cs typeface="Tahoma"/>
                <a:sym typeface="Tahoma"/>
              </a:rPr>
              <a:t>(inmediatamente)</a:t>
            </a:r>
          </a:p>
        </p:txBody>
      </p:sp>
      <p:sp>
        <p:nvSpPr>
          <p:cNvPr id="12225" name="Content Placeholder 2"/>
          <p:cNvSpPr txBox="1">
            <a:spLocks noGrp="1"/>
          </p:cNvSpPr>
          <p:nvPr>
            <p:ph type="body" idx="1"/>
          </p:nvPr>
        </p:nvSpPr>
        <p:spPr>
          <a:xfrm>
            <a:off x="513346" y="2213810"/>
            <a:ext cx="9965743" cy="3434515"/>
          </a:xfrm>
          <a:prstGeom prst="rect">
            <a:avLst/>
          </a:prstGeom>
        </p:spPr>
        <p:txBody>
          <a:bodyPr/>
          <a:lstStyle/>
          <a:p>
            <a:pPr marL="0" indent="0">
              <a:spcBef>
                <a:spcPts val="500"/>
              </a:spcBef>
              <a:buSzTx/>
              <a:buFont typeface="Wingdings"/>
              <a:buNone/>
              <a:defRPr sz="2400" b="1">
                <a:solidFill>
                  <a:srgbClr val="FF0000"/>
                </a:solidFill>
                <a:effectLst>
                  <a:outerShdw blurRad="38100" dist="38100" dir="2700000" rotWithShape="0">
                    <a:srgbClr val="000000">
                      <a:alpha val="43137"/>
                    </a:srgbClr>
                  </a:outerShdw>
                </a:effectLst>
              </a:defRPr>
            </a:pPr>
            <a:r>
              <a:t>El uso que hace Marcos de la palabra </a:t>
            </a:r>
            <a:r>
              <a:rPr b="0"/>
              <a:t>Ευθυς </a:t>
            </a:r>
            <a:r>
              <a:t>es sorprendente cuando se compara con los otros evangelios:</a:t>
            </a:r>
          </a:p>
          <a:p>
            <a:pPr>
              <a:spcBef>
                <a:spcPts val="400"/>
              </a:spcBef>
              <a:defRPr sz="2000"/>
            </a:pPr>
            <a:r>
              <a:t>Mateo (5 veces)</a:t>
            </a:r>
          </a:p>
          <a:p>
            <a:pPr>
              <a:spcBef>
                <a:spcPts val="400"/>
              </a:spcBef>
              <a:defRPr sz="2000"/>
            </a:pPr>
            <a:r>
              <a:t>Marcos (41 veces)</a:t>
            </a:r>
          </a:p>
          <a:p>
            <a:pPr>
              <a:spcBef>
                <a:spcPts val="400"/>
              </a:spcBef>
              <a:defRPr sz="2000"/>
            </a:pPr>
            <a:r>
              <a:t>Lucas (1 vez)</a:t>
            </a:r>
          </a:p>
          <a:p>
            <a:pPr>
              <a:spcBef>
                <a:spcPts val="400"/>
              </a:spcBef>
              <a:defRPr sz="2000"/>
            </a:pPr>
            <a:r>
              <a:t>Juan (3 veces)</a:t>
            </a:r>
          </a:p>
        </p:txBody>
      </p:sp>
      <p:sp>
        <p:nvSpPr>
          <p:cNvPr id="12226" name="TextBox 4"/>
          <p:cNvSpPr txBox="1"/>
          <p:nvPr/>
        </p:nvSpPr>
        <p:spPr>
          <a:xfrm>
            <a:off x="513347" y="5715000"/>
            <a:ext cx="11277601" cy="955041"/>
          </a:xfrm>
          <a:prstGeom prst="rect">
            <a:avLst/>
          </a:prstGeom>
          <a:solidFill>
            <a:srgbClr val="FFCF0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2800">
                <a:latin typeface="Impact"/>
                <a:ea typeface="Impact"/>
                <a:cs typeface="Impact"/>
                <a:sym typeface="Impact"/>
              </a:defRPr>
            </a:lvl1pPr>
          </a:lstStyle>
          <a:p>
            <a:r>
              <a:t>Marcos parece desear que sus lectores vean a Jesús como alguien ocupado y capaz de responder a cualquier situación sin dudarlo.</a:t>
            </a:r>
          </a:p>
        </p:txBody>
      </p:sp>
      <p:sp>
        <p:nvSpPr>
          <p:cNvPr id="12227" name="TextBox 5"/>
          <p:cNvSpPr txBox="1"/>
          <p:nvPr/>
        </p:nvSpPr>
        <p:spPr>
          <a:xfrm>
            <a:off x="5124449" y="3312612"/>
            <a:ext cx="6010570" cy="1015366"/>
          </a:xfrm>
          <a:prstGeom prst="rect">
            <a:avLst/>
          </a:prstGeom>
          <a:solidFill>
            <a:srgbClr val="262673"/>
          </a:solidFill>
          <a:ln>
            <a:solidFill>
              <a:srgbClr val="262673"/>
            </a:solidFill>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2000">
                <a:solidFill>
                  <a:srgbClr val="FFFFFF"/>
                </a:solidFill>
                <a:latin typeface="Tahoma"/>
                <a:ea typeface="Tahoma"/>
                <a:cs typeface="Tahoma"/>
                <a:sym typeface="Tahoma"/>
              </a:defRPr>
            </a:lvl1pPr>
          </a:lstStyle>
          <a:p>
            <a:r>
              <a:t>Observe con qué frecuencia Marcos utiliza esta palabra sólo en el primer capítulo (1:10, 12, 18, 20, 21, 23, 28, 29, 30, 42, 43).</a:t>
            </a:r>
          </a:p>
        </p:txBody>
      </p:sp>
    </p:spTree>
  </p:cSld>
  <p:clrMapOvr>
    <a:masterClrMapping/>
  </p:clrMapOvr>
  <mc:AlternateContent xmlns:mc="http://schemas.openxmlformats.org/markup-compatibility/2006" xmlns:p14="http://schemas.microsoft.com/office/powerpoint/2010/main">
    <mc:Choice Requires="p14">
      <p:transition spd="slow">
        <p:blinds/>
      </p:transition>
    </mc:Choice>
    <mc:Fallback xmlns="" xmlns:m="http://schemas.openxmlformats.org/officeDocument/2006/math" xmlns:a14="http://schemas.microsoft.com/office/drawing/2010/main">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9"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Lucas</a:t>
            </a:r>
          </a:p>
        </p:txBody>
      </p:sp>
      <p:sp>
        <p:nvSpPr>
          <p:cNvPr id="12230"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78</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229">
                                            <p:bg/>
                                          </p:spTgt>
                                        </p:tgtEl>
                                        <p:attrNameLst>
                                          <p:attrName>style.visibility</p:attrName>
                                        </p:attrNameLst>
                                      </p:cBhvr>
                                      <p:to>
                                        <p:strVal val="visible"/>
                                      </p:to>
                                    </p:set>
                                    <p:anim calcmode="lin" valueType="num">
                                      <p:cBhvr>
                                        <p:cTn id="7" dur="500" fill="hold"/>
                                        <p:tgtEl>
                                          <p:spTgt spid="12229">
                                            <p:bg/>
                                          </p:spTgt>
                                        </p:tgtEl>
                                        <p:attrNameLst>
                                          <p:attrName>ppt_x</p:attrName>
                                        </p:attrNameLst>
                                      </p:cBhvr>
                                      <p:tavLst>
                                        <p:tav tm="0">
                                          <p:val>
                                            <p:strVal val="0-#ppt_w/2"/>
                                          </p:val>
                                        </p:tav>
                                        <p:tav tm="100000">
                                          <p:val>
                                            <p:strVal val="#ppt_x"/>
                                          </p:val>
                                        </p:tav>
                                      </p:tavLst>
                                    </p:anim>
                                    <p:anim calcmode="lin" valueType="num">
                                      <p:cBhvr>
                                        <p:cTn id="8" dur="500" fill="hold"/>
                                        <p:tgtEl>
                                          <p:spTgt spid="12229">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229">
                                            <p:txEl>
                                              <p:pRg st="0" end="0"/>
                                            </p:txEl>
                                          </p:spTgt>
                                        </p:tgtEl>
                                        <p:attrNameLst>
                                          <p:attrName>style.visibility</p:attrName>
                                        </p:attrNameLst>
                                      </p:cBhvr>
                                      <p:to>
                                        <p:strVal val="visible"/>
                                      </p:to>
                                    </p:set>
                                    <p:anim calcmode="lin" valueType="num">
                                      <p:cBhvr>
                                        <p:cTn id="11" dur="500" fill="hold"/>
                                        <p:tgtEl>
                                          <p:spTgt spid="12229">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2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29" grpId="1" build="p" animBg="1" advAuto="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2" name="Title 1"/>
          <p:cNvSpPr txBox="1">
            <a:spLocks noGrp="1"/>
          </p:cNvSpPr>
          <p:nvPr>
            <p:ph type="title"/>
          </p:nvPr>
        </p:nvSpPr>
        <p:spPr>
          <a:xfrm>
            <a:off x="2063536" y="320841"/>
            <a:ext cx="8911688" cy="960049"/>
          </a:xfrm>
          <a:prstGeom prst="rect">
            <a:avLst/>
          </a:prstGeom>
        </p:spPr>
        <p:txBody>
          <a:bodyPr/>
          <a:lstStyle>
            <a:lvl1pPr>
              <a:defRPr b="1">
                <a:solidFill>
                  <a:srgbClr val="C00000"/>
                </a:solidFill>
              </a:defRPr>
            </a:lvl1pPr>
          </a:lstStyle>
          <a:p>
            <a:r>
              <a:rPr dirty="0"/>
              <a:t>LUCAS</a:t>
            </a:r>
          </a:p>
        </p:txBody>
      </p:sp>
      <p:sp>
        <p:nvSpPr>
          <p:cNvPr id="12233" name="Content Placeholder 2"/>
          <p:cNvSpPr txBox="1">
            <a:spLocks noGrp="1"/>
          </p:cNvSpPr>
          <p:nvPr>
            <p:ph type="body" idx="1"/>
          </p:nvPr>
        </p:nvSpPr>
        <p:spPr>
          <a:xfrm>
            <a:off x="2063536" y="1168465"/>
            <a:ext cx="9879084" cy="5217696"/>
          </a:xfrm>
          <a:prstGeom prst="rect">
            <a:avLst/>
          </a:prstGeom>
        </p:spPr>
        <p:txBody>
          <a:bodyPr/>
          <a:lstStyle/>
          <a:p>
            <a:pPr marL="0" indent="0">
              <a:buSzTx/>
              <a:buFont typeface="Wingdings 3"/>
              <a:buNone/>
              <a:defRPr sz="2400" b="1">
                <a:solidFill>
                  <a:srgbClr val="002060"/>
                </a:solidFill>
              </a:defRPr>
            </a:pPr>
            <a:r>
              <a:rPr dirty="0"/>
              <a:t>Nuestra </a:t>
            </a:r>
            <a:r>
              <a:rPr dirty="0" err="1"/>
              <a:t>fuente</a:t>
            </a:r>
            <a:r>
              <a:rPr dirty="0"/>
              <a:t> post-</a:t>
            </a:r>
            <a:r>
              <a:rPr dirty="0" err="1"/>
              <a:t>apostólica</a:t>
            </a:r>
            <a:r>
              <a:rPr dirty="0"/>
              <a:t> </a:t>
            </a:r>
            <a:r>
              <a:rPr dirty="0" err="1"/>
              <a:t>más</a:t>
            </a:r>
            <a:r>
              <a:rPr dirty="0"/>
              <a:t> </a:t>
            </a:r>
            <a:r>
              <a:rPr dirty="0" err="1"/>
              <a:t>antigua</a:t>
            </a:r>
            <a:r>
              <a:rPr dirty="0"/>
              <a:t> (Ireneo, c. 180 d. C.) </a:t>
            </a:r>
            <a:r>
              <a:rPr dirty="0" err="1"/>
              <a:t>identifica</a:t>
            </a:r>
            <a:r>
              <a:rPr dirty="0"/>
              <a:t> a Lucas </a:t>
            </a:r>
            <a:r>
              <a:rPr dirty="0" err="1"/>
              <a:t>como</a:t>
            </a:r>
            <a:r>
              <a:rPr dirty="0"/>
              <a:t> </a:t>
            </a:r>
            <a:r>
              <a:rPr dirty="0" err="1"/>
              <a:t>el</a:t>
            </a:r>
            <a:r>
              <a:rPr dirty="0"/>
              <a:t> </a:t>
            </a:r>
            <a:r>
              <a:rPr dirty="0" err="1"/>
              <a:t>autor</a:t>
            </a:r>
            <a:r>
              <a:rPr dirty="0"/>
              <a:t> de </a:t>
            </a:r>
            <a:r>
              <a:rPr dirty="0" err="1"/>
              <a:t>los</a:t>
            </a:r>
            <a:r>
              <a:rPr dirty="0"/>
              <a:t> </a:t>
            </a:r>
            <a:r>
              <a:rPr dirty="0" err="1"/>
              <a:t>Hechos</a:t>
            </a:r>
            <a:r>
              <a:rPr dirty="0"/>
              <a:t> de </a:t>
            </a:r>
            <a:r>
              <a:rPr dirty="0" err="1"/>
              <a:t>los</a:t>
            </a:r>
            <a:r>
              <a:rPr dirty="0"/>
              <a:t> </a:t>
            </a:r>
            <a:r>
              <a:rPr dirty="0" err="1"/>
              <a:t>Apóstoles</a:t>
            </a:r>
            <a:r>
              <a:rPr dirty="0"/>
              <a:t>, </a:t>
            </a:r>
            <a:r>
              <a:rPr dirty="0" err="1"/>
              <a:t>como</a:t>
            </a:r>
            <a:r>
              <a:rPr dirty="0"/>
              <a:t> lo </a:t>
            </a:r>
            <a:r>
              <a:rPr dirty="0" err="1"/>
              <a:t>hace</a:t>
            </a:r>
            <a:r>
              <a:rPr dirty="0"/>
              <a:t> </a:t>
            </a:r>
            <a:r>
              <a:rPr dirty="0" err="1"/>
              <a:t>el</a:t>
            </a:r>
            <a:r>
              <a:rPr dirty="0"/>
              <a:t> </a:t>
            </a:r>
            <a:r>
              <a:rPr dirty="0" err="1"/>
              <a:t>título</a:t>
            </a:r>
            <a:r>
              <a:rPr dirty="0"/>
              <a:t> del </a:t>
            </a:r>
            <a:r>
              <a:rPr dirty="0" err="1"/>
              <a:t>evangelio</a:t>
            </a:r>
            <a:r>
              <a:rPr dirty="0"/>
              <a:t> </a:t>
            </a:r>
            <a:r>
              <a:rPr dirty="0" err="1"/>
              <a:t>en</a:t>
            </a:r>
            <a:r>
              <a:rPr dirty="0"/>
              <a:t> </a:t>
            </a:r>
            <a:r>
              <a:rPr dirty="0" err="1"/>
              <a:t>el</a:t>
            </a:r>
            <a:r>
              <a:rPr dirty="0"/>
              <a:t> </a:t>
            </a:r>
            <a:r>
              <a:rPr dirty="0" err="1"/>
              <a:t>manuscrito</a:t>
            </a:r>
            <a:r>
              <a:rPr dirty="0"/>
              <a:t> </a:t>
            </a:r>
            <a:r>
              <a:rPr dirty="0" err="1"/>
              <a:t>más</a:t>
            </a:r>
            <a:r>
              <a:rPr dirty="0"/>
              <a:t> </a:t>
            </a:r>
            <a:r>
              <a:rPr dirty="0" err="1"/>
              <a:t>antiguo</a:t>
            </a:r>
            <a:r>
              <a:rPr dirty="0"/>
              <a:t> </a:t>
            </a:r>
            <a:r>
              <a:rPr dirty="0" err="1"/>
              <a:t>existente</a:t>
            </a:r>
            <a:r>
              <a:rPr dirty="0"/>
              <a:t> (c. 200 d. C.).</a:t>
            </a:r>
          </a:p>
          <a:p>
            <a:pPr>
              <a:defRPr sz="2000">
                <a:latin typeface="Greekth"/>
                <a:ea typeface="Greekth"/>
                <a:cs typeface="Greekth"/>
                <a:sym typeface="Greekth"/>
              </a:defRPr>
            </a:pPr>
            <a:r>
              <a:rPr dirty="0" err="1"/>
              <a:t>Λουκ</a:t>
            </a:r>
            <a:r>
              <a:rPr dirty="0"/>
              <a:t>ας </a:t>
            </a:r>
            <a:r>
              <a:rPr i="1" dirty="0">
                <a:latin typeface="Century Gothic"/>
                <a:ea typeface="Century Gothic"/>
                <a:cs typeface="Century Gothic"/>
                <a:sym typeface="Century Gothic"/>
              </a:rPr>
              <a:t>al parecer él mismo era griego, médico de profesión y colaborador de Pablo (Col. 4:14; 2 Ti. 4:11;Phlmn24).</a:t>
            </a:r>
          </a:p>
          <a:p>
            <a:pPr>
              <a:defRPr sz="2000" i="1"/>
            </a:pPr>
            <a:r>
              <a:rPr dirty="0"/>
              <a:t>Parece </a:t>
            </a:r>
            <a:r>
              <a:rPr dirty="0" err="1"/>
              <a:t>haber</a:t>
            </a:r>
            <a:r>
              <a:rPr dirty="0"/>
              <a:t> </a:t>
            </a:r>
            <a:r>
              <a:rPr dirty="0" err="1"/>
              <a:t>acompañado</a:t>
            </a:r>
            <a:r>
              <a:rPr dirty="0"/>
              <a:t> a Pablo </a:t>
            </a:r>
            <a:r>
              <a:rPr dirty="0" err="1"/>
              <a:t>durante</a:t>
            </a:r>
            <a:r>
              <a:rPr dirty="0"/>
              <a:t> </a:t>
            </a:r>
            <a:r>
              <a:rPr dirty="0" err="1"/>
              <a:t>aquellas</a:t>
            </a:r>
            <a:r>
              <a:rPr dirty="0"/>
              <a:t> </a:t>
            </a:r>
            <a:r>
              <a:rPr dirty="0" err="1"/>
              <a:t>narraciones</a:t>
            </a:r>
            <a:r>
              <a:rPr dirty="0"/>
              <a:t> </a:t>
            </a:r>
            <a:r>
              <a:rPr dirty="0" err="1"/>
              <a:t>misioneras</a:t>
            </a:r>
            <a:r>
              <a:rPr dirty="0"/>
              <a:t> </a:t>
            </a:r>
            <a:r>
              <a:rPr dirty="0" err="1"/>
              <a:t>escritas</a:t>
            </a:r>
            <a:r>
              <a:rPr dirty="0"/>
              <a:t> </a:t>
            </a:r>
            <a:r>
              <a:rPr dirty="0" err="1"/>
              <a:t>en</a:t>
            </a:r>
            <a:r>
              <a:rPr dirty="0"/>
              <a:t> </a:t>
            </a:r>
            <a:r>
              <a:rPr dirty="0" err="1"/>
              <a:t>primera</a:t>
            </a:r>
            <a:r>
              <a:rPr dirty="0"/>
              <a:t> persona del plural (las </a:t>
            </a:r>
            <a:r>
              <a:rPr dirty="0" err="1"/>
              <a:t>secciones</a:t>
            </a:r>
            <a:r>
              <a:rPr dirty="0"/>
              <a:t> “</a:t>
            </a:r>
            <a:r>
              <a:rPr dirty="0" err="1"/>
              <a:t>nosotros</a:t>
            </a:r>
            <a:r>
              <a:rPr dirty="0"/>
              <a:t>” de </a:t>
            </a:r>
            <a:r>
              <a:rPr dirty="0" err="1"/>
              <a:t>los</a:t>
            </a:r>
            <a:r>
              <a:rPr dirty="0"/>
              <a:t> </a:t>
            </a:r>
            <a:r>
              <a:rPr dirty="0" err="1"/>
              <a:t>Hechos</a:t>
            </a:r>
            <a:r>
              <a:rPr dirty="0"/>
              <a:t>), </a:t>
            </a:r>
            <a:r>
              <a:rPr dirty="0" err="1"/>
              <a:t>comenzando</a:t>
            </a:r>
            <a:r>
              <a:rPr dirty="0"/>
              <a:t> </a:t>
            </a:r>
            <a:r>
              <a:rPr dirty="0" err="1"/>
              <a:t>en</a:t>
            </a:r>
            <a:r>
              <a:rPr dirty="0"/>
              <a:t> 16:10 (cf. 20:6; 21:1; 27:1).</a:t>
            </a:r>
            <a:endParaRPr dirty="0">
              <a:solidFill>
                <a:srgbClr val="000000"/>
              </a:solidFill>
            </a:endParaRPr>
          </a:p>
          <a:p>
            <a:pPr>
              <a:defRPr sz="2000" i="1">
                <a:solidFill>
                  <a:srgbClr val="000000"/>
                </a:solidFill>
              </a:defRPr>
            </a:pPr>
            <a:r>
              <a:rPr dirty="0"/>
              <a:t>En la </a:t>
            </a:r>
            <a:r>
              <a:rPr dirty="0" err="1"/>
              <a:t>lista</a:t>
            </a:r>
            <a:r>
              <a:rPr dirty="0"/>
              <a:t> </a:t>
            </a:r>
            <a:r>
              <a:rPr dirty="0" err="1"/>
              <a:t>canónica</a:t>
            </a:r>
            <a:r>
              <a:rPr dirty="0"/>
              <a:t> </a:t>
            </a:r>
            <a:r>
              <a:rPr dirty="0" err="1"/>
              <a:t>más</a:t>
            </a:r>
            <a:r>
              <a:rPr dirty="0"/>
              <a:t> </a:t>
            </a:r>
            <a:r>
              <a:rPr dirty="0" err="1"/>
              <a:t>antigua</a:t>
            </a:r>
            <a:r>
              <a:rPr dirty="0"/>
              <a:t>, </a:t>
            </a:r>
            <a:r>
              <a:rPr dirty="0" err="1"/>
              <a:t>el</a:t>
            </a:r>
            <a:r>
              <a:rPr dirty="0"/>
              <a:t> </a:t>
            </a:r>
            <a:r>
              <a:rPr dirty="0" err="1"/>
              <a:t>Fragmento</a:t>
            </a:r>
            <a:r>
              <a:rPr dirty="0"/>
              <a:t> </a:t>
            </a:r>
            <a:r>
              <a:rPr dirty="0" err="1"/>
              <a:t>Muratoriano</a:t>
            </a:r>
            <a:r>
              <a:rPr dirty="0"/>
              <a:t> (finales del 2</a:t>
            </a:r>
            <a:r>
              <a:rPr baseline="30000" dirty="0"/>
              <a:t>ndo </a:t>
            </a:r>
            <a:r>
              <a:rPr dirty="0" err="1"/>
              <a:t>siglo</a:t>
            </a:r>
            <a:r>
              <a:rPr dirty="0"/>
              <a:t>), se indica que </a:t>
            </a:r>
            <a:r>
              <a:rPr dirty="0" err="1"/>
              <a:t>el</a:t>
            </a:r>
            <a:r>
              <a:rPr dirty="0"/>
              <a:t> “</a:t>
            </a:r>
            <a:r>
              <a:rPr dirty="0" err="1"/>
              <a:t>Tercer</a:t>
            </a:r>
            <a:r>
              <a:rPr dirty="0"/>
              <a:t> </a:t>
            </a:r>
            <a:r>
              <a:rPr dirty="0" err="1"/>
              <a:t>Evangelio</a:t>
            </a:r>
            <a:r>
              <a:rPr dirty="0"/>
              <a:t>” es Lucas.</a:t>
            </a:r>
          </a:p>
          <a:p>
            <a:pPr>
              <a:defRPr sz="2000" i="1">
                <a:solidFill>
                  <a:srgbClr val="000000"/>
                </a:solidFill>
              </a:defRPr>
            </a:pPr>
            <a:r>
              <a:rPr dirty="0"/>
              <a:t>Junto con </a:t>
            </a:r>
            <a:r>
              <a:rPr dirty="0" err="1"/>
              <a:t>el</a:t>
            </a:r>
            <a:r>
              <a:rPr dirty="0"/>
              <a:t> Libro de </a:t>
            </a:r>
            <a:r>
              <a:rPr dirty="0" err="1"/>
              <a:t>los</a:t>
            </a:r>
            <a:r>
              <a:rPr dirty="0"/>
              <a:t> </a:t>
            </a:r>
            <a:r>
              <a:rPr dirty="0" err="1"/>
              <a:t>Hechos</a:t>
            </a:r>
            <a:r>
              <a:rPr dirty="0"/>
              <a:t>, Lucas </a:t>
            </a:r>
            <a:r>
              <a:rPr dirty="0" err="1"/>
              <a:t>escribió</a:t>
            </a:r>
            <a:r>
              <a:rPr dirty="0"/>
              <a:t> </a:t>
            </a:r>
            <a:r>
              <a:rPr dirty="0" err="1"/>
              <a:t>aproximadamente</a:t>
            </a:r>
            <a:r>
              <a:rPr dirty="0"/>
              <a:t> </a:t>
            </a:r>
            <a:r>
              <a:rPr dirty="0" err="1"/>
              <a:t>el</a:t>
            </a:r>
            <a:r>
              <a:rPr dirty="0"/>
              <a:t> 28% del NT, un poco </a:t>
            </a:r>
            <a:r>
              <a:rPr dirty="0" err="1"/>
              <a:t>más</a:t>
            </a:r>
            <a:r>
              <a:rPr dirty="0"/>
              <a:t> que Pablo, con un 25%.</a:t>
            </a:r>
          </a:p>
        </p:txBody>
      </p:sp>
      <p:sp>
        <p:nvSpPr>
          <p:cNvPr id="12234" name="Slide Number Placeholder 4"/>
          <p:cNvSpPr txBox="1">
            <a:spLocks noGrp="1"/>
          </p:cNvSpPr>
          <p:nvPr>
            <p:ph type="sldNum" sz="quarter" idx="2"/>
          </p:nvPr>
        </p:nvSpPr>
        <p:spPr>
          <a:xfrm>
            <a:off x="531811"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79</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33">
                                            <p:bg/>
                                          </p:spTgt>
                                        </p:tgtEl>
                                        <p:attrNameLst>
                                          <p:attrName>style.visibility</p:attrName>
                                        </p:attrNameLst>
                                      </p:cBhvr>
                                      <p:to>
                                        <p:strVal val="visible"/>
                                      </p:to>
                                    </p:set>
                                    <p:anim calcmode="lin" valueType="num">
                                      <p:cBhvr>
                                        <p:cTn id="7" dur="500" fill="hold"/>
                                        <p:tgtEl>
                                          <p:spTgt spid="12233">
                                            <p:bg/>
                                          </p:spTgt>
                                        </p:tgtEl>
                                        <p:attrNameLst>
                                          <p:attrName>ppt_w</p:attrName>
                                        </p:attrNameLst>
                                      </p:cBhvr>
                                      <p:tavLst>
                                        <p:tav tm="0">
                                          <p:val>
                                            <p:fltVal val="0"/>
                                          </p:val>
                                        </p:tav>
                                        <p:tav tm="100000">
                                          <p:val>
                                            <p:strVal val="#ppt_w"/>
                                          </p:val>
                                        </p:tav>
                                      </p:tavLst>
                                    </p:anim>
                                    <p:anim calcmode="lin" valueType="num">
                                      <p:cBhvr>
                                        <p:cTn id="8" dur="500" fill="hold"/>
                                        <p:tgtEl>
                                          <p:spTgt spid="1223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33">
                                            <p:txEl>
                                              <p:pRg st="0" end="0"/>
                                            </p:txEl>
                                          </p:spTgt>
                                        </p:tgtEl>
                                        <p:attrNameLst>
                                          <p:attrName>style.visibility</p:attrName>
                                        </p:attrNameLst>
                                      </p:cBhvr>
                                      <p:to>
                                        <p:strVal val="visible"/>
                                      </p:to>
                                    </p:set>
                                    <p:anim calcmode="lin" valueType="num">
                                      <p:cBhvr>
                                        <p:cTn id="11" dur="500" fill="hold"/>
                                        <p:tgtEl>
                                          <p:spTgt spid="1223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33">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233">
                                            <p:txEl>
                                              <p:pRg st="1" end="1"/>
                                            </p:txEl>
                                          </p:spTgt>
                                        </p:tgtEl>
                                        <p:attrNameLst>
                                          <p:attrName>style.visibility</p:attrName>
                                        </p:attrNameLst>
                                      </p:cBhvr>
                                      <p:to>
                                        <p:strVal val="visible"/>
                                      </p:to>
                                    </p:set>
                                    <p:anim calcmode="lin" valueType="num">
                                      <p:cBhvr>
                                        <p:cTn id="17" dur="500" fill="hold"/>
                                        <p:tgtEl>
                                          <p:spTgt spid="12233">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233">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233">
                                            <p:txEl>
                                              <p:pRg st="2" end="2"/>
                                            </p:txEl>
                                          </p:spTgt>
                                        </p:tgtEl>
                                        <p:attrNameLst>
                                          <p:attrName>style.visibility</p:attrName>
                                        </p:attrNameLst>
                                      </p:cBhvr>
                                      <p:to>
                                        <p:strVal val="visible"/>
                                      </p:to>
                                    </p:set>
                                    <p:anim calcmode="lin" valueType="num">
                                      <p:cBhvr>
                                        <p:cTn id="23" dur="500" fill="hold"/>
                                        <p:tgtEl>
                                          <p:spTgt spid="12233">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233">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233">
                                            <p:txEl>
                                              <p:pRg st="3" end="3"/>
                                            </p:txEl>
                                          </p:spTgt>
                                        </p:tgtEl>
                                        <p:attrNameLst>
                                          <p:attrName>style.visibility</p:attrName>
                                        </p:attrNameLst>
                                      </p:cBhvr>
                                      <p:to>
                                        <p:strVal val="visible"/>
                                      </p:to>
                                    </p:set>
                                    <p:anim calcmode="lin" valueType="num">
                                      <p:cBhvr>
                                        <p:cTn id="29" dur="500" fill="hold"/>
                                        <p:tgtEl>
                                          <p:spTgt spid="12233">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233">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23" presetClass="entr" presetSubtype="16" fill="hold" grpId="1" nodeType="clickEffect">
                                  <p:stCondLst>
                                    <p:cond delay="0"/>
                                  </p:stCondLst>
                                  <p:iterate>
                                    <p:tmAbs val="0"/>
                                  </p:iterate>
                                  <p:childTnLst>
                                    <p:set>
                                      <p:cBhvr>
                                        <p:cTn id="34" fill="hold"/>
                                        <p:tgtEl>
                                          <p:spTgt spid="12233">
                                            <p:txEl>
                                              <p:pRg st="4" end="4"/>
                                            </p:txEl>
                                          </p:spTgt>
                                        </p:tgtEl>
                                        <p:attrNameLst>
                                          <p:attrName>style.visibility</p:attrName>
                                        </p:attrNameLst>
                                      </p:cBhvr>
                                      <p:to>
                                        <p:strVal val="visible"/>
                                      </p:to>
                                    </p:set>
                                    <p:anim calcmode="lin" valueType="num">
                                      <p:cBhvr>
                                        <p:cTn id="35" dur="500" fill="hold"/>
                                        <p:tgtEl>
                                          <p:spTgt spid="12233">
                                            <p:txEl>
                                              <p:pRg st="4" end="4"/>
                                            </p:txEl>
                                          </p:spTgt>
                                        </p:tgtEl>
                                        <p:attrNameLst>
                                          <p:attrName>ppt_w</p:attrName>
                                        </p:attrNameLst>
                                      </p:cBhvr>
                                      <p:tavLst>
                                        <p:tav tm="0">
                                          <p:val>
                                            <p:fltVal val="0"/>
                                          </p:val>
                                        </p:tav>
                                        <p:tav tm="100000">
                                          <p:val>
                                            <p:strVal val="#ppt_w"/>
                                          </p:val>
                                        </p:tav>
                                      </p:tavLst>
                                    </p:anim>
                                    <p:anim calcmode="lin" valueType="num">
                                      <p:cBhvr>
                                        <p:cTn id="36" dur="500" fill="hold"/>
                                        <p:tgtEl>
                                          <p:spTgt spid="12233">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3" grpId="1" build="p"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666699"/>
        </a:solidFill>
        <a:effectLst/>
      </p:bgPr>
    </p:bg>
    <p:spTree>
      <p:nvGrpSpPr>
        <p:cNvPr id="1" name=""/>
        <p:cNvGrpSpPr/>
        <p:nvPr/>
      </p:nvGrpSpPr>
      <p:grpSpPr>
        <a:xfrm>
          <a:off x="0" y="0"/>
          <a:ext cx="0" cy="0"/>
          <a:chOff x="0" y="0"/>
          <a:chExt cx="0" cy="0"/>
        </a:xfrm>
      </p:grpSpPr>
      <p:sp>
        <p:nvSpPr>
          <p:cNvPr id="11881" name="Rectangle 4"/>
          <p:cNvSpPr txBox="1">
            <a:spLocks noGrp="1"/>
          </p:cNvSpPr>
          <p:nvPr>
            <p:ph type="title"/>
          </p:nvPr>
        </p:nvSpPr>
        <p:spPr>
          <a:xfrm>
            <a:off x="1676400" y="6172200"/>
            <a:ext cx="8839200" cy="533400"/>
          </a:xfrm>
          <a:prstGeom prst="rect">
            <a:avLst/>
          </a:prstGeom>
        </p:spPr>
        <p:txBody>
          <a:bodyPr/>
          <a:lstStyle>
            <a:lvl1pPr algn="l">
              <a:defRPr sz="2400">
                <a:latin typeface="Arial Narrow"/>
                <a:ea typeface="Arial Narrow"/>
                <a:cs typeface="Arial Narrow"/>
                <a:sym typeface="Arial Narrow"/>
              </a:defRPr>
            </a:lvl1pPr>
          </a:lstStyle>
          <a:p>
            <a:r>
              <a:t>.</a:t>
            </a:r>
          </a:p>
        </p:txBody>
      </p:sp>
      <p:sp>
        <p:nvSpPr>
          <p:cNvPr id="11882" name="Content Placeholder 1"/>
          <p:cNvSpPr txBox="1">
            <a:spLocks noGrp="1"/>
          </p:cNvSpPr>
          <p:nvPr>
            <p:ph type="body" sz="quarter" idx="1"/>
          </p:nvPr>
        </p:nvSpPr>
        <p:spPr>
          <a:xfrm>
            <a:off x="9372599" y="1794510"/>
            <a:ext cx="2651762" cy="3268980"/>
          </a:xfrm>
          <a:prstGeom prst="rect">
            <a:avLst/>
          </a:prstGeom>
        </p:spPr>
        <p:txBody>
          <a:bodyPr/>
          <a:lstStyle>
            <a:lvl1pPr marL="0" indent="0">
              <a:buSzTx/>
              <a:buFont typeface="Wingdings"/>
              <a:buNone/>
              <a:defRPr>
                <a:latin typeface="Arial Narrow"/>
                <a:ea typeface="Arial Narrow"/>
                <a:cs typeface="Arial Narrow"/>
                <a:sym typeface="Arial Narrow"/>
              </a:defRPr>
            </a:lvl1pPr>
          </a:lstStyle>
          <a:p>
            <a:r>
              <a:t>Maqueta del Templo de Herodes basada en Josefo y excavación arqueológica</a:t>
            </a:r>
          </a:p>
        </p:txBody>
      </p:sp>
      <p:pic>
        <p:nvPicPr>
          <p:cNvPr id="11883" name="Picture 2" descr="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0"/>
            <a:ext cx="9144000" cy="6858000"/>
          </a:xfrm>
          <a:prstGeom prst="rect">
            <a:avLst/>
          </a:prstGeom>
          <a:ln w="12700">
            <a:miter lim="400000"/>
          </a:ln>
        </p:spPr>
      </p:pic>
    </p:spTree>
  </p:cSld>
  <p:clrMapOvr>
    <a:masterClrMapping/>
  </p:clrMapOvr>
  <p:transition spd="med"/>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 name="Title 1"/>
          <p:cNvSpPr txBox="1">
            <a:spLocks noGrp="1"/>
          </p:cNvSpPr>
          <p:nvPr>
            <p:ph type="title"/>
          </p:nvPr>
        </p:nvSpPr>
        <p:spPr>
          <a:xfrm>
            <a:off x="1854987" y="319309"/>
            <a:ext cx="8911688" cy="739470"/>
          </a:xfrm>
          <a:prstGeom prst="rect">
            <a:avLst/>
          </a:prstGeom>
        </p:spPr>
        <p:txBody>
          <a:bodyPr/>
          <a:lstStyle>
            <a:lvl1pPr>
              <a:defRPr b="1">
                <a:solidFill>
                  <a:srgbClr val="C00000"/>
                </a:solidFill>
              </a:defRPr>
            </a:lvl1pPr>
          </a:lstStyle>
          <a:p>
            <a:r>
              <a:t>LUCAS, HISTORIADOR Y TEÓLOGO</a:t>
            </a:r>
          </a:p>
        </p:txBody>
      </p:sp>
      <p:sp>
        <p:nvSpPr>
          <p:cNvPr id="12237" name="Content Placeholder 2"/>
          <p:cNvSpPr txBox="1">
            <a:spLocks noGrp="1"/>
          </p:cNvSpPr>
          <p:nvPr>
            <p:ph type="body" idx="1"/>
          </p:nvPr>
        </p:nvSpPr>
        <p:spPr>
          <a:xfrm>
            <a:off x="1854987" y="1058777"/>
            <a:ext cx="10136987" cy="5799223"/>
          </a:xfrm>
          <a:prstGeom prst="rect">
            <a:avLst/>
          </a:prstGeom>
        </p:spPr>
        <p:txBody>
          <a:bodyPr/>
          <a:lstStyle/>
          <a:p>
            <a:pPr marL="0" indent="0">
              <a:buSzTx/>
              <a:buFont typeface="Wingdings 3"/>
              <a:buNone/>
              <a:defRPr sz="2400" b="1" i="1">
                <a:solidFill>
                  <a:srgbClr val="002060"/>
                </a:solidFill>
              </a:defRPr>
            </a:pPr>
            <a:r>
              <a:t>Loukas </a:t>
            </a:r>
            <a:r>
              <a:rPr i="0"/>
              <a:t>era un cristiano de 2</a:t>
            </a:r>
            <a:r>
              <a:rPr i="0" baseline="30000"/>
              <a:t>nda </a:t>
            </a:r>
            <a:r>
              <a:rPr i="0"/>
              <a:t>Generación.</a:t>
            </a:r>
          </a:p>
          <a:p>
            <a:pPr marL="742950" lvl="1" indent="-285750">
              <a:defRPr sz="2000" i="1"/>
            </a:pPr>
            <a:r>
              <a:t>Aunque no fue testigo ocular de la vida de Jesús, investigó cuidadosamente a través de los ojos de otros que fueron testigos oculares (Lc. 1:2-3).</a:t>
            </a:r>
            <a:endParaRPr sz="1600"/>
          </a:p>
          <a:p>
            <a:pPr marL="742950" lvl="1" indent="-285750">
              <a:defRPr sz="2000" i="1"/>
            </a:pPr>
            <a:r>
              <a:t>Como historiador, trató de componer “un relato ordenado” de la vida de Jesús (Lc 1,1).</a:t>
            </a:r>
            <a:endParaRPr sz="1600"/>
          </a:p>
          <a:p>
            <a:pPr marL="742950" lvl="1" indent="-285750">
              <a:defRPr sz="2000" i="1">
                <a:solidFill>
                  <a:srgbClr val="000000"/>
                </a:solidFill>
              </a:defRPr>
            </a:pPr>
            <a:r>
              <a:t>Sus prólogos son similares al género de los antiguos prefacios de obras literarias destinadas a ser leídas por el público.</a:t>
            </a:r>
          </a:p>
          <a:p>
            <a:pPr marL="742950" lvl="1" indent="-285750">
              <a:defRPr sz="2000" i="1"/>
            </a:pPr>
            <a:r>
              <a:t>Como teólogo cristiano, escribió para convencer a otros de la verdad de las afirmaciones de Jesús.</a:t>
            </a:r>
            <a:endParaRPr sz="1600"/>
          </a:p>
          <a:p>
            <a:pPr marL="742950" lvl="1" indent="-285750">
              <a:defRPr sz="2000" i="1"/>
            </a:pPr>
            <a:r>
              <a:t>Más tarde, compuso una historia de la comunidad cristiana primitiva desde Pentecostés hasta el encarcelamiento romano de San Pablo.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37">
                                            <p:bg/>
                                          </p:spTgt>
                                        </p:tgtEl>
                                        <p:attrNameLst>
                                          <p:attrName>style.visibility</p:attrName>
                                        </p:attrNameLst>
                                      </p:cBhvr>
                                      <p:to>
                                        <p:strVal val="visible"/>
                                      </p:to>
                                    </p:set>
                                    <p:anim calcmode="lin" valueType="num">
                                      <p:cBhvr>
                                        <p:cTn id="7" dur="500" fill="hold"/>
                                        <p:tgtEl>
                                          <p:spTgt spid="12237">
                                            <p:bg/>
                                          </p:spTgt>
                                        </p:tgtEl>
                                        <p:attrNameLst>
                                          <p:attrName>ppt_w</p:attrName>
                                        </p:attrNameLst>
                                      </p:cBhvr>
                                      <p:tavLst>
                                        <p:tav tm="0">
                                          <p:val>
                                            <p:fltVal val="0"/>
                                          </p:val>
                                        </p:tav>
                                        <p:tav tm="100000">
                                          <p:val>
                                            <p:strVal val="#ppt_w"/>
                                          </p:val>
                                        </p:tav>
                                      </p:tavLst>
                                    </p:anim>
                                    <p:anim calcmode="lin" valueType="num">
                                      <p:cBhvr>
                                        <p:cTn id="8" dur="500" fill="hold"/>
                                        <p:tgtEl>
                                          <p:spTgt spid="1223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37">
                                            <p:txEl>
                                              <p:pRg st="0" end="0"/>
                                            </p:txEl>
                                          </p:spTgt>
                                        </p:tgtEl>
                                        <p:attrNameLst>
                                          <p:attrName>style.visibility</p:attrName>
                                        </p:attrNameLst>
                                      </p:cBhvr>
                                      <p:to>
                                        <p:strVal val="visible"/>
                                      </p:to>
                                    </p:set>
                                    <p:anim calcmode="lin" valueType="num">
                                      <p:cBhvr>
                                        <p:cTn id="11" dur="500" fill="hold"/>
                                        <p:tgtEl>
                                          <p:spTgt spid="1223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37">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237">
                                            <p:txEl>
                                              <p:pRg st="1" end="1"/>
                                            </p:txEl>
                                          </p:spTgt>
                                        </p:tgtEl>
                                        <p:attrNameLst>
                                          <p:attrName>style.visibility</p:attrName>
                                        </p:attrNameLst>
                                      </p:cBhvr>
                                      <p:to>
                                        <p:strVal val="visible"/>
                                      </p:to>
                                    </p:set>
                                    <p:anim calcmode="lin" valueType="num">
                                      <p:cBhvr>
                                        <p:cTn id="15" dur="500" fill="hold"/>
                                        <p:tgtEl>
                                          <p:spTgt spid="12237">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237">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237">
                                            <p:txEl>
                                              <p:pRg st="2" end="2"/>
                                            </p:txEl>
                                          </p:spTgt>
                                        </p:tgtEl>
                                        <p:attrNameLst>
                                          <p:attrName>style.visibility</p:attrName>
                                        </p:attrNameLst>
                                      </p:cBhvr>
                                      <p:to>
                                        <p:strVal val="visible"/>
                                      </p:to>
                                    </p:set>
                                    <p:anim calcmode="lin" valueType="num">
                                      <p:cBhvr>
                                        <p:cTn id="19" dur="500" fill="hold"/>
                                        <p:tgtEl>
                                          <p:spTgt spid="12237">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237">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237">
                                            <p:txEl>
                                              <p:pRg st="3" end="3"/>
                                            </p:txEl>
                                          </p:spTgt>
                                        </p:tgtEl>
                                        <p:attrNameLst>
                                          <p:attrName>style.visibility</p:attrName>
                                        </p:attrNameLst>
                                      </p:cBhvr>
                                      <p:to>
                                        <p:strVal val="visible"/>
                                      </p:to>
                                    </p:set>
                                    <p:anim calcmode="lin" valueType="num">
                                      <p:cBhvr>
                                        <p:cTn id="23" dur="500" fill="hold"/>
                                        <p:tgtEl>
                                          <p:spTgt spid="12237">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237">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237">
                                            <p:txEl>
                                              <p:pRg st="4" end="4"/>
                                            </p:txEl>
                                          </p:spTgt>
                                        </p:tgtEl>
                                        <p:attrNameLst>
                                          <p:attrName>style.visibility</p:attrName>
                                        </p:attrNameLst>
                                      </p:cBhvr>
                                      <p:to>
                                        <p:strVal val="visible"/>
                                      </p:to>
                                    </p:set>
                                    <p:anim calcmode="lin" valueType="num">
                                      <p:cBhvr>
                                        <p:cTn id="27" dur="500" fill="hold"/>
                                        <p:tgtEl>
                                          <p:spTgt spid="12237">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2237">
                                            <p:txEl>
                                              <p:pRg st="4" end="4"/>
                                            </p:txEl>
                                          </p:spTgt>
                                        </p:tgtEl>
                                        <p:attrNameLst>
                                          <p:attrName>ppt_h</p:attrName>
                                        </p:attrNameLst>
                                      </p:cBhvr>
                                      <p:tavLst>
                                        <p:tav tm="0">
                                          <p:val>
                                            <p:fltVal val="0"/>
                                          </p:val>
                                        </p:tav>
                                        <p:tav tm="100000">
                                          <p:val>
                                            <p:strVal val="#ppt_h"/>
                                          </p:val>
                                        </p:tav>
                                      </p:tavLst>
                                    </p:anim>
                                  </p:childTnLst>
                                </p:cTn>
                              </p:par>
                              <p:par>
                                <p:cTn id="29" presetID="23" presetClass="entr" presetSubtype="16" fill="hold" grpId="1" nodeType="withEffect">
                                  <p:stCondLst>
                                    <p:cond delay="0"/>
                                  </p:stCondLst>
                                  <p:iterate>
                                    <p:tmAbs val="0"/>
                                  </p:iterate>
                                  <p:childTnLst>
                                    <p:set>
                                      <p:cBhvr>
                                        <p:cTn id="30" fill="hold"/>
                                        <p:tgtEl>
                                          <p:spTgt spid="12237">
                                            <p:txEl>
                                              <p:pRg st="5" end="5"/>
                                            </p:txEl>
                                          </p:spTgt>
                                        </p:tgtEl>
                                        <p:attrNameLst>
                                          <p:attrName>style.visibility</p:attrName>
                                        </p:attrNameLst>
                                      </p:cBhvr>
                                      <p:to>
                                        <p:strVal val="visible"/>
                                      </p:to>
                                    </p:set>
                                    <p:anim calcmode="lin" valueType="num">
                                      <p:cBhvr>
                                        <p:cTn id="31" dur="500" fill="hold"/>
                                        <p:tgtEl>
                                          <p:spTgt spid="12237">
                                            <p:txEl>
                                              <p:pRg st="5" end="5"/>
                                            </p:txEl>
                                          </p:spTgt>
                                        </p:tgtEl>
                                        <p:attrNameLst>
                                          <p:attrName>ppt_w</p:attrName>
                                        </p:attrNameLst>
                                      </p:cBhvr>
                                      <p:tavLst>
                                        <p:tav tm="0">
                                          <p:val>
                                            <p:fltVal val="0"/>
                                          </p:val>
                                        </p:tav>
                                        <p:tav tm="100000">
                                          <p:val>
                                            <p:strVal val="#ppt_w"/>
                                          </p:val>
                                        </p:tav>
                                      </p:tavLst>
                                    </p:anim>
                                    <p:anim calcmode="lin" valueType="num">
                                      <p:cBhvr>
                                        <p:cTn id="32" dur="500" fill="hold"/>
                                        <p:tgtEl>
                                          <p:spTgt spid="12237">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7" grpId="1" build="p" animBg="1" advAuto="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9" name="Title 1"/>
          <p:cNvSpPr txBox="1">
            <a:spLocks noGrp="1"/>
          </p:cNvSpPr>
          <p:nvPr>
            <p:ph type="title"/>
          </p:nvPr>
        </p:nvSpPr>
        <p:spPr>
          <a:xfrm>
            <a:off x="2318966" y="304133"/>
            <a:ext cx="4854357" cy="666212"/>
          </a:xfrm>
          <a:prstGeom prst="rect">
            <a:avLst/>
          </a:prstGeom>
        </p:spPr>
        <p:txBody>
          <a:bodyPr/>
          <a:lstStyle>
            <a:lvl1pPr>
              <a:defRPr b="1">
                <a:solidFill>
                  <a:srgbClr val="FFC000"/>
                </a:solidFill>
              </a:defRPr>
            </a:lvl1pPr>
          </a:lstStyle>
          <a:p>
            <a:r>
              <a:t>Dichos de Jesús</a:t>
            </a:r>
          </a:p>
        </p:txBody>
      </p:sp>
      <p:sp>
        <p:nvSpPr>
          <p:cNvPr id="12240" name="Content Placeholder 2"/>
          <p:cNvSpPr txBox="1">
            <a:spLocks noGrp="1"/>
          </p:cNvSpPr>
          <p:nvPr>
            <p:ph type="body" sz="half" idx="1"/>
          </p:nvPr>
        </p:nvSpPr>
        <p:spPr>
          <a:xfrm>
            <a:off x="2589211" y="1267326"/>
            <a:ext cx="4854357" cy="4605156"/>
          </a:xfrm>
          <a:prstGeom prst="rect">
            <a:avLst/>
          </a:prstGeom>
        </p:spPr>
        <p:txBody>
          <a:bodyPr/>
          <a:lstStyle/>
          <a:p>
            <a:pPr marL="0" indent="0" defTabSz="402336">
              <a:spcBef>
                <a:spcPts val="800"/>
              </a:spcBef>
              <a:buSzTx/>
              <a:buFont typeface="Wingdings 3"/>
              <a:buNone/>
              <a:defRPr sz="2112">
                <a:solidFill>
                  <a:srgbClr val="FFFFFF"/>
                </a:solidFill>
              </a:defRPr>
            </a:pPr>
            <a:r>
              <a:t>Entre el medio millón de textos aproximadamente que hay en el Oxirrinco, recientemente se ha descubierto un papiro, un fragmento de un texto de los “dichos de Jesús”. Basándose en la paleografía, los investigadores lo han asignado a principios del 2</a:t>
            </a:r>
            <a:r>
              <a:rPr baseline="29727"/>
              <a:t>ndo </a:t>
            </a:r>
            <a:r>
              <a:t> siglo a.C. Tiene algunos paralelismos con Lucas 12:13-21. Teóricamente, podría pertenecer a las colecciones que Lucas menciona al comienzo de su evangelio (Lc. 1:1-2).</a:t>
            </a:r>
          </a:p>
        </p:txBody>
      </p:sp>
      <p:sp>
        <p:nvSpPr>
          <p:cNvPr id="12241" name="Slide Number Placeholder 4"/>
          <p:cNvSpPr txBox="1">
            <a:spLocks noGrp="1"/>
          </p:cNvSpPr>
          <p:nvPr>
            <p:ph type="sldNum" sz="quarter" idx="2"/>
          </p:nvPr>
        </p:nvSpPr>
        <p:spPr>
          <a:xfrm>
            <a:off x="531811"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81</a:t>
            </a:fld>
            <a:endParaRPr/>
          </a:p>
        </p:txBody>
      </p:sp>
      <p:pic>
        <p:nvPicPr>
          <p:cNvPr id="12242" name="Content Placeholder 8" descr="Content Placeholder 8"/>
          <p:cNvPicPr>
            <a:picLocks noChangeAspect="1"/>
          </p:cNvPicPr>
          <p:nvPr/>
        </p:nvPicPr>
        <p:blipFill>
          <a:blip r:embed="rId2"/>
          <a:stretch>
            <a:fillRect/>
          </a:stretch>
        </p:blipFill>
        <p:spPr>
          <a:xfrm>
            <a:off x="7571753" y="40998"/>
            <a:ext cx="2407920" cy="6776003"/>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4" name="Title 1"/>
          <p:cNvSpPr txBox="1">
            <a:spLocks noGrp="1"/>
          </p:cNvSpPr>
          <p:nvPr>
            <p:ph type="title"/>
          </p:nvPr>
        </p:nvSpPr>
        <p:spPr>
          <a:xfrm>
            <a:off x="1857996" y="344904"/>
            <a:ext cx="8911688" cy="1280892"/>
          </a:xfrm>
          <a:prstGeom prst="rect">
            <a:avLst/>
          </a:prstGeom>
        </p:spPr>
        <p:txBody>
          <a:bodyPr/>
          <a:lstStyle>
            <a:lvl1pPr>
              <a:defRPr b="1">
                <a:solidFill>
                  <a:srgbClr val="C00000"/>
                </a:solidFill>
              </a:defRPr>
            </a:lvl1pPr>
          </a:lstStyle>
          <a:p>
            <a:r>
              <a:t>SOBRE LA ESCRITURA DE LA HISTORIA</a:t>
            </a:r>
          </a:p>
        </p:txBody>
      </p:sp>
      <p:sp>
        <p:nvSpPr>
          <p:cNvPr id="12245" name="Content Placeholder 2"/>
          <p:cNvSpPr txBox="1">
            <a:spLocks noGrp="1"/>
          </p:cNvSpPr>
          <p:nvPr>
            <p:ph type="body" idx="1"/>
          </p:nvPr>
        </p:nvSpPr>
        <p:spPr>
          <a:xfrm>
            <a:off x="1970671" y="1271335"/>
            <a:ext cx="9887954" cy="5586665"/>
          </a:xfrm>
          <a:prstGeom prst="rect">
            <a:avLst/>
          </a:prstGeom>
        </p:spPr>
        <p:txBody>
          <a:bodyPr/>
          <a:lstStyle/>
          <a:p>
            <a:pPr marL="0" indent="0">
              <a:buSzTx/>
              <a:buFont typeface="Wingdings 3"/>
              <a:buNone/>
              <a:defRPr sz="2400" b="1">
                <a:solidFill>
                  <a:srgbClr val="002060"/>
                </a:solidFill>
              </a:defRPr>
            </a:pPr>
            <a:r>
              <a:t>En la obra de Lucas como historiador se aprecian varias características importantes:</a:t>
            </a:r>
          </a:p>
          <a:p>
            <a:pPr marL="742950" lvl="1" indent="-285750">
              <a:defRPr sz="2000" i="1"/>
            </a:pPr>
            <a:r>
              <a:t>Proporciona un marco histórico para su relato, vinculando la historia de Jesús con figuras mundiales conocidas como Herodes el Grande (Lc. 1:5), César Augusto (Lc. 2:1), Quirino (Lc. 2:2), César Tiberíades, Poncio Pilato, Herodes Antipas, Herodes Felipe y Lisanias (Lc 3, 1-2).</a:t>
            </a:r>
            <a:endParaRPr sz="1600"/>
          </a:p>
          <a:p>
            <a:pPr marL="742950" lvl="1" indent="-285750">
              <a:defRPr sz="2000" i="1"/>
            </a:pPr>
            <a:r>
              <a:t>También proporciona un contexto judío durante los sumos sacerdocios de Anás y Caifás (Lc. 3:2).</a:t>
            </a:r>
            <a:endParaRPr sz="1600"/>
          </a:p>
          <a:p>
            <a:pPr marL="742950" lvl="1" indent="-285750">
              <a:defRPr sz="2000" i="1"/>
            </a:pPr>
            <a:r>
              <a:t>Su preocupación por la historicidad exacta muestra un conocimiento notable de la cultura, las prácticas y los procedimientos legales romanos.</a:t>
            </a:r>
          </a:p>
        </p:txBody>
      </p:sp>
      <p:sp>
        <p:nvSpPr>
          <p:cNvPr id="12246" name="Slide Number Placeholder 4"/>
          <p:cNvSpPr txBox="1">
            <a:spLocks noGrp="1"/>
          </p:cNvSpPr>
          <p:nvPr>
            <p:ph type="sldNum" sz="quarter" idx="2"/>
          </p:nvPr>
        </p:nvSpPr>
        <p:spPr>
          <a:xfrm>
            <a:off x="531811"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82</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45">
                                            <p:bg/>
                                          </p:spTgt>
                                        </p:tgtEl>
                                        <p:attrNameLst>
                                          <p:attrName>style.visibility</p:attrName>
                                        </p:attrNameLst>
                                      </p:cBhvr>
                                      <p:to>
                                        <p:strVal val="visible"/>
                                      </p:to>
                                    </p:set>
                                    <p:anim calcmode="lin" valueType="num">
                                      <p:cBhvr>
                                        <p:cTn id="7" dur="500" fill="hold"/>
                                        <p:tgtEl>
                                          <p:spTgt spid="12245">
                                            <p:bg/>
                                          </p:spTgt>
                                        </p:tgtEl>
                                        <p:attrNameLst>
                                          <p:attrName>ppt_w</p:attrName>
                                        </p:attrNameLst>
                                      </p:cBhvr>
                                      <p:tavLst>
                                        <p:tav tm="0">
                                          <p:val>
                                            <p:fltVal val="0"/>
                                          </p:val>
                                        </p:tav>
                                        <p:tav tm="100000">
                                          <p:val>
                                            <p:strVal val="#ppt_w"/>
                                          </p:val>
                                        </p:tav>
                                      </p:tavLst>
                                    </p:anim>
                                    <p:anim calcmode="lin" valueType="num">
                                      <p:cBhvr>
                                        <p:cTn id="8" dur="500" fill="hold"/>
                                        <p:tgtEl>
                                          <p:spTgt spid="12245">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45">
                                            <p:txEl>
                                              <p:pRg st="0" end="0"/>
                                            </p:txEl>
                                          </p:spTgt>
                                        </p:tgtEl>
                                        <p:attrNameLst>
                                          <p:attrName>style.visibility</p:attrName>
                                        </p:attrNameLst>
                                      </p:cBhvr>
                                      <p:to>
                                        <p:strVal val="visible"/>
                                      </p:to>
                                    </p:set>
                                    <p:anim calcmode="lin" valueType="num">
                                      <p:cBhvr>
                                        <p:cTn id="11" dur="500" fill="hold"/>
                                        <p:tgtEl>
                                          <p:spTgt spid="12245">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45">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245">
                                            <p:txEl>
                                              <p:pRg st="1" end="1"/>
                                            </p:txEl>
                                          </p:spTgt>
                                        </p:tgtEl>
                                        <p:attrNameLst>
                                          <p:attrName>style.visibility</p:attrName>
                                        </p:attrNameLst>
                                      </p:cBhvr>
                                      <p:to>
                                        <p:strVal val="visible"/>
                                      </p:to>
                                    </p:set>
                                    <p:anim calcmode="lin" valueType="num">
                                      <p:cBhvr>
                                        <p:cTn id="15" dur="500" fill="hold"/>
                                        <p:tgtEl>
                                          <p:spTgt spid="12245">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245">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245">
                                            <p:txEl>
                                              <p:pRg st="2" end="2"/>
                                            </p:txEl>
                                          </p:spTgt>
                                        </p:tgtEl>
                                        <p:attrNameLst>
                                          <p:attrName>style.visibility</p:attrName>
                                        </p:attrNameLst>
                                      </p:cBhvr>
                                      <p:to>
                                        <p:strVal val="visible"/>
                                      </p:to>
                                    </p:set>
                                    <p:anim calcmode="lin" valueType="num">
                                      <p:cBhvr>
                                        <p:cTn id="19" dur="500" fill="hold"/>
                                        <p:tgtEl>
                                          <p:spTgt spid="12245">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245">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245">
                                            <p:txEl>
                                              <p:pRg st="3" end="3"/>
                                            </p:txEl>
                                          </p:spTgt>
                                        </p:tgtEl>
                                        <p:attrNameLst>
                                          <p:attrName>style.visibility</p:attrName>
                                        </p:attrNameLst>
                                      </p:cBhvr>
                                      <p:to>
                                        <p:strVal val="visible"/>
                                      </p:to>
                                    </p:set>
                                    <p:anim calcmode="lin" valueType="num">
                                      <p:cBhvr>
                                        <p:cTn id="23" dur="500" fill="hold"/>
                                        <p:tgtEl>
                                          <p:spTgt spid="12245">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245">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5" grpId="1" build="p" animBg="1" advAuto="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8" name="Title 1"/>
          <p:cNvSpPr txBox="1">
            <a:spLocks noGrp="1"/>
          </p:cNvSpPr>
          <p:nvPr>
            <p:ph type="title"/>
          </p:nvPr>
        </p:nvSpPr>
        <p:spPr>
          <a:xfrm>
            <a:off x="1640156" y="214833"/>
            <a:ext cx="8911688" cy="755512"/>
          </a:xfrm>
          <a:prstGeom prst="rect">
            <a:avLst/>
          </a:prstGeom>
        </p:spPr>
        <p:txBody>
          <a:bodyPr/>
          <a:lstStyle>
            <a:lvl1pPr>
              <a:defRPr b="1">
                <a:solidFill>
                  <a:srgbClr val="C00000"/>
                </a:solidFill>
              </a:defRPr>
            </a:lvl1pPr>
          </a:lstStyle>
          <a:p>
            <a:r>
              <a:t>PRECISIÓN LINGÜÍSTICA</a:t>
            </a:r>
          </a:p>
        </p:txBody>
      </p:sp>
      <p:sp>
        <p:nvSpPr>
          <p:cNvPr id="12249" name="Content Placeholder 2"/>
          <p:cNvSpPr txBox="1">
            <a:spLocks noGrp="1"/>
          </p:cNvSpPr>
          <p:nvPr>
            <p:ph type="body" idx="1"/>
          </p:nvPr>
        </p:nvSpPr>
        <p:spPr>
          <a:xfrm>
            <a:off x="1892968" y="970343"/>
            <a:ext cx="10041857" cy="5887658"/>
          </a:xfrm>
          <a:prstGeom prst="rect">
            <a:avLst/>
          </a:prstGeom>
        </p:spPr>
        <p:txBody>
          <a:bodyPr/>
          <a:lstStyle/>
          <a:p>
            <a:pPr marL="0" indent="0">
              <a:buSzTx/>
              <a:buFont typeface="Wingdings 3"/>
              <a:buNone/>
              <a:defRPr sz="2400" b="1">
                <a:solidFill>
                  <a:srgbClr val="002060"/>
                </a:solidFill>
              </a:defRPr>
            </a:pPr>
            <a:r>
              <a:t>Lucas comienza su evangelio afirmando que se preocupaba por escribir un relato ordenado (Lc 1,3).</a:t>
            </a:r>
          </a:p>
          <a:p>
            <a:pPr>
              <a:defRPr sz="2000" i="1"/>
            </a:pPr>
            <a:r>
              <a:t>En Hechos, su precisión al describir con exactitud diversas estructuras gubernamentales y títulos provinciales para funcionarios sigue el mismo ejemplo. Describe con precisión:</a:t>
            </a:r>
          </a:p>
          <a:p>
            <a:pPr marL="742950" lvl="1" indent="-285750">
              <a:defRPr b="1">
                <a:solidFill>
                  <a:srgbClr val="424D22"/>
                </a:solidFill>
              </a:defRPr>
            </a:pPr>
            <a:r>
              <a:t>Sergio Pablo como procónsul (</a:t>
            </a:r>
            <a:r>
              <a:rPr b="0"/>
              <a:t>ανθυπατος</a:t>
            </a:r>
            <a:r>
              <a:rPr>
                <a:latin typeface="Greekth"/>
                <a:ea typeface="Greekth"/>
                <a:cs typeface="Greekth"/>
                <a:sym typeface="Greekth"/>
              </a:rPr>
              <a:t>,</a:t>
            </a:r>
            <a:r>
              <a:t>13:7)</a:t>
            </a:r>
            <a:endParaRPr sz="1600"/>
          </a:p>
          <a:p>
            <a:pPr marL="742950" lvl="1" indent="-285750">
              <a:defRPr b="1">
                <a:solidFill>
                  <a:srgbClr val="424D22"/>
                </a:solidFill>
              </a:defRPr>
            </a:pPr>
            <a:r>
              <a:t>Filipos como colonia romana (</a:t>
            </a:r>
            <a:r>
              <a:rPr b="0"/>
              <a:t>κολωνια</a:t>
            </a:r>
            <a:r>
              <a:t>) gobernado por magistrados civiles (</a:t>
            </a:r>
            <a:r>
              <a:rPr b="0"/>
              <a:t>στρατηγοις</a:t>
            </a:r>
            <a:r>
              <a:t>, 16:12, 20)</a:t>
            </a:r>
            <a:endParaRPr sz="1600"/>
          </a:p>
          <a:p>
            <a:pPr marL="742950" lvl="1" indent="-285750">
              <a:defRPr b="1">
                <a:solidFill>
                  <a:srgbClr val="424D22"/>
                </a:solidFill>
              </a:defRPr>
            </a:pPr>
            <a:r>
              <a:t>Politarcas </a:t>
            </a:r>
            <a:r>
              <a:rPr>
                <a:latin typeface="Greekth"/>
                <a:ea typeface="Greekth"/>
                <a:cs typeface="Greekth"/>
                <a:sym typeface="Greekth"/>
              </a:rPr>
              <a:t>(</a:t>
            </a:r>
            <a:r>
              <a:rPr b="0">
                <a:latin typeface="Greekth"/>
                <a:ea typeface="Greekth"/>
                <a:cs typeface="Greekth"/>
                <a:sym typeface="Greekth"/>
              </a:rPr>
              <a:t>πολιταρχας</a:t>
            </a:r>
            <a:r>
              <a:rPr>
                <a:latin typeface="Greekth"/>
                <a:ea typeface="Greekth"/>
                <a:cs typeface="Greekth"/>
                <a:sym typeface="Greekth"/>
              </a:rPr>
              <a:t>)</a:t>
            </a:r>
            <a:r>
              <a:t>como los líderes de la ciudad de Tesalónica (17:6, 8)</a:t>
            </a:r>
            <a:endParaRPr sz="1600"/>
          </a:p>
          <a:p>
            <a:pPr marL="742950" lvl="1" indent="-285750">
              <a:defRPr b="1">
                <a:solidFill>
                  <a:srgbClr val="424D22"/>
                </a:solidFill>
              </a:defRPr>
            </a:pPr>
            <a:r>
              <a:t>Asiaarcas </a:t>
            </a:r>
            <a:r>
              <a:rPr>
                <a:latin typeface="Greekth"/>
                <a:ea typeface="Greekth"/>
                <a:cs typeface="Greekth"/>
                <a:sym typeface="Greekth"/>
              </a:rPr>
              <a:t>(</a:t>
            </a:r>
            <a:r>
              <a:rPr b="0">
                <a:latin typeface="Greekth"/>
                <a:ea typeface="Greekth"/>
                <a:cs typeface="Greekth"/>
                <a:sym typeface="Greekth"/>
              </a:rPr>
              <a:t>ασιαρχων</a:t>
            </a:r>
            <a:r>
              <a:rPr>
                <a:latin typeface="Greekth"/>
                <a:ea typeface="Greekth"/>
                <a:cs typeface="Greekth"/>
                <a:sym typeface="Greekth"/>
              </a:rPr>
              <a:t>) </a:t>
            </a:r>
            <a:r>
              <a:t>En Éfeso (19:31)</a:t>
            </a:r>
            <a:endParaRPr sz="1600"/>
          </a:p>
          <a:p>
            <a:pPr marL="742950" lvl="1" indent="-285750">
              <a:defRPr b="1">
                <a:solidFill>
                  <a:srgbClr val="424D22"/>
                </a:solidFill>
              </a:defRPr>
            </a:pPr>
            <a:r>
              <a:t>El gobernante de Malta como el “Primer Ciudadano” (</a:t>
            </a:r>
            <a:r>
              <a:rPr b="0"/>
              <a:t>πρωτω</a:t>
            </a:r>
            <a:r>
              <a:rPr>
                <a:latin typeface="Greekth"/>
                <a:ea typeface="Greekth"/>
                <a:cs typeface="Greekth"/>
                <a:sym typeface="Greekth"/>
              </a:rPr>
              <a:t>,</a:t>
            </a:r>
            <a:r>
              <a:t>28:7)</a:t>
            </a:r>
            <a:endParaRPr sz="1600"/>
          </a:p>
          <a:p>
            <a:pPr>
              <a:defRPr sz="2000" i="1"/>
            </a:pPr>
            <a:r>
              <a:t>Podría haber utilizado títulos más generales, pero utiliza aquellos títulos que son precisamente específicos del mundo romano.</a:t>
            </a:r>
          </a:p>
        </p:txBody>
      </p:sp>
      <p:sp>
        <p:nvSpPr>
          <p:cNvPr id="12250" name="Slide Number Placeholder 3"/>
          <p:cNvSpPr txBox="1">
            <a:spLocks noGrp="1"/>
          </p:cNvSpPr>
          <p:nvPr>
            <p:ph type="sldNum" sz="quarter" idx="2"/>
          </p:nvPr>
        </p:nvSpPr>
        <p:spPr>
          <a:xfrm>
            <a:off x="925905"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p>
            <a:fld id="{86CB4B4D-7CA3-9044-876B-883B54F8677D}" type="slidenum">
              <a:rPr/>
              <a:t>83</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49">
                                            <p:bg/>
                                          </p:spTgt>
                                        </p:tgtEl>
                                        <p:attrNameLst>
                                          <p:attrName>style.visibility</p:attrName>
                                        </p:attrNameLst>
                                      </p:cBhvr>
                                      <p:to>
                                        <p:strVal val="visible"/>
                                      </p:to>
                                    </p:set>
                                    <p:anim calcmode="lin" valueType="num">
                                      <p:cBhvr>
                                        <p:cTn id="7" dur="500" fill="hold"/>
                                        <p:tgtEl>
                                          <p:spTgt spid="12249">
                                            <p:bg/>
                                          </p:spTgt>
                                        </p:tgtEl>
                                        <p:attrNameLst>
                                          <p:attrName>ppt_w</p:attrName>
                                        </p:attrNameLst>
                                      </p:cBhvr>
                                      <p:tavLst>
                                        <p:tav tm="0">
                                          <p:val>
                                            <p:fltVal val="0"/>
                                          </p:val>
                                        </p:tav>
                                        <p:tav tm="100000">
                                          <p:val>
                                            <p:strVal val="#ppt_w"/>
                                          </p:val>
                                        </p:tav>
                                      </p:tavLst>
                                    </p:anim>
                                    <p:anim calcmode="lin" valueType="num">
                                      <p:cBhvr>
                                        <p:cTn id="8" dur="500" fill="hold"/>
                                        <p:tgtEl>
                                          <p:spTgt spid="12249">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49">
                                            <p:txEl>
                                              <p:pRg st="0" end="0"/>
                                            </p:txEl>
                                          </p:spTgt>
                                        </p:tgtEl>
                                        <p:attrNameLst>
                                          <p:attrName>style.visibility</p:attrName>
                                        </p:attrNameLst>
                                      </p:cBhvr>
                                      <p:to>
                                        <p:strVal val="visible"/>
                                      </p:to>
                                    </p:set>
                                    <p:anim calcmode="lin" valueType="num">
                                      <p:cBhvr>
                                        <p:cTn id="11" dur="500" fill="hold"/>
                                        <p:tgtEl>
                                          <p:spTgt spid="12249">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49">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249">
                                            <p:txEl>
                                              <p:pRg st="1" end="1"/>
                                            </p:txEl>
                                          </p:spTgt>
                                        </p:tgtEl>
                                        <p:attrNameLst>
                                          <p:attrName>style.visibility</p:attrName>
                                        </p:attrNameLst>
                                      </p:cBhvr>
                                      <p:to>
                                        <p:strVal val="visible"/>
                                      </p:to>
                                    </p:set>
                                    <p:anim calcmode="lin" valueType="num">
                                      <p:cBhvr>
                                        <p:cTn id="17" dur="500" fill="hold"/>
                                        <p:tgtEl>
                                          <p:spTgt spid="12249">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249">
                                            <p:txEl>
                                              <p:pRg st="1" end="1"/>
                                            </p:txEl>
                                          </p:spTgt>
                                        </p:tgtEl>
                                        <p:attrNameLst>
                                          <p:attrName>ppt_h</p:attrName>
                                        </p:attrNameLst>
                                      </p:cBhvr>
                                      <p:tavLst>
                                        <p:tav tm="0">
                                          <p:val>
                                            <p:fltVal val="0"/>
                                          </p:val>
                                        </p:tav>
                                        <p:tav tm="100000">
                                          <p:val>
                                            <p:strVal val="#ppt_h"/>
                                          </p:val>
                                        </p:tav>
                                      </p:tavLst>
                                    </p:anim>
                                  </p:childTnLst>
                                </p:cTn>
                              </p:par>
                              <p:par>
                                <p:cTn id="19" presetID="23" presetClass="entr" presetSubtype="16" fill="hold" grpId="1" nodeType="withEffect">
                                  <p:stCondLst>
                                    <p:cond delay="0"/>
                                  </p:stCondLst>
                                  <p:iterate>
                                    <p:tmAbs val="0"/>
                                  </p:iterate>
                                  <p:childTnLst>
                                    <p:set>
                                      <p:cBhvr>
                                        <p:cTn id="20" fill="hold"/>
                                        <p:tgtEl>
                                          <p:spTgt spid="12249">
                                            <p:txEl>
                                              <p:pRg st="2" end="2"/>
                                            </p:txEl>
                                          </p:spTgt>
                                        </p:tgtEl>
                                        <p:attrNameLst>
                                          <p:attrName>style.visibility</p:attrName>
                                        </p:attrNameLst>
                                      </p:cBhvr>
                                      <p:to>
                                        <p:strVal val="visible"/>
                                      </p:to>
                                    </p:set>
                                    <p:anim calcmode="lin" valueType="num">
                                      <p:cBhvr>
                                        <p:cTn id="21" dur="500" fill="hold"/>
                                        <p:tgtEl>
                                          <p:spTgt spid="12249">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12249">
                                            <p:txEl>
                                              <p:pRg st="2" end="2"/>
                                            </p:txEl>
                                          </p:spTgt>
                                        </p:tgtEl>
                                        <p:attrNameLst>
                                          <p:attrName>ppt_h</p:attrName>
                                        </p:attrNameLst>
                                      </p:cBhvr>
                                      <p:tavLst>
                                        <p:tav tm="0">
                                          <p:val>
                                            <p:fltVal val="0"/>
                                          </p:val>
                                        </p:tav>
                                        <p:tav tm="100000">
                                          <p:val>
                                            <p:strVal val="#ppt_h"/>
                                          </p:val>
                                        </p:tav>
                                      </p:tavLst>
                                    </p:anim>
                                  </p:childTnLst>
                                </p:cTn>
                              </p:par>
                              <p:par>
                                <p:cTn id="23" presetID="23" presetClass="entr" presetSubtype="16" fill="hold" grpId="1" nodeType="withEffect">
                                  <p:stCondLst>
                                    <p:cond delay="0"/>
                                  </p:stCondLst>
                                  <p:iterate>
                                    <p:tmAbs val="0"/>
                                  </p:iterate>
                                  <p:childTnLst>
                                    <p:set>
                                      <p:cBhvr>
                                        <p:cTn id="24" fill="hold"/>
                                        <p:tgtEl>
                                          <p:spTgt spid="12249">
                                            <p:txEl>
                                              <p:pRg st="3" end="3"/>
                                            </p:txEl>
                                          </p:spTgt>
                                        </p:tgtEl>
                                        <p:attrNameLst>
                                          <p:attrName>style.visibility</p:attrName>
                                        </p:attrNameLst>
                                      </p:cBhvr>
                                      <p:to>
                                        <p:strVal val="visible"/>
                                      </p:to>
                                    </p:set>
                                    <p:anim calcmode="lin" valueType="num">
                                      <p:cBhvr>
                                        <p:cTn id="25" dur="500" fill="hold"/>
                                        <p:tgtEl>
                                          <p:spTgt spid="12249">
                                            <p:txEl>
                                              <p:pRg st="3" end="3"/>
                                            </p:txEl>
                                          </p:spTgt>
                                        </p:tgtEl>
                                        <p:attrNameLst>
                                          <p:attrName>ppt_w</p:attrName>
                                        </p:attrNameLst>
                                      </p:cBhvr>
                                      <p:tavLst>
                                        <p:tav tm="0">
                                          <p:val>
                                            <p:fltVal val="0"/>
                                          </p:val>
                                        </p:tav>
                                        <p:tav tm="100000">
                                          <p:val>
                                            <p:strVal val="#ppt_w"/>
                                          </p:val>
                                        </p:tav>
                                      </p:tavLst>
                                    </p:anim>
                                    <p:anim calcmode="lin" valueType="num">
                                      <p:cBhvr>
                                        <p:cTn id="26" dur="500" fill="hold"/>
                                        <p:tgtEl>
                                          <p:spTgt spid="12249">
                                            <p:txEl>
                                              <p:pRg st="3" end="3"/>
                                            </p:txEl>
                                          </p:spTgt>
                                        </p:tgtEl>
                                        <p:attrNameLst>
                                          <p:attrName>ppt_h</p:attrName>
                                        </p:attrNameLst>
                                      </p:cBhvr>
                                      <p:tavLst>
                                        <p:tav tm="0">
                                          <p:val>
                                            <p:fltVal val="0"/>
                                          </p:val>
                                        </p:tav>
                                        <p:tav tm="100000">
                                          <p:val>
                                            <p:strVal val="#ppt_h"/>
                                          </p:val>
                                        </p:tav>
                                      </p:tavLst>
                                    </p:anim>
                                  </p:childTnLst>
                                </p:cTn>
                              </p:par>
                              <p:par>
                                <p:cTn id="27" presetID="23" presetClass="entr" presetSubtype="16" fill="hold" grpId="1" nodeType="withEffect">
                                  <p:stCondLst>
                                    <p:cond delay="0"/>
                                  </p:stCondLst>
                                  <p:iterate>
                                    <p:tmAbs val="0"/>
                                  </p:iterate>
                                  <p:childTnLst>
                                    <p:set>
                                      <p:cBhvr>
                                        <p:cTn id="28" fill="hold"/>
                                        <p:tgtEl>
                                          <p:spTgt spid="12249">
                                            <p:txEl>
                                              <p:pRg st="4" end="4"/>
                                            </p:txEl>
                                          </p:spTgt>
                                        </p:tgtEl>
                                        <p:attrNameLst>
                                          <p:attrName>style.visibility</p:attrName>
                                        </p:attrNameLst>
                                      </p:cBhvr>
                                      <p:to>
                                        <p:strVal val="visible"/>
                                      </p:to>
                                    </p:set>
                                    <p:anim calcmode="lin" valueType="num">
                                      <p:cBhvr>
                                        <p:cTn id="29" dur="500" fill="hold"/>
                                        <p:tgtEl>
                                          <p:spTgt spid="12249">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12249">
                                            <p:txEl>
                                              <p:pRg st="4" end="4"/>
                                            </p:txEl>
                                          </p:spTgt>
                                        </p:tgtEl>
                                        <p:attrNameLst>
                                          <p:attrName>ppt_h</p:attrName>
                                        </p:attrNameLst>
                                      </p:cBhvr>
                                      <p:tavLst>
                                        <p:tav tm="0">
                                          <p:val>
                                            <p:fltVal val="0"/>
                                          </p:val>
                                        </p:tav>
                                        <p:tav tm="100000">
                                          <p:val>
                                            <p:strVal val="#ppt_h"/>
                                          </p:val>
                                        </p:tav>
                                      </p:tavLst>
                                    </p:anim>
                                  </p:childTnLst>
                                </p:cTn>
                              </p:par>
                              <p:par>
                                <p:cTn id="31" presetID="23" presetClass="entr" presetSubtype="16" fill="hold" grpId="1" nodeType="withEffect">
                                  <p:stCondLst>
                                    <p:cond delay="0"/>
                                  </p:stCondLst>
                                  <p:iterate>
                                    <p:tmAbs val="0"/>
                                  </p:iterate>
                                  <p:childTnLst>
                                    <p:set>
                                      <p:cBhvr>
                                        <p:cTn id="32" fill="hold"/>
                                        <p:tgtEl>
                                          <p:spTgt spid="12249">
                                            <p:txEl>
                                              <p:pRg st="5" end="5"/>
                                            </p:txEl>
                                          </p:spTgt>
                                        </p:tgtEl>
                                        <p:attrNameLst>
                                          <p:attrName>style.visibility</p:attrName>
                                        </p:attrNameLst>
                                      </p:cBhvr>
                                      <p:to>
                                        <p:strVal val="visible"/>
                                      </p:to>
                                    </p:set>
                                    <p:anim calcmode="lin" valueType="num">
                                      <p:cBhvr>
                                        <p:cTn id="33" dur="500" fill="hold"/>
                                        <p:tgtEl>
                                          <p:spTgt spid="12249">
                                            <p:txEl>
                                              <p:pRg st="5" end="5"/>
                                            </p:txEl>
                                          </p:spTgt>
                                        </p:tgtEl>
                                        <p:attrNameLst>
                                          <p:attrName>ppt_w</p:attrName>
                                        </p:attrNameLst>
                                      </p:cBhvr>
                                      <p:tavLst>
                                        <p:tav tm="0">
                                          <p:val>
                                            <p:fltVal val="0"/>
                                          </p:val>
                                        </p:tav>
                                        <p:tav tm="100000">
                                          <p:val>
                                            <p:strVal val="#ppt_w"/>
                                          </p:val>
                                        </p:tav>
                                      </p:tavLst>
                                    </p:anim>
                                    <p:anim calcmode="lin" valueType="num">
                                      <p:cBhvr>
                                        <p:cTn id="34" dur="500" fill="hold"/>
                                        <p:tgtEl>
                                          <p:spTgt spid="12249">
                                            <p:txEl>
                                              <p:pRg st="5" end="5"/>
                                            </p:txEl>
                                          </p:spTgt>
                                        </p:tgtEl>
                                        <p:attrNameLst>
                                          <p:attrName>ppt_h</p:attrName>
                                        </p:attrNameLst>
                                      </p:cBhvr>
                                      <p:tavLst>
                                        <p:tav tm="0">
                                          <p:val>
                                            <p:fltVal val="0"/>
                                          </p:val>
                                        </p:tav>
                                        <p:tav tm="100000">
                                          <p:val>
                                            <p:strVal val="#ppt_h"/>
                                          </p:val>
                                        </p:tav>
                                      </p:tavLst>
                                    </p:anim>
                                  </p:childTnLst>
                                </p:cTn>
                              </p:par>
                              <p:par>
                                <p:cTn id="35" presetID="23" presetClass="entr" presetSubtype="16" fill="hold" grpId="1" nodeType="withEffect">
                                  <p:stCondLst>
                                    <p:cond delay="0"/>
                                  </p:stCondLst>
                                  <p:iterate>
                                    <p:tmAbs val="0"/>
                                  </p:iterate>
                                  <p:childTnLst>
                                    <p:set>
                                      <p:cBhvr>
                                        <p:cTn id="36" fill="hold"/>
                                        <p:tgtEl>
                                          <p:spTgt spid="12249">
                                            <p:txEl>
                                              <p:pRg st="6" end="6"/>
                                            </p:txEl>
                                          </p:spTgt>
                                        </p:tgtEl>
                                        <p:attrNameLst>
                                          <p:attrName>style.visibility</p:attrName>
                                        </p:attrNameLst>
                                      </p:cBhvr>
                                      <p:to>
                                        <p:strVal val="visible"/>
                                      </p:to>
                                    </p:set>
                                    <p:anim calcmode="lin" valueType="num">
                                      <p:cBhvr>
                                        <p:cTn id="37" dur="500" fill="hold"/>
                                        <p:tgtEl>
                                          <p:spTgt spid="12249">
                                            <p:txEl>
                                              <p:pRg st="6" end="6"/>
                                            </p:txEl>
                                          </p:spTgt>
                                        </p:tgtEl>
                                        <p:attrNameLst>
                                          <p:attrName>ppt_w</p:attrName>
                                        </p:attrNameLst>
                                      </p:cBhvr>
                                      <p:tavLst>
                                        <p:tav tm="0">
                                          <p:val>
                                            <p:fltVal val="0"/>
                                          </p:val>
                                        </p:tav>
                                        <p:tav tm="100000">
                                          <p:val>
                                            <p:strVal val="#ppt_w"/>
                                          </p:val>
                                        </p:tav>
                                      </p:tavLst>
                                    </p:anim>
                                    <p:anim calcmode="lin" valueType="num">
                                      <p:cBhvr>
                                        <p:cTn id="38" dur="500" fill="hold"/>
                                        <p:tgtEl>
                                          <p:spTgt spid="12249">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3" presetClass="entr" presetSubtype="16" fill="hold" grpId="1" nodeType="clickEffect">
                                  <p:stCondLst>
                                    <p:cond delay="0"/>
                                  </p:stCondLst>
                                  <p:iterate>
                                    <p:tmAbs val="0"/>
                                  </p:iterate>
                                  <p:childTnLst>
                                    <p:set>
                                      <p:cBhvr>
                                        <p:cTn id="42" fill="hold"/>
                                        <p:tgtEl>
                                          <p:spTgt spid="12249">
                                            <p:txEl>
                                              <p:pRg st="7" end="7"/>
                                            </p:txEl>
                                          </p:spTgt>
                                        </p:tgtEl>
                                        <p:attrNameLst>
                                          <p:attrName>style.visibility</p:attrName>
                                        </p:attrNameLst>
                                      </p:cBhvr>
                                      <p:to>
                                        <p:strVal val="visible"/>
                                      </p:to>
                                    </p:set>
                                    <p:anim calcmode="lin" valueType="num">
                                      <p:cBhvr>
                                        <p:cTn id="43" dur="500" fill="hold"/>
                                        <p:tgtEl>
                                          <p:spTgt spid="12249">
                                            <p:txEl>
                                              <p:pRg st="7" end="7"/>
                                            </p:txEl>
                                          </p:spTgt>
                                        </p:tgtEl>
                                        <p:attrNameLst>
                                          <p:attrName>ppt_w</p:attrName>
                                        </p:attrNameLst>
                                      </p:cBhvr>
                                      <p:tavLst>
                                        <p:tav tm="0">
                                          <p:val>
                                            <p:fltVal val="0"/>
                                          </p:val>
                                        </p:tav>
                                        <p:tav tm="100000">
                                          <p:val>
                                            <p:strVal val="#ppt_w"/>
                                          </p:val>
                                        </p:tav>
                                      </p:tavLst>
                                    </p:anim>
                                    <p:anim calcmode="lin" valueType="num">
                                      <p:cBhvr>
                                        <p:cTn id="44" dur="500" fill="hold"/>
                                        <p:tgtEl>
                                          <p:spTgt spid="12249">
                                            <p:txEl>
                                              <p:pRg st="7" end="7"/>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9" grpId="1" build="p" animBg="1" advAuto="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2" name="Title 1"/>
          <p:cNvSpPr txBox="1">
            <a:spLocks noGrp="1"/>
          </p:cNvSpPr>
          <p:nvPr>
            <p:ph type="title"/>
          </p:nvPr>
        </p:nvSpPr>
        <p:spPr>
          <a:xfrm>
            <a:off x="1735675" y="512461"/>
            <a:ext cx="8911688" cy="1280892"/>
          </a:xfrm>
          <a:prstGeom prst="rect">
            <a:avLst/>
          </a:prstGeom>
        </p:spPr>
        <p:txBody>
          <a:bodyPr/>
          <a:lstStyle>
            <a:lvl1pPr>
              <a:defRPr b="1">
                <a:solidFill>
                  <a:srgbClr val="C00000"/>
                </a:solidFill>
              </a:defRPr>
            </a:lvl1pPr>
          </a:lstStyle>
          <a:p>
            <a:r>
              <a:t>UNA APOLOGIA</a:t>
            </a:r>
          </a:p>
        </p:txBody>
      </p:sp>
      <p:sp>
        <p:nvSpPr>
          <p:cNvPr id="12253" name="Content Placeholder 2"/>
          <p:cNvSpPr txBox="1">
            <a:spLocks noGrp="1"/>
          </p:cNvSpPr>
          <p:nvPr>
            <p:ph type="body" idx="1"/>
          </p:nvPr>
        </p:nvSpPr>
        <p:spPr>
          <a:xfrm>
            <a:off x="1809750" y="1377497"/>
            <a:ext cx="10058400" cy="5233385"/>
          </a:xfrm>
          <a:prstGeom prst="rect">
            <a:avLst/>
          </a:prstGeom>
        </p:spPr>
        <p:txBody>
          <a:bodyPr/>
          <a:lstStyle/>
          <a:p>
            <a:pPr marL="0" indent="0">
              <a:buSzTx/>
              <a:buFont typeface="Wingdings 3"/>
              <a:buNone/>
              <a:defRPr sz="2400" b="1">
                <a:solidFill>
                  <a:srgbClr val="002060"/>
                </a:solidFill>
              </a:defRPr>
            </a:pPr>
            <a:r>
              <a:t>Varios eruditos han observado un motivo apologético tanto en su evangelio como en los Hechos, un intento de presentar el cristianismo como inofensivo para el Imperio Romano.</a:t>
            </a:r>
          </a:p>
          <a:p>
            <a:pPr marL="742950" lvl="1" indent="-285750">
              <a:defRPr sz="2000" i="1"/>
            </a:pPr>
            <a:r>
              <a:t>César Nerón culpó a los cristianos del gran incendio de Roma en el año 64 d. ​​C. y, después de la destrucción de Jerusalén en el año 70 d. C., el cristianismo se convirtió en una religión ilegal.</a:t>
            </a:r>
            <a:endParaRPr sz="1600"/>
          </a:p>
          <a:p>
            <a:pPr marL="742950" lvl="1" indent="-285750">
              <a:defRPr sz="2000" i="1"/>
            </a:pPr>
            <a:r>
              <a:t>La dedicatoria de las dos obras de Lucas a su patrón Teófilo (1:3) tiende en esta dirección, como también su énfasis repetido en que Jesús fue declarado inocente por los romanos (Lc. 23:4, 13-16, 22, 47), mientras que Pablo fue considerado inocente por los funcionarios romanos, aun cuando estaba bajo arresto (Hch. 26:32).</a:t>
            </a:r>
          </a:p>
        </p:txBody>
      </p:sp>
      <p:sp>
        <p:nvSpPr>
          <p:cNvPr id="12254" name="Slide Number Placeholder 4"/>
          <p:cNvSpPr txBox="1">
            <a:spLocks noGrp="1"/>
          </p:cNvSpPr>
          <p:nvPr>
            <p:ph type="sldNum" sz="quarter" idx="2"/>
          </p:nvPr>
        </p:nvSpPr>
        <p:spPr>
          <a:xfrm>
            <a:off x="531811"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84</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53">
                                            <p:bg/>
                                          </p:spTgt>
                                        </p:tgtEl>
                                        <p:attrNameLst>
                                          <p:attrName>style.visibility</p:attrName>
                                        </p:attrNameLst>
                                      </p:cBhvr>
                                      <p:to>
                                        <p:strVal val="visible"/>
                                      </p:to>
                                    </p:set>
                                    <p:anim calcmode="lin" valueType="num">
                                      <p:cBhvr>
                                        <p:cTn id="7" dur="500" fill="hold"/>
                                        <p:tgtEl>
                                          <p:spTgt spid="12253">
                                            <p:bg/>
                                          </p:spTgt>
                                        </p:tgtEl>
                                        <p:attrNameLst>
                                          <p:attrName>ppt_w</p:attrName>
                                        </p:attrNameLst>
                                      </p:cBhvr>
                                      <p:tavLst>
                                        <p:tav tm="0">
                                          <p:val>
                                            <p:fltVal val="0"/>
                                          </p:val>
                                        </p:tav>
                                        <p:tav tm="100000">
                                          <p:val>
                                            <p:strVal val="#ppt_w"/>
                                          </p:val>
                                        </p:tav>
                                      </p:tavLst>
                                    </p:anim>
                                    <p:anim calcmode="lin" valueType="num">
                                      <p:cBhvr>
                                        <p:cTn id="8" dur="500" fill="hold"/>
                                        <p:tgtEl>
                                          <p:spTgt spid="12253">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53">
                                            <p:txEl>
                                              <p:pRg st="0" end="0"/>
                                            </p:txEl>
                                          </p:spTgt>
                                        </p:tgtEl>
                                        <p:attrNameLst>
                                          <p:attrName>style.visibility</p:attrName>
                                        </p:attrNameLst>
                                      </p:cBhvr>
                                      <p:to>
                                        <p:strVal val="visible"/>
                                      </p:to>
                                    </p:set>
                                    <p:anim calcmode="lin" valueType="num">
                                      <p:cBhvr>
                                        <p:cTn id="11" dur="500" fill="hold"/>
                                        <p:tgtEl>
                                          <p:spTgt spid="12253">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53">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253">
                                            <p:txEl>
                                              <p:pRg st="1" end="1"/>
                                            </p:txEl>
                                          </p:spTgt>
                                        </p:tgtEl>
                                        <p:attrNameLst>
                                          <p:attrName>style.visibility</p:attrName>
                                        </p:attrNameLst>
                                      </p:cBhvr>
                                      <p:to>
                                        <p:strVal val="visible"/>
                                      </p:to>
                                    </p:set>
                                    <p:anim calcmode="lin" valueType="num">
                                      <p:cBhvr>
                                        <p:cTn id="15" dur="500" fill="hold"/>
                                        <p:tgtEl>
                                          <p:spTgt spid="12253">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253">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253">
                                            <p:txEl>
                                              <p:pRg st="2" end="2"/>
                                            </p:txEl>
                                          </p:spTgt>
                                        </p:tgtEl>
                                        <p:attrNameLst>
                                          <p:attrName>style.visibility</p:attrName>
                                        </p:attrNameLst>
                                      </p:cBhvr>
                                      <p:to>
                                        <p:strVal val="visible"/>
                                      </p:to>
                                    </p:set>
                                    <p:anim calcmode="lin" valueType="num">
                                      <p:cBhvr>
                                        <p:cTn id="19" dur="500" fill="hold"/>
                                        <p:tgtEl>
                                          <p:spTgt spid="1225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253">
                                            <p:txEl>
                                              <p:pRg st="2" end="2"/>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53" grpId="1" build="p" animBg="1" advAuto="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7C240C"/>
        </a:solidFill>
        <a:effectLst/>
      </p:bgPr>
    </p:bg>
    <p:spTree>
      <p:nvGrpSpPr>
        <p:cNvPr id="1" name=""/>
        <p:cNvGrpSpPr/>
        <p:nvPr/>
      </p:nvGrpSpPr>
      <p:grpSpPr>
        <a:xfrm>
          <a:off x="0" y="0"/>
          <a:ext cx="0" cy="0"/>
          <a:chOff x="0" y="0"/>
          <a:chExt cx="0" cy="0"/>
        </a:xfrm>
      </p:grpSpPr>
      <p:sp>
        <p:nvSpPr>
          <p:cNvPr id="12256" name="Rectangle 2"/>
          <p:cNvSpPr txBox="1">
            <a:spLocks noGrp="1"/>
          </p:cNvSpPr>
          <p:nvPr>
            <p:ph type="title"/>
          </p:nvPr>
        </p:nvSpPr>
        <p:spPr>
          <a:xfrm>
            <a:off x="1153551" y="478300"/>
            <a:ext cx="9057249" cy="2286001"/>
          </a:xfrm>
          <a:prstGeom prst="rect">
            <a:avLst/>
          </a:prstGeom>
        </p:spPr>
        <p:txBody>
          <a:bodyPr/>
          <a:lstStyle/>
          <a:p>
            <a:pPr>
              <a:defRPr b="1">
                <a:solidFill>
                  <a:srgbClr val="FFC000"/>
                </a:solidFill>
                <a:latin typeface="Franklin Gothic Medium"/>
                <a:ea typeface="Franklin Gothic Medium"/>
                <a:cs typeface="Franklin Gothic Medium"/>
                <a:sym typeface="Franklin Gothic Medium"/>
              </a:defRPr>
            </a:pPr>
            <a:r>
              <a:t>FRAGMENTO MURATORIANO</a:t>
            </a:r>
            <a:br/>
            <a:r>
              <a:rPr sz="3200" i="1"/>
              <a:t>La lista existente más antigua de libros del Nuevo Testamento (</a:t>
            </a:r>
            <a:r>
              <a:rPr sz="3200"/>
              <a:t>aprox. 170 d. C.)</a:t>
            </a:r>
          </a:p>
        </p:txBody>
      </p:sp>
      <p:sp>
        <p:nvSpPr>
          <p:cNvPr id="12257" name="Rectangle 3"/>
          <p:cNvSpPr txBox="1">
            <a:spLocks noGrp="1"/>
          </p:cNvSpPr>
          <p:nvPr>
            <p:ph type="body" idx="1"/>
          </p:nvPr>
        </p:nvSpPr>
        <p:spPr>
          <a:xfrm>
            <a:off x="742950" y="2778366"/>
            <a:ext cx="10953750" cy="3965335"/>
          </a:xfrm>
          <a:prstGeom prst="rect">
            <a:avLst/>
          </a:prstGeom>
        </p:spPr>
        <p:txBody>
          <a:bodyPr/>
          <a:lstStyle/>
          <a:p>
            <a:pPr>
              <a:buSzTx/>
              <a:buFont typeface="Wingdings 3"/>
              <a:buNone/>
              <a:defRPr sz="3200">
                <a:solidFill>
                  <a:srgbClr val="FFFF99"/>
                </a:solidFill>
                <a:latin typeface="Monotype Corsiva"/>
                <a:ea typeface="Monotype Corsiva"/>
                <a:cs typeface="Monotype Corsiva"/>
                <a:sym typeface="Monotype Corsiva"/>
              </a:defRPr>
            </a:pPr>
            <a:r>
              <a:t>“…pero él estaba presente y los puso por escrito. Tercer libro del evangelio: según Lucas…”</a:t>
            </a:r>
          </a:p>
          <a:p>
            <a:pPr>
              <a:buSzTx/>
              <a:buFont typeface="Wingdings 3"/>
              <a:buNone/>
              <a:defRPr sz="800">
                <a:solidFill>
                  <a:srgbClr val="FFFF99"/>
                </a:solidFill>
                <a:latin typeface="Monotype Corsiva"/>
                <a:ea typeface="Monotype Corsiva"/>
                <a:cs typeface="Monotype Corsiva"/>
                <a:sym typeface="Monotype Corsiva"/>
              </a:defRPr>
            </a:pPr>
            <a:endParaRPr/>
          </a:p>
          <a:p>
            <a:pPr>
              <a:buSzTx/>
              <a:buFont typeface="Wingdings 3"/>
              <a:buNone/>
              <a:defRPr sz="2400">
                <a:solidFill>
                  <a:srgbClr val="FFFF99"/>
                </a:solidFill>
                <a:latin typeface="Arial Narrow"/>
                <a:ea typeface="Arial Narrow"/>
                <a:cs typeface="Arial Narrow"/>
                <a:sym typeface="Arial Narrow"/>
              </a:defRPr>
            </a:pPr>
            <a:r>
              <a:t>La apertura de este documento ha sufrido mutilaciones, por lo que la primera línea existente probablemente se refiere a Marcos. Mateo, presumiblemente, es el primer libro de la lista, ya que Lucas es mencionado como el “tercer libro”.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56"/>
                                        </p:tgtEl>
                                        <p:attrNameLst>
                                          <p:attrName>style.visibility</p:attrName>
                                        </p:attrNameLst>
                                      </p:cBhvr>
                                      <p:to>
                                        <p:strVal val="visible"/>
                                      </p:to>
                                    </p:set>
                                    <p:anim calcmode="lin" valueType="num">
                                      <p:cBhvr>
                                        <p:cTn id="7" dur="500" fill="hold"/>
                                        <p:tgtEl>
                                          <p:spTgt spid="12256"/>
                                        </p:tgtEl>
                                        <p:attrNameLst>
                                          <p:attrName>ppt_w</p:attrName>
                                        </p:attrNameLst>
                                      </p:cBhvr>
                                      <p:tavLst>
                                        <p:tav tm="0">
                                          <p:val>
                                            <p:fltVal val="0"/>
                                          </p:val>
                                        </p:tav>
                                        <p:tav tm="100000">
                                          <p:val>
                                            <p:strVal val="#ppt_w"/>
                                          </p:val>
                                        </p:tav>
                                      </p:tavLst>
                                    </p:anim>
                                    <p:anim calcmode="lin" valueType="num">
                                      <p:cBhvr>
                                        <p:cTn id="8" dur="500" fill="hold"/>
                                        <p:tgtEl>
                                          <p:spTgt spid="1225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12257">
                                            <p:bg/>
                                          </p:spTgt>
                                        </p:tgtEl>
                                        <p:attrNameLst>
                                          <p:attrName>style.visibility</p:attrName>
                                        </p:attrNameLst>
                                      </p:cBhvr>
                                      <p:to>
                                        <p:strVal val="visible"/>
                                      </p:to>
                                    </p:set>
                                    <p:anim calcmode="lin" valueType="num">
                                      <p:cBhvr>
                                        <p:cTn id="13" dur="500" fill="hold"/>
                                        <p:tgtEl>
                                          <p:spTgt spid="12257">
                                            <p:bg/>
                                          </p:spTgt>
                                        </p:tgtEl>
                                        <p:attrNameLst>
                                          <p:attrName>ppt_x</p:attrName>
                                        </p:attrNameLst>
                                      </p:cBhvr>
                                      <p:tavLst>
                                        <p:tav tm="0">
                                          <p:val>
                                            <p:strVal val="#ppt_x"/>
                                          </p:val>
                                        </p:tav>
                                        <p:tav tm="100000">
                                          <p:val>
                                            <p:strVal val="#ppt_x"/>
                                          </p:val>
                                        </p:tav>
                                      </p:tavLst>
                                    </p:anim>
                                    <p:anim calcmode="lin" valueType="num">
                                      <p:cBhvr>
                                        <p:cTn id="14" dur="500" fill="hold"/>
                                        <p:tgtEl>
                                          <p:spTgt spid="12257">
                                            <p:bg/>
                                          </p:spTgt>
                                        </p:tgtEl>
                                        <p:attrNameLst>
                                          <p:attrName>ppt_y</p:attrName>
                                        </p:attrNameLst>
                                      </p:cBhvr>
                                      <p:tavLst>
                                        <p:tav tm="0">
                                          <p:val>
                                            <p:strVal val="1+#ppt_h/2"/>
                                          </p:val>
                                        </p:tav>
                                        <p:tav tm="100000">
                                          <p:val>
                                            <p:strVal val="#ppt_y"/>
                                          </p:val>
                                        </p:tav>
                                      </p:tavLst>
                                    </p:anim>
                                  </p:childTnLst>
                                </p:cTn>
                              </p:par>
                              <p:par>
                                <p:cTn id="15" presetID="2" presetClass="entr" presetSubtype="4" fill="hold" grpId="2" nodeType="withEffect">
                                  <p:stCondLst>
                                    <p:cond delay="0"/>
                                  </p:stCondLst>
                                  <p:iterate>
                                    <p:tmAbs val="0"/>
                                  </p:iterate>
                                  <p:childTnLst>
                                    <p:set>
                                      <p:cBhvr>
                                        <p:cTn id="16" fill="hold"/>
                                        <p:tgtEl>
                                          <p:spTgt spid="12257">
                                            <p:txEl>
                                              <p:pRg st="0" end="0"/>
                                            </p:txEl>
                                          </p:spTgt>
                                        </p:tgtEl>
                                        <p:attrNameLst>
                                          <p:attrName>style.visibility</p:attrName>
                                        </p:attrNameLst>
                                      </p:cBhvr>
                                      <p:to>
                                        <p:strVal val="visible"/>
                                      </p:to>
                                    </p:set>
                                    <p:anim calcmode="lin" valueType="num">
                                      <p:cBhvr>
                                        <p:cTn id="17" dur="500" fill="hold"/>
                                        <p:tgtEl>
                                          <p:spTgt spid="12257">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2257">
                                            <p:txEl>
                                              <p:pRg st="0" end="0"/>
                                            </p:txEl>
                                          </p:spTgt>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2" presetClass="entr" presetSubtype="4" fill="hold" grpId="2" nodeType="afterEffect">
                                  <p:stCondLst>
                                    <p:cond delay="0"/>
                                  </p:stCondLst>
                                  <p:iterate>
                                    <p:tmAbs val="0"/>
                                  </p:iterate>
                                  <p:childTnLst>
                                    <p:set>
                                      <p:cBhvr>
                                        <p:cTn id="21" fill="hold"/>
                                        <p:tgtEl>
                                          <p:spTgt spid="12257">
                                            <p:txEl>
                                              <p:pRg st="1" end="1"/>
                                            </p:txEl>
                                          </p:spTgt>
                                        </p:tgtEl>
                                        <p:attrNameLst>
                                          <p:attrName>style.visibility</p:attrName>
                                        </p:attrNameLst>
                                      </p:cBhvr>
                                      <p:to>
                                        <p:strVal val="visible"/>
                                      </p:to>
                                    </p:set>
                                    <p:anim calcmode="lin" valueType="num">
                                      <p:cBhvr>
                                        <p:cTn id="22" dur="500" fill="hold"/>
                                        <p:tgtEl>
                                          <p:spTgt spid="12257">
                                            <p:txEl>
                                              <p:pRg st="1" end="1"/>
                                            </p:txEl>
                                          </p:spTgt>
                                        </p:tgtEl>
                                        <p:attrNameLst>
                                          <p:attrName>ppt_x</p:attrName>
                                        </p:attrNameLst>
                                      </p:cBhvr>
                                      <p:tavLst>
                                        <p:tav tm="0">
                                          <p:val>
                                            <p:strVal val="#ppt_x"/>
                                          </p:val>
                                        </p:tav>
                                        <p:tav tm="100000">
                                          <p:val>
                                            <p:strVal val="#ppt_x"/>
                                          </p:val>
                                        </p:tav>
                                      </p:tavLst>
                                    </p:anim>
                                    <p:anim calcmode="lin" valueType="num">
                                      <p:cBhvr>
                                        <p:cTn id="23" dur="500" fill="hold"/>
                                        <p:tgtEl>
                                          <p:spTgt spid="122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2" nodeType="clickEffect">
                                  <p:stCondLst>
                                    <p:cond delay="0"/>
                                  </p:stCondLst>
                                  <p:iterate>
                                    <p:tmAbs val="0"/>
                                  </p:iterate>
                                  <p:childTnLst>
                                    <p:set>
                                      <p:cBhvr>
                                        <p:cTn id="27" fill="hold"/>
                                        <p:tgtEl>
                                          <p:spTgt spid="12257">
                                            <p:txEl>
                                              <p:pRg st="2" end="2"/>
                                            </p:txEl>
                                          </p:spTgt>
                                        </p:tgtEl>
                                        <p:attrNameLst>
                                          <p:attrName>style.visibility</p:attrName>
                                        </p:attrNameLst>
                                      </p:cBhvr>
                                      <p:to>
                                        <p:strVal val="visible"/>
                                      </p:to>
                                    </p:set>
                                    <p:anim calcmode="lin" valueType="num">
                                      <p:cBhvr>
                                        <p:cTn id="28" dur="500" fill="hold"/>
                                        <p:tgtEl>
                                          <p:spTgt spid="12257">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225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56" grpId="1" animBg="1" advAuto="0"/>
      <p:bldP spid="12257" grpId="2" build="p" animBg="1" advAuto="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9" name="Title 1"/>
          <p:cNvSpPr txBox="1">
            <a:spLocks noGrp="1"/>
          </p:cNvSpPr>
          <p:nvPr>
            <p:ph type="title"/>
          </p:nvPr>
        </p:nvSpPr>
        <p:spPr>
          <a:xfrm>
            <a:off x="2027738" y="273547"/>
            <a:ext cx="8911688" cy="696798"/>
          </a:xfrm>
          <a:prstGeom prst="rect">
            <a:avLst/>
          </a:prstGeom>
        </p:spPr>
        <p:txBody>
          <a:bodyPr/>
          <a:lstStyle>
            <a:lvl1pPr>
              <a:defRPr b="1">
                <a:solidFill>
                  <a:srgbClr val="C00000"/>
                </a:solidFill>
              </a:defRPr>
            </a:lvl1pPr>
          </a:lstStyle>
          <a:p>
            <a:r>
              <a:t>DATANDO</a:t>
            </a:r>
          </a:p>
        </p:txBody>
      </p:sp>
      <p:sp>
        <p:nvSpPr>
          <p:cNvPr id="12260" name="Content Placeholder 2"/>
          <p:cNvSpPr txBox="1">
            <a:spLocks noGrp="1"/>
          </p:cNvSpPr>
          <p:nvPr>
            <p:ph type="body" idx="1"/>
          </p:nvPr>
        </p:nvSpPr>
        <p:spPr>
          <a:xfrm>
            <a:off x="2165684" y="1085445"/>
            <a:ext cx="9778667" cy="5772554"/>
          </a:xfrm>
          <a:prstGeom prst="rect">
            <a:avLst/>
          </a:prstGeom>
        </p:spPr>
        <p:txBody>
          <a:bodyPr/>
          <a:lstStyle/>
          <a:p>
            <a:pPr marL="0" indent="0">
              <a:buSzTx/>
              <a:buFont typeface="Wingdings 3"/>
              <a:buNone/>
              <a:defRPr sz="2400" b="1">
                <a:solidFill>
                  <a:srgbClr val="002060"/>
                </a:solidFill>
              </a:defRPr>
            </a:pPr>
            <a:r>
              <a:t>Las fechas de Lucas y Hechos sólo pueden ser aproximadas.</a:t>
            </a:r>
          </a:p>
          <a:p>
            <a:pPr marL="742950" lvl="1" indent="-285750">
              <a:defRPr sz="2000" i="1">
                <a:solidFill>
                  <a:srgbClr val="000000"/>
                </a:solidFill>
              </a:defRPr>
            </a:pPr>
            <a:r>
              <a:t>Lucas debe ser anterior a Hechos (cf. 1,1).</a:t>
            </a:r>
            <a:endParaRPr sz="1600"/>
          </a:p>
          <a:p>
            <a:pPr marL="742950" lvl="1" indent="-285750">
              <a:defRPr sz="2000" i="1">
                <a:solidFill>
                  <a:srgbClr val="000000"/>
                </a:solidFill>
              </a:defRPr>
            </a:pPr>
            <a:r>
              <a:t>Dado que los Hechos no describen la caída de Jerusalén, algunos sitúan ambas obras a mediados de los años 60.</a:t>
            </a:r>
            <a:endParaRPr sz="1600"/>
          </a:p>
          <a:p>
            <a:pPr marL="742950" lvl="1" indent="-285750">
              <a:defRPr sz="2000" i="1">
                <a:solidFill>
                  <a:srgbClr val="000000"/>
                </a:solidFill>
              </a:defRPr>
            </a:pPr>
            <a:r>
              <a:t>Sin embargo, la datación más convencional está relacionada con el hecho de que se cree que Lucas se basó en el Evangelio de Marcos, que probablemente data de alrededor del año 64 o 65 d. C. Por lo tanto, las fechas sugeridas en los años 70 u 80 no son infrecuentes.</a:t>
            </a:r>
            <a:endParaRPr sz="1600"/>
          </a:p>
          <a:p>
            <a:pPr marL="742950" lvl="1" indent="-285750">
              <a:defRPr sz="2000" i="1">
                <a:solidFill>
                  <a:srgbClr val="000000"/>
                </a:solidFill>
              </a:defRPr>
            </a:pPr>
            <a:r>
              <a:t>Cualquiera que sea la fecha, Lucas afirma claramente haberlo compuesto dentro de la memoria viva de aquellos que conocieron personalmente a Jesús (1:2), personas que luego sirvieron como garantes de la exactitud de su registro.</a:t>
            </a:r>
          </a:p>
        </p:txBody>
      </p:sp>
      <p:sp>
        <p:nvSpPr>
          <p:cNvPr id="12261" name="Slide Number Placeholder 4"/>
          <p:cNvSpPr txBox="1">
            <a:spLocks noGrp="1"/>
          </p:cNvSpPr>
          <p:nvPr>
            <p:ph type="sldNum" sz="quarter" idx="2"/>
          </p:nvPr>
        </p:nvSpPr>
        <p:spPr>
          <a:xfrm>
            <a:off x="531811" y="772224"/>
            <a:ext cx="385675" cy="3962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86</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60">
                                            <p:bg/>
                                          </p:spTgt>
                                        </p:tgtEl>
                                        <p:attrNameLst>
                                          <p:attrName>style.visibility</p:attrName>
                                        </p:attrNameLst>
                                      </p:cBhvr>
                                      <p:to>
                                        <p:strVal val="visible"/>
                                      </p:to>
                                    </p:set>
                                    <p:anim calcmode="lin" valueType="num">
                                      <p:cBhvr>
                                        <p:cTn id="7" dur="500" fill="hold"/>
                                        <p:tgtEl>
                                          <p:spTgt spid="12260">
                                            <p:bg/>
                                          </p:spTgt>
                                        </p:tgtEl>
                                        <p:attrNameLst>
                                          <p:attrName>ppt_w</p:attrName>
                                        </p:attrNameLst>
                                      </p:cBhvr>
                                      <p:tavLst>
                                        <p:tav tm="0">
                                          <p:val>
                                            <p:fltVal val="0"/>
                                          </p:val>
                                        </p:tav>
                                        <p:tav tm="100000">
                                          <p:val>
                                            <p:strVal val="#ppt_w"/>
                                          </p:val>
                                        </p:tav>
                                      </p:tavLst>
                                    </p:anim>
                                    <p:anim calcmode="lin" valueType="num">
                                      <p:cBhvr>
                                        <p:cTn id="8" dur="500" fill="hold"/>
                                        <p:tgtEl>
                                          <p:spTgt spid="12260">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60">
                                            <p:txEl>
                                              <p:pRg st="0" end="0"/>
                                            </p:txEl>
                                          </p:spTgt>
                                        </p:tgtEl>
                                        <p:attrNameLst>
                                          <p:attrName>style.visibility</p:attrName>
                                        </p:attrNameLst>
                                      </p:cBhvr>
                                      <p:to>
                                        <p:strVal val="visible"/>
                                      </p:to>
                                    </p:set>
                                    <p:anim calcmode="lin" valueType="num">
                                      <p:cBhvr>
                                        <p:cTn id="11" dur="500" fill="hold"/>
                                        <p:tgtEl>
                                          <p:spTgt spid="12260">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60">
                                            <p:txEl>
                                              <p:pRg st="0" end="0"/>
                                            </p:txEl>
                                          </p:spTgt>
                                        </p:tgtEl>
                                        <p:attrNameLst>
                                          <p:attrName>ppt_h</p:attrName>
                                        </p:attrNameLst>
                                      </p:cBhvr>
                                      <p:tavLst>
                                        <p:tav tm="0">
                                          <p:val>
                                            <p:fltVal val="0"/>
                                          </p:val>
                                        </p:tav>
                                        <p:tav tm="100000">
                                          <p:val>
                                            <p:strVal val="#ppt_h"/>
                                          </p:val>
                                        </p:tav>
                                      </p:tavLst>
                                    </p:anim>
                                  </p:childTnLst>
                                </p:cTn>
                              </p:par>
                              <p:par>
                                <p:cTn id="13" presetID="23" presetClass="entr" presetSubtype="16" fill="hold" grpId="1" nodeType="withEffect">
                                  <p:stCondLst>
                                    <p:cond delay="0"/>
                                  </p:stCondLst>
                                  <p:iterate>
                                    <p:tmAbs val="0"/>
                                  </p:iterate>
                                  <p:childTnLst>
                                    <p:set>
                                      <p:cBhvr>
                                        <p:cTn id="14" fill="hold"/>
                                        <p:tgtEl>
                                          <p:spTgt spid="12260">
                                            <p:txEl>
                                              <p:pRg st="1" end="1"/>
                                            </p:txEl>
                                          </p:spTgt>
                                        </p:tgtEl>
                                        <p:attrNameLst>
                                          <p:attrName>style.visibility</p:attrName>
                                        </p:attrNameLst>
                                      </p:cBhvr>
                                      <p:to>
                                        <p:strVal val="visible"/>
                                      </p:to>
                                    </p:set>
                                    <p:anim calcmode="lin" valueType="num">
                                      <p:cBhvr>
                                        <p:cTn id="15" dur="500" fill="hold"/>
                                        <p:tgtEl>
                                          <p:spTgt spid="12260">
                                            <p:txEl>
                                              <p:pRg st="1" end="1"/>
                                            </p:txEl>
                                          </p:spTgt>
                                        </p:tgtEl>
                                        <p:attrNameLst>
                                          <p:attrName>ppt_w</p:attrName>
                                        </p:attrNameLst>
                                      </p:cBhvr>
                                      <p:tavLst>
                                        <p:tav tm="0">
                                          <p:val>
                                            <p:fltVal val="0"/>
                                          </p:val>
                                        </p:tav>
                                        <p:tav tm="100000">
                                          <p:val>
                                            <p:strVal val="#ppt_w"/>
                                          </p:val>
                                        </p:tav>
                                      </p:tavLst>
                                    </p:anim>
                                    <p:anim calcmode="lin" valueType="num">
                                      <p:cBhvr>
                                        <p:cTn id="16" dur="500" fill="hold"/>
                                        <p:tgtEl>
                                          <p:spTgt spid="12260">
                                            <p:txEl>
                                              <p:pRg st="1" end="1"/>
                                            </p:txEl>
                                          </p:spTgt>
                                        </p:tgtEl>
                                        <p:attrNameLst>
                                          <p:attrName>ppt_h</p:attrName>
                                        </p:attrNameLst>
                                      </p:cBhvr>
                                      <p:tavLst>
                                        <p:tav tm="0">
                                          <p:val>
                                            <p:fltVal val="0"/>
                                          </p:val>
                                        </p:tav>
                                        <p:tav tm="100000">
                                          <p:val>
                                            <p:strVal val="#ppt_h"/>
                                          </p:val>
                                        </p:tav>
                                      </p:tavLst>
                                    </p:anim>
                                  </p:childTnLst>
                                </p:cTn>
                              </p:par>
                              <p:par>
                                <p:cTn id="17" presetID="23" presetClass="entr" presetSubtype="16" fill="hold" grpId="1" nodeType="withEffect">
                                  <p:stCondLst>
                                    <p:cond delay="0"/>
                                  </p:stCondLst>
                                  <p:iterate>
                                    <p:tmAbs val="0"/>
                                  </p:iterate>
                                  <p:childTnLst>
                                    <p:set>
                                      <p:cBhvr>
                                        <p:cTn id="18" fill="hold"/>
                                        <p:tgtEl>
                                          <p:spTgt spid="12260">
                                            <p:txEl>
                                              <p:pRg st="2" end="2"/>
                                            </p:txEl>
                                          </p:spTgt>
                                        </p:tgtEl>
                                        <p:attrNameLst>
                                          <p:attrName>style.visibility</p:attrName>
                                        </p:attrNameLst>
                                      </p:cBhvr>
                                      <p:to>
                                        <p:strVal val="visible"/>
                                      </p:to>
                                    </p:set>
                                    <p:anim calcmode="lin" valueType="num">
                                      <p:cBhvr>
                                        <p:cTn id="19" dur="500" fill="hold"/>
                                        <p:tgtEl>
                                          <p:spTgt spid="12260">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12260">
                                            <p:txEl>
                                              <p:pRg st="2" end="2"/>
                                            </p:txEl>
                                          </p:spTgt>
                                        </p:tgtEl>
                                        <p:attrNameLst>
                                          <p:attrName>ppt_h</p:attrName>
                                        </p:attrNameLst>
                                      </p:cBhvr>
                                      <p:tavLst>
                                        <p:tav tm="0">
                                          <p:val>
                                            <p:fltVal val="0"/>
                                          </p:val>
                                        </p:tav>
                                        <p:tav tm="100000">
                                          <p:val>
                                            <p:strVal val="#ppt_h"/>
                                          </p:val>
                                        </p:tav>
                                      </p:tavLst>
                                    </p:anim>
                                  </p:childTnLst>
                                </p:cTn>
                              </p:par>
                              <p:par>
                                <p:cTn id="21" presetID="23" presetClass="entr" presetSubtype="16" fill="hold" grpId="1" nodeType="withEffect">
                                  <p:stCondLst>
                                    <p:cond delay="0"/>
                                  </p:stCondLst>
                                  <p:iterate>
                                    <p:tmAbs val="0"/>
                                  </p:iterate>
                                  <p:childTnLst>
                                    <p:set>
                                      <p:cBhvr>
                                        <p:cTn id="22" fill="hold"/>
                                        <p:tgtEl>
                                          <p:spTgt spid="12260">
                                            <p:txEl>
                                              <p:pRg st="3" end="3"/>
                                            </p:txEl>
                                          </p:spTgt>
                                        </p:tgtEl>
                                        <p:attrNameLst>
                                          <p:attrName>style.visibility</p:attrName>
                                        </p:attrNameLst>
                                      </p:cBhvr>
                                      <p:to>
                                        <p:strVal val="visible"/>
                                      </p:to>
                                    </p:set>
                                    <p:anim calcmode="lin" valueType="num">
                                      <p:cBhvr>
                                        <p:cTn id="23" dur="500" fill="hold"/>
                                        <p:tgtEl>
                                          <p:spTgt spid="12260">
                                            <p:txEl>
                                              <p:pRg st="3" end="3"/>
                                            </p:txEl>
                                          </p:spTgt>
                                        </p:tgtEl>
                                        <p:attrNameLst>
                                          <p:attrName>ppt_w</p:attrName>
                                        </p:attrNameLst>
                                      </p:cBhvr>
                                      <p:tavLst>
                                        <p:tav tm="0">
                                          <p:val>
                                            <p:fltVal val="0"/>
                                          </p:val>
                                        </p:tav>
                                        <p:tav tm="100000">
                                          <p:val>
                                            <p:strVal val="#ppt_w"/>
                                          </p:val>
                                        </p:tav>
                                      </p:tavLst>
                                    </p:anim>
                                    <p:anim calcmode="lin" valueType="num">
                                      <p:cBhvr>
                                        <p:cTn id="24" dur="500" fill="hold"/>
                                        <p:tgtEl>
                                          <p:spTgt spid="12260">
                                            <p:txEl>
                                              <p:pRg st="3" end="3"/>
                                            </p:txEl>
                                          </p:spTgt>
                                        </p:tgtEl>
                                        <p:attrNameLst>
                                          <p:attrName>ppt_h</p:attrName>
                                        </p:attrNameLst>
                                      </p:cBhvr>
                                      <p:tavLst>
                                        <p:tav tm="0">
                                          <p:val>
                                            <p:fltVal val="0"/>
                                          </p:val>
                                        </p:tav>
                                        <p:tav tm="100000">
                                          <p:val>
                                            <p:strVal val="#ppt_h"/>
                                          </p:val>
                                        </p:tav>
                                      </p:tavLst>
                                    </p:anim>
                                  </p:childTnLst>
                                </p:cTn>
                              </p:par>
                              <p:par>
                                <p:cTn id="25" presetID="23" presetClass="entr" presetSubtype="16" fill="hold" grpId="1" nodeType="withEffect">
                                  <p:stCondLst>
                                    <p:cond delay="0"/>
                                  </p:stCondLst>
                                  <p:iterate>
                                    <p:tmAbs val="0"/>
                                  </p:iterate>
                                  <p:childTnLst>
                                    <p:set>
                                      <p:cBhvr>
                                        <p:cTn id="26" fill="hold"/>
                                        <p:tgtEl>
                                          <p:spTgt spid="12260">
                                            <p:txEl>
                                              <p:pRg st="4" end="4"/>
                                            </p:txEl>
                                          </p:spTgt>
                                        </p:tgtEl>
                                        <p:attrNameLst>
                                          <p:attrName>style.visibility</p:attrName>
                                        </p:attrNameLst>
                                      </p:cBhvr>
                                      <p:to>
                                        <p:strVal val="visible"/>
                                      </p:to>
                                    </p:set>
                                    <p:anim calcmode="lin" valueType="num">
                                      <p:cBhvr>
                                        <p:cTn id="27" dur="500" fill="hold"/>
                                        <p:tgtEl>
                                          <p:spTgt spid="12260">
                                            <p:txEl>
                                              <p:pRg st="4" end="4"/>
                                            </p:txEl>
                                          </p:spTgt>
                                        </p:tgtEl>
                                        <p:attrNameLst>
                                          <p:attrName>ppt_w</p:attrName>
                                        </p:attrNameLst>
                                      </p:cBhvr>
                                      <p:tavLst>
                                        <p:tav tm="0">
                                          <p:val>
                                            <p:fltVal val="0"/>
                                          </p:val>
                                        </p:tav>
                                        <p:tav tm="100000">
                                          <p:val>
                                            <p:strVal val="#ppt_w"/>
                                          </p:val>
                                        </p:tav>
                                      </p:tavLst>
                                    </p:anim>
                                    <p:anim calcmode="lin" valueType="num">
                                      <p:cBhvr>
                                        <p:cTn id="28" dur="500" fill="hold"/>
                                        <p:tgtEl>
                                          <p:spTgt spid="12260">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60" grpId="1" build="p" animBg="1" advAuto="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2263" name="Rectangle 2"/>
          <p:cNvSpPr txBox="1">
            <a:spLocks noGrp="1"/>
          </p:cNvSpPr>
          <p:nvPr>
            <p:ph type="title"/>
          </p:nvPr>
        </p:nvSpPr>
        <p:spPr>
          <a:xfrm>
            <a:off x="817562" y="379413"/>
            <a:ext cx="10536239" cy="898526"/>
          </a:xfrm>
          <a:prstGeom prst="rect">
            <a:avLst/>
          </a:prstGeom>
        </p:spPr>
        <p:txBody>
          <a:bodyPr/>
          <a:lstStyle>
            <a:lvl1pPr>
              <a:defRPr>
                <a:solidFill>
                  <a:srgbClr val="FFCC00"/>
                </a:solidFill>
                <a:effectLst>
                  <a:outerShdw blurRad="38100" dist="38100" dir="2700000" rotWithShape="0">
                    <a:srgbClr val="000000"/>
                  </a:outerShdw>
                </a:effectLst>
              </a:defRPr>
            </a:lvl1pPr>
          </a:lstStyle>
          <a:p>
            <a:r>
              <a:t>TEXTO</a:t>
            </a:r>
          </a:p>
        </p:txBody>
      </p:sp>
      <p:pic>
        <p:nvPicPr>
          <p:cNvPr id="12265" name="Picture 7" descr="Picture 7"/>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408737" y="1711325"/>
            <a:ext cx="5783263" cy="5146675"/>
          </a:xfrm>
          <a:prstGeom prst="rect">
            <a:avLst/>
          </a:prstGeom>
          <a:ln w="12700">
            <a:miter lim="400000"/>
          </a:ln>
        </p:spPr>
      </p:pic>
      <p:sp>
        <p:nvSpPr>
          <p:cNvPr id="12266" name="Text Box 8"/>
          <p:cNvSpPr txBox="1"/>
          <p:nvPr/>
        </p:nvSpPr>
        <p:spPr>
          <a:xfrm>
            <a:off x="3812857" y="1855788"/>
            <a:ext cx="2626163" cy="43662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400"/>
              </a:spcBef>
              <a:defRPr sz="2400" b="1">
                <a:solidFill>
                  <a:srgbClr val="FFFF99"/>
                </a:solidFill>
                <a:latin typeface="Arial Narrow"/>
                <a:ea typeface="Arial Narrow"/>
                <a:cs typeface="Arial Narrow"/>
                <a:sym typeface="Arial Narrow"/>
              </a:defRPr>
            </a:pPr>
            <a:r>
              <a:t>p38 (izquierda)</a:t>
            </a:r>
            <a:endParaRPr>
              <a:latin typeface="+mj-lt"/>
              <a:ea typeface="+mj-ea"/>
              <a:cs typeface="+mj-cs"/>
              <a:sym typeface="Calibri"/>
            </a:endParaRPr>
          </a:p>
          <a:p>
            <a:pPr>
              <a:spcBef>
                <a:spcPts val="1400"/>
              </a:spcBef>
              <a:defRPr sz="2400">
                <a:solidFill>
                  <a:srgbClr val="FFFF99"/>
                </a:solidFill>
                <a:latin typeface="Arial Narrow"/>
                <a:ea typeface="Arial Narrow"/>
                <a:cs typeface="Arial Narrow"/>
                <a:sym typeface="Arial Narrow"/>
              </a:defRPr>
            </a:pPr>
            <a:r>
              <a:t>Hechos 18:27—19:6, 12-16</a:t>
            </a:r>
            <a:endParaRPr>
              <a:latin typeface="+mj-lt"/>
              <a:ea typeface="+mj-ea"/>
              <a:cs typeface="+mj-cs"/>
              <a:sym typeface="Calibri"/>
            </a:endParaRPr>
          </a:p>
          <a:p>
            <a:pPr>
              <a:spcBef>
                <a:spcPts val="1400"/>
              </a:spcBef>
              <a:defRPr sz="2400">
                <a:solidFill>
                  <a:srgbClr val="FFFF99"/>
                </a:solidFill>
                <a:latin typeface="Arial Narrow"/>
                <a:ea typeface="Arial Narrow"/>
                <a:cs typeface="Arial Narrow"/>
                <a:sym typeface="Arial Narrow"/>
              </a:defRPr>
            </a:pPr>
            <a:r>
              <a:t>Hacia el año 300 d. C.</a:t>
            </a:r>
            <a:endParaRPr>
              <a:latin typeface="+mj-lt"/>
              <a:ea typeface="+mj-ea"/>
              <a:cs typeface="+mj-cs"/>
              <a:sym typeface="Calibri"/>
            </a:endParaRPr>
          </a:p>
          <a:p>
            <a:pPr>
              <a:spcBef>
                <a:spcPts val="1000"/>
              </a:spcBef>
              <a:defRPr sz="2400">
                <a:latin typeface="Arial Narrow"/>
                <a:ea typeface="Arial Narrow"/>
                <a:cs typeface="Arial Narrow"/>
                <a:sym typeface="Arial Narrow"/>
              </a:defRPr>
            </a:pPr>
            <a:endParaRPr>
              <a:latin typeface="+mj-lt"/>
              <a:ea typeface="+mj-ea"/>
              <a:cs typeface="+mj-cs"/>
              <a:sym typeface="Calibri"/>
            </a:endParaRPr>
          </a:p>
          <a:p>
            <a:pPr>
              <a:spcBef>
                <a:spcPts val="1000"/>
              </a:spcBef>
              <a:defRPr sz="2400">
                <a:latin typeface="Arial Narrow"/>
                <a:ea typeface="Arial Narrow"/>
                <a:cs typeface="Arial Narrow"/>
                <a:sym typeface="Arial Narrow"/>
              </a:defRPr>
            </a:pPr>
            <a:endParaRPr>
              <a:latin typeface="+mj-lt"/>
              <a:ea typeface="+mj-ea"/>
              <a:cs typeface="+mj-cs"/>
              <a:sym typeface="Calibri"/>
            </a:endParaRPr>
          </a:p>
          <a:p>
            <a:pPr>
              <a:spcBef>
                <a:spcPts val="1400"/>
              </a:spcBef>
              <a:defRPr sz="2400" b="1">
                <a:solidFill>
                  <a:srgbClr val="FFFF99"/>
                </a:solidFill>
                <a:latin typeface="Arial Narrow"/>
                <a:ea typeface="Arial Narrow"/>
                <a:cs typeface="Arial Narrow"/>
                <a:sym typeface="Arial Narrow"/>
              </a:defRPr>
            </a:pPr>
            <a:r>
              <a:t>076 (derecha)</a:t>
            </a:r>
            <a:endParaRPr>
              <a:latin typeface="+mj-lt"/>
              <a:ea typeface="+mj-ea"/>
              <a:cs typeface="+mj-cs"/>
              <a:sym typeface="Calibri"/>
            </a:endParaRPr>
          </a:p>
          <a:p>
            <a:pPr>
              <a:spcBef>
                <a:spcPts val="1400"/>
              </a:spcBef>
              <a:defRPr sz="2400">
                <a:solidFill>
                  <a:srgbClr val="FFFF99"/>
                </a:solidFill>
                <a:latin typeface="Arial Narrow"/>
                <a:ea typeface="Arial Narrow"/>
                <a:cs typeface="Arial Narrow"/>
                <a:sym typeface="Arial Narrow"/>
              </a:defRPr>
            </a:pPr>
            <a:r>
              <a:t>Hechos 2:11-22</a:t>
            </a:r>
            <a:endParaRPr>
              <a:latin typeface="+mj-lt"/>
              <a:ea typeface="+mj-ea"/>
              <a:cs typeface="+mj-cs"/>
              <a:sym typeface="Calibri"/>
            </a:endParaRPr>
          </a:p>
          <a:p>
            <a:pPr>
              <a:spcBef>
                <a:spcPts val="1400"/>
              </a:spcBef>
              <a:defRPr sz="2400">
                <a:solidFill>
                  <a:srgbClr val="FFFF99"/>
                </a:solidFill>
                <a:latin typeface="Arial Narrow"/>
                <a:ea typeface="Arial Narrow"/>
                <a:cs typeface="Arial Narrow"/>
                <a:sym typeface="Arial Narrow"/>
              </a:defRPr>
            </a:pPr>
            <a:r>
              <a:t>5</a:t>
            </a:r>
            <a:r>
              <a:rPr baseline="30000"/>
              <a:t>to</a:t>
            </a:r>
            <a:r>
              <a:t>/6</a:t>
            </a:r>
            <a:r>
              <a:rPr baseline="30000"/>
              <a:t>to </a:t>
            </a:r>
            <a:r>
              <a:t>siglo d.C.</a:t>
            </a:r>
          </a:p>
        </p:txBody>
      </p:sp>
      <p:sp>
        <p:nvSpPr>
          <p:cNvPr id="12267" name="Text Box 9"/>
          <p:cNvSpPr txBox="1"/>
          <p:nvPr/>
        </p:nvSpPr>
        <p:spPr>
          <a:xfrm>
            <a:off x="6359207" y="1325562"/>
            <a:ext cx="4988561" cy="3330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DEEBF7"/>
                </a:solidFill>
                <a:latin typeface="+mj-lt"/>
                <a:ea typeface="+mj-ea"/>
                <a:cs typeface="+mj-cs"/>
                <a:sym typeface="Calibri"/>
              </a:defRPr>
            </a:lvl1pPr>
          </a:lstStyle>
          <a:p>
            <a:r>
              <a:t>Biblioteca Pierpont Morgan, Nueva York, Nueva York</a:t>
            </a:r>
          </a:p>
        </p:txBody>
      </p:sp>
      <p:sp>
        <p:nvSpPr>
          <p:cNvPr id="12268" name="Text Box 10"/>
          <p:cNvSpPr txBox="1"/>
          <p:nvPr/>
        </p:nvSpPr>
        <p:spPr>
          <a:xfrm>
            <a:off x="48894" y="1325562"/>
            <a:ext cx="4300727" cy="3330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spcBef>
                <a:spcPts val="1000"/>
              </a:spcBef>
              <a:defRPr>
                <a:solidFill>
                  <a:srgbClr val="DEEBF7"/>
                </a:solidFill>
                <a:latin typeface="+mj-lt"/>
                <a:ea typeface="+mj-ea"/>
                <a:cs typeface="+mj-cs"/>
                <a:sym typeface="Calibri"/>
              </a:defRPr>
            </a:lvl1pPr>
          </a:lstStyle>
          <a:p>
            <a:r>
              <a:t>Biblioteca Hatcher, Universidad de Michigan</a:t>
            </a:r>
          </a:p>
        </p:txBody>
      </p:sp>
      <p:sp>
        <p:nvSpPr>
          <p:cNvPr id="12269" name="TextBox 1"/>
          <p:cNvSpPr txBox="1"/>
          <p:nvPr/>
        </p:nvSpPr>
        <p:spPr>
          <a:xfrm>
            <a:off x="2876521" y="573702"/>
            <a:ext cx="6115398" cy="7394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2800" b="1">
                <a:solidFill>
                  <a:srgbClr val="FFFF99"/>
                </a:solidFill>
                <a:latin typeface="Arial Narrow"/>
                <a:ea typeface="Arial Narrow"/>
                <a:cs typeface="Arial Narrow"/>
                <a:sym typeface="Arial Narrow"/>
              </a:defRPr>
            </a:lvl1pPr>
          </a:lstStyle>
          <a:p>
            <a:r>
              <a:t>Dos manuscritos antiguos de los Hechos</a:t>
            </a:r>
            <a:endParaRPr>
              <a:latin typeface="+mj-lt"/>
              <a:ea typeface="+mj-ea"/>
              <a:cs typeface="+mj-cs"/>
              <a:sym typeface="Calibri"/>
            </a:endParaRPr>
          </a:p>
        </p:txBody>
      </p:sp>
      <p:sp>
        <p:nvSpPr>
          <p:cNvPr id="12270" name="Slide Number Placeholder 2"/>
          <p:cNvSpPr txBox="1">
            <a:spLocks noGrp="1"/>
          </p:cNvSpPr>
          <p:nvPr>
            <p:ph type="sldNum" sz="quarter" idx="2"/>
          </p:nvPr>
        </p:nvSpPr>
        <p:spPr>
          <a:xfrm>
            <a:off x="8610600" y="6414760"/>
            <a:ext cx="258624" cy="24830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87</a:t>
            </a:fld>
            <a:endParaRPr/>
          </a:p>
        </p:txBody>
      </p:sp>
      <p:pic>
        <p:nvPicPr>
          <p:cNvPr id="2" name="Picture 6" descr="800px-P038-Act-18">
            <a:extLst>
              <a:ext uri="{FF2B5EF4-FFF2-40B4-BE49-F238E27FC236}">
                <a16:creationId xmlns:a16="http://schemas.microsoft.com/office/drawing/2014/main" id="{A0AC80A2-BDF5-1E7C-E03E-2FEA133FF9B6}"/>
              </a:ext>
            </a:extLst>
          </p:cNvPr>
          <p:cNvPicPr>
            <a:picLocks noChangeAspect="1" noChangeArrowheads="1"/>
          </p:cNvPicPr>
          <p:nvPr/>
        </p:nvPicPr>
        <p:blipFill>
          <a:blip r:embed="rId3" cstate="email">
            <a:lum bright="24000" contrast="60000"/>
            <a:extLst>
              <a:ext uri="{28A0092B-C50C-407E-A947-70E740481C1C}">
                <a14:useLocalDpi xmlns:a14="http://schemas.microsoft.com/office/drawing/2010/main"/>
              </a:ext>
            </a:extLst>
          </a:blip>
          <a:srcRect/>
          <a:stretch>
            <a:fillRect/>
          </a:stretch>
        </p:blipFill>
        <p:spPr>
          <a:xfrm>
            <a:off x="0" y="1703388"/>
            <a:ext cx="3779838" cy="515461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pic>
    </p:spTree>
  </p:cSld>
  <p:clrMapOvr>
    <a:masterClrMapping/>
  </p:clrMapOvr>
  <p:transition spd="med"/>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2"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Juan</a:t>
            </a:r>
          </a:p>
        </p:txBody>
      </p:sp>
      <p:sp>
        <p:nvSpPr>
          <p:cNvPr id="12273"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88</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272">
                                            <p:bg/>
                                          </p:spTgt>
                                        </p:tgtEl>
                                        <p:attrNameLst>
                                          <p:attrName>style.visibility</p:attrName>
                                        </p:attrNameLst>
                                      </p:cBhvr>
                                      <p:to>
                                        <p:strVal val="visible"/>
                                      </p:to>
                                    </p:set>
                                    <p:anim calcmode="lin" valueType="num">
                                      <p:cBhvr>
                                        <p:cTn id="7" dur="500" fill="hold"/>
                                        <p:tgtEl>
                                          <p:spTgt spid="12272">
                                            <p:bg/>
                                          </p:spTgt>
                                        </p:tgtEl>
                                        <p:attrNameLst>
                                          <p:attrName>ppt_x</p:attrName>
                                        </p:attrNameLst>
                                      </p:cBhvr>
                                      <p:tavLst>
                                        <p:tav tm="0">
                                          <p:val>
                                            <p:strVal val="0-#ppt_w/2"/>
                                          </p:val>
                                        </p:tav>
                                        <p:tav tm="100000">
                                          <p:val>
                                            <p:strVal val="#ppt_x"/>
                                          </p:val>
                                        </p:tav>
                                      </p:tavLst>
                                    </p:anim>
                                    <p:anim calcmode="lin" valueType="num">
                                      <p:cBhvr>
                                        <p:cTn id="8" dur="500" fill="hold"/>
                                        <p:tgtEl>
                                          <p:spTgt spid="12272">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272">
                                            <p:txEl>
                                              <p:pRg st="0" end="0"/>
                                            </p:txEl>
                                          </p:spTgt>
                                        </p:tgtEl>
                                        <p:attrNameLst>
                                          <p:attrName>style.visibility</p:attrName>
                                        </p:attrNameLst>
                                      </p:cBhvr>
                                      <p:to>
                                        <p:strVal val="visible"/>
                                      </p:to>
                                    </p:set>
                                    <p:anim calcmode="lin" valueType="num">
                                      <p:cBhvr>
                                        <p:cTn id="11" dur="500" fill="hold"/>
                                        <p:tgtEl>
                                          <p:spTgt spid="12272">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27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72" grpId="1" build="p" animBg="1" advAuto="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5"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89</a:t>
            </a:fld>
            <a:endParaRPr/>
          </a:p>
        </p:txBody>
      </p:sp>
      <p:sp>
        <p:nvSpPr>
          <p:cNvPr id="12276" name="Rectangle 2"/>
          <p:cNvSpPr txBox="1">
            <a:spLocks noGrp="1"/>
          </p:cNvSpPr>
          <p:nvPr>
            <p:ph type="title"/>
          </p:nvPr>
        </p:nvSpPr>
        <p:spPr>
          <a:xfrm>
            <a:off x="428625" y="152400"/>
            <a:ext cx="11382375" cy="1190625"/>
          </a:xfrm>
          <a:prstGeom prst="rect">
            <a:avLst/>
          </a:prstGeom>
          <a:solidFill>
            <a:srgbClr val="FFFF99"/>
          </a:solidFill>
          <a:ln w="28575">
            <a:solidFill>
              <a:srgbClr val="00182E"/>
            </a:solidFill>
            <a:miter lim="800000"/>
          </a:ln>
        </p:spPr>
        <p:txBody>
          <a:bodyPr/>
          <a:lstStyle/>
          <a:p>
            <a:pPr algn="l" defTabSz="740663">
              <a:defRPr sz="2268" b="1">
                <a:solidFill>
                  <a:srgbClr val="1F1F5F"/>
                </a:solidFill>
                <a:effectLst/>
                <a:latin typeface="Agency FB"/>
                <a:ea typeface="Agency FB"/>
                <a:cs typeface="Agency FB"/>
                <a:sym typeface="Agency FB"/>
              </a:defRPr>
            </a:pPr>
            <a:r>
              <a:t>Una particularidad del Cuarto Evangelio es que, si bien describe a su autor como “el discípulo amado,”En ningún momento se da el nombre de este discípulo.</a:t>
            </a:r>
          </a:p>
        </p:txBody>
      </p:sp>
      <p:sp>
        <p:nvSpPr>
          <p:cNvPr id="12277" name="Rectangle 3"/>
          <p:cNvSpPr txBox="1">
            <a:spLocks noGrp="1"/>
          </p:cNvSpPr>
          <p:nvPr>
            <p:ph type="body" idx="1"/>
          </p:nvPr>
        </p:nvSpPr>
        <p:spPr>
          <a:xfrm>
            <a:off x="323849" y="1590675"/>
            <a:ext cx="11668126" cy="5267328"/>
          </a:xfrm>
          <a:prstGeom prst="rect">
            <a:avLst/>
          </a:prstGeom>
        </p:spPr>
        <p:txBody>
          <a:bodyPr/>
          <a:lstStyle/>
          <a:p>
            <a:pPr>
              <a:lnSpc>
                <a:spcPct val="90000"/>
              </a:lnSpc>
              <a:spcBef>
                <a:spcPts val="500"/>
              </a:spcBef>
              <a:buBlip>
                <a:blip r:embed="rId2"/>
              </a:buBlip>
              <a:defRPr sz="2400" b="1" i="1">
                <a:solidFill>
                  <a:srgbClr val="FFFF99"/>
                </a:solidFill>
                <a:latin typeface="Arial Narrow"/>
                <a:ea typeface="Arial Narrow"/>
                <a:cs typeface="Arial Narrow"/>
                <a:sym typeface="Arial Narrow"/>
              </a:defRPr>
            </a:pPr>
            <a:r>
              <a:t>Como compañero anónimo de Andrés, inicialmente fue seguidor de Juan el Bautista.</a:t>
            </a:r>
            <a:r>
              <a:rPr b="0"/>
              <a:t>(1:35-40).</a:t>
            </a:r>
          </a:p>
          <a:p>
            <a:pPr>
              <a:lnSpc>
                <a:spcPct val="90000"/>
              </a:lnSpc>
              <a:spcBef>
                <a:spcPts val="500"/>
              </a:spcBef>
              <a:buBlip>
                <a:blip r:embed="rId2"/>
              </a:buBlip>
              <a:defRPr sz="2400" b="1" i="1">
                <a:solidFill>
                  <a:srgbClr val="FFFF99"/>
                </a:solidFill>
                <a:latin typeface="Arial Narrow"/>
                <a:ea typeface="Arial Narrow"/>
                <a:cs typeface="Arial Narrow"/>
                <a:sym typeface="Arial Narrow"/>
              </a:defRPr>
            </a:pPr>
            <a:r>
              <a:t>Sus apariciones en los relatos evangélicos son casi todas en las proximidades de Jerusalén:</a:t>
            </a:r>
          </a:p>
          <a:p>
            <a:pPr marL="742950" lvl="1" indent="-285750">
              <a:lnSpc>
                <a:spcPct val="90000"/>
              </a:lnSpc>
              <a:spcBef>
                <a:spcPts val="400"/>
              </a:spcBef>
              <a:defRPr sz="2000" b="1">
                <a:latin typeface="Arial Narrow"/>
                <a:ea typeface="Arial Narrow"/>
                <a:cs typeface="Arial Narrow"/>
                <a:sym typeface="Arial Narrow"/>
              </a:defRPr>
            </a:pPr>
            <a:r>
              <a:t>En la última cena (13,23-26)</a:t>
            </a:r>
            <a:endParaRPr sz="2800"/>
          </a:p>
          <a:p>
            <a:pPr marL="742950" lvl="1" indent="-285750">
              <a:lnSpc>
                <a:spcPct val="90000"/>
              </a:lnSpc>
              <a:spcBef>
                <a:spcPts val="400"/>
              </a:spcBef>
              <a:defRPr sz="2000" b="1">
                <a:latin typeface="Arial Narrow"/>
                <a:ea typeface="Arial Narrow"/>
                <a:cs typeface="Arial Narrow"/>
                <a:sym typeface="Arial Narrow"/>
              </a:defRPr>
            </a:pPr>
            <a:r>
              <a:t>En el proceso contra Jesús (18,15-16)</a:t>
            </a:r>
            <a:endParaRPr sz="2800"/>
          </a:p>
          <a:p>
            <a:pPr marL="742950" lvl="1" indent="-285750">
              <a:lnSpc>
                <a:spcPct val="90000"/>
              </a:lnSpc>
              <a:spcBef>
                <a:spcPts val="400"/>
              </a:spcBef>
              <a:defRPr sz="2000" b="1">
                <a:latin typeface="Arial Narrow"/>
                <a:ea typeface="Arial Narrow"/>
                <a:cs typeface="Arial Narrow"/>
                <a:sym typeface="Arial Narrow"/>
              </a:defRPr>
            </a:pPr>
            <a:r>
              <a:t>En la cruz (19:25-27, 35)</a:t>
            </a:r>
            <a:endParaRPr sz="2800"/>
          </a:p>
          <a:p>
            <a:pPr marL="742950" lvl="1" indent="-285750">
              <a:lnSpc>
                <a:spcPct val="90000"/>
              </a:lnSpc>
              <a:spcBef>
                <a:spcPts val="500"/>
              </a:spcBef>
              <a:defRPr sz="2000" b="1">
                <a:latin typeface="Arial Narrow"/>
                <a:ea typeface="Arial Narrow"/>
                <a:cs typeface="Arial Narrow"/>
                <a:sym typeface="Arial Narrow"/>
              </a:defRPr>
            </a:pPr>
            <a:r>
              <a:t>En el sepulcro vacío (20:2-9)</a:t>
            </a:r>
            <a:r>
              <a:rPr sz="2400" b="0"/>
              <a:t>	</a:t>
            </a:r>
            <a:endParaRPr sz="2800"/>
          </a:p>
          <a:p>
            <a:pPr>
              <a:lnSpc>
                <a:spcPct val="90000"/>
              </a:lnSpc>
              <a:spcBef>
                <a:spcPts val="500"/>
              </a:spcBef>
              <a:buBlip>
                <a:blip r:embed="rId2"/>
              </a:buBlip>
              <a:defRPr sz="2400" b="1" i="1">
                <a:solidFill>
                  <a:srgbClr val="FFFF99"/>
                </a:solidFill>
                <a:latin typeface="Arial Narrow"/>
                <a:ea typeface="Arial Narrow"/>
                <a:cs typeface="Arial Narrow"/>
                <a:sym typeface="Arial Narrow"/>
              </a:defRPr>
            </a:pPr>
            <a:r>
              <a:t>La única excepción es su presencia en la aparición de Jesús después de la resurrección en Galilea, donde es uno de los dos discípulos anónimos.</a:t>
            </a:r>
            <a:r>
              <a:rPr b="0"/>
              <a:t>(21:2, 7, 20-24).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32" fill="hold" grpId="1" nodeType="afterEffect">
                                  <p:stCondLst>
                                    <p:cond delay="0"/>
                                  </p:stCondLst>
                                  <p:iterate>
                                    <p:tmAbs val="0"/>
                                  </p:iterate>
                                  <p:childTnLst>
                                    <p:set>
                                      <p:cBhvr>
                                        <p:cTn id="6" fill="hold"/>
                                        <p:tgtEl>
                                          <p:spTgt spid="12276"/>
                                        </p:tgtEl>
                                        <p:attrNameLst>
                                          <p:attrName>style.visibility</p:attrName>
                                        </p:attrNameLst>
                                      </p:cBhvr>
                                      <p:to>
                                        <p:strVal val="visible"/>
                                      </p:to>
                                    </p:set>
                                    <p:anim calcmode="lin" valueType="num">
                                      <p:cBhvr>
                                        <p:cTn id="7" dur="1000" fill="hold"/>
                                        <p:tgtEl>
                                          <p:spTgt spid="12276"/>
                                        </p:tgtEl>
                                        <p:attrNameLst>
                                          <p:attrName>ppt_w</p:attrName>
                                        </p:attrNameLst>
                                      </p:cBhvr>
                                      <p:tavLst>
                                        <p:tav tm="0">
                                          <p:val>
                                            <p:strVal val="4*#ppt_w"/>
                                          </p:val>
                                        </p:tav>
                                        <p:tav tm="100000">
                                          <p:val>
                                            <p:strVal val="#ppt_w"/>
                                          </p:val>
                                        </p:tav>
                                      </p:tavLst>
                                    </p:anim>
                                    <p:anim calcmode="lin" valueType="num">
                                      <p:cBhvr>
                                        <p:cTn id="8" dur="1000" fill="hold"/>
                                        <p:tgtEl>
                                          <p:spTgt spid="12276"/>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12277">
                                            <p:bg/>
                                          </p:spTgt>
                                        </p:tgtEl>
                                        <p:attrNameLst>
                                          <p:attrName>style.visibility</p:attrName>
                                        </p:attrNameLst>
                                      </p:cBhvr>
                                      <p:to>
                                        <p:strVal val="visible"/>
                                      </p:to>
                                    </p:set>
                                    <p:anim calcmode="lin" valueType="num">
                                      <p:cBhvr>
                                        <p:cTn id="13" dur="500" fill="hold"/>
                                        <p:tgtEl>
                                          <p:spTgt spid="12277">
                                            <p:bg/>
                                          </p:spTgt>
                                        </p:tgtEl>
                                        <p:attrNameLst>
                                          <p:attrName>ppt_x</p:attrName>
                                        </p:attrNameLst>
                                      </p:cBhvr>
                                      <p:tavLst>
                                        <p:tav tm="0">
                                          <p:val>
                                            <p:strVal val="0-#ppt_w/2"/>
                                          </p:val>
                                        </p:tav>
                                        <p:tav tm="100000">
                                          <p:val>
                                            <p:strVal val="#ppt_x"/>
                                          </p:val>
                                        </p:tav>
                                      </p:tavLst>
                                    </p:anim>
                                    <p:anim calcmode="lin" valueType="num">
                                      <p:cBhvr>
                                        <p:cTn id="14" dur="500" fill="hold"/>
                                        <p:tgtEl>
                                          <p:spTgt spid="12277">
                                            <p:bg/>
                                          </p:spTgt>
                                        </p:tgtEl>
                                        <p:attrNameLst>
                                          <p:attrName>ppt_y</p:attrName>
                                        </p:attrNameLst>
                                      </p:cBhvr>
                                      <p:tavLst>
                                        <p:tav tm="0">
                                          <p:val>
                                            <p:strVal val="#ppt_y"/>
                                          </p:val>
                                        </p:tav>
                                        <p:tav tm="100000">
                                          <p:val>
                                            <p:strVal val="#ppt_y"/>
                                          </p:val>
                                        </p:tav>
                                      </p:tavLst>
                                    </p:anim>
                                  </p:childTnLst>
                                </p:cTn>
                              </p:par>
                              <p:par>
                                <p:cTn id="15" presetID="2" presetClass="entr" presetSubtype="8" fill="hold" grpId="2" nodeType="withEffect">
                                  <p:stCondLst>
                                    <p:cond delay="0"/>
                                  </p:stCondLst>
                                  <p:iterate>
                                    <p:tmAbs val="0"/>
                                  </p:iterate>
                                  <p:childTnLst>
                                    <p:set>
                                      <p:cBhvr>
                                        <p:cTn id="16" fill="hold"/>
                                        <p:tgtEl>
                                          <p:spTgt spid="12277">
                                            <p:txEl>
                                              <p:pRg st="0" end="0"/>
                                            </p:txEl>
                                          </p:spTgt>
                                        </p:tgtEl>
                                        <p:attrNameLst>
                                          <p:attrName>style.visibility</p:attrName>
                                        </p:attrNameLst>
                                      </p:cBhvr>
                                      <p:to>
                                        <p:strVal val="visible"/>
                                      </p:to>
                                    </p:set>
                                    <p:anim calcmode="lin" valueType="num">
                                      <p:cBhvr>
                                        <p:cTn id="17" dur="500" fill="hold"/>
                                        <p:tgtEl>
                                          <p:spTgt spid="12277">
                                            <p:txEl>
                                              <p:pRg st="0" end="0"/>
                                            </p:txEl>
                                          </p:spTgt>
                                        </p:tgtEl>
                                        <p:attrNameLst>
                                          <p:attrName>ppt_x</p:attrName>
                                        </p:attrNameLst>
                                      </p:cBhvr>
                                      <p:tavLst>
                                        <p:tav tm="0">
                                          <p:val>
                                            <p:strVal val="0-#ppt_w/2"/>
                                          </p:val>
                                        </p:tav>
                                        <p:tav tm="100000">
                                          <p:val>
                                            <p:strVal val="#ppt_x"/>
                                          </p:val>
                                        </p:tav>
                                      </p:tavLst>
                                    </p:anim>
                                    <p:anim calcmode="lin" valueType="num">
                                      <p:cBhvr>
                                        <p:cTn id="18" dur="500" fill="hold"/>
                                        <p:tgtEl>
                                          <p:spTgt spid="122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2" nodeType="clickEffect">
                                  <p:stCondLst>
                                    <p:cond delay="0"/>
                                  </p:stCondLst>
                                  <p:iterate>
                                    <p:tmAbs val="0"/>
                                  </p:iterate>
                                  <p:childTnLst>
                                    <p:set>
                                      <p:cBhvr>
                                        <p:cTn id="22" fill="hold"/>
                                        <p:tgtEl>
                                          <p:spTgt spid="12277">
                                            <p:txEl>
                                              <p:pRg st="1" end="1"/>
                                            </p:txEl>
                                          </p:spTgt>
                                        </p:tgtEl>
                                        <p:attrNameLst>
                                          <p:attrName>style.visibility</p:attrName>
                                        </p:attrNameLst>
                                      </p:cBhvr>
                                      <p:to>
                                        <p:strVal val="visible"/>
                                      </p:to>
                                    </p:set>
                                    <p:anim calcmode="lin" valueType="num">
                                      <p:cBhvr>
                                        <p:cTn id="23" dur="500" fill="hold"/>
                                        <p:tgtEl>
                                          <p:spTgt spid="12277">
                                            <p:txEl>
                                              <p:pRg st="1" end="1"/>
                                            </p:txEl>
                                          </p:spTgt>
                                        </p:tgtEl>
                                        <p:attrNameLst>
                                          <p:attrName>ppt_x</p:attrName>
                                        </p:attrNameLst>
                                      </p:cBhvr>
                                      <p:tavLst>
                                        <p:tav tm="0">
                                          <p:val>
                                            <p:strVal val="0-#ppt_w/2"/>
                                          </p:val>
                                        </p:tav>
                                        <p:tav tm="100000">
                                          <p:val>
                                            <p:strVal val="#ppt_x"/>
                                          </p:val>
                                        </p:tav>
                                      </p:tavLst>
                                    </p:anim>
                                    <p:anim calcmode="lin" valueType="num">
                                      <p:cBhvr>
                                        <p:cTn id="24" dur="500" fill="hold"/>
                                        <p:tgtEl>
                                          <p:spTgt spid="1227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2" nodeType="withEffect">
                                  <p:stCondLst>
                                    <p:cond delay="0"/>
                                  </p:stCondLst>
                                  <p:iterate>
                                    <p:tmAbs val="0"/>
                                  </p:iterate>
                                  <p:childTnLst>
                                    <p:set>
                                      <p:cBhvr>
                                        <p:cTn id="26" fill="hold"/>
                                        <p:tgtEl>
                                          <p:spTgt spid="12277">
                                            <p:txEl>
                                              <p:pRg st="2" end="2"/>
                                            </p:txEl>
                                          </p:spTgt>
                                        </p:tgtEl>
                                        <p:attrNameLst>
                                          <p:attrName>style.visibility</p:attrName>
                                        </p:attrNameLst>
                                      </p:cBhvr>
                                      <p:to>
                                        <p:strVal val="visible"/>
                                      </p:to>
                                    </p:set>
                                    <p:anim calcmode="lin" valueType="num">
                                      <p:cBhvr>
                                        <p:cTn id="27" dur="500" fill="hold"/>
                                        <p:tgtEl>
                                          <p:spTgt spid="12277">
                                            <p:txEl>
                                              <p:pRg st="2" end="2"/>
                                            </p:txEl>
                                          </p:spTgt>
                                        </p:tgtEl>
                                        <p:attrNameLst>
                                          <p:attrName>ppt_x</p:attrName>
                                        </p:attrNameLst>
                                      </p:cBhvr>
                                      <p:tavLst>
                                        <p:tav tm="0">
                                          <p:val>
                                            <p:strVal val="0-#ppt_w/2"/>
                                          </p:val>
                                        </p:tav>
                                        <p:tav tm="100000">
                                          <p:val>
                                            <p:strVal val="#ppt_x"/>
                                          </p:val>
                                        </p:tav>
                                      </p:tavLst>
                                    </p:anim>
                                    <p:anim calcmode="lin" valueType="num">
                                      <p:cBhvr>
                                        <p:cTn id="28" dur="500" fill="hold"/>
                                        <p:tgtEl>
                                          <p:spTgt spid="12277">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2" nodeType="withEffect">
                                  <p:stCondLst>
                                    <p:cond delay="0"/>
                                  </p:stCondLst>
                                  <p:iterate>
                                    <p:tmAbs val="0"/>
                                  </p:iterate>
                                  <p:childTnLst>
                                    <p:set>
                                      <p:cBhvr>
                                        <p:cTn id="30" fill="hold"/>
                                        <p:tgtEl>
                                          <p:spTgt spid="12277">
                                            <p:txEl>
                                              <p:pRg st="3" end="3"/>
                                            </p:txEl>
                                          </p:spTgt>
                                        </p:tgtEl>
                                        <p:attrNameLst>
                                          <p:attrName>style.visibility</p:attrName>
                                        </p:attrNameLst>
                                      </p:cBhvr>
                                      <p:to>
                                        <p:strVal val="visible"/>
                                      </p:to>
                                    </p:set>
                                    <p:anim calcmode="lin" valueType="num">
                                      <p:cBhvr>
                                        <p:cTn id="31" dur="500" fill="hold"/>
                                        <p:tgtEl>
                                          <p:spTgt spid="12277">
                                            <p:txEl>
                                              <p:pRg st="3" end="3"/>
                                            </p:txEl>
                                          </p:spTgt>
                                        </p:tgtEl>
                                        <p:attrNameLst>
                                          <p:attrName>ppt_x</p:attrName>
                                        </p:attrNameLst>
                                      </p:cBhvr>
                                      <p:tavLst>
                                        <p:tav tm="0">
                                          <p:val>
                                            <p:strVal val="0-#ppt_w/2"/>
                                          </p:val>
                                        </p:tav>
                                        <p:tav tm="100000">
                                          <p:val>
                                            <p:strVal val="#ppt_x"/>
                                          </p:val>
                                        </p:tav>
                                      </p:tavLst>
                                    </p:anim>
                                    <p:anim calcmode="lin" valueType="num">
                                      <p:cBhvr>
                                        <p:cTn id="32" dur="500" fill="hold"/>
                                        <p:tgtEl>
                                          <p:spTgt spid="12277">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grpId="2" nodeType="withEffect">
                                  <p:stCondLst>
                                    <p:cond delay="0"/>
                                  </p:stCondLst>
                                  <p:iterate>
                                    <p:tmAbs val="0"/>
                                  </p:iterate>
                                  <p:childTnLst>
                                    <p:set>
                                      <p:cBhvr>
                                        <p:cTn id="34" fill="hold"/>
                                        <p:tgtEl>
                                          <p:spTgt spid="12277">
                                            <p:txEl>
                                              <p:pRg st="4" end="4"/>
                                            </p:txEl>
                                          </p:spTgt>
                                        </p:tgtEl>
                                        <p:attrNameLst>
                                          <p:attrName>style.visibility</p:attrName>
                                        </p:attrNameLst>
                                      </p:cBhvr>
                                      <p:to>
                                        <p:strVal val="visible"/>
                                      </p:to>
                                    </p:set>
                                    <p:anim calcmode="lin" valueType="num">
                                      <p:cBhvr>
                                        <p:cTn id="35" dur="500" fill="hold"/>
                                        <p:tgtEl>
                                          <p:spTgt spid="12277">
                                            <p:txEl>
                                              <p:pRg st="4" end="4"/>
                                            </p:txEl>
                                          </p:spTgt>
                                        </p:tgtEl>
                                        <p:attrNameLst>
                                          <p:attrName>ppt_x</p:attrName>
                                        </p:attrNameLst>
                                      </p:cBhvr>
                                      <p:tavLst>
                                        <p:tav tm="0">
                                          <p:val>
                                            <p:strVal val="0-#ppt_w/2"/>
                                          </p:val>
                                        </p:tav>
                                        <p:tav tm="100000">
                                          <p:val>
                                            <p:strVal val="#ppt_x"/>
                                          </p:val>
                                        </p:tav>
                                      </p:tavLst>
                                    </p:anim>
                                    <p:anim calcmode="lin" valueType="num">
                                      <p:cBhvr>
                                        <p:cTn id="36" dur="500" fill="hold"/>
                                        <p:tgtEl>
                                          <p:spTgt spid="12277">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2" nodeType="withEffect">
                                  <p:stCondLst>
                                    <p:cond delay="0"/>
                                  </p:stCondLst>
                                  <p:iterate>
                                    <p:tmAbs val="0"/>
                                  </p:iterate>
                                  <p:childTnLst>
                                    <p:set>
                                      <p:cBhvr>
                                        <p:cTn id="38" fill="hold"/>
                                        <p:tgtEl>
                                          <p:spTgt spid="12277">
                                            <p:txEl>
                                              <p:pRg st="5" end="5"/>
                                            </p:txEl>
                                          </p:spTgt>
                                        </p:tgtEl>
                                        <p:attrNameLst>
                                          <p:attrName>style.visibility</p:attrName>
                                        </p:attrNameLst>
                                      </p:cBhvr>
                                      <p:to>
                                        <p:strVal val="visible"/>
                                      </p:to>
                                    </p:set>
                                    <p:anim calcmode="lin" valueType="num">
                                      <p:cBhvr>
                                        <p:cTn id="39" dur="500" fill="hold"/>
                                        <p:tgtEl>
                                          <p:spTgt spid="12277">
                                            <p:txEl>
                                              <p:pRg st="5" end="5"/>
                                            </p:txEl>
                                          </p:spTgt>
                                        </p:tgtEl>
                                        <p:attrNameLst>
                                          <p:attrName>ppt_x</p:attrName>
                                        </p:attrNameLst>
                                      </p:cBhvr>
                                      <p:tavLst>
                                        <p:tav tm="0">
                                          <p:val>
                                            <p:strVal val="0-#ppt_w/2"/>
                                          </p:val>
                                        </p:tav>
                                        <p:tav tm="100000">
                                          <p:val>
                                            <p:strVal val="#ppt_x"/>
                                          </p:val>
                                        </p:tav>
                                      </p:tavLst>
                                    </p:anim>
                                    <p:anim calcmode="lin" valueType="num">
                                      <p:cBhvr>
                                        <p:cTn id="40" dur="500" fill="hold"/>
                                        <p:tgtEl>
                                          <p:spTgt spid="12277">
                                            <p:txEl>
                                              <p:pRg st="5" end="5"/>
                                            </p:txEl>
                                          </p:spTgt>
                                        </p:tgtEl>
                                        <p:attrNameLst>
                                          <p:attrName>ppt_y</p:attrName>
                                        </p:attrNameLst>
                                      </p:cBhvr>
                                      <p:tavLst>
                                        <p:tav tm="0">
                                          <p:val>
                                            <p:strVal val="#ppt_y"/>
                                          </p:val>
                                        </p:tav>
                                        <p:tav tm="100000">
                                          <p:val>
                                            <p:strVal val="#ppt_y"/>
                                          </p:val>
                                        </p:tav>
                                      </p:tavLst>
                                    </p:anim>
                                  </p:childTnLst>
                                </p:cTn>
                              </p:par>
                            </p:childTnLst>
                          </p:cTn>
                        </p:par>
                        <p:par>
                          <p:cTn id="41" fill="hold">
                            <p:stCondLst>
                              <p:cond delay="500"/>
                            </p:stCondLst>
                            <p:childTnLst>
                              <p:par>
                                <p:cTn id="42" presetID="2" presetClass="entr" presetSubtype="8" fill="hold" grpId="2" nodeType="afterEffect">
                                  <p:stCondLst>
                                    <p:cond delay="0"/>
                                  </p:stCondLst>
                                  <p:iterate>
                                    <p:tmAbs val="0"/>
                                  </p:iterate>
                                  <p:childTnLst>
                                    <p:set>
                                      <p:cBhvr>
                                        <p:cTn id="43" fill="hold"/>
                                        <p:tgtEl>
                                          <p:spTgt spid="12277">
                                            <p:txEl>
                                              <p:pRg st="6" end="6"/>
                                            </p:txEl>
                                          </p:spTgt>
                                        </p:tgtEl>
                                        <p:attrNameLst>
                                          <p:attrName>style.visibility</p:attrName>
                                        </p:attrNameLst>
                                      </p:cBhvr>
                                      <p:to>
                                        <p:strVal val="visible"/>
                                      </p:to>
                                    </p:set>
                                    <p:anim calcmode="lin" valueType="num">
                                      <p:cBhvr>
                                        <p:cTn id="44" dur="500" fill="hold"/>
                                        <p:tgtEl>
                                          <p:spTgt spid="12277">
                                            <p:txEl>
                                              <p:pRg st="6" end="6"/>
                                            </p:txEl>
                                          </p:spTgt>
                                        </p:tgtEl>
                                        <p:attrNameLst>
                                          <p:attrName>ppt_x</p:attrName>
                                        </p:attrNameLst>
                                      </p:cBhvr>
                                      <p:tavLst>
                                        <p:tav tm="0">
                                          <p:val>
                                            <p:strVal val="0-#ppt_w/2"/>
                                          </p:val>
                                        </p:tav>
                                        <p:tav tm="100000">
                                          <p:val>
                                            <p:strVal val="#ppt_x"/>
                                          </p:val>
                                        </p:tav>
                                      </p:tavLst>
                                    </p:anim>
                                    <p:anim calcmode="lin" valueType="num">
                                      <p:cBhvr>
                                        <p:cTn id="45" dur="500" fill="hold"/>
                                        <p:tgtEl>
                                          <p:spTgt spid="1227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76" grpId="1" animBg="1" advAuto="0"/>
      <p:bldP spid="12277" grpId="2" build="p" animBg="1" advAuto="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5" name="Title 1"/>
          <p:cNvSpPr txBox="1">
            <a:spLocks noGrp="1"/>
          </p:cNvSpPr>
          <p:nvPr>
            <p:ph type="title"/>
          </p:nvPr>
        </p:nvSpPr>
        <p:spPr>
          <a:xfrm>
            <a:off x="9978188" y="320843"/>
            <a:ext cx="2038727" cy="6162508"/>
          </a:xfrm>
          <a:prstGeom prst="rect">
            <a:avLst/>
          </a:prstGeom>
        </p:spPr>
        <p:txBody>
          <a:bodyPr/>
          <a:lstStyle/>
          <a:p>
            <a:pPr algn="l">
              <a:defRPr sz="2000">
                <a:solidFill>
                  <a:srgbClr val="000000"/>
                </a:solidFill>
                <a:effectLst/>
              </a:defRPr>
            </a:pPr>
            <a:r>
              <a:t>En la sinagoga Khirbet Shema, en el norte de Galilea, la plataforma elevada donde se colocaba el gabinete de la Torá, estaba orientada hacia el sur, hacia Jerusalén.</a:t>
            </a:r>
            <a:br/>
            <a:endParaRPr/>
          </a:p>
        </p:txBody>
      </p:sp>
      <p:pic>
        <p:nvPicPr>
          <p:cNvPr id="11886" name="Content Placeholder 4" descr="Content Placeholder 4"/>
          <p:cNvPicPr>
            <a:picLocks noChangeAspect="1"/>
          </p:cNvPicPr>
          <p:nvPr/>
        </p:nvPicPr>
        <p:blipFill>
          <a:blip r:embed="rId2"/>
          <a:stretch>
            <a:fillRect/>
          </a:stretch>
        </p:blipFill>
        <p:spPr>
          <a:xfrm>
            <a:off x="0" y="0"/>
            <a:ext cx="9820526" cy="6858000"/>
          </a:xfrm>
          <a:prstGeom prst="rect">
            <a:avLst/>
          </a:prstGeom>
          <a:ln w="12700">
            <a:miter lim="400000"/>
          </a:ln>
        </p:spPr>
      </p:pic>
    </p:spTree>
  </p:cSld>
  <p:clrMapOvr>
    <a:masterClrMapping/>
  </p:clrMapOvr>
  <p:transition spd="med"/>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79"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90</a:t>
            </a:fld>
            <a:endParaRPr/>
          </a:p>
        </p:txBody>
      </p:sp>
      <p:sp>
        <p:nvSpPr>
          <p:cNvPr id="12280" name="Rectangle 2"/>
          <p:cNvSpPr txBox="1">
            <a:spLocks noGrp="1"/>
          </p:cNvSpPr>
          <p:nvPr>
            <p:ph type="title"/>
          </p:nvPr>
        </p:nvSpPr>
        <p:spPr>
          <a:xfrm>
            <a:off x="609600" y="157162"/>
            <a:ext cx="10972800" cy="1143001"/>
          </a:xfrm>
          <a:prstGeom prst="rect">
            <a:avLst/>
          </a:prstGeom>
        </p:spPr>
        <p:txBody>
          <a:bodyPr/>
          <a:lstStyle>
            <a:lvl1pPr algn="l">
              <a:defRPr sz="2800">
                <a:solidFill>
                  <a:srgbClr val="FFCC00"/>
                </a:solidFill>
              </a:defRPr>
            </a:lvl1pPr>
          </a:lstStyle>
          <a:p>
            <a:r>
              <a:t>De sus breves apariciones en el evangelio sólo se pueden extraer algunas pistas:</a:t>
            </a:r>
          </a:p>
        </p:txBody>
      </p:sp>
      <p:sp>
        <p:nvSpPr>
          <p:cNvPr id="12281" name="Rectangle 3"/>
          <p:cNvSpPr txBox="1">
            <a:spLocks noGrp="1"/>
          </p:cNvSpPr>
          <p:nvPr>
            <p:ph type="body" idx="1"/>
          </p:nvPr>
        </p:nvSpPr>
        <p:spPr>
          <a:xfrm>
            <a:off x="676275" y="1600200"/>
            <a:ext cx="10906125" cy="5257800"/>
          </a:xfrm>
          <a:prstGeom prst="rect">
            <a:avLst/>
          </a:prstGeom>
        </p:spPr>
        <p:txBody>
          <a:bodyPr/>
          <a:lstStyle/>
          <a:p>
            <a:pPr>
              <a:lnSpc>
                <a:spcPct val="80000"/>
              </a:lnSpc>
              <a:spcBef>
                <a:spcPts val="400"/>
              </a:spcBef>
              <a:buBlip>
                <a:blip r:embed="rId2"/>
              </a:buBlip>
              <a:defRPr sz="2000" b="1">
                <a:solidFill>
                  <a:srgbClr val="FFFF99"/>
                </a:solidFill>
                <a:latin typeface="Arial Narrow"/>
                <a:ea typeface="Arial Narrow"/>
                <a:cs typeface="Arial Narrow"/>
                <a:sym typeface="Arial Narrow"/>
              </a:defRPr>
            </a:pPr>
            <a:r>
              <a:t>Él no era Andrés</a:t>
            </a:r>
            <a:r>
              <a:rPr>
                <a:latin typeface="Arial"/>
                <a:ea typeface="Arial"/>
                <a:cs typeface="Arial"/>
                <a:sym typeface="Arial"/>
              </a:rPr>
              <a:t> </a:t>
            </a:r>
            <a:r>
              <a:t>(13:23-26), Simón Pedro (13:23-26; 18:15) o Judas Iscariote (13:23-26).</a:t>
            </a:r>
          </a:p>
          <a:p>
            <a:pPr>
              <a:lnSpc>
                <a:spcPct val="80000"/>
              </a:lnSpc>
              <a:spcBef>
                <a:spcPts val="400"/>
              </a:spcBef>
              <a:buBlip>
                <a:blip r:embed="rId2"/>
              </a:buBlip>
              <a:defRPr sz="2000" b="1">
                <a:solidFill>
                  <a:srgbClr val="FFFF99"/>
                </a:solidFill>
                <a:latin typeface="Arial Narrow"/>
                <a:ea typeface="Arial Narrow"/>
                <a:cs typeface="Arial Narrow"/>
                <a:sym typeface="Arial Narrow"/>
              </a:defRPr>
            </a:pPr>
            <a:r>
              <a:t>Conocía personalmente al sumo sacerdote y a algunos de sus servidores (18:15-16).</a:t>
            </a:r>
          </a:p>
          <a:p>
            <a:pPr>
              <a:lnSpc>
                <a:spcPct val="80000"/>
              </a:lnSpc>
              <a:spcBef>
                <a:spcPts val="400"/>
              </a:spcBef>
              <a:buBlip>
                <a:blip r:embed="rId2"/>
              </a:buBlip>
              <a:defRPr sz="2000" b="1">
                <a:solidFill>
                  <a:srgbClr val="FFFF99"/>
                </a:solidFill>
                <a:latin typeface="Arial Narrow"/>
                <a:ea typeface="Arial Narrow"/>
                <a:cs typeface="Arial Narrow"/>
                <a:sym typeface="Arial Narrow"/>
              </a:defRPr>
            </a:pPr>
            <a:r>
              <a:t>Era dueño de una casa, posiblemente en Jerusalén (19:26-27).</a:t>
            </a:r>
          </a:p>
          <a:p>
            <a:pPr marL="742950" lvl="1" indent="-285750">
              <a:lnSpc>
                <a:spcPct val="80000"/>
              </a:lnSpc>
              <a:spcBef>
                <a:spcPts val="400"/>
              </a:spcBef>
              <a:defRPr sz="1800" b="1" i="1">
                <a:latin typeface="Arial Narrow"/>
                <a:ea typeface="Arial Narrow"/>
                <a:cs typeface="Arial Narrow"/>
                <a:sym typeface="Arial Narrow"/>
              </a:defRPr>
            </a:pPr>
            <a:r>
              <a:t>Si es así, es posible que no haya viajado con Jesús durante la campaña de Galilea.</a:t>
            </a:r>
            <a:endParaRPr sz="2800"/>
          </a:p>
          <a:p>
            <a:pPr marL="742950" lvl="1" indent="-285750">
              <a:lnSpc>
                <a:spcPct val="80000"/>
              </a:lnSpc>
              <a:spcBef>
                <a:spcPts val="400"/>
              </a:spcBef>
              <a:defRPr sz="1800" b="1" i="1">
                <a:latin typeface="Arial Narrow"/>
                <a:ea typeface="Arial Narrow"/>
                <a:cs typeface="Arial Narrow"/>
                <a:sym typeface="Arial Narrow"/>
              </a:defRPr>
            </a:pPr>
            <a:r>
              <a:t>Esto explicaría el hecho de que sus apariciones en el Cuarto Evangelio ocurren generalmente en las proximidades de Jerusalén.</a:t>
            </a:r>
            <a:endParaRPr sz="2800"/>
          </a:p>
          <a:p>
            <a:pPr marL="742950" lvl="1" indent="-285750">
              <a:lnSpc>
                <a:spcPct val="80000"/>
              </a:lnSpc>
              <a:spcBef>
                <a:spcPts val="400"/>
              </a:spcBef>
              <a:defRPr sz="1800" b="1" i="1">
                <a:latin typeface="Arial Narrow"/>
                <a:ea typeface="Arial Narrow"/>
                <a:cs typeface="Arial Narrow"/>
                <a:sym typeface="Arial Narrow"/>
              </a:defRPr>
            </a:pPr>
            <a:r>
              <a:t>También explica el hecho de que el dueño de la casa en la que se celebró la última cena y era costumbre que el dueño de la casa se sentara al lado de cualquier invitado de honor (Mr. 14:14-15).</a:t>
            </a:r>
            <a:endParaRPr sz="2800"/>
          </a:p>
          <a:p>
            <a:pPr>
              <a:lnSpc>
                <a:spcPct val="80000"/>
              </a:lnSpc>
              <a:spcBef>
                <a:spcPts val="400"/>
              </a:spcBef>
              <a:buBlip>
                <a:blip r:embed="rId2"/>
              </a:buBlip>
              <a:defRPr sz="2000" b="1">
                <a:solidFill>
                  <a:srgbClr val="FFFF99"/>
                </a:solidFill>
                <a:latin typeface="Arial Narrow"/>
                <a:ea typeface="Arial Narrow"/>
                <a:cs typeface="Arial Narrow"/>
                <a:sym typeface="Arial Narrow"/>
              </a:defRPr>
            </a:pPr>
            <a:r>
              <a:t>Es poco probable que haya sido Tomás, Natanael, Santiago o Juan bar Zebedeo (21:2-3).</a:t>
            </a:r>
          </a:p>
          <a:p>
            <a:pPr marL="742950" lvl="1" indent="-285750">
              <a:lnSpc>
                <a:spcPct val="80000"/>
              </a:lnSpc>
              <a:spcBef>
                <a:spcPts val="400"/>
              </a:spcBef>
              <a:defRPr sz="1800" b="1" i="1">
                <a:latin typeface="Arial Narrow"/>
                <a:ea typeface="Arial Narrow"/>
                <a:cs typeface="Arial Narrow"/>
                <a:sym typeface="Arial Narrow"/>
              </a:defRPr>
            </a:pPr>
            <a:r>
              <a:t>Esta improbabilidad se basa en el hecho de que a lo largo de la perícopa final se utiliza el circunloquio “el discípulo a quien Jesús amaba” (2:7, 20-24).</a:t>
            </a:r>
            <a:endParaRPr sz="2800"/>
          </a:p>
          <a:p>
            <a:pPr marL="742950" lvl="1" indent="-285750">
              <a:lnSpc>
                <a:spcPct val="80000"/>
              </a:lnSpc>
              <a:spcBef>
                <a:spcPts val="400"/>
              </a:spcBef>
              <a:defRPr sz="1800" b="1" i="1">
                <a:latin typeface="Arial Narrow"/>
                <a:ea typeface="Arial Narrow"/>
                <a:cs typeface="Arial Narrow"/>
                <a:sym typeface="Arial Narrow"/>
              </a:defRPr>
            </a:pPr>
            <a:r>
              <a:t>El lector supondría naturalmente que “el discípulo amado” es uno de los dos discípulos anónimos mencionados en 21:2.</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1" nodeType="afterEffect">
                                  <p:stCondLst>
                                    <p:cond delay="0"/>
                                  </p:stCondLst>
                                  <p:iterate>
                                    <p:tmAbs val="0"/>
                                  </p:iterate>
                                  <p:childTnLst>
                                    <p:set>
                                      <p:cBhvr>
                                        <p:cTn id="6" fill="hold"/>
                                        <p:tgtEl>
                                          <p:spTgt spid="12280"/>
                                        </p:tgtEl>
                                        <p:attrNameLst>
                                          <p:attrName>style.visibility</p:attrName>
                                        </p:attrNameLst>
                                      </p:cBhvr>
                                      <p:to>
                                        <p:strVal val="visible"/>
                                      </p:to>
                                    </p:set>
                                    <p:anim calcmode="lin" valueType="num">
                                      <p:cBhvr>
                                        <p:cTn id="7" dur="500" fill="hold"/>
                                        <p:tgtEl>
                                          <p:spTgt spid="12280"/>
                                        </p:tgtEl>
                                        <p:attrNameLst>
                                          <p:attrName>ppt_w</p:attrName>
                                        </p:attrNameLst>
                                      </p:cBhvr>
                                      <p:tavLst>
                                        <p:tav tm="0" fmla="#ppt_w*sin(2.5*pi*$)">
                                          <p:val>
                                            <p:fltVal val="0"/>
                                          </p:val>
                                        </p:tav>
                                        <p:tav tm="100000">
                                          <p:val>
                                            <p:fltVal val="1"/>
                                          </p:val>
                                        </p:tav>
                                      </p:tavLst>
                                    </p:anim>
                                    <p:anim calcmode="lin" valueType="num">
                                      <p:cBhvr>
                                        <p:cTn id="8" dur="500" fill="hold"/>
                                        <p:tgtEl>
                                          <p:spTgt spid="12280"/>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12281">
                                            <p:bg/>
                                          </p:spTgt>
                                        </p:tgtEl>
                                        <p:attrNameLst>
                                          <p:attrName>style.visibility</p:attrName>
                                        </p:attrNameLst>
                                      </p:cBhvr>
                                      <p:to>
                                        <p:strVal val="visible"/>
                                      </p:to>
                                    </p:set>
                                    <p:anim calcmode="lin" valueType="num">
                                      <p:cBhvr>
                                        <p:cTn id="13" dur="500" fill="hold"/>
                                        <p:tgtEl>
                                          <p:spTgt spid="12281">
                                            <p:bg/>
                                          </p:spTgt>
                                        </p:tgtEl>
                                        <p:attrNameLst>
                                          <p:attrName>ppt_x</p:attrName>
                                        </p:attrNameLst>
                                      </p:cBhvr>
                                      <p:tavLst>
                                        <p:tav tm="0">
                                          <p:val>
                                            <p:strVal val="#ppt_x"/>
                                          </p:val>
                                        </p:tav>
                                        <p:tav tm="100000">
                                          <p:val>
                                            <p:strVal val="#ppt_x"/>
                                          </p:val>
                                        </p:tav>
                                      </p:tavLst>
                                    </p:anim>
                                    <p:anim calcmode="lin" valueType="num">
                                      <p:cBhvr>
                                        <p:cTn id="14" dur="500" fill="hold"/>
                                        <p:tgtEl>
                                          <p:spTgt spid="12281">
                                            <p:bg/>
                                          </p:spTgt>
                                        </p:tgtEl>
                                        <p:attrNameLst>
                                          <p:attrName>ppt_y</p:attrName>
                                        </p:attrNameLst>
                                      </p:cBhvr>
                                      <p:tavLst>
                                        <p:tav tm="0">
                                          <p:val>
                                            <p:strVal val="1+#ppt_h/2"/>
                                          </p:val>
                                        </p:tav>
                                        <p:tav tm="100000">
                                          <p:val>
                                            <p:strVal val="#ppt_y"/>
                                          </p:val>
                                        </p:tav>
                                      </p:tavLst>
                                    </p:anim>
                                  </p:childTnLst>
                                </p:cTn>
                              </p:par>
                              <p:par>
                                <p:cTn id="15" presetID="2" presetClass="entr" presetSubtype="4" fill="hold" grpId="2" nodeType="withEffect">
                                  <p:stCondLst>
                                    <p:cond delay="0"/>
                                  </p:stCondLst>
                                  <p:iterate>
                                    <p:tmAbs val="0"/>
                                  </p:iterate>
                                  <p:childTnLst>
                                    <p:set>
                                      <p:cBhvr>
                                        <p:cTn id="16" fill="hold"/>
                                        <p:tgtEl>
                                          <p:spTgt spid="12281">
                                            <p:txEl>
                                              <p:pRg st="0" end="0"/>
                                            </p:txEl>
                                          </p:spTgt>
                                        </p:tgtEl>
                                        <p:attrNameLst>
                                          <p:attrName>style.visibility</p:attrName>
                                        </p:attrNameLst>
                                      </p:cBhvr>
                                      <p:to>
                                        <p:strVal val="visible"/>
                                      </p:to>
                                    </p:set>
                                    <p:anim calcmode="lin" valueType="num">
                                      <p:cBhvr>
                                        <p:cTn id="17" dur="500" fill="hold"/>
                                        <p:tgtEl>
                                          <p:spTgt spid="12281">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228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2" nodeType="clickEffect">
                                  <p:stCondLst>
                                    <p:cond delay="0"/>
                                  </p:stCondLst>
                                  <p:iterate>
                                    <p:tmAbs val="0"/>
                                  </p:iterate>
                                  <p:childTnLst>
                                    <p:set>
                                      <p:cBhvr>
                                        <p:cTn id="22" fill="hold"/>
                                        <p:tgtEl>
                                          <p:spTgt spid="12281">
                                            <p:txEl>
                                              <p:pRg st="1" end="1"/>
                                            </p:txEl>
                                          </p:spTgt>
                                        </p:tgtEl>
                                        <p:attrNameLst>
                                          <p:attrName>style.visibility</p:attrName>
                                        </p:attrNameLst>
                                      </p:cBhvr>
                                      <p:to>
                                        <p:strVal val="visible"/>
                                      </p:to>
                                    </p:set>
                                    <p:anim calcmode="lin" valueType="num">
                                      <p:cBhvr>
                                        <p:cTn id="23" dur="500" fill="hold"/>
                                        <p:tgtEl>
                                          <p:spTgt spid="12281">
                                            <p:txEl>
                                              <p:pRg st="1" end="1"/>
                                            </p:txEl>
                                          </p:spTgt>
                                        </p:tgtEl>
                                        <p:attrNameLst>
                                          <p:attrName>ppt_x</p:attrName>
                                        </p:attrNameLst>
                                      </p:cBhvr>
                                      <p:tavLst>
                                        <p:tav tm="0">
                                          <p:val>
                                            <p:strVal val="#ppt_x"/>
                                          </p:val>
                                        </p:tav>
                                        <p:tav tm="100000">
                                          <p:val>
                                            <p:strVal val="#ppt_x"/>
                                          </p:val>
                                        </p:tav>
                                      </p:tavLst>
                                    </p:anim>
                                    <p:anim calcmode="lin" valueType="num">
                                      <p:cBhvr>
                                        <p:cTn id="24" dur="500" fill="hold"/>
                                        <p:tgtEl>
                                          <p:spTgt spid="1228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2" nodeType="clickEffect">
                                  <p:stCondLst>
                                    <p:cond delay="0"/>
                                  </p:stCondLst>
                                  <p:iterate>
                                    <p:tmAbs val="0"/>
                                  </p:iterate>
                                  <p:childTnLst>
                                    <p:set>
                                      <p:cBhvr>
                                        <p:cTn id="28" fill="hold"/>
                                        <p:tgtEl>
                                          <p:spTgt spid="12281">
                                            <p:txEl>
                                              <p:pRg st="2" end="2"/>
                                            </p:txEl>
                                          </p:spTgt>
                                        </p:tgtEl>
                                        <p:attrNameLst>
                                          <p:attrName>style.visibility</p:attrName>
                                        </p:attrNameLst>
                                      </p:cBhvr>
                                      <p:to>
                                        <p:strVal val="visible"/>
                                      </p:to>
                                    </p:set>
                                    <p:anim calcmode="lin" valueType="num">
                                      <p:cBhvr>
                                        <p:cTn id="29" dur="500" fill="hold"/>
                                        <p:tgtEl>
                                          <p:spTgt spid="12281">
                                            <p:txEl>
                                              <p:pRg st="2" end="2"/>
                                            </p:txEl>
                                          </p:spTgt>
                                        </p:tgtEl>
                                        <p:attrNameLst>
                                          <p:attrName>ppt_x</p:attrName>
                                        </p:attrNameLst>
                                      </p:cBhvr>
                                      <p:tavLst>
                                        <p:tav tm="0">
                                          <p:val>
                                            <p:strVal val="#ppt_x"/>
                                          </p:val>
                                        </p:tav>
                                        <p:tav tm="100000">
                                          <p:val>
                                            <p:strVal val="#ppt_x"/>
                                          </p:val>
                                        </p:tav>
                                      </p:tavLst>
                                    </p:anim>
                                    <p:anim calcmode="lin" valueType="num">
                                      <p:cBhvr>
                                        <p:cTn id="30" dur="500" fill="hold"/>
                                        <p:tgtEl>
                                          <p:spTgt spid="12281">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2" nodeType="withEffect">
                                  <p:stCondLst>
                                    <p:cond delay="0"/>
                                  </p:stCondLst>
                                  <p:iterate>
                                    <p:tmAbs val="0"/>
                                  </p:iterate>
                                  <p:childTnLst>
                                    <p:set>
                                      <p:cBhvr>
                                        <p:cTn id="32" fill="hold"/>
                                        <p:tgtEl>
                                          <p:spTgt spid="12281">
                                            <p:txEl>
                                              <p:pRg st="3" end="3"/>
                                            </p:txEl>
                                          </p:spTgt>
                                        </p:tgtEl>
                                        <p:attrNameLst>
                                          <p:attrName>style.visibility</p:attrName>
                                        </p:attrNameLst>
                                      </p:cBhvr>
                                      <p:to>
                                        <p:strVal val="visible"/>
                                      </p:to>
                                    </p:set>
                                    <p:anim calcmode="lin" valueType="num">
                                      <p:cBhvr>
                                        <p:cTn id="33" dur="500" fill="hold"/>
                                        <p:tgtEl>
                                          <p:spTgt spid="12281">
                                            <p:txEl>
                                              <p:pRg st="3" end="3"/>
                                            </p:txEl>
                                          </p:spTgt>
                                        </p:tgtEl>
                                        <p:attrNameLst>
                                          <p:attrName>ppt_x</p:attrName>
                                        </p:attrNameLst>
                                      </p:cBhvr>
                                      <p:tavLst>
                                        <p:tav tm="0">
                                          <p:val>
                                            <p:strVal val="#ppt_x"/>
                                          </p:val>
                                        </p:tav>
                                        <p:tav tm="100000">
                                          <p:val>
                                            <p:strVal val="#ppt_x"/>
                                          </p:val>
                                        </p:tav>
                                      </p:tavLst>
                                    </p:anim>
                                    <p:anim calcmode="lin" valueType="num">
                                      <p:cBhvr>
                                        <p:cTn id="34" dur="500" fill="hold"/>
                                        <p:tgtEl>
                                          <p:spTgt spid="12281">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2" nodeType="withEffect">
                                  <p:stCondLst>
                                    <p:cond delay="0"/>
                                  </p:stCondLst>
                                  <p:iterate>
                                    <p:tmAbs val="0"/>
                                  </p:iterate>
                                  <p:childTnLst>
                                    <p:set>
                                      <p:cBhvr>
                                        <p:cTn id="36" fill="hold"/>
                                        <p:tgtEl>
                                          <p:spTgt spid="12281">
                                            <p:txEl>
                                              <p:pRg st="4" end="4"/>
                                            </p:txEl>
                                          </p:spTgt>
                                        </p:tgtEl>
                                        <p:attrNameLst>
                                          <p:attrName>style.visibility</p:attrName>
                                        </p:attrNameLst>
                                      </p:cBhvr>
                                      <p:to>
                                        <p:strVal val="visible"/>
                                      </p:to>
                                    </p:set>
                                    <p:anim calcmode="lin" valueType="num">
                                      <p:cBhvr>
                                        <p:cTn id="37" dur="500" fill="hold"/>
                                        <p:tgtEl>
                                          <p:spTgt spid="12281">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12281">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2" nodeType="withEffect">
                                  <p:stCondLst>
                                    <p:cond delay="0"/>
                                  </p:stCondLst>
                                  <p:iterate>
                                    <p:tmAbs val="0"/>
                                  </p:iterate>
                                  <p:childTnLst>
                                    <p:set>
                                      <p:cBhvr>
                                        <p:cTn id="40" fill="hold"/>
                                        <p:tgtEl>
                                          <p:spTgt spid="12281">
                                            <p:txEl>
                                              <p:pRg st="5" end="5"/>
                                            </p:txEl>
                                          </p:spTgt>
                                        </p:tgtEl>
                                        <p:attrNameLst>
                                          <p:attrName>style.visibility</p:attrName>
                                        </p:attrNameLst>
                                      </p:cBhvr>
                                      <p:to>
                                        <p:strVal val="visible"/>
                                      </p:to>
                                    </p:set>
                                    <p:anim calcmode="lin" valueType="num">
                                      <p:cBhvr>
                                        <p:cTn id="41" dur="500" fill="hold"/>
                                        <p:tgtEl>
                                          <p:spTgt spid="12281">
                                            <p:txEl>
                                              <p:pRg st="5" end="5"/>
                                            </p:txEl>
                                          </p:spTgt>
                                        </p:tgtEl>
                                        <p:attrNameLst>
                                          <p:attrName>ppt_x</p:attrName>
                                        </p:attrNameLst>
                                      </p:cBhvr>
                                      <p:tavLst>
                                        <p:tav tm="0">
                                          <p:val>
                                            <p:strVal val="#ppt_x"/>
                                          </p:val>
                                        </p:tav>
                                        <p:tav tm="100000">
                                          <p:val>
                                            <p:strVal val="#ppt_x"/>
                                          </p:val>
                                        </p:tav>
                                      </p:tavLst>
                                    </p:anim>
                                    <p:anim calcmode="lin" valueType="num">
                                      <p:cBhvr>
                                        <p:cTn id="42" dur="500" fill="hold"/>
                                        <p:tgtEl>
                                          <p:spTgt spid="1228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2" nodeType="clickEffect">
                                  <p:stCondLst>
                                    <p:cond delay="0"/>
                                  </p:stCondLst>
                                  <p:iterate>
                                    <p:tmAbs val="0"/>
                                  </p:iterate>
                                  <p:childTnLst>
                                    <p:set>
                                      <p:cBhvr>
                                        <p:cTn id="46" fill="hold"/>
                                        <p:tgtEl>
                                          <p:spTgt spid="12281">
                                            <p:txEl>
                                              <p:pRg st="6" end="6"/>
                                            </p:txEl>
                                          </p:spTgt>
                                        </p:tgtEl>
                                        <p:attrNameLst>
                                          <p:attrName>style.visibility</p:attrName>
                                        </p:attrNameLst>
                                      </p:cBhvr>
                                      <p:to>
                                        <p:strVal val="visible"/>
                                      </p:to>
                                    </p:set>
                                    <p:anim calcmode="lin" valueType="num">
                                      <p:cBhvr>
                                        <p:cTn id="47" dur="500" fill="hold"/>
                                        <p:tgtEl>
                                          <p:spTgt spid="12281">
                                            <p:txEl>
                                              <p:pRg st="6" end="6"/>
                                            </p:txEl>
                                          </p:spTgt>
                                        </p:tgtEl>
                                        <p:attrNameLst>
                                          <p:attrName>ppt_x</p:attrName>
                                        </p:attrNameLst>
                                      </p:cBhvr>
                                      <p:tavLst>
                                        <p:tav tm="0">
                                          <p:val>
                                            <p:strVal val="#ppt_x"/>
                                          </p:val>
                                        </p:tav>
                                        <p:tav tm="100000">
                                          <p:val>
                                            <p:strVal val="#ppt_x"/>
                                          </p:val>
                                        </p:tav>
                                      </p:tavLst>
                                    </p:anim>
                                    <p:anim calcmode="lin" valueType="num">
                                      <p:cBhvr>
                                        <p:cTn id="48" dur="500" fill="hold"/>
                                        <p:tgtEl>
                                          <p:spTgt spid="12281">
                                            <p:txEl>
                                              <p:pRg st="6" end="6"/>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2" nodeType="withEffect">
                                  <p:stCondLst>
                                    <p:cond delay="0"/>
                                  </p:stCondLst>
                                  <p:iterate>
                                    <p:tmAbs val="0"/>
                                  </p:iterate>
                                  <p:childTnLst>
                                    <p:set>
                                      <p:cBhvr>
                                        <p:cTn id="50" fill="hold"/>
                                        <p:tgtEl>
                                          <p:spTgt spid="12281">
                                            <p:txEl>
                                              <p:pRg st="7" end="7"/>
                                            </p:txEl>
                                          </p:spTgt>
                                        </p:tgtEl>
                                        <p:attrNameLst>
                                          <p:attrName>style.visibility</p:attrName>
                                        </p:attrNameLst>
                                      </p:cBhvr>
                                      <p:to>
                                        <p:strVal val="visible"/>
                                      </p:to>
                                    </p:set>
                                    <p:anim calcmode="lin" valueType="num">
                                      <p:cBhvr>
                                        <p:cTn id="51" dur="500" fill="hold"/>
                                        <p:tgtEl>
                                          <p:spTgt spid="12281">
                                            <p:txEl>
                                              <p:pRg st="7" end="7"/>
                                            </p:txEl>
                                          </p:spTgt>
                                        </p:tgtEl>
                                        <p:attrNameLst>
                                          <p:attrName>ppt_x</p:attrName>
                                        </p:attrNameLst>
                                      </p:cBhvr>
                                      <p:tavLst>
                                        <p:tav tm="0">
                                          <p:val>
                                            <p:strVal val="#ppt_x"/>
                                          </p:val>
                                        </p:tav>
                                        <p:tav tm="100000">
                                          <p:val>
                                            <p:strVal val="#ppt_x"/>
                                          </p:val>
                                        </p:tav>
                                      </p:tavLst>
                                    </p:anim>
                                    <p:anim calcmode="lin" valueType="num">
                                      <p:cBhvr>
                                        <p:cTn id="52" dur="500" fill="hold"/>
                                        <p:tgtEl>
                                          <p:spTgt spid="12281">
                                            <p:txEl>
                                              <p:pRg st="7" end="7"/>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2" nodeType="withEffect">
                                  <p:stCondLst>
                                    <p:cond delay="0"/>
                                  </p:stCondLst>
                                  <p:iterate>
                                    <p:tmAbs val="0"/>
                                  </p:iterate>
                                  <p:childTnLst>
                                    <p:set>
                                      <p:cBhvr>
                                        <p:cTn id="54" fill="hold"/>
                                        <p:tgtEl>
                                          <p:spTgt spid="12281">
                                            <p:txEl>
                                              <p:pRg st="8" end="8"/>
                                            </p:txEl>
                                          </p:spTgt>
                                        </p:tgtEl>
                                        <p:attrNameLst>
                                          <p:attrName>style.visibility</p:attrName>
                                        </p:attrNameLst>
                                      </p:cBhvr>
                                      <p:to>
                                        <p:strVal val="visible"/>
                                      </p:to>
                                    </p:set>
                                    <p:anim calcmode="lin" valueType="num">
                                      <p:cBhvr>
                                        <p:cTn id="55" dur="500" fill="hold"/>
                                        <p:tgtEl>
                                          <p:spTgt spid="12281">
                                            <p:txEl>
                                              <p:pRg st="8" end="8"/>
                                            </p:txEl>
                                          </p:spTgt>
                                        </p:tgtEl>
                                        <p:attrNameLst>
                                          <p:attrName>ppt_x</p:attrName>
                                        </p:attrNameLst>
                                      </p:cBhvr>
                                      <p:tavLst>
                                        <p:tav tm="0">
                                          <p:val>
                                            <p:strVal val="#ppt_x"/>
                                          </p:val>
                                        </p:tav>
                                        <p:tav tm="100000">
                                          <p:val>
                                            <p:strVal val="#ppt_x"/>
                                          </p:val>
                                        </p:tav>
                                      </p:tavLst>
                                    </p:anim>
                                    <p:anim calcmode="lin" valueType="num">
                                      <p:cBhvr>
                                        <p:cTn id="56" dur="500" fill="hold"/>
                                        <p:tgtEl>
                                          <p:spTgt spid="12281">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0" grpId="1" animBg="1" advAuto="0"/>
      <p:bldP spid="12281" grpId="2" build="p" animBg="1" advAuto="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3"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91</a:t>
            </a:fld>
            <a:endParaRPr/>
          </a:p>
        </p:txBody>
      </p:sp>
      <p:sp>
        <p:nvSpPr>
          <p:cNvPr id="12284" name="Rectangle 2"/>
          <p:cNvSpPr txBox="1">
            <a:spLocks noGrp="1"/>
          </p:cNvSpPr>
          <p:nvPr>
            <p:ph type="title"/>
          </p:nvPr>
        </p:nvSpPr>
        <p:spPr>
          <a:xfrm>
            <a:off x="381000" y="179387"/>
            <a:ext cx="11430000" cy="1011239"/>
          </a:xfrm>
          <a:prstGeom prst="rect">
            <a:avLst/>
          </a:prstGeom>
        </p:spPr>
        <p:txBody>
          <a:bodyPr/>
          <a:lstStyle>
            <a:lvl1pPr algn="l">
              <a:defRPr sz="2800" b="1">
                <a:solidFill>
                  <a:srgbClr val="FFCC00"/>
                </a:solidFill>
                <a:latin typeface="Eras Demi ITC"/>
                <a:ea typeface="Eras Demi ITC"/>
                <a:cs typeface="Eras Demi ITC"/>
                <a:sym typeface="Eras Demi ITC"/>
              </a:defRPr>
            </a:lvl1pPr>
          </a:lstStyle>
          <a:p>
            <a:r>
              <a:t>El testimonio de Papías al reflexionar sobre un período anterior de su vida (ca. 80 d. C.) cita a varios discípulos que entrevistó:</a:t>
            </a:r>
          </a:p>
        </p:txBody>
      </p:sp>
      <p:sp>
        <p:nvSpPr>
          <p:cNvPr id="12285" name="Rectangle 3"/>
          <p:cNvSpPr txBox="1">
            <a:spLocks noGrp="1"/>
          </p:cNvSpPr>
          <p:nvPr>
            <p:ph type="body" sz="half" idx="1"/>
          </p:nvPr>
        </p:nvSpPr>
        <p:spPr>
          <a:xfrm>
            <a:off x="466725" y="1429763"/>
            <a:ext cx="11258550" cy="2819401"/>
          </a:xfrm>
          <a:prstGeom prst="rect">
            <a:avLst/>
          </a:prstGeom>
          <a:solidFill>
            <a:srgbClr val="CC0000"/>
          </a:solidFill>
          <a:ln w="28575">
            <a:solidFill>
              <a:srgbClr val="FFFFFF"/>
            </a:solidFill>
            <a:miter lim="800000"/>
          </a:ln>
        </p:spPr>
        <p:txBody>
          <a:bodyPr/>
          <a:lstStyle/>
          <a:p>
            <a:pPr>
              <a:spcBef>
                <a:spcPts val="600"/>
              </a:spcBef>
              <a:buSzTx/>
              <a:buNone/>
              <a:defRPr sz="2800">
                <a:latin typeface="Papyrus"/>
                <a:ea typeface="Papyrus"/>
                <a:cs typeface="Papyrus"/>
                <a:sym typeface="Papyrus"/>
              </a:defRPr>
            </a:pPr>
            <a:r>
              <a:t>“…Indagué sobre las palabras de los ancianos: qué había dicho Andrés, Pedro, Felipe, Tomás, Santiago, Juan, Mateo o cualquier otro de los discípulos del Señor, y todo lo que había Aristeón y el anciano Juan, el discípulo del Señor, decían…”</a:t>
            </a:r>
          </a:p>
          <a:p>
            <a:pPr>
              <a:spcBef>
                <a:spcPts val="400"/>
              </a:spcBef>
              <a:buSzTx/>
              <a:buNone/>
              <a:defRPr sz="2000">
                <a:latin typeface="Arial Narrow"/>
                <a:ea typeface="Arial Narrow"/>
                <a:cs typeface="Arial Narrow"/>
                <a:sym typeface="Arial Narrow"/>
              </a:defRPr>
            </a:pPr>
            <a:r>
              <a:t>Eusebio,</a:t>
            </a:r>
            <a:r>
              <a:rPr i="1"/>
              <a:t>Historia Eclesiástica,</a:t>
            </a:r>
            <a:r>
              <a:t>3.39.3-4</a:t>
            </a:r>
          </a:p>
        </p:txBody>
      </p:sp>
      <p:sp>
        <p:nvSpPr>
          <p:cNvPr id="12286" name="Text Box 4"/>
          <p:cNvSpPr txBox="1"/>
          <p:nvPr/>
        </p:nvSpPr>
        <p:spPr>
          <a:xfrm>
            <a:off x="864869" y="5074087"/>
            <a:ext cx="10671812" cy="1412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spcBef>
                <a:spcPts val="1200"/>
              </a:spcBef>
              <a:defRPr sz="2000">
                <a:solidFill>
                  <a:srgbClr val="FFCCCC"/>
                </a:solidFill>
                <a:latin typeface="Arial Narrow"/>
                <a:ea typeface="Arial Narrow"/>
                <a:cs typeface="Arial Narrow"/>
                <a:sym typeface="Arial Narrow"/>
              </a:defRPr>
            </a:pPr>
            <a:r>
              <a:t>Estos discípulos son citados en el orden en que aparecen en el Cuarto Evangelio (1:40, 41, 43; 11:16; 21:2), y se añade Mateo.</a:t>
            </a:r>
            <a:endParaRPr>
              <a:solidFill>
                <a:srgbClr val="FFFFFF"/>
              </a:solidFill>
              <a:latin typeface="Arial"/>
              <a:ea typeface="Arial"/>
              <a:cs typeface="Arial"/>
              <a:sym typeface="Arial"/>
            </a:endParaRPr>
          </a:p>
          <a:p>
            <a:pPr>
              <a:spcBef>
                <a:spcPts val="1200"/>
              </a:spcBef>
              <a:defRPr sz="2000">
                <a:solidFill>
                  <a:srgbClr val="FFCCCC"/>
                </a:solidFill>
                <a:latin typeface="Arial Narrow"/>
                <a:ea typeface="Arial Narrow"/>
                <a:cs typeface="Arial Narrow"/>
                <a:sym typeface="Arial Narrow"/>
              </a:defRPr>
            </a:pPr>
            <a:r>
              <a:t>Se mencionan dos discípulos que no aparecen por nombre en las narraciones del evangelio, Aristeón y Juan el Viejo.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1" nodeType="afterEffect">
                                  <p:stCondLst>
                                    <p:cond delay="0"/>
                                  </p:stCondLst>
                                  <p:iterate>
                                    <p:tmAbs val="0"/>
                                  </p:iterate>
                                  <p:childTnLst>
                                    <p:set>
                                      <p:cBhvr>
                                        <p:cTn id="6" fill="hold"/>
                                        <p:tgtEl>
                                          <p:spTgt spid="12284"/>
                                        </p:tgtEl>
                                        <p:attrNameLst>
                                          <p:attrName>style.visibility</p:attrName>
                                        </p:attrNameLst>
                                      </p:cBhvr>
                                      <p:to>
                                        <p:strVal val="visible"/>
                                      </p:to>
                                    </p:set>
                                    <p:anim calcmode="lin" valueType="num">
                                      <p:cBhvr>
                                        <p:cTn id="7" dur="500" fill="hold"/>
                                        <p:tgtEl>
                                          <p:spTgt spid="12284"/>
                                        </p:tgtEl>
                                        <p:attrNameLst>
                                          <p:attrName>ppt_w</p:attrName>
                                        </p:attrNameLst>
                                      </p:cBhvr>
                                      <p:tavLst>
                                        <p:tav tm="0" fmla="#ppt_w*sin(2.5*pi*$)">
                                          <p:val>
                                            <p:fltVal val="0"/>
                                          </p:val>
                                        </p:tav>
                                        <p:tav tm="100000">
                                          <p:val>
                                            <p:fltVal val="1"/>
                                          </p:val>
                                        </p:tav>
                                      </p:tavLst>
                                    </p:anim>
                                    <p:anim calcmode="lin" valueType="num">
                                      <p:cBhvr>
                                        <p:cTn id="8" dur="500" fill="hold"/>
                                        <p:tgtEl>
                                          <p:spTgt spid="12284"/>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5" fill="hold" grpId="2" nodeType="clickEffect">
                                  <p:stCondLst>
                                    <p:cond delay="0"/>
                                  </p:stCondLst>
                                  <p:iterate>
                                    <p:tmAbs val="0"/>
                                  </p:iterate>
                                  <p:childTnLst>
                                    <p:set>
                                      <p:cBhvr>
                                        <p:cTn id="12" fill="hold"/>
                                        <p:tgtEl>
                                          <p:spTgt spid="12285"/>
                                        </p:tgtEl>
                                        <p:attrNameLst>
                                          <p:attrName>style.visibility</p:attrName>
                                        </p:attrNameLst>
                                      </p:cBhvr>
                                      <p:to>
                                        <p:strVal val="visible"/>
                                      </p:to>
                                    </p:set>
                                    <p:animEffect transition="in" filter="blinds(vertical)">
                                      <p:cBhvr>
                                        <p:cTn id="13" dur="500"/>
                                        <p:tgtEl>
                                          <p:spTgt spid="12285"/>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3" nodeType="clickEffect">
                                  <p:stCondLst>
                                    <p:cond delay="0"/>
                                  </p:stCondLst>
                                  <p:iterate>
                                    <p:tmAbs val="0"/>
                                  </p:iterate>
                                  <p:childTnLst>
                                    <p:set>
                                      <p:cBhvr>
                                        <p:cTn id="17" fill="hold"/>
                                        <p:tgtEl>
                                          <p:spTgt spid="12286">
                                            <p:bg/>
                                          </p:spTgt>
                                        </p:tgtEl>
                                        <p:attrNameLst>
                                          <p:attrName>style.visibility</p:attrName>
                                        </p:attrNameLst>
                                      </p:cBhvr>
                                      <p:to>
                                        <p:strVal val="visible"/>
                                      </p:to>
                                    </p:set>
                                    <p:anim calcmode="lin" valueType="num">
                                      <p:cBhvr>
                                        <p:cTn id="18" dur="500" fill="hold"/>
                                        <p:tgtEl>
                                          <p:spTgt spid="12286">
                                            <p:bg/>
                                          </p:spTgt>
                                        </p:tgtEl>
                                        <p:attrNameLst>
                                          <p:attrName>ppt_x</p:attrName>
                                        </p:attrNameLst>
                                      </p:cBhvr>
                                      <p:tavLst>
                                        <p:tav tm="0">
                                          <p:val>
                                            <p:strVal val="#ppt_x"/>
                                          </p:val>
                                        </p:tav>
                                        <p:tav tm="100000">
                                          <p:val>
                                            <p:strVal val="#ppt_x"/>
                                          </p:val>
                                        </p:tav>
                                      </p:tavLst>
                                    </p:anim>
                                    <p:anim calcmode="lin" valueType="num">
                                      <p:cBhvr>
                                        <p:cTn id="19" dur="500" fill="hold"/>
                                        <p:tgtEl>
                                          <p:spTgt spid="12286">
                                            <p:bg/>
                                          </p:spTgt>
                                        </p:tgtEl>
                                        <p:attrNameLst>
                                          <p:attrName>ppt_y</p:attrName>
                                        </p:attrNameLst>
                                      </p:cBhvr>
                                      <p:tavLst>
                                        <p:tav tm="0">
                                          <p:val>
                                            <p:strVal val="1+#ppt_h/2"/>
                                          </p:val>
                                        </p:tav>
                                        <p:tav tm="100000">
                                          <p:val>
                                            <p:strVal val="#ppt_y"/>
                                          </p:val>
                                        </p:tav>
                                      </p:tavLst>
                                    </p:anim>
                                  </p:childTnLst>
                                </p:cTn>
                              </p:par>
                              <p:par>
                                <p:cTn id="20" presetID="2" presetClass="entr" presetSubtype="4" fill="hold" grpId="3" nodeType="withEffect">
                                  <p:stCondLst>
                                    <p:cond delay="0"/>
                                  </p:stCondLst>
                                  <p:iterate>
                                    <p:tmAbs val="0"/>
                                  </p:iterate>
                                  <p:childTnLst>
                                    <p:set>
                                      <p:cBhvr>
                                        <p:cTn id="21" fill="hold"/>
                                        <p:tgtEl>
                                          <p:spTgt spid="12286">
                                            <p:txEl>
                                              <p:pRg st="0" end="0"/>
                                            </p:txEl>
                                          </p:spTgt>
                                        </p:tgtEl>
                                        <p:attrNameLst>
                                          <p:attrName>style.visibility</p:attrName>
                                        </p:attrNameLst>
                                      </p:cBhvr>
                                      <p:to>
                                        <p:strVal val="visible"/>
                                      </p:to>
                                    </p:set>
                                    <p:anim calcmode="lin" valueType="num">
                                      <p:cBhvr>
                                        <p:cTn id="22" dur="500" fill="hold"/>
                                        <p:tgtEl>
                                          <p:spTgt spid="12286">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22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3" nodeType="clickEffect">
                                  <p:stCondLst>
                                    <p:cond delay="0"/>
                                  </p:stCondLst>
                                  <p:iterate>
                                    <p:tmAbs val="0"/>
                                  </p:iterate>
                                  <p:childTnLst>
                                    <p:set>
                                      <p:cBhvr>
                                        <p:cTn id="27" fill="hold"/>
                                        <p:tgtEl>
                                          <p:spTgt spid="12286">
                                            <p:txEl>
                                              <p:pRg st="1" end="1"/>
                                            </p:txEl>
                                          </p:spTgt>
                                        </p:tgtEl>
                                        <p:attrNameLst>
                                          <p:attrName>style.visibility</p:attrName>
                                        </p:attrNameLst>
                                      </p:cBhvr>
                                      <p:to>
                                        <p:strVal val="visible"/>
                                      </p:to>
                                    </p:set>
                                    <p:anim calcmode="lin" valueType="num">
                                      <p:cBhvr>
                                        <p:cTn id="28" dur="500" fill="hold"/>
                                        <p:tgtEl>
                                          <p:spTgt spid="12286">
                                            <p:txEl>
                                              <p:pRg st="1" end="1"/>
                                            </p:txEl>
                                          </p:spTgt>
                                        </p:tgtEl>
                                        <p:attrNameLst>
                                          <p:attrName>ppt_x</p:attrName>
                                        </p:attrNameLst>
                                      </p:cBhvr>
                                      <p:tavLst>
                                        <p:tav tm="0">
                                          <p:val>
                                            <p:strVal val="#ppt_x"/>
                                          </p:val>
                                        </p:tav>
                                        <p:tav tm="100000">
                                          <p:val>
                                            <p:strVal val="#ppt_x"/>
                                          </p:val>
                                        </p:tav>
                                      </p:tavLst>
                                    </p:anim>
                                    <p:anim calcmode="lin" valueType="num">
                                      <p:cBhvr>
                                        <p:cTn id="29" dur="500" fill="hold"/>
                                        <p:tgtEl>
                                          <p:spTgt spid="1228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4" grpId="1" animBg="1" advAuto="0"/>
      <p:bldP spid="12285" grpId="2" animBg="1" advAuto="0"/>
      <p:bldP spid="12286" grpId="3" build="p" bldLvl="5" animBg="1" advAuto="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92</a:t>
            </a:fld>
            <a:endParaRPr/>
          </a:p>
        </p:txBody>
      </p:sp>
      <p:sp>
        <p:nvSpPr>
          <p:cNvPr id="12289" name="Rectangle 2"/>
          <p:cNvSpPr txBox="1">
            <a:spLocks noGrp="1"/>
          </p:cNvSpPr>
          <p:nvPr>
            <p:ph type="title"/>
          </p:nvPr>
        </p:nvSpPr>
        <p:spPr>
          <a:xfrm>
            <a:off x="523875" y="228600"/>
            <a:ext cx="10906125" cy="1143000"/>
          </a:xfrm>
          <a:prstGeom prst="rect">
            <a:avLst/>
          </a:prstGeom>
        </p:spPr>
        <p:txBody>
          <a:bodyPr/>
          <a:lstStyle>
            <a:lvl1pPr algn="l">
              <a:defRPr sz="2400" b="1">
                <a:solidFill>
                  <a:srgbClr val="059AFF"/>
                </a:solidFill>
                <a:latin typeface="Eras Bold ITC"/>
                <a:ea typeface="Eras Bold ITC"/>
                <a:cs typeface="Eras Bold ITC"/>
                <a:sym typeface="Eras Bold ITC"/>
              </a:defRPr>
            </a:lvl1pPr>
          </a:lstStyle>
          <a:p>
            <a:r>
              <a:t>Por lo tanto, parece haber dos “Juanes” entre los discípulos de Jesús: Juan bar Zebedeo y Juan el Viejo.</a:t>
            </a:r>
          </a:p>
        </p:txBody>
      </p:sp>
      <p:sp>
        <p:nvSpPr>
          <p:cNvPr id="12290" name="Rectangle 3"/>
          <p:cNvSpPr txBox="1">
            <a:spLocks noGrp="1"/>
          </p:cNvSpPr>
          <p:nvPr>
            <p:ph type="body" idx="1"/>
          </p:nvPr>
        </p:nvSpPr>
        <p:spPr>
          <a:xfrm>
            <a:off x="400050" y="1371600"/>
            <a:ext cx="11391900" cy="3990975"/>
          </a:xfrm>
          <a:prstGeom prst="rect">
            <a:avLst/>
          </a:prstGeom>
        </p:spPr>
        <p:txBody>
          <a:bodyPr/>
          <a:lstStyle/>
          <a:p>
            <a:pPr marL="325754" indent="-325754" defTabSz="868680">
              <a:lnSpc>
                <a:spcPct val="80000"/>
              </a:lnSpc>
              <a:spcBef>
                <a:spcPts val="400"/>
              </a:spcBef>
              <a:buBlip>
                <a:blip r:embed="rId2"/>
              </a:buBlip>
              <a:defRPr sz="1900">
                <a:solidFill>
                  <a:srgbClr val="86D1EC"/>
                </a:solidFill>
                <a:effectLst>
                  <a:outerShdw blurRad="36195" dist="36195" dir="2700000" rotWithShape="0">
                    <a:srgbClr val="000000"/>
                  </a:outerShdw>
                </a:effectLst>
              </a:defRPr>
            </a:pPr>
            <a:r>
              <a:t>Las dos cartas del NT, 2 Juan y 3 Juan, se citan directamente como provenientes del “anciano”.</a:t>
            </a:r>
          </a:p>
          <a:p>
            <a:pPr marL="325754" indent="-325754" defTabSz="868680">
              <a:lnSpc>
                <a:spcPct val="80000"/>
              </a:lnSpc>
              <a:spcBef>
                <a:spcPts val="400"/>
              </a:spcBef>
              <a:buBlip>
                <a:blip r:embed="rId2"/>
              </a:buBlip>
              <a:defRPr sz="1900">
                <a:solidFill>
                  <a:srgbClr val="86D1EC"/>
                </a:solidFill>
                <a:effectLst>
                  <a:outerShdw blurRad="36195" dist="36195" dir="2700000" rotWithShape="0">
                    <a:srgbClr val="000000"/>
                  </a:outerShdw>
                </a:effectLst>
              </a:defRPr>
            </a:pPr>
            <a:r>
              <a:t>El autor de 1 Juan no utiliza ni nombre ni título, pero se considera uno de los testigos oculares (1 Jn. 1:1-3).</a:t>
            </a:r>
          </a:p>
          <a:p>
            <a:pPr marL="325754" indent="-325754" defTabSz="868680">
              <a:lnSpc>
                <a:spcPct val="80000"/>
              </a:lnSpc>
              <a:spcBef>
                <a:spcPts val="400"/>
              </a:spcBef>
              <a:buBlip>
                <a:blip r:embed="rId2"/>
              </a:buBlip>
              <a:defRPr sz="1900">
                <a:solidFill>
                  <a:srgbClr val="86D1EC"/>
                </a:solidFill>
                <a:effectLst>
                  <a:outerShdw blurRad="36195" dist="36195" dir="2700000" rotWithShape="0">
                    <a:srgbClr val="000000"/>
                  </a:outerShdw>
                </a:effectLst>
              </a:defRPr>
            </a:pPr>
            <a:r>
              <a:t>La referencia al Cuarto Evangelio en la lista más antigua de libros del Nuevo Testamento, el Canon Muratoriano (ca. 170 d. C.), nombra al autor simplemente como “Juan."</a:t>
            </a:r>
          </a:p>
          <a:p>
            <a:pPr marL="705802" lvl="1" indent="-271462" defTabSz="868680">
              <a:lnSpc>
                <a:spcPct val="80000"/>
              </a:lnSpc>
              <a:spcBef>
                <a:spcPts val="400"/>
              </a:spcBef>
              <a:defRPr sz="1710" i="1">
                <a:effectLst>
                  <a:outerShdw blurRad="36195" dist="36195" dir="2700000" rotWithShape="0">
                    <a:srgbClr val="000000"/>
                  </a:outerShdw>
                </a:effectLst>
              </a:defRPr>
            </a:pPr>
            <a:r>
              <a:t>Puede ser significativo que el Canon Muratoriano incluya a “Juan” como “discípulo”, pero a Andrés como “apóstol”.."</a:t>
            </a:r>
            <a:endParaRPr sz="2660"/>
          </a:p>
          <a:p>
            <a:pPr marL="705802" lvl="1" indent="-271462" defTabSz="868680">
              <a:lnSpc>
                <a:spcPct val="80000"/>
              </a:lnSpc>
              <a:spcBef>
                <a:spcPts val="400"/>
              </a:spcBef>
              <a:defRPr sz="1710" i="1">
                <a:effectLst>
                  <a:outerShdw blurRad="36195" dist="36195" dir="2700000" rotWithShape="0">
                    <a:srgbClr val="000000"/>
                  </a:outerShdw>
                </a:effectLst>
              </a:defRPr>
            </a:pPr>
            <a:r>
              <a:t>Esto podría sugerir que el autor del Cuarto Evangelio no fue uno de los “Doce,” a pesar de que era testigo ocular y discípulo de Jesús.</a:t>
            </a:r>
            <a:endParaRPr sz="2660"/>
          </a:p>
          <a:p>
            <a:pPr marL="325754" indent="-325754" defTabSz="868680">
              <a:lnSpc>
                <a:spcPct val="80000"/>
              </a:lnSpc>
              <a:spcBef>
                <a:spcPts val="400"/>
              </a:spcBef>
              <a:buBlip>
                <a:blip r:embed="rId2"/>
              </a:buBlip>
              <a:defRPr sz="1900">
                <a:solidFill>
                  <a:srgbClr val="86D1EC"/>
                </a:solidFill>
                <a:effectLst>
                  <a:outerShdw blurRad="36195" dist="36195" dir="2700000" rotWithShape="0">
                    <a:srgbClr val="000000"/>
                  </a:outerShdw>
                </a:effectLst>
              </a:defRPr>
            </a:pPr>
            <a:r>
              <a:t>Ireneo (180 d.C.) habla de “Juan, el discípulo del Señor” como el autor del Cuarto Evangelio (</a:t>
            </a:r>
            <a:r>
              <a:rPr i="1"/>
              <a:t>Contra las herejías</a:t>
            </a:r>
            <a:r>
              <a:t>, 3.1.1; cf. 2.22.5; 3.3.4).</a:t>
            </a:r>
            <a:r>
              <a:rPr>
                <a:solidFill>
                  <a:srgbClr val="FFFFFF"/>
                </a:solidFill>
              </a:rPr>
              <a:t> </a:t>
            </a:r>
          </a:p>
          <a:p>
            <a:pPr marL="705802" lvl="1" indent="-271462" defTabSz="868680">
              <a:lnSpc>
                <a:spcPct val="80000"/>
              </a:lnSpc>
              <a:spcBef>
                <a:spcPts val="400"/>
              </a:spcBef>
              <a:defRPr sz="1710" i="1">
                <a:effectLst>
                  <a:outerShdw blurRad="36195" dist="36195" dir="2700000" rotWithShape="0">
                    <a:srgbClr val="000000"/>
                  </a:outerShdw>
                </a:effectLst>
              </a:defRPr>
            </a:pPr>
            <a:r>
              <a:t>Aunque menciona a “Juan” en varias ocasiones en sus escritos, Ireneo nunca lo llama “bar Zebedeo”, solo “Juan, el discípulo del Señor”.."</a:t>
            </a:r>
            <a:endParaRPr sz="2660"/>
          </a:p>
          <a:p>
            <a:pPr marL="705802" lvl="1" indent="-271462" defTabSz="868680">
              <a:lnSpc>
                <a:spcPct val="80000"/>
              </a:lnSpc>
              <a:spcBef>
                <a:spcPts val="400"/>
              </a:spcBef>
              <a:defRPr sz="1710" i="1">
                <a:effectLst>
                  <a:outerShdw blurRad="36195" dist="36195" dir="2700000" rotWithShape="0">
                    <a:srgbClr val="000000"/>
                  </a:outerShdw>
                </a:effectLst>
              </a:defRPr>
            </a:pPr>
            <a:r>
              <a:t>Sin embargo, sí implica que el autor del Cuarto Evangelio era un apóstol (</a:t>
            </a:r>
            <a:r>
              <a:rPr u="sng"/>
              <a:t>Contra las herejías</a:t>
            </a:r>
            <a:r>
              <a:t>, 3.21.3; 3.11.9), aunque para Ireneo, el título de “apóstol” no se limitaba a los Doce (</a:t>
            </a:r>
            <a:r>
              <a:rPr u="sng"/>
              <a:t>Contra las herejías</a:t>
            </a:r>
            <a:r>
              <a:t>, 3.14.12; 2:21.1)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1" nodeType="afterEffect">
                                  <p:stCondLst>
                                    <p:cond delay="0"/>
                                  </p:stCondLst>
                                  <p:iterate>
                                    <p:tmAbs val="0"/>
                                  </p:iterate>
                                  <p:childTnLst>
                                    <p:set>
                                      <p:cBhvr>
                                        <p:cTn id="6" fill="hold"/>
                                        <p:tgtEl>
                                          <p:spTgt spid="12289"/>
                                        </p:tgtEl>
                                        <p:attrNameLst>
                                          <p:attrName>style.visibility</p:attrName>
                                        </p:attrNameLst>
                                      </p:cBhvr>
                                      <p:to>
                                        <p:strVal val="visible"/>
                                      </p:to>
                                    </p:set>
                                    <p:anim calcmode="lin" valueType="num">
                                      <p:cBhvr>
                                        <p:cTn id="7" dur="500" fill="hold"/>
                                        <p:tgtEl>
                                          <p:spTgt spid="12289"/>
                                        </p:tgtEl>
                                        <p:attrNameLst>
                                          <p:attrName>ppt_w</p:attrName>
                                        </p:attrNameLst>
                                      </p:cBhvr>
                                      <p:tavLst>
                                        <p:tav tm="0" fmla="#ppt_w*sin(2.5*pi*$)">
                                          <p:val>
                                            <p:fltVal val="0"/>
                                          </p:val>
                                        </p:tav>
                                        <p:tav tm="100000">
                                          <p:val>
                                            <p:fltVal val="1"/>
                                          </p:val>
                                        </p:tav>
                                      </p:tavLst>
                                    </p:anim>
                                    <p:anim calcmode="lin" valueType="num">
                                      <p:cBhvr>
                                        <p:cTn id="8" dur="500" fill="hold"/>
                                        <p:tgtEl>
                                          <p:spTgt spid="12289"/>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12290">
                                            <p:bg/>
                                          </p:spTgt>
                                        </p:tgtEl>
                                        <p:attrNameLst>
                                          <p:attrName>style.visibility</p:attrName>
                                        </p:attrNameLst>
                                      </p:cBhvr>
                                      <p:to>
                                        <p:strVal val="visible"/>
                                      </p:to>
                                    </p:set>
                                    <p:anim calcmode="lin" valueType="num">
                                      <p:cBhvr>
                                        <p:cTn id="13" dur="500" fill="hold"/>
                                        <p:tgtEl>
                                          <p:spTgt spid="12290">
                                            <p:bg/>
                                          </p:spTgt>
                                        </p:tgtEl>
                                        <p:attrNameLst>
                                          <p:attrName>ppt_x</p:attrName>
                                        </p:attrNameLst>
                                      </p:cBhvr>
                                      <p:tavLst>
                                        <p:tav tm="0">
                                          <p:val>
                                            <p:strVal val="#ppt_x"/>
                                          </p:val>
                                        </p:tav>
                                        <p:tav tm="100000">
                                          <p:val>
                                            <p:strVal val="#ppt_x"/>
                                          </p:val>
                                        </p:tav>
                                      </p:tavLst>
                                    </p:anim>
                                    <p:anim calcmode="lin" valueType="num">
                                      <p:cBhvr>
                                        <p:cTn id="14" dur="500" fill="hold"/>
                                        <p:tgtEl>
                                          <p:spTgt spid="12290">
                                            <p:bg/>
                                          </p:spTgt>
                                        </p:tgtEl>
                                        <p:attrNameLst>
                                          <p:attrName>ppt_y</p:attrName>
                                        </p:attrNameLst>
                                      </p:cBhvr>
                                      <p:tavLst>
                                        <p:tav tm="0">
                                          <p:val>
                                            <p:strVal val="1+#ppt_h/2"/>
                                          </p:val>
                                        </p:tav>
                                        <p:tav tm="100000">
                                          <p:val>
                                            <p:strVal val="#ppt_y"/>
                                          </p:val>
                                        </p:tav>
                                      </p:tavLst>
                                    </p:anim>
                                  </p:childTnLst>
                                </p:cTn>
                              </p:par>
                              <p:par>
                                <p:cTn id="15" presetID="2" presetClass="entr" presetSubtype="4" fill="hold" grpId="2" nodeType="withEffect">
                                  <p:stCondLst>
                                    <p:cond delay="0"/>
                                  </p:stCondLst>
                                  <p:iterate>
                                    <p:tmAbs val="0"/>
                                  </p:iterate>
                                  <p:childTnLst>
                                    <p:set>
                                      <p:cBhvr>
                                        <p:cTn id="16" fill="hold"/>
                                        <p:tgtEl>
                                          <p:spTgt spid="12290">
                                            <p:txEl>
                                              <p:pRg st="0" end="0"/>
                                            </p:txEl>
                                          </p:spTgt>
                                        </p:tgtEl>
                                        <p:attrNameLst>
                                          <p:attrName>style.visibility</p:attrName>
                                        </p:attrNameLst>
                                      </p:cBhvr>
                                      <p:to>
                                        <p:strVal val="visible"/>
                                      </p:to>
                                    </p:set>
                                    <p:anim calcmode="lin" valueType="num">
                                      <p:cBhvr>
                                        <p:cTn id="17" dur="500" fill="hold"/>
                                        <p:tgtEl>
                                          <p:spTgt spid="12290">
                                            <p:txEl>
                                              <p:pRg st="0" end="0"/>
                                            </p:txEl>
                                          </p:spTgt>
                                        </p:tgtEl>
                                        <p:attrNameLst>
                                          <p:attrName>ppt_x</p:attrName>
                                        </p:attrNameLst>
                                      </p:cBhvr>
                                      <p:tavLst>
                                        <p:tav tm="0">
                                          <p:val>
                                            <p:strVal val="#ppt_x"/>
                                          </p:val>
                                        </p:tav>
                                        <p:tav tm="100000">
                                          <p:val>
                                            <p:strVal val="#ppt_x"/>
                                          </p:val>
                                        </p:tav>
                                      </p:tavLst>
                                    </p:anim>
                                    <p:anim calcmode="lin" valueType="num">
                                      <p:cBhvr>
                                        <p:cTn id="18" dur="500" fill="hold"/>
                                        <p:tgtEl>
                                          <p:spTgt spid="1229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2" nodeType="clickEffect">
                                  <p:stCondLst>
                                    <p:cond delay="0"/>
                                  </p:stCondLst>
                                  <p:iterate>
                                    <p:tmAbs val="0"/>
                                  </p:iterate>
                                  <p:childTnLst>
                                    <p:set>
                                      <p:cBhvr>
                                        <p:cTn id="22" fill="hold"/>
                                        <p:tgtEl>
                                          <p:spTgt spid="12290">
                                            <p:txEl>
                                              <p:pRg st="1" end="1"/>
                                            </p:txEl>
                                          </p:spTgt>
                                        </p:tgtEl>
                                        <p:attrNameLst>
                                          <p:attrName>style.visibility</p:attrName>
                                        </p:attrNameLst>
                                      </p:cBhvr>
                                      <p:to>
                                        <p:strVal val="visible"/>
                                      </p:to>
                                    </p:set>
                                    <p:anim calcmode="lin" valueType="num">
                                      <p:cBhvr>
                                        <p:cTn id="23" dur="500" fill="hold"/>
                                        <p:tgtEl>
                                          <p:spTgt spid="12290">
                                            <p:txEl>
                                              <p:pRg st="1" end="1"/>
                                            </p:txEl>
                                          </p:spTgt>
                                        </p:tgtEl>
                                        <p:attrNameLst>
                                          <p:attrName>ppt_x</p:attrName>
                                        </p:attrNameLst>
                                      </p:cBhvr>
                                      <p:tavLst>
                                        <p:tav tm="0">
                                          <p:val>
                                            <p:strVal val="#ppt_x"/>
                                          </p:val>
                                        </p:tav>
                                        <p:tav tm="100000">
                                          <p:val>
                                            <p:strVal val="#ppt_x"/>
                                          </p:val>
                                        </p:tav>
                                      </p:tavLst>
                                    </p:anim>
                                    <p:anim calcmode="lin" valueType="num">
                                      <p:cBhvr>
                                        <p:cTn id="24" dur="500" fill="hold"/>
                                        <p:tgtEl>
                                          <p:spTgt spid="1229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2" nodeType="clickEffect">
                                  <p:stCondLst>
                                    <p:cond delay="0"/>
                                  </p:stCondLst>
                                  <p:iterate>
                                    <p:tmAbs val="0"/>
                                  </p:iterate>
                                  <p:childTnLst>
                                    <p:set>
                                      <p:cBhvr>
                                        <p:cTn id="28" fill="hold"/>
                                        <p:tgtEl>
                                          <p:spTgt spid="12290">
                                            <p:txEl>
                                              <p:pRg st="2" end="2"/>
                                            </p:txEl>
                                          </p:spTgt>
                                        </p:tgtEl>
                                        <p:attrNameLst>
                                          <p:attrName>style.visibility</p:attrName>
                                        </p:attrNameLst>
                                      </p:cBhvr>
                                      <p:to>
                                        <p:strVal val="visible"/>
                                      </p:to>
                                    </p:set>
                                    <p:anim calcmode="lin" valueType="num">
                                      <p:cBhvr>
                                        <p:cTn id="29" dur="500" fill="hold"/>
                                        <p:tgtEl>
                                          <p:spTgt spid="12290">
                                            <p:txEl>
                                              <p:pRg st="2" end="2"/>
                                            </p:txEl>
                                          </p:spTgt>
                                        </p:tgtEl>
                                        <p:attrNameLst>
                                          <p:attrName>ppt_x</p:attrName>
                                        </p:attrNameLst>
                                      </p:cBhvr>
                                      <p:tavLst>
                                        <p:tav tm="0">
                                          <p:val>
                                            <p:strVal val="#ppt_x"/>
                                          </p:val>
                                        </p:tav>
                                        <p:tav tm="100000">
                                          <p:val>
                                            <p:strVal val="#ppt_x"/>
                                          </p:val>
                                        </p:tav>
                                      </p:tavLst>
                                    </p:anim>
                                    <p:anim calcmode="lin" valueType="num">
                                      <p:cBhvr>
                                        <p:cTn id="30" dur="500" fill="hold"/>
                                        <p:tgtEl>
                                          <p:spTgt spid="12290">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2" nodeType="withEffect">
                                  <p:stCondLst>
                                    <p:cond delay="0"/>
                                  </p:stCondLst>
                                  <p:iterate>
                                    <p:tmAbs val="0"/>
                                  </p:iterate>
                                  <p:childTnLst>
                                    <p:set>
                                      <p:cBhvr>
                                        <p:cTn id="32" fill="hold"/>
                                        <p:tgtEl>
                                          <p:spTgt spid="12290">
                                            <p:txEl>
                                              <p:pRg st="3" end="3"/>
                                            </p:txEl>
                                          </p:spTgt>
                                        </p:tgtEl>
                                        <p:attrNameLst>
                                          <p:attrName>style.visibility</p:attrName>
                                        </p:attrNameLst>
                                      </p:cBhvr>
                                      <p:to>
                                        <p:strVal val="visible"/>
                                      </p:to>
                                    </p:set>
                                    <p:anim calcmode="lin" valueType="num">
                                      <p:cBhvr>
                                        <p:cTn id="33" dur="500" fill="hold"/>
                                        <p:tgtEl>
                                          <p:spTgt spid="12290">
                                            <p:txEl>
                                              <p:pRg st="3" end="3"/>
                                            </p:txEl>
                                          </p:spTgt>
                                        </p:tgtEl>
                                        <p:attrNameLst>
                                          <p:attrName>ppt_x</p:attrName>
                                        </p:attrNameLst>
                                      </p:cBhvr>
                                      <p:tavLst>
                                        <p:tav tm="0">
                                          <p:val>
                                            <p:strVal val="#ppt_x"/>
                                          </p:val>
                                        </p:tav>
                                        <p:tav tm="100000">
                                          <p:val>
                                            <p:strVal val="#ppt_x"/>
                                          </p:val>
                                        </p:tav>
                                      </p:tavLst>
                                    </p:anim>
                                    <p:anim calcmode="lin" valueType="num">
                                      <p:cBhvr>
                                        <p:cTn id="34" dur="500" fill="hold"/>
                                        <p:tgtEl>
                                          <p:spTgt spid="12290">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2" nodeType="withEffect">
                                  <p:stCondLst>
                                    <p:cond delay="0"/>
                                  </p:stCondLst>
                                  <p:iterate>
                                    <p:tmAbs val="0"/>
                                  </p:iterate>
                                  <p:childTnLst>
                                    <p:set>
                                      <p:cBhvr>
                                        <p:cTn id="36" fill="hold"/>
                                        <p:tgtEl>
                                          <p:spTgt spid="12290">
                                            <p:txEl>
                                              <p:pRg st="4" end="4"/>
                                            </p:txEl>
                                          </p:spTgt>
                                        </p:tgtEl>
                                        <p:attrNameLst>
                                          <p:attrName>style.visibility</p:attrName>
                                        </p:attrNameLst>
                                      </p:cBhvr>
                                      <p:to>
                                        <p:strVal val="visible"/>
                                      </p:to>
                                    </p:set>
                                    <p:anim calcmode="lin" valueType="num">
                                      <p:cBhvr>
                                        <p:cTn id="37" dur="500" fill="hold"/>
                                        <p:tgtEl>
                                          <p:spTgt spid="1229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1229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2" nodeType="clickEffect">
                                  <p:stCondLst>
                                    <p:cond delay="0"/>
                                  </p:stCondLst>
                                  <p:iterate>
                                    <p:tmAbs val="0"/>
                                  </p:iterate>
                                  <p:childTnLst>
                                    <p:set>
                                      <p:cBhvr>
                                        <p:cTn id="42" fill="hold"/>
                                        <p:tgtEl>
                                          <p:spTgt spid="12290">
                                            <p:txEl>
                                              <p:pRg st="5" end="5"/>
                                            </p:txEl>
                                          </p:spTgt>
                                        </p:tgtEl>
                                        <p:attrNameLst>
                                          <p:attrName>style.visibility</p:attrName>
                                        </p:attrNameLst>
                                      </p:cBhvr>
                                      <p:to>
                                        <p:strVal val="visible"/>
                                      </p:to>
                                    </p:set>
                                    <p:anim calcmode="lin" valueType="num">
                                      <p:cBhvr>
                                        <p:cTn id="43" dur="500" fill="hold"/>
                                        <p:tgtEl>
                                          <p:spTgt spid="12290">
                                            <p:txEl>
                                              <p:pRg st="5" end="5"/>
                                            </p:txEl>
                                          </p:spTgt>
                                        </p:tgtEl>
                                        <p:attrNameLst>
                                          <p:attrName>ppt_x</p:attrName>
                                        </p:attrNameLst>
                                      </p:cBhvr>
                                      <p:tavLst>
                                        <p:tav tm="0">
                                          <p:val>
                                            <p:strVal val="#ppt_x"/>
                                          </p:val>
                                        </p:tav>
                                        <p:tav tm="100000">
                                          <p:val>
                                            <p:strVal val="#ppt_x"/>
                                          </p:val>
                                        </p:tav>
                                      </p:tavLst>
                                    </p:anim>
                                    <p:anim calcmode="lin" valueType="num">
                                      <p:cBhvr>
                                        <p:cTn id="44" dur="500" fill="hold"/>
                                        <p:tgtEl>
                                          <p:spTgt spid="12290">
                                            <p:txEl>
                                              <p:pRg st="5" end="5"/>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2" nodeType="withEffect">
                                  <p:stCondLst>
                                    <p:cond delay="0"/>
                                  </p:stCondLst>
                                  <p:iterate>
                                    <p:tmAbs val="0"/>
                                  </p:iterate>
                                  <p:childTnLst>
                                    <p:set>
                                      <p:cBhvr>
                                        <p:cTn id="46" fill="hold"/>
                                        <p:tgtEl>
                                          <p:spTgt spid="12290">
                                            <p:txEl>
                                              <p:pRg st="6" end="6"/>
                                            </p:txEl>
                                          </p:spTgt>
                                        </p:tgtEl>
                                        <p:attrNameLst>
                                          <p:attrName>style.visibility</p:attrName>
                                        </p:attrNameLst>
                                      </p:cBhvr>
                                      <p:to>
                                        <p:strVal val="visible"/>
                                      </p:to>
                                    </p:set>
                                    <p:anim calcmode="lin" valueType="num">
                                      <p:cBhvr>
                                        <p:cTn id="47" dur="500" fill="hold"/>
                                        <p:tgtEl>
                                          <p:spTgt spid="12290">
                                            <p:txEl>
                                              <p:pRg st="6" end="6"/>
                                            </p:txEl>
                                          </p:spTgt>
                                        </p:tgtEl>
                                        <p:attrNameLst>
                                          <p:attrName>ppt_x</p:attrName>
                                        </p:attrNameLst>
                                      </p:cBhvr>
                                      <p:tavLst>
                                        <p:tav tm="0">
                                          <p:val>
                                            <p:strVal val="#ppt_x"/>
                                          </p:val>
                                        </p:tav>
                                        <p:tav tm="100000">
                                          <p:val>
                                            <p:strVal val="#ppt_x"/>
                                          </p:val>
                                        </p:tav>
                                      </p:tavLst>
                                    </p:anim>
                                    <p:anim calcmode="lin" valueType="num">
                                      <p:cBhvr>
                                        <p:cTn id="48" dur="500" fill="hold"/>
                                        <p:tgtEl>
                                          <p:spTgt spid="12290">
                                            <p:txEl>
                                              <p:pRg st="6" end="6"/>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2" nodeType="withEffect">
                                  <p:stCondLst>
                                    <p:cond delay="0"/>
                                  </p:stCondLst>
                                  <p:iterate>
                                    <p:tmAbs val="0"/>
                                  </p:iterate>
                                  <p:childTnLst>
                                    <p:set>
                                      <p:cBhvr>
                                        <p:cTn id="50" fill="hold"/>
                                        <p:tgtEl>
                                          <p:spTgt spid="12290">
                                            <p:txEl>
                                              <p:pRg st="7" end="7"/>
                                            </p:txEl>
                                          </p:spTgt>
                                        </p:tgtEl>
                                        <p:attrNameLst>
                                          <p:attrName>style.visibility</p:attrName>
                                        </p:attrNameLst>
                                      </p:cBhvr>
                                      <p:to>
                                        <p:strVal val="visible"/>
                                      </p:to>
                                    </p:set>
                                    <p:anim calcmode="lin" valueType="num">
                                      <p:cBhvr>
                                        <p:cTn id="51" dur="500" fill="hold"/>
                                        <p:tgtEl>
                                          <p:spTgt spid="12290">
                                            <p:txEl>
                                              <p:pRg st="7" end="7"/>
                                            </p:txEl>
                                          </p:spTgt>
                                        </p:tgtEl>
                                        <p:attrNameLst>
                                          <p:attrName>ppt_x</p:attrName>
                                        </p:attrNameLst>
                                      </p:cBhvr>
                                      <p:tavLst>
                                        <p:tav tm="0">
                                          <p:val>
                                            <p:strVal val="#ppt_x"/>
                                          </p:val>
                                        </p:tav>
                                        <p:tav tm="100000">
                                          <p:val>
                                            <p:strVal val="#ppt_x"/>
                                          </p:val>
                                        </p:tav>
                                      </p:tavLst>
                                    </p:anim>
                                    <p:anim calcmode="lin" valueType="num">
                                      <p:cBhvr>
                                        <p:cTn id="52" dur="500" fill="hold"/>
                                        <p:tgtEl>
                                          <p:spTgt spid="12290">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9" grpId="1" animBg="1" advAuto="0"/>
      <p:bldP spid="12290" grpId="2" build="p" animBg="1" advAuto="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Slide Number Placeholder 5"/>
          <p:cNvSpPr txBox="1">
            <a:spLocks noGrp="1"/>
          </p:cNvSpPr>
          <p:nvPr>
            <p:ph type="sldNum" sz="quarter" idx="2"/>
          </p:nvPr>
        </p:nvSpPr>
        <p:spPr>
          <a:xfrm>
            <a:off x="8737600" y="6436583"/>
            <a:ext cx="273656" cy="264255"/>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93</a:t>
            </a:fld>
            <a:endParaRPr/>
          </a:p>
        </p:txBody>
      </p:sp>
      <p:sp>
        <p:nvSpPr>
          <p:cNvPr id="12293" name="Rectangle 2"/>
          <p:cNvSpPr txBox="1">
            <a:spLocks noGrp="1"/>
          </p:cNvSpPr>
          <p:nvPr>
            <p:ph type="body" idx="1"/>
          </p:nvPr>
        </p:nvSpPr>
        <p:spPr>
          <a:xfrm>
            <a:off x="495300" y="152400"/>
            <a:ext cx="11201400" cy="5676900"/>
          </a:xfrm>
          <a:prstGeom prst="rect">
            <a:avLst/>
          </a:prstGeom>
        </p:spPr>
        <p:txBody>
          <a:bodyPr/>
          <a:lstStyle/>
          <a:p>
            <a:pPr>
              <a:lnSpc>
                <a:spcPct val="90000"/>
              </a:lnSpc>
              <a:spcBef>
                <a:spcPts val="400"/>
              </a:spcBef>
              <a:buBlip>
                <a:blip r:embed="rId2"/>
              </a:buBlip>
              <a:defRPr sz="2000">
                <a:solidFill>
                  <a:srgbClr val="86D1EC"/>
                </a:solidFill>
              </a:defRPr>
            </a:pPr>
            <a:r>
              <a:t>Polícrates (190-195 d.C.) también habla de “Juan, que se reclinaba sobre el pecho del Señor, que era sacerdote, que llevaba el frontal sacerdotal, era testigo y maestro” (Eusebio,</a:t>
            </a:r>
            <a:r>
              <a:rPr i="1"/>
              <a:t>Historia Eclesiástica,</a:t>
            </a:r>
            <a:r>
              <a:t>5.24.3).</a:t>
            </a:r>
          </a:p>
          <a:p>
            <a:pPr marL="742950" lvl="1" indent="-285750">
              <a:lnSpc>
                <a:spcPct val="90000"/>
              </a:lnSpc>
              <a:spcBef>
                <a:spcPts val="400"/>
              </a:spcBef>
              <a:defRPr sz="1800" b="1" i="1"/>
            </a:pPr>
            <a:r>
              <a:t>Si el autor del Cuarto Evangelio era efectivamente un sacerdote, esto explica cómo conocía al sumo sacerdote y pudo admitir a Pedro en el patio del sumo sacerdote (Jn 18,15-16).</a:t>
            </a:r>
            <a:endParaRPr sz="2800"/>
          </a:p>
          <a:p>
            <a:pPr marL="742950" lvl="1" indent="-285750">
              <a:lnSpc>
                <a:spcPct val="90000"/>
              </a:lnSpc>
              <a:spcBef>
                <a:spcPts val="400"/>
              </a:spcBef>
              <a:defRPr sz="1800" b="1" i="1"/>
            </a:pPr>
            <a:r>
              <a:t>No es imposible que fuera el mismo “Juan” que, junto con Alejandro, formaba parte de la compañía sacerdotal descrita en Hechos 4:6.</a:t>
            </a:r>
            <a:endParaRPr sz="2800"/>
          </a:p>
          <a:p>
            <a:pPr marL="742950" lvl="1" indent="-285750">
              <a:lnSpc>
                <a:spcPct val="90000"/>
              </a:lnSpc>
              <a:spcBef>
                <a:spcPts val="400"/>
              </a:spcBef>
              <a:defRPr sz="1800" b="1" i="1"/>
            </a:pPr>
            <a:r>
              <a:t>Si es así, entonces este “Juan” ciertamente no era Juan bar Zebedeo.</a:t>
            </a:r>
            <a:endParaRPr sz="2800"/>
          </a:p>
          <a:p>
            <a:pPr>
              <a:lnSpc>
                <a:spcPct val="90000"/>
              </a:lnSpc>
              <a:spcBef>
                <a:spcPts val="400"/>
              </a:spcBef>
              <a:buBlip>
                <a:blip r:embed="rId2"/>
              </a:buBlip>
              <a:defRPr sz="2000">
                <a:solidFill>
                  <a:srgbClr val="86D1EC"/>
                </a:solidFill>
              </a:defRPr>
            </a:pPr>
            <a:r>
              <a:t>Los Padres de la Iglesia posteriores identificaron más directamente al autor del Cuarto Evangelio con Juan bar Zebedeo (Tertuliano, Clemente de Alejandría, Orígenes, etc.).</a:t>
            </a:r>
          </a:p>
          <a:p>
            <a:pPr>
              <a:lnSpc>
                <a:spcPct val="90000"/>
              </a:lnSpc>
              <a:spcBef>
                <a:spcPts val="400"/>
              </a:spcBef>
              <a:buBlip>
                <a:blip r:embed="rId2"/>
              </a:buBlip>
              <a:defRPr sz="2000">
                <a:solidFill>
                  <a:srgbClr val="86D1EC"/>
                </a:solidFill>
              </a:defRPr>
            </a:pPr>
            <a:r>
              <a:t>Las teorías modernas sobre la identidad del autor son más tenues:</a:t>
            </a:r>
          </a:p>
          <a:p>
            <a:pPr marL="742950" lvl="1" indent="-285750">
              <a:lnSpc>
                <a:spcPct val="90000"/>
              </a:lnSpc>
              <a:spcBef>
                <a:spcPts val="400"/>
              </a:spcBef>
              <a:defRPr sz="1800" b="1" i="1"/>
            </a:pPr>
            <a:r>
              <a:t>Lázaro (basado en la afirmación de que Jesús lo “amaba”, cf. Jn. 11:3, 5)</a:t>
            </a:r>
            <a:endParaRPr sz="2800"/>
          </a:p>
          <a:p>
            <a:pPr marL="742950" lvl="1" indent="-285750">
              <a:lnSpc>
                <a:spcPct val="90000"/>
              </a:lnSpc>
              <a:spcBef>
                <a:spcPts val="400"/>
              </a:spcBef>
              <a:defRPr sz="1800" b="1" i="1"/>
            </a:pPr>
            <a:r>
              <a:t>Matías (basado en Hechos 1:23-26)</a:t>
            </a:r>
            <a:endParaRPr sz="2800"/>
          </a:p>
          <a:p>
            <a:pPr marL="742950" lvl="1" indent="-285750">
              <a:lnSpc>
                <a:spcPct val="90000"/>
              </a:lnSpc>
              <a:spcBef>
                <a:spcPts val="400"/>
              </a:spcBef>
              <a:defRPr sz="1800" b="1" i="1"/>
            </a:pPr>
            <a:r>
              <a:t>Juan Marcos (basado en el nombre “Juan” y que podría ser el discípulo anónimo que era dueño de una casa en Jerusalén)</a:t>
            </a:r>
            <a:endParaRPr sz="2800"/>
          </a:p>
          <a:p>
            <a:pPr marL="742950" lvl="1" indent="-285750">
              <a:lnSpc>
                <a:spcPct val="90000"/>
              </a:lnSpc>
              <a:spcBef>
                <a:spcPts val="400"/>
              </a:spcBef>
              <a:defRPr sz="1800" b="1" i="1"/>
            </a:pPr>
            <a:r>
              <a:t>Tomás (basado en la invitación de Jesús a Tomás a tocar su costado y el hecho de que el Discípulo Amado vio a Jesús traspasado, Jn. 20:25; cf. 19:34-35).</a:t>
            </a:r>
            <a:endParaRPr sz="2800"/>
          </a:p>
          <a:p>
            <a:pPr marL="742950" lvl="1" indent="-285750">
              <a:lnSpc>
                <a:spcPct val="90000"/>
              </a:lnSpc>
              <a:spcBef>
                <a:spcPts val="400"/>
              </a:spcBef>
              <a:defRPr sz="1800" b="1" i="1"/>
            </a:pPr>
            <a:r>
              <a:t>María Magdalena (basada en textos gnósticos)</a:t>
            </a:r>
            <a:endParaRPr sz="2800"/>
          </a:p>
          <a:p>
            <a:pPr marL="742950" lvl="1" indent="-285750">
              <a:lnSpc>
                <a:spcPct val="90000"/>
              </a:lnSpc>
              <a:spcBef>
                <a:spcPts val="400"/>
              </a:spcBef>
              <a:defRPr sz="1800" b="1" i="1"/>
            </a:pPr>
            <a:r>
              <a:t>La comunidad del Discípulo Amado (discípulos del Discípulo Amado)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2293">
                                            <p:bg/>
                                          </p:spTgt>
                                        </p:tgtEl>
                                        <p:attrNameLst>
                                          <p:attrName>style.visibility</p:attrName>
                                        </p:attrNameLst>
                                      </p:cBhvr>
                                      <p:to>
                                        <p:strVal val="visible"/>
                                      </p:to>
                                    </p:set>
                                    <p:anim calcmode="lin" valueType="num">
                                      <p:cBhvr>
                                        <p:cTn id="7" dur="500" fill="hold"/>
                                        <p:tgtEl>
                                          <p:spTgt spid="12293">
                                            <p:bg/>
                                          </p:spTgt>
                                        </p:tgtEl>
                                        <p:attrNameLst>
                                          <p:attrName>ppt_x</p:attrName>
                                        </p:attrNameLst>
                                      </p:cBhvr>
                                      <p:tavLst>
                                        <p:tav tm="0">
                                          <p:val>
                                            <p:strVal val="#ppt_x"/>
                                          </p:val>
                                        </p:tav>
                                        <p:tav tm="100000">
                                          <p:val>
                                            <p:strVal val="#ppt_x"/>
                                          </p:val>
                                        </p:tav>
                                      </p:tavLst>
                                    </p:anim>
                                    <p:anim calcmode="lin" valueType="num">
                                      <p:cBhvr>
                                        <p:cTn id="8" dur="500" fill="hold"/>
                                        <p:tgtEl>
                                          <p:spTgt spid="12293">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293">
                                            <p:txEl>
                                              <p:pRg st="0" end="0"/>
                                            </p:txEl>
                                          </p:spTgt>
                                        </p:tgtEl>
                                        <p:attrNameLst>
                                          <p:attrName>style.visibility</p:attrName>
                                        </p:attrNameLst>
                                      </p:cBhvr>
                                      <p:to>
                                        <p:strVal val="visible"/>
                                      </p:to>
                                    </p:set>
                                    <p:anim calcmode="lin" valueType="num">
                                      <p:cBhvr>
                                        <p:cTn id="11" dur="500" fill="hold"/>
                                        <p:tgtEl>
                                          <p:spTgt spid="12293">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293">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0"/>
                                  </p:stCondLst>
                                  <p:iterate>
                                    <p:tmAbs val="0"/>
                                  </p:iterate>
                                  <p:childTnLst>
                                    <p:set>
                                      <p:cBhvr>
                                        <p:cTn id="14" fill="hold"/>
                                        <p:tgtEl>
                                          <p:spTgt spid="12293">
                                            <p:txEl>
                                              <p:pRg st="1" end="1"/>
                                            </p:txEl>
                                          </p:spTgt>
                                        </p:tgtEl>
                                        <p:attrNameLst>
                                          <p:attrName>style.visibility</p:attrName>
                                        </p:attrNameLst>
                                      </p:cBhvr>
                                      <p:to>
                                        <p:strVal val="visible"/>
                                      </p:to>
                                    </p:set>
                                    <p:anim calcmode="lin" valueType="num">
                                      <p:cBhvr>
                                        <p:cTn id="15" dur="500" fill="hold"/>
                                        <p:tgtEl>
                                          <p:spTgt spid="12293">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2293">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1" nodeType="withEffect">
                                  <p:stCondLst>
                                    <p:cond delay="0"/>
                                  </p:stCondLst>
                                  <p:iterate>
                                    <p:tmAbs val="0"/>
                                  </p:iterate>
                                  <p:childTnLst>
                                    <p:set>
                                      <p:cBhvr>
                                        <p:cTn id="18" fill="hold"/>
                                        <p:tgtEl>
                                          <p:spTgt spid="12293">
                                            <p:txEl>
                                              <p:pRg st="2" end="2"/>
                                            </p:txEl>
                                          </p:spTgt>
                                        </p:tgtEl>
                                        <p:attrNameLst>
                                          <p:attrName>style.visibility</p:attrName>
                                        </p:attrNameLst>
                                      </p:cBhvr>
                                      <p:to>
                                        <p:strVal val="visible"/>
                                      </p:to>
                                    </p:set>
                                    <p:anim calcmode="lin" valueType="num">
                                      <p:cBhvr>
                                        <p:cTn id="19" dur="500" fill="hold"/>
                                        <p:tgtEl>
                                          <p:spTgt spid="12293">
                                            <p:txEl>
                                              <p:pRg st="2" end="2"/>
                                            </p:txEl>
                                          </p:spTgt>
                                        </p:tgtEl>
                                        <p:attrNameLst>
                                          <p:attrName>ppt_x</p:attrName>
                                        </p:attrNameLst>
                                      </p:cBhvr>
                                      <p:tavLst>
                                        <p:tav tm="0">
                                          <p:val>
                                            <p:strVal val="#ppt_x"/>
                                          </p:val>
                                        </p:tav>
                                        <p:tav tm="100000">
                                          <p:val>
                                            <p:strVal val="#ppt_x"/>
                                          </p:val>
                                        </p:tav>
                                      </p:tavLst>
                                    </p:anim>
                                    <p:anim calcmode="lin" valueType="num">
                                      <p:cBhvr>
                                        <p:cTn id="20" dur="500" fill="hold"/>
                                        <p:tgtEl>
                                          <p:spTgt spid="12293">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1" nodeType="withEffect">
                                  <p:stCondLst>
                                    <p:cond delay="0"/>
                                  </p:stCondLst>
                                  <p:iterate>
                                    <p:tmAbs val="0"/>
                                  </p:iterate>
                                  <p:childTnLst>
                                    <p:set>
                                      <p:cBhvr>
                                        <p:cTn id="22" fill="hold"/>
                                        <p:tgtEl>
                                          <p:spTgt spid="12293">
                                            <p:txEl>
                                              <p:pRg st="3" end="3"/>
                                            </p:txEl>
                                          </p:spTgt>
                                        </p:tgtEl>
                                        <p:attrNameLst>
                                          <p:attrName>style.visibility</p:attrName>
                                        </p:attrNameLst>
                                      </p:cBhvr>
                                      <p:to>
                                        <p:strVal val="visible"/>
                                      </p:to>
                                    </p:set>
                                    <p:anim calcmode="lin" valueType="num">
                                      <p:cBhvr>
                                        <p:cTn id="23" dur="500" fill="hold"/>
                                        <p:tgtEl>
                                          <p:spTgt spid="12293">
                                            <p:txEl>
                                              <p:pRg st="3" end="3"/>
                                            </p:txEl>
                                          </p:spTgt>
                                        </p:tgtEl>
                                        <p:attrNameLst>
                                          <p:attrName>ppt_x</p:attrName>
                                        </p:attrNameLst>
                                      </p:cBhvr>
                                      <p:tavLst>
                                        <p:tav tm="0">
                                          <p:val>
                                            <p:strVal val="#ppt_x"/>
                                          </p:val>
                                        </p:tav>
                                        <p:tav tm="100000">
                                          <p:val>
                                            <p:strVal val="#ppt_x"/>
                                          </p:val>
                                        </p:tav>
                                      </p:tavLst>
                                    </p:anim>
                                    <p:anim calcmode="lin" valueType="num">
                                      <p:cBhvr>
                                        <p:cTn id="24" dur="500" fill="hold"/>
                                        <p:tgtEl>
                                          <p:spTgt spid="1229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1" nodeType="clickEffect">
                                  <p:stCondLst>
                                    <p:cond delay="0"/>
                                  </p:stCondLst>
                                  <p:iterate>
                                    <p:tmAbs val="0"/>
                                  </p:iterate>
                                  <p:childTnLst>
                                    <p:set>
                                      <p:cBhvr>
                                        <p:cTn id="28" fill="hold"/>
                                        <p:tgtEl>
                                          <p:spTgt spid="12293">
                                            <p:txEl>
                                              <p:pRg st="4" end="4"/>
                                            </p:txEl>
                                          </p:spTgt>
                                        </p:tgtEl>
                                        <p:attrNameLst>
                                          <p:attrName>style.visibility</p:attrName>
                                        </p:attrNameLst>
                                      </p:cBhvr>
                                      <p:to>
                                        <p:strVal val="visible"/>
                                      </p:to>
                                    </p:set>
                                    <p:anim calcmode="lin" valueType="num">
                                      <p:cBhvr>
                                        <p:cTn id="29" dur="500" fill="hold"/>
                                        <p:tgtEl>
                                          <p:spTgt spid="12293">
                                            <p:txEl>
                                              <p:pRg st="4" end="4"/>
                                            </p:txEl>
                                          </p:spTgt>
                                        </p:tgtEl>
                                        <p:attrNameLst>
                                          <p:attrName>ppt_x</p:attrName>
                                        </p:attrNameLst>
                                      </p:cBhvr>
                                      <p:tavLst>
                                        <p:tav tm="0">
                                          <p:val>
                                            <p:strVal val="#ppt_x"/>
                                          </p:val>
                                        </p:tav>
                                        <p:tav tm="100000">
                                          <p:val>
                                            <p:strVal val="#ppt_x"/>
                                          </p:val>
                                        </p:tav>
                                      </p:tavLst>
                                    </p:anim>
                                    <p:anim calcmode="lin" valueType="num">
                                      <p:cBhvr>
                                        <p:cTn id="30" dur="500" fill="hold"/>
                                        <p:tgtEl>
                                          <p:spTgt spid="1229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1" nodeType="clickEffect">
                                  <p:stCondLst>
                                    <p:cond delay="0"/>
                                  </p:stCondLst>
                                  <p:iterate>
                                    <p:tmAbs val="0"/>
                                  </p:iterate>
                                  <p:childTnLst>
                                    <p:set>
                                      <p:cBhvr>
                                        <p:cTn id="34" fill="hold"/>
                                        <p:tgtEl>
                                          <p:spTgt spid="12293">
                                            <p:txEl>
                                              <p:pRg st="5" end="5"/>
                                            </p:txEl>
                                          </p:spTgt>
                                        </p:tgtEl>
                                        <p:attrNameLst>
                                          <p:attrName>style.visibility</p:attrName>
                                        </p:attrNameLst>
                                      </p:cBhvr>
                                      <p:to>
                                        <p:strVal val="visible"/>
                                      </p:to>
                                    </p:set>
                                    <p:anim calcmode="lin" valueType="num">
                                      <p:cBhvr>
                                        <p:cTn id="35" dur="500" fill="hold"/>
                                        <p:tgtEl>
                                          <p:spTgt spid="12293">
                                            <p:txEl>
                                              <p:pRg st="5" end="5"/>
                                            </p:txEl>
                                          </p:spTgt>
                                        </p:tgtEl>
                                        <p:attrNameLst>
                                          <p:attrName>ppt_x</p:attrName>
                                        </p:attrNameLst>
                                      </p:cBhvr>
                                      <p:tavLst>
                                        <p:tav tm="0">
                                          <p:val>
                                            <p:strVal val="#ppt_x"/>
                                          </p:val>
                                        </p:tav>
                                        <p:tav tm="100000">
                                          <p:val>
                                            <p:strVal val="#ppt_x"/>
                                          </p:val>
                                        </p:tav>
                                      </p:tavLst>
                                    </p:anim>
                                    <p:anim calcmode="lin" valueType="num">
                                      <p:cBhvr>
                                        <p:cTn id="36" dur="500" fill="hold"/>
                                        <p:tgtEl>
                                          <p:spTgt spid="12293">
                                            <p:txEl>
                                              <p:pRg st="5" end="5"/>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1" nodeType="withEffect">
                                  <p:stCondLst>
                                    <p:cond delay="0"/>
                                  </p:stCondLst>
                                  <p:iterate>
                                    <p:tmAbs val="0"/>
                                  </p:iterate>
                                  <p:childTnLst>
                                    <p:set>
                                      <p:cBhvr>
                                        <p:cTn id="38" fill="hold"/>
                                        <p:tgtEl>
                                          <p:spTgt spid="12293">
                                            <p:txEl>
                                              <p:pRg st="6" end="6"/>
                                            </p:txEl>
                                          </p:spTgt>
                                        </p:tgtEl>
                                        <p:attrNameLst>
                                          <p:attrName>style.visibility</p:attrName>
                                        </p:attrNameLst>
                                      </p:cBhvr>
                                      <p:to>
                                        <p:strVal val="visible"/>
                                      </p:to>
                                    </p:set>
                                    <p:anim calcmode="lin" valueType="num">
                                      <p:cBhvr>
                                        <p:cTn id="39" dur="500" fill="hold"/>
                                        <p:tgtEl>
                                          <p:spTgt spid="12293">
                                            <p:txEl>
                                              <p:pRg st="6" end="6"/>
                                            </p:txEl>
                                          </p:spTgt>
                                        </p:tgtEl>
                                        <p:attrNameLst>
                                          <p:attrName>ppt_x</p:attrName>
                                        </p:attrNameLst>
                                      </p:cBhvr>
                                      <p:tavLst>
                                        <p:tav tm="0">
                                          <p:val>
                                            <p:strVal val="#ppt_x"/>
                                          </p:val>
                                        </p:tav>
                                        <p:tav tm="100000">
                                          <p:val>
                                            <p:strVal val="#ppt_x"/>
                                          </p:val>
                                        </p:tav>
                                      </p:tavLst>
                                    </p:anim>
                                    <p:anim calcmode="lin" valueType="num">
                                      <p:cBhvr>
                                        <p:cTn id="40" dur="500" fill="hold"/>
                                        <p:tgtEl>
                                          <p:spTgt spid="12293">
                                            <p:txEl>
                                              <p:pRg st="6" end="6"/>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1" nodeType="withEffect">
                                  <p:stCondLst>
                                    <p:cond delay="0"/>
                                  </p:stCondLst>
                                  <p:iterate>
                                    <p:tmAbs val="0"/>
                                  </p:iterate>
                                  <p:childTnLst>
                                    <p:set>
                                      <p:cBhvr>
                                        <p:cTn id="42" fill="hold"/>
                                        <p:tgtEl>
                                          <p:spTgt spid="12293">
                                            <p:txEl>
                                              <p:pRg st="7" end="7"/>
                                            </p:txEl>
                                          </p:spTgt>
                                        </p:tgtEl>
                                        <p:attrNameLst>
                                          <p:attrName>style.visibility</p:attrName>
                                        </p:attrNameLst>
                                      </p:cBhvr>
                                      <p:to>
                                        <p:strVal val="visible"/>
                                      </p:to>
                                    </p:set>
                                    <p:anim calcmode="lin" valueType="num">
                                      <p:cBhvr>
                                        <p:cTn id="43" dur="500" fill="hold"/>
                                        <p:tgtEl>
                                          <p:spTgt spid="12293">
                                            <p:txEl>
                                              <p:pRg st="7" end="7"/>
                                            </p:txEl>
                                          </p:spTgt>
                                        </p:tgtEl>
                                        <p:attrNameLst>
                                          <p:attrName>ppt_x</p:attrName>
                                        </p:attrNameLst>
                                      </p:cBhvr>
                                      <p:tavLst>
                                        <p:tav tm="0">
                                          <p:val>
                                            <p:strVal val="#ppt_x"/>
                                          </p:val>
                                        </p:tav>
                                        <p:tav tm="100000">
                                          <p:val>
                                            <p:strVal val="#ppt_x"/>
                                          </p:val>
                                        </p:tav>
                                      </p:tavLst>
                                    </p:anim>
                                    <p:anim calcmode="lin" valueType="num">
                                      <p:cBhvr>
                                        <p:cTn id="44" dur="500" fill="hold"/>
                                        <p:tgtEl>
                                          <p:spTgt spid="12293">
                                            <p:txEl>
                                              <p:pRg st="7" end="7"/>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1" nodeType="withEffect">
                                  <p:stCondLst>
                                    <p:cond delay="0"/>
                                  </p:stCondLst>
                                  <p:iterate>
                                    <p:tmAbs val="0"/>
                                  </p:iterate>
                                  <p:childTnLst>
                                    <p:set>
                                      <p:cBhvr>
                                        <p:cTn id="46" fill="hold"/>
                                        <p:tgtEl>
                                          <p:spTgt spid="12293">
                                            <p:txEl>
                                              <p:pRg st="8" end="8"/>
                                            </p:txEl>
                                          </p:spTgt>
                                        </p:tgtEl>
                                        <p:attrNameLst>
                                          <p:attrName>style.visibility</p:attrName>
                                        </p:attrNameLst>
                                      </p:cBhvr>
                                      <p:to>
                                        <p:strVal val="visible"/>
                                      </p:to>
                                    </p:set>
                                    <p:anim calcmode="lin" valueType="num">
                                      <p:cBhvr>
                                        <p:cTn id="47" dur="500" fill="hold"/>
                                        <p:tgtEl>
                                          <p:spTgt spid="12293">
                                            <p:txEl>
                                              <p:pRg st="8" end="8"/>
                                            </p:txEl>
                                          </p:spTgt>
                                        </p:tgtEl>
                                        <p:attrNameLst>
                                          <p:attrName>ppt_x</p:attrName>
                                        </p:attrNameLst>
                                      </p:cBhvr>
                                      <p:tavLst>
                                        <p:tav tm="0">
                                          <p:val>
                                            <p:strVal val="#ppt_x"/>
                                          </p:val>
                                        </p:tav>
                                        <p:tav tm="100000">
                                          <p:val>
                                            <p:strVal val="#ppt_x"/>
                                          </p:val>
                                        </p:tav>
                                      </p:tavLst>
                                    </p:anim>
                                    <p:anim calcmode="lin" valueType="num">
                                      <p:cBhvr>
                                        <p:cTn id="48" dur="500" fill="hold"/>
                                        <p:tgtEl>
                                          <p:spTgt spid="12293">
                                            <p:txEl>
                                              <p:pRg st="8" end="8"/>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1" nodeType="withEffect">
                                  <p:stCondLst>
                                    <p:cond delay="0"/>
                                  </p:stCondLst>
                                  <p:iterate>
                                    <p:tmAbs val="0"/>
                                  </p:iterate>
                                  <p:childTnLst>
                                    <p:set>
                                      <p:cBhvr>
                                        <p:cTn id="50" fill="hold"/>
                                        <p:tgtEl>
                                          <p:spTgt spid="12293">
                                            <p:txEl>
                                              <p:pRg st="9" end="9"/>
                                            </p:txEl>
                                          </p:spTgt>
                                        </p:tgtEl>
                                        <p:attrNameLst>
                                          <p:attrName>style.visibility</p:attrName>
                                        </p:attrNameLst>
                                      </p:cBhvr>
                                      <p:to>
                                        <p:strVal val="visible"/>
                                      </p:to>
                                    </p:set>
                                    <p:anim calcmode="lin" valueType="num">
                                      <p:cBhvr>
                                        <p:cTn id="51" dur="500" fill="hold"/>
                                        <p:tgtEl>
                                          <p:spTgt spid="12293">
                                            <p:txEl>
                                              <p:pRg st="9" end="9"/>
                                            </p:txEl>
                                          </p:spTgt>
                                        </p:tgtEl>
                                        <p:attrNameLst>
                                          <p:attrName>ppt_x</p:attrName>
                                        </p:attrNameLst>
                                      </p:cBhvr>
                                      <p:tavLst>
                                        <p:tav tm="0">
                                          <p:val>
                                            <p:strVal val="#ppt_x"/>
                                          </p:val>
                                        </p:tav>
                                        <p:tav tm="100000">
                                          <p:val>
                                            <p:strVal val="#ppt_x"/>
                                          </p:val>
                                        </p:tav>
                                      </p:tavLst>
                                    </p:anim>
                                    <p:anim calcmode="lin" valueType="num">
                                      <p:cBhvr>
                                        <p:cTn id="52" dur="500" fill="hold"/>
                                        <p:tgtEl>
                                          <p:spTgt spid="12293">
                                            <p:txEl>
                                              <p:pRg st="9" end="9"/>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1" nodeType="withEffect">
                                  <p:stCondLst>
                                    <p:cond delay="0"/>
                                  </p:stCondLst>
                                  <p:iterate>
                                    <p:tmAbs val="0"/>
                                  </p:iterate>
                                  <p:childTnLst>
                                    <p:set>
                                      <p:cBhvr>
                                        <p:cTn id="54" fill="hold"/>
                                        <p:tgtEl>
                                          <p:spTgt spid="12293">
                                            <p:txEl>
                                              <p:pRg st="10" end="10"/>
                                            </p:txEl>
                                          </p:spTgt>
                                        </p:tgtEl>
                                        <p:attrNameLst>
                                          <p:attrName>style.visibility</p:attrName>
                                        </p:attrNameLst>
                                      </p:cBhvr>
                                      <p:to>
                                        <p:strVal val="visible"/>
                                      </p:to>
                                    </p:set>
                                    <p:anim calcmode="lin" valueType="num">
                                      <p:cBhvr>
                                        <p:cTn id="55" dur="500" fill="hold"/>
                                        <p:tgtEl>
                                          <p:spTgt spid="12293">
                                            <p:txEl>
                                              <p:pRg st="10" end="10"/>
                                            </p:txEl>
                                          </p:spTgt>
                                        </p:tgtEl>
                                        <p:attrNameLst>
                                          <p:attrName>ppt_x</p:attrName>
                                        </p:attrNameLst>
                                      </p:cBhvr>
                                      <p:tavLst>
                                        <p:tav tm="0">
                                          <p:val>
                                            <p:strVal val="#ppt_x"/>
                                          </p:val>
                                        </p:tav>
                                        <p:tav tm="100000">
                                          <p:val>
                                            <p:strVal val="#ppt_x"/>
                                          </p:val>
                                        </p:tav>
                                      </p:tavLst>
                                    </p:anim>
                                    <p:anim calcmode="lin" valueType="num">
                                      <p:cBhvr>
                                        <p:cTn id="56" dur="500" fill="hold"/>
                                        <p:tgtEl>
                                          <p:spTgt spid="12293">
                                            <p:txEl>
                                              <p:pRg st="10" end="10"/>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1" nodeType="withEffect">
                                  <p:stCondLst>
                                    <p:cond delay="0"/>
                                  </p:stCondLst>
                                  <p:iterate>
                                    <p:tmAbs val="0"/>
                                  </p:iterate>
                                  <p:childTnLst>
                                    <p:set>
                                      <p:cBhvr>
                                        <p:cTn id="58" fill="hold"/>
                                        <p:tgtEl>
                                          <p:spTgt spid="12293">
                                            <p:txEl>
                                              <p:pRg st="11" end="11"/>
                                            </p:txEl>
                                          </p:spTgt>
                                        </p:tgtEl>
                                        <p:attrNameLst>
                                          <p:attrName>style.visibility</p:attrName>
                                        </p:attrNameLst>
                                      </p:cBhvr>
                                      <p:to>
                                        <p:strVal val="visible"/>
                                      </p:to>
                                    </p:set>
                                    <p:anim calcmode="lin" valueType="num">
                                      <p:cBhvr>
                                        <p:cTn id="59" dur="500" fill="hold"/>
                                        <p:tgtEl>
                                          <p:spTgt spid="12293">
                                            <p:txEl>
                                              <p:pRg st="11" end="11"/>
                                            </p:txEl>
                                          </p:spTgt>
                                        </p:tgtEl>
                                        <p:attrNameLst>
                                          <p:attrName>ppt_x</p:attrName>
                                        </p:attrNameLst>
                                      </p:cBhvr>
                                      <p:tavLst>
                                        <p:tav tm="0">
                                          <p:val>
                                            <p:strVal val="#ppt_x"/>
                                          </p:val>
                                        </p:tav>
                                        <p:tav tm="100000">
                                          <p:val>
                                            <p:strVal val="#ppt_x"/>
                                          </p:val>
                                        </p:tav>
                                      </p:tavLst>
                                    </p:anim>
                                    <p:anim calcmode="lin" valueType="num">
                                      <p:cBhvr>
                                        <p:cTn id="60" dur="500" fill="hold"/>
                                        <p:tgtEl>
                                          <p:spTgt spid="1229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1" build="p" animBg="1" advAuto="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5" name="Slide Number Placeholder 5"/>
          <p:cNvSpPr txBox="1">
            <a:spLocks noGrp="1"/>
          </p:cNvSpPr>
          <p:nvPr>
            <p:ph type="sldNum" sz="quarter" idx="2"/>
          </p:nvPr>
        </p:nvSpPr>
        <p:spPr>
          <a:xfrm>
            <a:off x="8737600" y="6449060"/>
            <a:ext cx="247015" cy="2565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94</a:t>
            </a:fld>
            <a:endParaRPr/>
          </a:p>
        </p:txBody>
      </p:sp>
      <p:sp>
        <p:nvSpPr>
          <p:cNvPr id="12296" name="Rectangle 2"/>
          <p:cNvSpPr txBox="1">
            <a:spLocks noGrp="1"/>
          </p:cNvSpPr>
          <p:nvPr>
            <p:ph type="title"/>
          </p:nvPr>
        </p:nvSpPr>
        <p:spPr>
          <a:prstGeom prst="rect">
            <a:avLst/>
          </a:prstGeom>
        </p:spPr>
        <p:txBody>
          <a:bodyPr/>
          <a:lstStyle>
            <a:lvl1pPr defTabSz="813816">
              <a:defRPr sz="5340" b="0">
                <a:solidFill>
                  <a:srgbClr val="FF6600"/>
                </a:solidFill>
                <a:effectLst>
                  <a:outerShdw blurRad="33909" dist="33909" dir="2700000" rotWithShape="0">
                    <a:srgbClr val="000000"/>
                  </a:outerShdw>
                </a:effectLst>
                <a:latin typeface="Papyrus"/>
                <a:ea typeface="Papyrus"/>
                <a:cs typeface="Papyrus"/>
                <a:sym typeface="Papyrus"/>
              </a:defRPr>
            </a:lvl1pPr>
          </a:lstStyle>
          <a:p>
            <a:r>
              <a:t>Acerca del autor</a:t>
            </a:r>
          </a:p>
        </p:txBody>
      </p:sp>
      <p:sp>
        <p:nvSpPr>
          <p:cNvPr id="12297" name="Rectangle 3"/>
          <p:cNvSpPr txBox="1">
            <a:spLocks noGrp="1"/>
          </p:cNvSpPr>
          <p:nvPr>
            <p:ph type="body" idx="1"/>
          </p:nvPr>
        </p:nvSpPr>
        <p:spPr>
          <a:xfrm>
            <a:off x="609598" y="1371600"/>
            <a:ext cx="10972801" cy="5257800"/>
          </a:xfrm>
          <a:prstGeom prst="rect">
            <a:avLst/>
          </a:prstGeom>
        </p:spPr>
        <p:txBody>
          <a:bodyPr/>
          <a:lstStyle/>
          <a:p>
            <a:pPr>
              <a:lnSpc>
                <a:spcPct val="90000"/>
              </a:lnSpc>
              <a:spcBef>
                <a:spcPts val="500"/>
              </a:spcBef>
              <a:buSzTx/>
              <a:buNone/>
              <a:defRPr sz="2400" b="1">
                <a:solidFill>
                  <a:srgbClr val="FFCC66"/>
                </a:solidFill>
                <a:latin typeface="Eras Demi ITC"/>
                <a:ea typeface="Eras Demi ITC"/>
                <a:cs typeface="Eras Demi ITC"/>
                <a:sym typeface="Eras Demi ITC"/>
              </a:defRPr>
            </a:pPr>
            <a:r>
              <a:t>El Cuarto Evangelio y las Cartas Juaninas forman un grupo distinto.</a:t>
            </a:r>
          </a:p>
          <a:p>
            <a:pPr>
              <a:lnSpc>
                <a:spcPct val="90000"/>
              </a:lnSpc>
              <a:spcBef>
                <a:spcPts val="400"/>
              </a:spcBef>
              <a:defRPr sz="2000" i="1">
                <a:latin typeface="Arial"/>
                <a:ea typeface="Arial"/>
                <a:cs typeface="Arial"/>
                <a:sym typeface="Arial"/>
              </a:defRPr>
            </a:pPr>
            <a:r>
              <a:t>La teología, el vocabulario y el estilo son sorprendentemente similares.</a:t>
            </a:r>
          </a:p>
          <a:p>
            <a:pPr>
              <a:lnSpc>
                <a:spcPct val="90000"/>
              </a:lnSpc>
              <a:spcBef>
                <a:spcPts val="400"/>
              </a:spcBef>
              <a:defRPr sz="2000" i="1">
                <a:latin typeface="Arial"/>
                <a:ea typeface="Arial"/>
                <a:cs typeface="Arial"/>
                <a:sym typeface="Arial"/>
              </a:defRPr>
            </a:pPr>
            <a:r>
              <a:t>La segunda y tercera cartas especifican al remitente como “el Anciano”.</a:t>
            </a:r>
            <a:r>
              <a:rPr i="0">
                <a:latin typeface="Greekth"/>
                <a:ea typeface="Greekth"/>
                <a:cs typeface="Greekth"/>
                <a:sym typeface="Greekth"/>
              </a:rPr>
              <a:t>(el πρεσβυτερος), </a:t>
            </a:r>
            <a:r>
              <a:t>y el testimonio unificado de la iglesia primitiva es que este anciano era “Juan”, ya sea “Juan el Anciano” nombrado por Papías (principios del siglo II d.C.) o “Juan el Discípulo” nombrado por Ireneo (mediados del siglo II).</a:t>
            </a:r>
          </a:p>
          <a:p>
            <a:pPr>
              <a:lnSpc>
                <a:spcPct val="90000"/>
              </a:lnSpc>
              <a:spcBef>
                <a:spcPts val="400"/>
              </a:spcBef>
              <a:defRPr sz="2000" i="1">
                <a:latin typeface="Arial"/>
                <a:ea typeface="Arial"/>
                <a:cs typeface="Arial"/>
                <a:sym typeface="Arial"/>
              </a:defRPr>
            </a:pPr>
            <a:r>
              <a:t>Los padres de la iglesia posteriores asumieron que este Juan era Juan bar-Zebedeo, aunque los eruditos aún debaten su identidad, ya que no es nombrado ni en el Cuarto Evangelio ni en las cartas.</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12297">
                                            <p:bg/>
                                          </p:spTgt>
                                        </p:tgtEl>
                                        <p:attrNameLst>
                                          <p:attrName>style.visibility</p:attrName>
                                        </p:attrNameLst>
                                      </p:cBhvr>
                                      <p:to>
                                        <p:strVal val="visible"/>
                                      </p:to>
                                    </p:set>
                                    <p:anim calcmode="lin" valueType="num">
                                      <p:cBhvr>
                                        <p:cTn id="7" dur="500" fill="hold"/>
                                        <p:tgtEl>
                                          <p:spTgt spid="12297">
                                            <p:bg/>
                                          </p:spTgt>
                                        </p:tgtEl>
                                        <p:attrNameLst>
                                          <p:attrName>ppt_w</p:attrName>
                                        </p:attrNameLst>
                                      </p:cBhvr>
                                      <p:tavLst>
                                        <p:tav tm="0">
                                          <p:val>
                                            <p:fltVal val="0"/>
                                          </p:val>
                                        </p:tav>
                                        <p:tav tm="100000">
                                          <p:val>
                                            <p:strVal val="#ppt_w"/>
                                          </p:val>
                                        </p:tav>
                                      </p:tavLst>
                                    </p:anim>
                                    <p:anim calcmode="lin" valueType="num">
                                      <p:cBhvr>
                                        <p:cTn id="8" dur="500" fill="hold"/>
                                        <p:tgtEl>
                                          <p:spTgt spid="12297">
                                            <p:bg/>
                                          </p:spTgt>
                                        </p:tgtEl>
                                        <p:attrNameLst>
                                          <p:attrName>ppt_h</p:attrName>
                                        </p:attrNameLst>
                                      </p:cBhvr>
                                      <p:tavLst>
                                        <p:tav tm="0">
                                          <p:val>
                                            <p:fltVal val="0"/>
                                          </p:val>
                                        </p:tav>
                                        <p:tav tm="100000">
                                          <p:val>
                                            <p:strVal val="#ppt_h"/>
                                          </p:val>
                                        </p:tav>
                                      </p:tavLst>
                                    </p:anim>
                                  </p:childTnLst>
                                </p:cTn>
                              </p:par>
                              <p:par>
                                <p:cTn id="9" presetID="23" presetClass="entr" presetSubtype="16" fill="hold" grpId="1" nodeType="withEffect">
                                  <p:stCondLst>
                                    <p:cond delay="0"/>
                                  </p:stCondLst>
                                  <p:iterate>
                                    <p:tmAbs val="0"/>
                                  </p:iterate>
                                  <p:childTnLst>
                                    <p:set>
                                      <p:cBhvr>
                                        <p:cTn id="10" fill="hold"/>
                                        <p:tgtEl>
                                          <p:spTgt spid="12297">
                                            <p:txEl>
                                              <p:pRg st="0" end="0"/>
                                            </p:txEl>
                                          </p:spTgt>
                                        </p:tgtEl>
                                        <p:attrNameLst>
                                          <p:attrName>style.visibility</p:attrName>
                                        </p:attrNameLst>
                                      </p:cBhvr>
                                      <p:to>
                                        <p:strVal val="visible"/>
                                      </p:to>
                                    </p:set>
                                    <p:anim calcmode="lin" valueType="num">
                                      <p:cBhvr>
                                        <p:cTn id="11" dur="500" fill="hold"/>
                                        <p:tgtEl>
                                          <p:spTgt spid="12297">
                                            <p:txEl>
                                              <p:pRg st="0" end="0"/>
                                            </p:txEl>
                                          </p:spTgt>
                                        </p:tgtEl>
                                        <p:attrNameLst>
                                          <p:attrName>ppt_w</p:attrName>
                                        </p:attrNameLst>
                                      </p:cBhvr>
                                      <p:tavLst>
                                        <p:tav tm="0">
                                          <p:val>
                                            <p:fltVal val="0"/>
                                          </p:val>
                                        </p:tav>
                                        <p:tav tm="100000">
                                          <p:val>
                                            <p:strVal val="#ppt_w"/>
                                          </p:val>
                                        </p:tav>
                                      </p:tavLst>
                                    </p:anim>
                                    <p:anim calcmode="lin" valueType="num">
                                      <p:cBhvr>
                                        <p:cTn id="12" dur="500" fill="hold"/>
                                        <p:tgtEl>
                                          <p:spTgt spid="12297">
                                            <p:txEl>
                                              <p:pRg st="0" end="0"/>
                                            </p:txEl>
                                          </p:spTgt>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1" nodeType="clickEffect">
                                  <p:stCondLst>
                                    <p:cond delay="0"/>
                                  </p:stCondLst>
                                  <p:iterate>
                                    <p:tmAbs val="0"/>
                                  </p:iterate>
                                  <p:childTnLst>
                                    <p:set>
                                      <p:cBhvr>
                                        <p:cTn id="16" fill="hold"/>
                                        <p:tgtEl>
                                          <p:spTgt spid="12297">
                                            <p:txEl>
                                              <p:pRg st="1" end="1"/>
                                            </p:txEl>
                                          </p:spTgt>
                                        </p:tgtEl>
                                        <p:attrNameLst>
                                          <p:attrName>style.visibility</p:attrName>
                                        </p:attrNameLst>
                                      </p:cBhvr>
                                      <p:to>
                                        <p:strVal val="visible"/>
                                      </p:to>
                                    </p:set>
                                    <p:anim calcmode="lin" valueType="num">
                                      <p:cBhvr>
                                        <p:cTn id="17" dur="500" fill="hold"/>
                                        <p:tgtEl>
                                          <p:spTgt spid="12297">
                                            <p:txEl>
                                              <p:pRg st="1" end="1"/>
                                            </p:txEl>
                                          </p:spTgt>
                                        </p:tgtEl>
                                        <p:attrNameLst>
                                          <p:attrName>ppt_w</p:attrName>
                                        </p:attrNameLst>
                                      </p:cBhvr>
                                      <p:tavLst>
                                        <p:tav tm="0">
                                          <p:val>
                                            <p:fltVal val="0"/>
                                          </p:val>
                                        </p:tav>
                                        <p:tav tm="100000">
                                          <p:val>
                                            <p:strVal val="#ppt_w"/>
                                          </p:val>
                                        </p:tav>
                                      </p:tavLst>
                                    </p:anim>
                                    <p:anim calcmode="lin" valueType="num">
                                      <p:cBhvr>
                                        <p:cTn id="18" dur="500" fill="hold"/>
                                        <p:tgtEl>
                                          <p:spTgt spid="12297">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grpId="1" nodeType="clickEffect">
                                  <p:stCondLst>
                                    <p:cond delay="0"/>
                                  </p:stCondLst>
                                  <p:iterate>
                                    <p:tmAbs val="0"/>
                                  </p:iterate>
                                  <p:childTnLst>
                                    <p:set>
                                      <p:cBhvr>
                                        <p:cTn id="22" fill="hold"/>
                                        <p:tgtEl>
                                          <p:spTgt spid="12297">
                                            <p:txEl>
                                              <p:pRg st="2" end="2"/>
                                            </p:txEl>
                                          </p:spTgt>
                                        </p:tgtEl>
                                        <p:attrNameLst>
                                          <p:attrName>style.visibility</p:attrName>
                                        </p:attrNameLst>
                                      </p:cBhvr>
                                      <p:to>
                                        <p:strVal val="visible"/>
                                      </p:to>
                                    </p:set>
                                    <p:anim calcmode="lin" valueType="num">
                                      <p:cBhvr>
                                        <p:cTn id="23" dur="500" fill="hold"/>
                                        <p:tgtEl>
                                          <p:spTgt spid="12297">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12297">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1" nodeType="clickEffect">
                                  <p:stCondLst>
                                    <p:cond delay="0"/>
                                  </p:stCondLst>
                                  <p:iterate>
                                    <p:tmAbs val="0"/>
                                  </p:iterate>
                                  <p:childTnLst>
                                    <p:set>
                                      <p:cBhvr>
                                        <p:cTn id="28" fill="hold"/>
                                        <p:tgtEl>
                                          <p:spTgt spid="12297">
                                            <p:txEl>
                                              <p:pRg st="3" end="3"/>
                                            </p:txEl>
                                          </p:spTgt>
                                        </p:tgtEl>
                                        <p:attrNameLst>
                                          <p:attrName>style.visibility</p:attrName>
                                        </p:attrNameLst>
                                      </p:cBhvr>
                                      <p:to>
                                        <p:strVal val="visible"/>
                                      </p:to>
                                    </p:set>
                                    <p:anim calcmode="lin" valueType="num">
                                      <p:cBhvr>
                                        <p:cTn id="29" dur="500" fill="hold"/>
                                        <p:tgtEl>
                                          <p:spTgt spid="12297">
                                            <p:txEl>
                                              <p:pRg st="3" end="3"/>
                                            </p:txEl>
                                          </p:spTgt>
                                        </p:tgtEl>
                                        <p:attrNameLst>
                                          <p:attrName>ppt_w</p:attrName>
                                        </p:attrNameLst>
                                      </p:cBhvr>
                                      <p:tavLst>
                                        <p:tav tm="0">
                                          <p:val>
                                            <p:fltVal val="0"/>
                                          </p:val>
                                        </p:tav>
                                        <p:tav tm="100000">
                                          <p:val>
                                            <p:strVal val="#ppt_w"/>
                                          </p:val>
                                        </p:tav>
                                      </p:tavLst>
                                    </p:anim>
                                    <p:anim calcmode="lin" valueType="num">
                                      <p:cBhvr>
                                        <p:cTn id="30" dur="500" fill="hold"/>
                                        <p:tgtEl>
                                          <p:spTgt spid="12297">
                                            <p:txEl>
                                              <p:pRg st="3" end="3"/>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7" grpId="1" build="p" animBg="1" advAuto="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9" name="Slide Number Placeholder 5"/>
          <p:cNvSpPr txBox="1">
            <a:spLocks noGrp="1"/>
          </p:cNvSpPr>
          <p:nvPr>
            <p:ph type="sldNum" sz="quarter" idx="2"/>
          </p:nvPr>
        </p:nvSpPr>
        <p:spPr>
          <a:xfrm>
            <a:off x="8737600" y="6449060"/>
            <a:ext cx="247015" cy="2565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a:lstStyle>
          <a:p>
            <a:fld id="{86CB4B4D-7CA3-9044-876B-883B54F8677D}" type="slidenum">
              <a:rPr/>
              <a:t>95</a:t>
            </a:fld>
            <a:endParaRPr/>
          </a:p>
        </p:txBody>
      </p:sp>
      <p:sp>
        <p:nvSpPr>
          <p:cNvPr id="12300" name="Rectangle 2"/>
          <p:cNvSpPr txBox="1">
            <a:spLocks noGrp="1"/>
          </p:cNvSpPr>
          <p:nvPr>
            <p:ph type="title"/>
          </p:nvPr>
        </p:nvSpPr>
        <p:spPr>
          <a:xfrm>
            <a:off x="2019300" y="405062"/>
            <a:ext cx="8153400" cy="838201"/>
          </a:xfrm>
          <a:prstGeom prst="rect">
            <a:avLst/>
          </a:prstGeom>
        </p:spPr>
        <p:txBody>
          <a:bodyPr/>
          <a:lstStyle>
            <a:lvl1pPr defTabSz="585215">
              <a:defRPr sz="3839" b="0">
                <a:solidFill>
                  <a:srgbClr val="FF6600"/>
                </a:solidFill>
                <a:effectLst>
                  <a:outerShdw blurRad="24384" dist="24384" dir="2700000" rotWithShape="0">
                    <a:srgbClr val="000000"/>
                  </a:outerShdw>
                </a:effectLst>
                <a:latin typeface="Papyrus"/>
                <a:ea typeface="Papyrus"/>
                <a:cs typeface="Papyrus"/>
                <a:sym typeface="Papyrus"/>
              </a:defRPr>
            </a:lvl1pPr>
          </a:lstStyle>
          <a:p>
            <a:r>
              <a:t>Un testigo ocular</a:t>
            </a:r>
          </a:p>
        </p:txBody>
      </p:sp>
      <p:sp>
        <p:nvSpPr>
          <p:cNvPr id="12301" name="Rectangle 3"/>
          <p:cNvSpPr txBox="1">
            <a:spLocks noGrp="1"/>
          </p:cNvSpPr>
          <p:nvPr>
            <p:ph type="body" idx="1"/>
          </p:nvPr>
        </p:nvSpPr>
        <p:spPr>
          <a:xfrm>
            <a:off x="609600" y="1524000"/>
            <a:ext cx="10972800" cy="5334000"/>
          </a:xfrm>
          <a:prstGeom prst="rect">
            <a:avLst/>
          </a:prstGeom>
        </p:spPr>
        <p:txBody>
          <a:bodyPr/>
          <a:lstStyle/>
          <a:p>
            <a:pPr>
              <a:spcBef>
                <a:spcPts val="500"/>
              </a:spcBef>
              <a:buSzTx/>
              <a:buNone/>
              <a:defRPr sz="2400" b="1">
                <a:solidFill>
                  <a:srgbClr val="FFCC66"/>
                </a:solidFill>
                <a:latin typeface="Eras Demi ITC"/>
                <a:ea typeface="Eras Demi ITC"/>
                <a:cs typeface="Eras Demi ITC"/>
                <a:sym typeface="Eras Demi ITC"/>
              </a:defRPr>
            </a:pPr>
            <a:r>
              <a:t>El Cuarto Evangelio afirma directamente haber sido compuesto por un testigo ocular llamado “el discípulo amado” (1:14; 20:30-31; 21:24-25; cf. 19:35):</a:t>
            </a:r>
          </a:p>
          <a:p>
            <a:pPr marL="742950" lvl="1" indent="-285750">
              <a:spcBef>
                <a:spcPts val="400"/>
              </a:spcBef>
              <a:buBlip>
                <a:blip r:embed="rId2"/>
              </a:buBlip>
              <a:defRPr sz="2000" b="1" i="1">
                <a:latin typeface="Arial Narrow"/>
                <a:ea typeface="Arial Narrow"/>
                <a:cs typeface="Arial Narrow"/>
                <a:sym typeface="Arial Narrow"/>
              </a:defRPr>
            </a:pPr>
            <a:r>
              <a:t>Este testigo ocular aparece como una figura anónima en la narración del Evangelio, generalmente descrito como “el discípulo a quien Jesús amaba” (13:23; 19:26; 20:2; 21:7, 20).</a:t>
            </a:r>
            <a:endParaRPr sz="2800"/>
          </a:p>
          <a:p>
            <a:pPr marL="742950" lvl="1" indent="-285750">
              <a:spcBef>
                <a:spcPts val="400"/>
              </a:spcBef>
              <a:buBlip>
                <a:blip r:embed="rId2"/>
              </a:buBlip>
              <a:defRPr sz="2000" b="1" i="1">
                <a:latin typeface="Arial Narrow"/>
                <a:ea typeface="Arial Narrow"/>
                <a:cs typeface="Arial Narrow"/>
                <a:sym typeface="Arial Narrow"/>
              </a:defRPr>
            </a:pPr>
            <a:r>
              <a:t>La gama de matices del verbo </a:t>
            </a:r>
            <a:r>
              <a:rPr b="0" i="0"/>
              <a:t>γραφειν </a:t>
            </a:r>
            <a:r>
              <a:t>(=escribir) puede incluir el dictado a un escriba (cf. 19:19).</a:t>
            </a:r>
            <a:endParaRPr>
              <a:solidFill>
                <a:srgbClr val="CCFF66"/>
              </a:solidFill>
              <a:latin typeface="Eras Demi ITC"/>
              <a:ea typeface="Eras Demi ITC"/>
              <a:cs typeface="Eras Demi ITC"/>
              <a:sym typeface="Eras Demi ITC"/>
            </a:endParaRPr>
          </a:p>
          <a:p>
            <a:pPr>
              <a:lnSpc>
                <a:spcPct val="90000"/>
              </a:lnSpc>
              <a:spcBef>
                <a:spcPts val="500"/>
              </a:spcBef>
              <a:buSzTx/>
              <a:buNone/>
              <a:defRPr sz="2400" b="1">
                <a:solidFill>
                  <a:srgbClr val="FFCC66"/>
                </a:solidFill>
                <a:latin typeface="Eras Demi ITC"/>
                <a:ea typeface="Eras Demi ITC"/>
                <a:cs typeface="Eras Demi ITC"/>
                <a:sym typeface="Eras Demi ITC"/>
              </a:defRPr>
            </a:pPr>
            <a:r>
              <a:t>El autor reivindica su condición de testigo ocular: “hemos visto”, “hemos contemplado”, “hemos palpado” y “hemos oído” (1 Jn 1,1-3; cf 4,14). Este lenguaje es:</a:t>
            </a:r>
          </a:p>
          <a:p>
            <a:pPr>
              <a:lnSpc>
                <a:spcPct val="90000"/>
              </a:lnSpc>
              <a:spcBef>
                <a:spcPts val="400"/>
              </a:spcBef>
              <a:defRPr sz="2000" b="1" i="1">
                <a:latin typeface="Arial Narrow"/>
                <a:ea typeface="Arial Narrow"/>
                <a:cs typeface="Arial Narrow"/>
                <a:sym typeface="Arial Narrow"/>
              </a:defRPr>
            </a:pPr>
            <a:r>
              <a:t>…el “nosotros” del testimonio autorizado (es decir, el “nosotros” representa al “yo”)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afterEffect">
                                  <p:stCondLst>
                                    <p:cond delay="0"/>
                                  </p:stCondLst>
                                  <p:iterate>
                                    <p:tmAbs val="0"/>
                                  </p:iterate>
                                  <p:childTnLst>
                                    <p:set>
                                      <p:cBhvr>
                                        <p:cTn id="6" fill="hold"/>
                                        <p:tgtEl>
                                          <p:spTgt spid="12301">
                                            <p:bg/>
                                          </p:spTgt>
                                        </p:tgtEl>
                                        <p:attrNameLst>
                                          <p:attrName>style.visibility</p:attrName>
                                        </p:attrNameLst>
                                      </p:cBhvr>
                                      <p:to>
                                        <p:strVal val="visible"/>
                                      </p:to>
                                    </p:set>
                                    <p:anim calcmode="lin" valueType="num">
                                      <p:cBhvr>
                                        <p:cTn id="7" dur="500" fill="hold"/>
                                        <p:tgtEl>
                                          <p:spTgt spid="12301">
                                            <p:bg/>
                                          </p:spTgt>
                                        </p:tgtEl>
                                        <p:attrNameLst>
                                          <p:attrName>ppt_x</p:attrName>
                                        </p:attrNameLst>
                                      </p:cBhvr>
                                      <p:tavLst>
                                        <p:tav tm="0">
                                          <p:val>
                                            <p:strVal val="#ppt_x"/>
                                          </p:val>
                                        </p:tav>
                                        <p:tav tm="100000">
                                          <p:val>
                                            <p:strVal val="#ppt_x"/>
                                          </p:val>
                                        </p:tav>
                                      </p:tavLst>
                                    </p:anim>
                                    <p:anim calcmode="lin" valueType="num">
                                      <p:cBhvr>
                                        <p:cTn id="8" dur="500" fill="hold"/>
                                        <p:tgtEl>
                                          <p:spTgt spid="12301">
                                            <p:bg/>
                                          </p:spTgt>
                                        </p:tgtEl>
                                        <p:attrNameLst>
                                          <p:attrName>ppt_y</p:attrName>
                                        </p:attrNameLst>
                                      </p:cBhvr>
                                      <p:tavLst>
                                        <p:tav tm="0">
                                          <p:val>
                                            <p:strVal val="1+#ppt_h/2"/>
                                          </p:val>
                                        </p:tav>
                                        <p:tav tm="100000">
                                          <p:val>
                                            <p:strVal val="#ppt_y"/>
                                          </p:val>
                                        </p:tav>
                                      </p:tavLst>
                                    </p:anim>
                                  </p:childTnLst>
                                </p:cTn>
                              </p:par>
                              <p:par>
                                <p:cTn id="9" presetID="2" presetClass="entr" presetSubtype="4" fill="hold" grpId="1" nodeType="withEffect">
                                  <p:stCondLst>
                                    <p:cond delay="0"/>
                                  </p:stCondLst>
                                  <p:iterate>
                                    <p:tmAbs val="0"/>
                                  </p:iterate>
                                  <p:childTnLst>
                                    <p:set>
                                      <p:cBhvr>
                                        <p:cTn id="10" fill="hold"/>
                                        <p:tgtEl>
                                          <p:spTgt spid="12301">
                                            <p:txEl>
                                              <p:pRg st="0" end="0"/>
                                            </p:txEl>
                                          </p:spTgt>
                                        </p:tgtEl>
                                        <p:attrNameLst>
                                          <p:attrName>style.visibility</p:attrName>
                                        </p:attrNameLst>
                                      </p:cBhvr>
                                      <p:to>
                                        <p:strVal val="visible"/>
                                      </p:to>
                                    </p:set>
                                    <p:anim calcmode="lin" valueType="num">
                                      <p:cBhvr>
                                        <p:cTn id="11" dur="500" fill="hold"/>
                                        <p:tgtEl>
                                          <p:spTgt spid="12301">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12301">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1" nodeType="withEffect">
                                  <p:stCondLst>
                                    <p:cond delay="0"/>
                                  </p:stCondLst>
                                  <p:iterate>
                                    <p:tmAbs val="0"/>
                                  </p:iterate>
                                  <p:childTnLst>
                                    <p:set>
                                      <p:cBhvr>
                                        <p:cTn id="14" fill="hold"/>
                                        <p:tgtEl>
                                          <p:spTgt spid="12301">
                                            <p:txEl>
                                              <p:pRg st="1" end="1"/>
                                            </p:txEl>
                                          </p:spTgt>
                                        </p:tgtEl>
                                        <p:attrNameLst>
                                          <p:attrName>style.visibility</p:attrName>
                                        </p:attrNameLst>
                                      </p:cBhvr>
                                      <p:to>
                                        <p:strVal val="visible"/>
                                      </p:to>
                                    </p:set>
                                    <p:anim calcmode="lin" valueType="num">
                                      <p:cBhvr>
                                        <p:cTn id="15" dur="500" fill="hold"/>
                                        <p:tgtEl>
                                          <p:spTgt spid="12301">
                                            <p:txEl>
                                              <p:pRg st="1" end="1"/>
                                            </p:txEl>
                                          </p:spTgt>
                                        </p:tgtEl>
                                        <p:attrNameLst>
                                          <p:attrName>ppt_x</p:attrName>
                                        </p:attrNameLst>
                                      </p:cBhvr>
                                      <p:tavLst>
                                        <p:tav tm="0">
                                          <p:val>
                                            <p:strVal val="#ppt_x"/>
                                          </p:val>
                                        </p:tav>
                                        <p:tav tm="100000">
                                          <p:val>
                                            <p:strVal val="#ppt_x"/>
                                          </p:val>
                                        </p:tav>
                                      </p:tavLst>
                                    </p:anim>
                                    <p:anim calcmode="lin" valueType="num">
                                      <p:cBhvr>
                                        <p:cTn id="16" dur="500" fill="hold"/>
                                        <p:tgtEl>
                                          <p:spTgt spid="12301">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1" nodeType="withEffect">
                                  <p:stCondLst>
                                    <p:cond delay="0"/>
                                  </p:stCondLst>
                                  <p:iterate>
                                    <p:tmAbs val="0"/>
                                  </p:iterate>
                                  <p:childTnLst>
                                    <p:set>
                                      <p:cBhvr>
                                        <p:cTn id="18" fill="hold"/>
                                        <p:tgtEl>
                                          <p:spTgt spid="12301">
                                            <p:txEl>
                                              <p:pRg st="2" end="2"/>
                                            </p:txEl>
                                          </p:spTgt>
                                        </p:tgtEl>
                                        <p:attrNameLst>
                                          <p:attrName>style.visibility</p:attrName>
                                        </p:attrNameLst>
                                      </p:cBhvr>
                                      <p:to>
                                        <p:strVal val="visible"/>
                                      </p:to>
                                    </p:set>
                                    <p:anim calcmode="lin" valueType="num">
                                      <p:cBhvr>
                                        <p:cTn id="19" dur="500" fill="hold"/>
                                        <p:tgtEl>
                                          <p:spTgt spid="12301">
                                            <p:txEl>
                                              <p:pRg st="2" end="2"/>
                                            </p:txEl>
                                          </p:spTgt>
                                        </p:tgtEl>
                                        <p:attrNameLst>
                                          <p:attrName>ppt_x</p:attrName>
                                        </p:attrNameLst>
                                      </p:cBhvr>
                                      <p:tavLst>
                                        <p:tav tm="0">
                                          <p:val>
                                            <p:strVal val="#ppt_x"/>
                                          </p:val>
                                        </p:tav>
                                        <p:tav tm="100000">
                                          <p:val>
                                            <p:strVal val="#ppt_x"/>
                                          </p:val>
                                        </p:tav>
                                      </p:tavLst>
                                    </p:anim>
                                    <p:anim calcmode="lin" valueType="num">
                                      <p:cBhvr>
                                        <p:cTn id="20" dur="500" fill="hold"/>
                                        <p:tgtEl>
                                          <p:spTgt spid="1230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1" nodeType="clickEffect">
                                  <p:stCondLst>
                                    <p:cond delay="0"/>
                                  </p:stCondLst>
                                  <p:iterate>
                                    <p:tmAbs val="0"/>
                                  </p:iterate>
                                  <p:childTnLst>
                                    <p:set>
                                      <p:cBhvr>
                                        <p:cTn id="24" fill="hold"/>
                                        <p:tgtEl>
                                          <p:spTgt spid="12301">
                                            <p:txEl>
                                              <p:pRg st="3" end="3"/>
                                            </p:txEl>
                                          </p:spTgt>
                                        </p:tgtEl>
                                        <p:attrNameLst>
                                          <p:attrName>style.visibility</p:attrName>
                                        </p:attrNameLst>
                                      </p:cBhvr>
                                      <p:to>
                                        <p:strVal val="visible"/>
                                      </p:to>
                                    </p:set>
                                    <p:anim calcmode="lin" valueType="num">
                                      <p:cBhvr>
                                        <p:cTn id="25" dur="500" fill="hold"/>
                                        <p:tgtEl>
                                          <p:spTgt spid="12301">
                                            <p:txEl>
                                              <p:pRg st="3" end="3"/>
                                            </p:txEl>
                                          </p:spTgt>
                                        </p:tgtEl>
                                        <p:attrNameLst>
                                          <p:attrName>ppt_x</p:attrName>
                                        </p:attrNameLst>
                                      </p:cBhvr>
                                      <p:tavLst>
                                        <p:tav tm="0">
                                          <p:val>
                                            <p:strVal val="#ppt_x"/>
                                          </p:val>
                                        </p:tav>
                                        <p:tav tm="100000">
                                          <p:val>
                                            <p:strVal val="#ppt_x"/>
                                          </p:val>
                                        </p:tav>
                                      </p:tavLst>
                                    </p:anim>
                                    <p:anim calcmode="lin" valueType="num">
                                      <p:cBhvr>
                                        <p:cTn id="26" dur="500" fill="hold"/>
                                        <p:tgtEl>
                                          <p:spTgt spid="12301">
                                            <p:txEl>
                                              <p:pRg st="3" end="3"/>
                                            </p:txEl>
                                          </p:spTgt>
                                        </p:tgtEl>
                                        <p:attrNameLst>
                                          <p:attrName>ppt_y</p:attrName>
                                        </p:attrNameLst>
                                      </p:cBhvr>
                                      <p:tavLst>
                                        <p:tav tm="0">
                                          <p:val>
                                            <p:strVal val="1+#ppt_h/2"/>
                                          </p:val>
                                        </p:tav>
                                        <p:tav tm="100000">
                                          <p:val>
                                            <p:strVal val="#ppt_y"/>
                                          </p:val>
                                        </p:tav>
                                      </p:tavLst>
                                    </p:anim>
                                  </p:childTnLst>
                                </p:cTn>
                              </p:par>
                            </p:childTnLst>
                          </p:cTn>
                        </p:par>
                        <p:par>
                          <p:cTn id="27" fill="hold">
                            <p:stCondLst>
                              <p:cond delay="500"/>
                            </p:stCondLst>
                            <p:childTnLst>
                              <p:par>
                                <p:cTn id="28" presetID="2" presetClass="entr" presetSubtype="4" fill="hold" grpId="1" nodeType="afterEffect">
                                  <p:stCondLst>
                                    <p:cond delay="0"/>
                                  </p:stCondLst>
                                  <p:iterate>
                                    <p:tmAbs val="0"/>
                                  </p:iterate>
                                  <p:childTnLst>
                                    <p:set>
                                      <p:cBhvr>
                                        <p:cTn id="29" fill="hold"/>
                                        <p:tgtEl>
                                          <p:spTgt spid="12301">
                                            <p:txEl>
                                              <p:pRg st="4" end="4"/>
                                            </p:txEl>
                                          </p:spTgt>
                                        </p:tgtEl>
                                        <p:attrNameLst>
                                          <p:attrName>style.visibility</p:attrName>
                                        </p:attrNameLst>
                                      </p:cBhvr>
                                      <p:to>
                                        <p:strVal val="visible"/>
                                      </p:to>
                                    </p:set>
                                    <p:anim calcmode="lin" valueType="num">
                                      <p:cBhvr>
                                        <p:cTn id="30" dur="500" fill="hold"/>
                                        <p:tgtEl>
                                          <p:spTgt spid="12301">
                                            <p:txEl>
                                              <p:pRg st="4" end="4"/>
                                            </p:txEl>
                                          </p:spTgt>
                                        </p:tgtEl>
                                        <p:attrNameLst>
                                          <p:attrName>ppt_x</p:attrName>
                                        </p:attrNameLst>
                                      </p:cBhvr>
                                      <p:tavLst>
                                        <p:tav tm="0">
                                          <p:val>
                                            <p:strVal val="#ppt_x"/>
                                          </p:val>
                                        </p:tav>
                                        <p:tav tm="100000">
                                          <p:val>
                                            <p:strVal val="#ppt_x"/>
                                          </p:val>
                                        </p:tav>
                                      </p:tavLst>
                                    </p:anim>
                                    <p:anim calcmode="lin" valueType="num">
                                      <p:cBhvr>
                                        <p:cTn id="31" dur="500" fill="hold"/>
                                        <p:tgtEl>
                                          <p:spTgt spid="12301">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1" grpId="1" build="p" animBg="1" advAuto="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3" name="Rectangle 2"/>
          <p:cNvSpPr txBox="1">
            <a:spLocks noGrp="1"/>
          </p:cNvSpPr>
          <p:nvPr>
            <p:ph type="title"/>
          </p:nvPr>
        </p:nvSpPr>
        <p:spPr>
          <a:xfrm>
            <a:off x="548638" y="76200"/>
            <a:ext cx="10921467" cy="1474788"/>
          </a:xfrm>
          <a:prstGeom prst="rect">
            <a:avLst/>
          </a:prstGeom>
        </p:spPr>
        <p:txBody>
          <a:bodyPr/>
          <a:lstStyle>
            <a:lvl1pPr algn="l">
              <a:lnSpc>
                <a:spcPct val="75000"/>
              </a:lnSpc>
              <a:defRPr sz="4000">
                <a:solidFill>
                  <a:srgbClr val="FF9900"/>
                </a:solidFill>
                <a:latin typeface="Brush Script MT Italic"/>
                <a:ea typeface="Brush Script MT Italic"/>
                <a:cs typeface="Brush Script MT Italic"/>
                <a:sym typeface="Brush Script MT Italic"/>
              </a:defRPr>
            </a:lvl1pPr>
          </a:lstStyle>
          <a:p>
            <a:r>
              <a:t>Las apariciones del Discípulo Amado en el Cuarto Evangelio</a:t>
            </a:r>
          </a:p>
        </p:txBody>
      </p:sp>
      <p:sp>
        <p:nvSpPr>
          <p:cNvPr id="12304" name="Rectangle 3"/>
          <p:cNvSpPr txBox="1">
            <a:spLocks noGrp="1"/>
          </p:cNvSpPr>
          <p:nvPr>
            <p:ph type="body" idx="1"/>
          </p:nvPr>
        </p:nvSpPr>
        <p:spPr>
          <a:xfrm>
            <a:off x="737936" y="1600200"/>
            <a:ext cx="10732170" cy="5105400"/>
          </a:xfrm>
          <a:prstGeom prst="rect">
            <a:avLst/>
          </a:prstGeom>
        </p:spPr>
        <p:txBody>
          <a:bodyPr/>
          <a:lstStyle/>
          <a:p>
            <a:pPr>
              <a:spcBef>
                <a:spcPts val="400"/>
              </a:spcBef>
              <a:buSzTx/>
              <a:buNone/>
              <a:defRPr sz="2000" b="1">
                <a:solidFill>
                  <a:srgbClr val="FFCC66"/>
                </a:solidFill>
                <a:latin typeface="Arial Narrow"/>
                <a:ea typeface="Arial Narrow"/>
                <a:cs typeface="Arial Narrow"/>
                <a:sym typeface="Arial Narrow"/>
              </a:defRPr>
            </a:pPr>
            <a:r>
              <a:t>1:35-40	</a:t>
            </a:r>
            <a:r>
              <a:rPr>
                <a:solidFill>
                  <a:srgbClr val="FFFFFF"/>
                </a:solidFill>
              </a:rPr>
              <a:t>Como compañero anónimo de Andrés (como testigo “desde el bautismo de Juan”, cf. Hch 1,21-22)*</a:t>
            </a:r>
          </a:p>
          <a:p>
            <a:pPr>
              <a:spcBef>
                <a:spcPts val="400"/>
              </a:spcBef>
              <a:buSzTx/>
              <a:buNone/>
              <a:defRPr sz="2000" b="1">
                <a:solidFill>
                  <a:srgbClr val="FFCC66"/>
                </a:solidFill>
                <a:latin typeface="Arial Narrow"/>
                <a:ea typeface="Arial Narrow"/>
                <a:cs typeface="Arial Narrow"/>
                <a:sym typeface="Arial Narrow"/>
              </a:defRPr>
            </a:pPr>
            <a:r>
              <a:t>13:23-26</a:t>
            </a:r>
            <a:r>
              <a:rPr>
                <a:solidFill>
                  <a:srgbClr val="FFFFFF"/>
                </a:solidFill>
              </a:rPr>
              <a:t>	En la última cena, sentado inmediatamente al lado de Jesús</a:t>
            </a:r>
          </a:p>
          <a:p>
            <a:pPr>
              <a:spcBef>
                <a:spcPts val="400"/>
              </a:spcBef>
              <a:buSzTx/>
              <a:buNone/>
              <a:defRPr sz="2000" b="1">
                <a:solidFill>
                  <a:srgbClr val="FFCC66"/>
                </a:solidFill>
                <a:latin typeface="Arial Narrow"/>
                <a:ea typeface="Arial Narrow"/>
                <a:cs typeface="Arial Narrow"/>
                <a:sym typeface="Arial Narrow"/>
              </a:defRPr>
            </a:pPr>
            <a:r>
              <a:t>18:15-16</a:t>
            </a:r>
            <a:r>
              <a:rPr>
                <a:solidFill>
                  <a:srgbClr val="FFFFFF"/>
                </a:solidFill>
              </a:rPr>
              <a:t>	En el juicio de Jesús</a:t>
            </a:r>
          </a:p>
          <a:p>
            <a:pPr>
              <a:spcBef>
                <a:spcPts val="400"/>
              </a:spcBef>
              <a:buSzTx/>
              <a:buNone/>
              <a:defRPr sz="2000" b="1">
                <a:solidFill>
                  <a:srgbClr val="FFCC66"/>
                </a:solidFill>
                <a:latin typeface="Arial Narrow"/>
                <a:ea typeface="Arial Narrow"/>
                <a:cs typeface="Arial Narrow"/>
                <a:sym typeface="Arial Narrow"/>
              </a:defRPr>
            </a:pPr>
            <a:r>
              <a:t>19:25-27, 35</a:t>
            </a:r>
            <a:r>
              <a:rPr>
                <a:solidFill>
                  <a:srgbClr val="FFFFFF"/>
                </a:solidFill>
              </a:rPr>
              <a:t>  En la cruz, el único discípulo varón presente</a:t>
            </a:r>
          </a:p>
          <a:p>
            <a:pPr>
              <a:spcBef>
                <a:spcPts val="400"/>
              </a:spcBef>
              <a:buSzTx/>
              <a:buNone/>
              <a:defRPr sz="2000" b="1">
                <a:solidFill>
                  <a:srgbClr val="FFCC66"/>
                </a:solidFill>
                <a:latin typeface="Arial Narrow"/>
                <a:ea typeface="Arial Narrow"/>
                <a:cs typeface="Arial Narrow"/>
                <a:sym typeface="Arial Narrow"/>
              </a:defRPr>
            </a:pPr>
            <a:r>
              <a:t>20:2-9</a:t>
            </a:r>
            <a:r>
              <a:rPr>
                <a:solidFill>
                  <a:srgbClr val="FFFFFF"/>
                </a:solidFill>
              </a:rPr>
              <a:t>  En el sepulcro vacío, donde fue el primero en creer en el Señor resucitado</a:t>
            </a:r>
          </a:p>
          <a:p>
            <a:pPr>
              <a:spcBef>
                <a:spcPts val="400"/>
              </a:spcBef>
              <a:buSzTx/>
              <a:buNone/>
              <a:defRPr sz="2000" b="1">
                <a:solidFill>
                  <a:srgbClr val="FFCC66"/>
                </a:solidFill>
                <a:latin typeface="Arial Narrow"/>
                <a:ea typeface="Arial Narrow"/>
                <a:cs typeface="Arial Narrow"/>
                <a:sym typeface="Arial Narrow"/>
              </a:defRPr>
            </a:pPr>
            <a:r>
              <a:t>21:2, 7, 20-24</a:t>
            </a:r>
            <a:r>
              <a:rPr>
                <a:solidFill>
                  <a:srgbClr val="FFFFFF"/>
                </a:solidFill>
              </a:rPr>
              <a:t>  En la aparición de Jesús después de la resurrección en Galilea</a:t>
            </a:r>
          </a:p>
          <a:p>
            <a:pPr>
              <a:spcBef>
                <a:spcPts val="400"/>
              </a:spcBef>
              <a:buSzTx/>
              <a:buNone/>
              <a:defRPr sz="1800" b="1">
                <a:latin typeface="Arial Narrow"/>
                <a:ea typeface="Arial Narrow"/>
                <a:cs typeface="Arial Narrow"/>
                <a:sym typeface="Arial Narrow"/>
              </a:defRPr>
            </a:pPr>
            <a:endParaRPr>
              <a:solidFill>
                <a:srgbClr val="FFFFFF"/>
              </a:solidFill>
            </a:endParaRPr>
          </a:p>
          <a:p>
            <a:pPr>
              <a:spcBef>
                <a:spcPts val="400"/>
              </a:spcBef>
              <a:buSzTx/>
              <a:buNone/>
              <a:defRPr sz="1800" b="1">
                <a:latin typeface="Arial Narrow"/>
                <a:ea typeface="Arial Narrow"/>
                <a:cs typeface="Arial Narrow"/>
                <a:sym typeface="Arial Narrow"/>
              </a:defRPr>
            </a:pPr>
            <a:r>
              <a:t>*</a:t>
            </a:r>
            <a:r>
              <a:rPr b="0"/>
              <a:t>Los historiadores antiguos solían referirse a sí mismos en tercera persona dentro de sus narraciones (por ejemplo, Tucídides, Jenofonte, Polibio, Julio César, Josefo).</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12304">
                                            <p:bg/>
                                          </p:spTgt>
                                        </p:tgtEl>
                                        <p:attrNameLst>
                                          <p:attrName>style.visibility</p:attrName>
                                        </p:attrNameLst>
                                      </p:cBhvr>
                                      <p:to>
                                        <p:strVal val="visible"/>
                                      </p:to>
                                    </p:set>
                                    <p:anim calcmode="lin" valueType="num">
                                      <p:cBhvr>
                                        <p:cTn id="7" dur="500" fill="hold"/>
                                        <p:tgtEl>
                                          <p:spTgt spid="12304">
                                            <p:bg/>
                                          </p:spTgt>
                                        </p:tgtEl>
                                        <p:attrNameLst>
                                          <p:attrName>ppt_x</p:attrName>
                                        </p:attrNameLst>
                                      </p:cBhvr>
                                      <p:tavLst>
                                        <p:tav tm="0">
                                          <p:val>
                                            <p:strVal val="0-#ppt_w/2"/>
                                          </p:val>
                                        </p:tav>
                                        <p:tav tm="100000">
                                          <p:val>
                                            <p:strVal val="#ppt_x"/>
                                          </p:val>
                                        </p:tav>
                                      </p:tavLst>
                                    </p:anim>
                                    <p:anim calcmode="lin" valueType="num">
                                      <p:cBhvr>
                                        <p:cTn id="8" dur="500" fill="hold"/>
                                        <p:tgtEl>
                                          <p:spTgt spid="12304">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304">
                                            <p:txEl>
                                              <p:pRg st="0" end="0"/>
                                            </p:txEl>
                                          </p:spTgt>
                                        </p:tgtEl>
                                        <p:attrNameLst>
                                          <p:attrName>style.visibility</p:attrName>
                                        </p:attrNameLst>
                                      </p:cBhvr>
                                      <p:to>
                                        <p:strVal val="visible"/>
                                      </p:to>
                                    </p:set>
                                    <p:anim calcmode="lin" valueType="num">
                                      <p:cBhvr>
                                        <p:cTn id="11" dur="500" fill="hold"/>
                                        <p:tgtEl>
                                          <p:spTgt spid="12304">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30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1" nodeType="clickEffect">
                                  <p:stCondLst>
                                    <p:cond delay="0"/>
                                  </p:stCondLst>
                                  <p:iterate>
                                    <p:tmAbs val="0"/>
                                  </p:iterate>
                                  <p:childTnLst>
                                    <p:set>
                                      <p:cBhvr>
                                        <p:cTn id="16" fill="hold"/>
                                        <p:tgtEl>
                                          <p:spTgt spid="12304">
                                            <p:txEl>
                                              <p:pRg st="1" end="1"/>
                                            </p:txEl>
                                          </p:spTgt>
                                        </p:tgtEl>
                                        <p:attrNameLst>
                                          <p:attrName>style.visibility</p:attrName>
                                        </p:attrNameLst>
                                      </p:cBhvr>
                                      <p:to>
                                        <p:strVal val="visible"/>
                                      </p:to>
                                    </p:set>
                                    <p:anim calcmode="lin" valueType="num">
                                      <p:cBhvr>
                                        <p:cTn id="17" dur="500" fill="hold"/>
                                        <p:tgtEl>
                                          <p:spTgt spid="12304">
                                            <p:txEl>
                                              <p:pRg st="1" end="1"/>
                                            </p:txEl>
                                          </p:spTgt>
                                        </p:tgtEl>
                                        <p:attrNameLst>
                                          <p:attrName>ppt_x</p:attrName>
                                        </p:attrNameLst>
                                      </p:cBhvr>
                                      <p:tavLst>
                                        <p:tav tm="0">
                                          <p:val>
                                            <p:strVal val="0-#ppt_w/2"/>
                                          </p:val>
                                        </p:tav>
                                        <p:tav tm="100000">
                                          <p:val>
                                            <p:strVal val="#ppt_x"/>
                                          </p:val>
                                        </p:tav>
                                      </p:tavLst>
                                    </p:anim>
                                    <p:anim calcmode="lin" valueType="num">
                                      <p:cBhvr>
                                        <p:cTn id="18" dur="500" fill="hold"/>
                                        <p:tgtEl>
                                          <p:spTgt spid="1230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1" nodeType="clickEffect">
                                  <p:stCondLst>
                                    <p:cond delay="0"/>
                                  </p:stCondLst>
                                  <p:iterate>
                                    <p:tmAbs val="0"/>
                                  </p:iterate>
                                  <p:childTnLst>
                                    <p:set>
                                      <p:cBhvr>
                                        <p:cTn id="22" fill="hold"/>
                                        <p:tgtEl>
                                          <p:spTgt spid="12304">
                                            <p:txEl>
                                              <p:pRg st="2" end="2"/>
                                            </p:txEl>
                                          </p:spTgt>
                                        </p:tgtEl>
                                        <p:attrNameLst>
                                          <p:attrName>style.visibility</p:attrName>
                                        </p:attrNameLst>
                                      </p:cBhvr>
                                      <p:to>
                                        <p:strVal val="visible"/>
                                      </p:to>
                                    </p:set>
                                    <p:anim calcmode="lin" valueType="num">
                                      <p:cBhvr>
                                        <p:cTn id="23" dur="500" fill="hold"/>
                                        <p:tgtEl>
                                          <p:spTgt spid="12304">
                                            <p:txEl>
                                              <p:pRg st="2" end="2"/>
                                            </p:txEl>
                                          </p:spTgt>
                                        </p:tgtEl>
                                        <p:attrNameLst>
                                          <p:attrName>ppt_x</p:attrName>
                                        </p:attrNameLst>
                                      </p:cBhvr>
                                      <p:tavLst>
                                        <p:tav tm="0">
                                          <p:val>
                                            <p:strVal val="0-#ppt_w/2"/>
                                          </p:val>
                                        </p:tav>
                                        <p:tav tm="100000">
                                          <p:val>
                                            <p:strVal val="#ppt_x"/>
                                          </p:val>
                                        </p:tav>
                                      </p:tavLst>
                                    </p:anim>
                                    <p:anim calcmode="lin" valueType="num">
                                      <p:cBhvr>
                                        <p:cTn id="24" dur="500" fill="hold"/>
                                        <p:tgtEl>
                                          <p:spTgt spid="1230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1" nodeType="clickEffect">
                                  <p:stCondLst>
                                    <p:cond delay="0"/>
                                  </p:stCondLst>
                                  <p:iterate>
                                    <p:tmAbs val="0"/>
                                  </p:iterate>
                                  <p:childTnLst>
                                    <p:set>
                                      <p:cBhvr>
                                        <p:cTn id="28" fill="hold"/>
                                        <p:tgtEl>
                                          <p:spTgt spid="12304">
                                            <p:txEl>
                                              <p:pRg st="3" end="3"/>
                                            </p:txEl>
                                          </p:spTgt>
                                        </p:tgtEl>
                                        <p:attrNameLst>
                                          <p:attrName>style.visibility</p:attrName>
                                        </p:attrNameLst>
                                      </p:cBhvr>
                                      <p:to>
                                        <p:strVal val="visible"/>
                                      </p:to>
                                    </p:set>
                                    <p:anim calcmode="lin" valueType="num">
                                      <p:cBhvr>
                                        <p:cTn id="29" dur="500" fill="hold"/>
                                        <p:tgtEl>
                                          <p:spTgt spid="12304">
                                            <p:txEl>
                                              <p:pRg st="3" end="3"/>
                                            </p:txEl>
                                          </p:spTgt>
                                        </p:tgtEl>
                                        <p:attrNameLst>
                                          <p:attrName>ppt_x</p:attrName>
                                        </p:attrNameLst>
                                      </p:cBhvr>
                                      <p:tavLst>
                                        <p:tav tm="0">
                                          <p:val>
                                            <p:strVal val="0-#ppt_w/2"/>
                                          </p:val>
                                        </p:tav>
                                        <p:tav tm="100000">
                                          <p:val>
                                            <p:strVal val="#ppt_x"/>
                                          </p:val>
                                        </p:tav>
                                      </p:tavLst>
                                    </p:anim>
                                    <p:anim calcmode="lin" valueType="num">
                                      <p:cBhvr>
                                        <p:cTn id="30" dur="500" fill="hold"/>
                                        <p:tgtEl>
                                          <p:spTgt spid="1230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1" nodeType="clickEffect">
                                  <p:stCondLst>
                                    <p:cond delay="0"/>
                                  </p:stCondLst>
                                  <p:iterate>
                                    <p:tmAbs val="0"/>
                                  </p:iterate>
                                  <p:childTnLst>
                                    <p:set>
                                      <p:cBhvr>
                                        <p:cTn id="34" fill="hold"/>
                                        <p:tgtEl>
                                          <p:spTgt spid="12304">
                                            <p:txEl>
                                              <p:pRg st="4" end="4"/>
                                            </p:txEl>
                                          </p:spTgt>
                                        </p:tgtEl>
                                        <p:attrNameLst>
                                          <p:attrName>style.visibility</p:attrName>
                                        </p:attrNameLst>
                                      </p:cBhvr>
                                      <p:to>
                                        <p:strVal val="visible"/>
                                      </p:to>
                                    </p:set>
                                    <p:anim calcmode="lin" valueType="num">
                                      <p:cBhvr>
                                        <p:cTn id="35" dur="500" fill="hold"/>
                                        <p:tgtEl>
                                          <p:spTgt spid="12304">
                                            <p:txEl>
                                              <p:pRg st="4" end="4"/>
                                            </p:txEl>
                                          </p:spTgt>
                                        </p:tgtEl>
                                        <p:attrNameLst>
                                          <p:attrName>ppt_x</p:attrName>
                                        </p:attrNameLst>
                                      </p:cBhvr>
                                      <p:tavLst>
                                        <p:tav tm="0">
                                          <p:val>
                                            <p:strVal val="0-#ppt_w/2"/>
                                          </p:val>
                                        </p:tav>
                                        <p:tav tm="100000">
                                          <p:val>
                                            <p:strVal val="#ppt_x"/>
                                          </p:val>
                                        </p:tav>
                                      </p:tavLst>
                                    </p:anim>
                                    <p:anim calcmode="lin" valueType="num">
                                      <p:cBhvr>
                                        <p:cTn id="36" dur="500" fill="hold"/>
                                        <p:tgtEl>
                                          <p:spTgt spid="1230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1" nodeType="clickEffect">
                                  <p:stCondLst>
                                    <p:cond delay="0"/>
                                  </p:stCondLst>
                                  <p:iterate>
                                    <p:tmAbs val="0"/>
                                  </p:iterate>
                                  <p:childTnLst>
                                    <p:set>
                                      <p:cBhvr>
                                        <p:cTn id="40" fill="hold"/>
                                        <p:tgtEl>
                                          <p:spTgt spid="12304">
                                            <p:txEl>
                                              <p:pRg st="5" end="5"/>
                                            </p:txEl>
                                          </p:spTgt>
                                        </p:tgtEl>
                                        <p:attrNameLst>
                                          <p:attrName>style.visibility</p:attrName>
                                        </p:attrNameLst>
                                      </p:cBhvr>
                                      <p:to>
                                        <p:strVal val="visible"/>
                                      </p:to>
                                    </p:set>
                                    <p:anim calcmode="lin" valueType="num">
                                      <p:cBhvr>
                                        <p:cTn id="41" dur="500" fill="hold"/>
                                        <p:tgtEl>
                                          <p:spTgt spid="12304">
                                            <p:txEl>
                                              <p:pRg st="5" end="5"/>
                                            </p:txEl>
                                          </p:spTgt>
                                        </p:tgtEl>
                                        <p:attrNameLst>
                                          <p:attrName>ppt_x</p:attrName>
                                        </p:attrNameLst>
                                      </p:cBhvr>
                                      <p:tavLst>
                                        <p:tav tm="0">
                                          <p:val>
                                            <p:strVal val="0-#ppt_w/2"/>
                                          </p:val>
                                        </p:tav>
                                        <p:tav tm="100000">
                                          <p:val>
                                            <p:strVal val="#ppt_x"/>
                                          </p:val>
                                        </p:tav>
                                      </p:tavLst>
                                    </p:anim>
                                    <p:anim calcmode="lin" valueType="num">
                                      <p:cBhvr>
                                        <p:cTn id="42" dur="500" fill="hold"/>
                                        <p:tgtEl>
                                          <p:spTgt spid="1230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1" nodeType="clickEffect">
                                  <p:stCondLst>
                                    <p:cond delay="0"/>
                                  </p:stCondLst>
                                  <p:iterate>
                                    <p:tmAbs val="0"/>
                                  </p:iterate>
                                  <p:childTnLst>
                                    <p:set>
                                      <p:cBhvr>
                                        <p:cTn id="46" fill="hold"/>
                                        <p:tgtEl>
                                          <p:spTgt spid="12304">
                                            <p:txEl>
                                              <p:pRg st="6" end="6"/>
                                            </p:txEl>
                                          </p:spTgt>
                                        </p:tgtEl>
                                        <p:attrNameLst>
                                          <p:attrName>style.visibility</p:attrName>
                                        </p:attrNameLst>
                                      </p:cBhvr>
                                      <p:to>
                                        <p:strVal val="visible"/>
                                      </p:to>
                                    </p:set>
                                    <p:anim calcmode="lin" valueType="num">
                                      <p:cBhvr>
                                        <p:cTn id="47" dur="500" fill="hold"/>
                                        <p:tgtEl>
                                          <p:spTgt spid="12304">
                                            <p:txEl>
                                              <p:pRg st="6" end="6"/>
                                            </p:txEl>
                                          </p:spTgt>
                                        </p:tgtEl>
                                        <p:attrNameLst>
                                          <p:attrName>ppt_x</p:attrName>
                                        </p:attrNameLst>
                                      </p:cBhvr>
                                      <p:tavLst>
                                        <p:tav tm="0">
                                          <p:val>
                                            <p:strVal val="0-#ppt_w/2"/>
                                          </p:val>
                                        </p:tav>
                                        <p:tav tm="100000">
                                          <p:val>
                                            <p:strVal val="#ppt_x"/>
                                          </p:val>
                                        </p:tav>
                                      </p:tavLst>
                                    </p:anim>
                                    <p:anim calcmode="lin" valueType="num">
                                      <p:cBhvr>
                                        <p:cTn id="48" dur="500" fill="hold"/>
                                        <p:tgtEl>
                                          <p:spTgt spid="1230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1" nodeType="clickEffect">
                                  <p:stCondLst>
                                    <p:cond delay="0"/>
                                  </p:stCondLst>
                                  <p:iterate>
                                    <p:tmAbs val="0"/>
                                  </p:iterate>
                                  <p:childTnLst>
                                    <p:set>
                                      <p:cBhvr>
                                        <p:cTn id="52" fill="hold"/>
                                        <p:tgtEl>
                                          <p:spTgt spid="12304">
                                            <p:txEl>
                                              <p:pRg st="7" end="7"/>
                                            </p:txEl>
                                          </p:spTgt>
                                        </p:tgtEl>
                                        <p:attrNameLst>
                                          <p:attrName>style.visibility</p:attrName>
                                        </p:attrNameLst>
                                      </p:cBhvr>
                                      <p:to>
                                        <p:strVal val="visible"/>
                                      </p:to>
                                    </p:set>
                                    <p:anim calcmode="lin" valueType="num">
                                      <p:cBhvr>
                                        <p:cTn id="53" dur="500" fill="hold"/>
                                        <p:tgtEl>
                                          <p:spTgt spid="12304">
                                            <p:txEl>
                                              <p:pRg st="7" end="7"/>
                                            </p:txEl>
                                          </p:spTgt>
                                        </p:tgtEl>
                                        <p:attrNameLst>
                                          <p:attrName>ppt_x</p:attrName>
                                        </p:attrNameLst>
                                      </p:cBhvr>
                                      <p:tavLst>
                                        <p:tav tm="0">
                                          <p:val>
                                            <p:strVal val="0-#ppt_w/2"/>
                                          </p:val>
                                        </p:tav>
                                        <p:tav tm="100000">
                                          <p:val>
                                            <p:strVal val="#ppt_x"/>
                                          </p:val>
                                        </p:tav>
                                      </p:tavLst>
                                    </p:anim>
                                    <p:anim calcmode="lin" valueType="num">
                                      <p:cBhvr>
                                        <p:cTn id="54" dur="500" fill="hold"/>
                                        <p:tgtEl>
                                          <p:spTgt spid="1230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4" grpId="1" build="p" animBg="1" advAuto="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6" name="Rectangle 3"/>
          <p:cNvSpPr txBox="1">
            <a:spLocks noGrp="1"/>
          </p:cNvSpPr>
          <p:nvPr>
            <p:ph type="body" sz="quarter" idx="1"/>
          </p:nvPr>
        </p:nvSpPr>
        <p:spPr>
          <a:xfrm>
            <a:off x="398058" y="4459704"/>
            <a:ext cx="10368555" cy="748790"/>
          </a:xfrm>
          <a:prstGeom prst="rect">
            <a:avLst/>
          </a:prstGeom>
        </p:spPr>
        <p:txBody>
          <a:bodyPr/>
          <a:lstStyle>
            <a:lvl1pPr marL="253745" indent="-253745" defTabSz="676655">
              <a:lnSpc>
                <a:spcPct val="90000"/>
              </a:lnSpc>
              <a:buSzTx/>
              <a:buFont typeface="Wingdings"/>
              <a:buNone/>
              <a:defRPr sz="3256">
                <a:solidFill>
                  <a:srgbClr val="FF3300"/>
                </a:solidFill>
                <a:effectLst>
                  <a:outerShdw blurRad="28194" dist="28194" dir="2700000" rotWithShape="0">
                    <a:srgbClr val="000000"/>
                  </a:outerShdw>
                </a:effectLst>
                <a:latin typeface="Matura MT Script Capitals"/>
                <a:ea typeface="Matura MT Script Capitals"/>
                <a:cs typeface="Matura MT Script Capitals"/>
                <a:sym typeface="Matura MT Script Capitals"/>
              </a:defRPr>
            </a:lvl1pPr>
          </a:lstStyle>
          <a:p>
            <a:r>
              <a:t>Pablo</a:t>
            </a:r>
          </a:p>
        </p:txBody>
      </p:sp>
      <p:sp>
        <p:nvSpPr>
          <p:cNvPr id="12307" name="Slide Number Placeholder 1"/>
          <p:cNvSpPr txBox="1">
            <a:spLocks noGrp="1"/>
          </p:cNvSpPr>
          <p:nvPr>
            <p:ph type="sldNum" sz="quarter" idx="2"/>
          </p:nvPr>
        </p:nvSpPr>
        <p:spPr>
          <a:xfrm>
            <a:off x="8737600" y="6248400"/>
            <a:ext cx="245403" cy="226986"/>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97</a:t>
            </a:fld>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1" nodeType="afterEffect">
                                  <p:stCondLst>
                                    <p:cond delay="0"/>
                                  </p:stCondLst>
                                  <p:iterate>
                                    <p:tmAbs val="0"/>
                                  </p:iterate>
                                  <p:childTnLst>
                                    <p:set>
                                      <p:cBhvr>
                                        <p:cTn id="6" fill="hold"/>
                                        <p:tgtEl>
                                          <p:spTgt spid="12306">
                                            <p:bg/>
                                          </p:spTgt>
                                        </p:tgtEl>
                                        <p:attrNameLst>
                                          <p:attrName>style.visibility</p:attrName>
                                        </p:attrNameLst>
                                      </p:cBhvr>
                                      <p:to>
                                        <p:strVal val="visible"/>
                                      </p:to>
                                    </p:set>
                                    <p:anim calcmode="lin" valueType="num">
                                      <p:cBhvr>
                                        <p:cTn id="7" dur="500" fill="hold"/>
                                        <p:tgtEl>
                                          <p:spTgt spid="12306">
                                            <p:bg/>
                                          </p:spTgt>
                                        </p:tgtEl>
                                        <p:attrNameLst>
                                          <p:attrName>ppt_x</p:attrName>
                                        </p:attrNameLst>
                                      </p:cBhvr>
                                      <p:tavLst>
                                        <p:tav tm="0">
                                          <p:val>
                                            <p:strVal val="0-#ppt_w/2"/>
                                          </p:val>
                                        </p:tav>
                                        <p:tav tm="100000">
                                          <p:val>
                                            <p:strVal val="#ppt_x"/>
                                          </p:val>
                                        </p:tav>
                                      </p:tavLst>
                                    </p:anim>
                                    <p:anim calcmode="lin" valueType="num">
                                      <p:cBhvr>
                                        <p:cTn id="8" dur="500" fill="hold"/>
                                        <p:tgtEl>
                                          <p:spTgt spid="12306">
                                            <p:bg/>
                                          </p:spTgt>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iterate>
                                    <p:tmAbs val="0"/>
                                  </p:iterate>
                                  <p:childTnLst>
                                    <p:set>
                                      <p:cBhvr>
                                        <p:cTn id="10" fill="hold"/>
                                        <p:tgtEl>
                                          <p:spTgt spid="12306">
                                            <p:txEl>
                                              <p:pRg st="0" end="0"/>
                                            </p:txEl>
                                          </p:spTgt>
                                        </p:tgtEl>
                                        <p:attrNameLst>
                                          <p:attrName>style.visibility</p:attrName>
                                        </p:attrNameLst>
                                      </p:cBhvr>
                                      <p:to>
                                        <p:strVal val="visible"/>
                                      </p:to>
                                    </p:set>
                                    <p:anim calcmode="lin" valueType="num">
                                      <p:cBhvr>
                                        <p:cTn id="11" dur="500" fill="hold"/>
                                        <p:tgtEl>
                                          <p:spTgt spid="12306">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1230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06" grpId="1" build="p" animBg="1" advAuto="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9" name="Title 7"/>
          <p:cNvSpPr txBox="1">
            <a:spLocks noGrp="1"/>
          </p:cNvSpPr>
          <p:nvPr>
            <p:ph type="title"/>
          </p:nvPr>
        </p:nvSpPr>
        <p:spPr>
          <a:xfrm>
            <a:off x="209550" y="559678"/>
            <a:ext cx="3867150" cy="4952492"/>
          </a:xfrm>
          <a:prstGeom prst="rect">
            <a:avLst/>
          </a:prstGeom>
        </p:spPr>
        <p:txBody>
          <a:bodyPr/>
          <a:lstStyle>
            <a:lvl1pPr algn="l">
              <a:defRPr b="1">
                <a:solidFill>
                  <a:srgbClr val="FFC000"/>
                </a:solidFill>
                <a:effectLst>
                  <a:outerShdw blurRad="38100" dist="38100" dir="2700000" rotWithShape="0">
                    <a:srgbClr val="000000">
                      <a:alpha val="43137"/>
                    </a:srgbClr>
                  </a:outerShdw>
                </a:effectLst>
              </a:defRPr>
            </a:lvl1pPr>
          </a:lstStyle>
          <a:p>
            <a:r>
              <a:t>San Pablo</a:t>
            </a:r>
          </a:p>
        </p:txBody>
      </p:sp>
      <p:sp>
        <p:nvSpPr>
          <p:cNvPr id="12310" name="Content Placeholder 8"/>
          <p:cNvSpPr txBox="1">
            <a:spLocks noGrp="1"/>
          </p:cNvSpPr>
          <p:nvPr>
            <p:ph type="body" idx="1"/>
          </p:nvPr>
        </p:nvSpPr>
        <p:spPr>
          <a:xfrm>
            <a:off x="4591051" y="284533"/>
            <a:ext cx="7192961" cy="6288934"/>
          </a:xfrm>
          <a:prstGeom prst="rect">
            <a:avLst/>
          </a:prstGeom>
        </p:spPr>
        <p:txBody>
          <a:bodyPr/>
          <a:lstStyle/>
          <a:p>
            <a:pPr marL="0" indent="0">
              <a:buSzTx/>
              <a:buNone/>
              <a:defRPr sz="2600" b="1">
                <a:solidFill>
                  <a:srgbClr val="FF0000"/>
                </a:solidFill>
                <a:effectLst>
                  <a:outerShdw blurRad="38100" dist="38100" dir="2700000" rotWithShape="0">
                    <a:srgbClr val="000000">
                      <a:alpha val="43137"/>
                    </a:srgbClr>
                  </a:outerShdw>
                </a:effectLst>
                <a:latin typeface="+mj-lt"/>
                <a:ea typeface="+mj-ea"/>
                <a:cs typeface="+mj-cs"/>
                <a:sym typeface="Calibri"/>
              </a:defRPr>
            </a:pPr>
            <a:r>
              <a:t>Saulo de Tarso, Cilicia, fue un joven rabino que participó en el martirio de Esteban y encabezó la severa persecución de la iglesia de Jerusalén.</a:t>
            </a:r>
          </a:p>
          <a:p>
            <a:pPr>
              <a:defRPr i="1"/>
            </a:pPr>
            <a:r>
              <a:t>Judío diásporico (Hch. 21:39), tenía parientes en Jerusalén (Hch. 23:16) y se había mudado allí a temprana edad para estudiar con el rabino Gamaliel (Hch. 22:3; cf. Gál. 1:14).</a:t>
            </a:r>
          </a:p>
          <a:p>
            <a:pPr>
              <a:defRPr i="1"/>
            </a:pPr>
            <a:r>
              <a:t>Como principal inquisidor del Sanedrín, extraditaba a cristianos de sinagogas lejanas y los llevaba a juicios por herejía (22:4-5; 26:9-11).</a:t>
            </a:r>
          </a:p>
        </p:txBody>
      </p:sp>
      <p:sp>
        <p:nvSpPr>
          <p:cNvPr id="12311" name="Slide Number Placeholder 9"/>
          <p:cNvSpPr txBox="1">
            <a:spLocks noGrp="1"/>
          </p:cNvSpPr>
          <p:nvPr>
            <p:ph type="sldNum" sz="quarter" idx="2"/>
          </p:nvPr>
        </p:nvSpPr>
        <p:spPr>
          <a:xfrm>
            <a:off x="11784010" y="5649184"/>
            <a:ext cx="273657" cy="281941"/>
          </a:xfrm>
          <a:prstGeom prst="rect">
            <a:avLst/>
          </a:prstGeom>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a:lstStyle>
            <a:lvl1pPr algn="l" defTabSz="457200"/>
          </a:lstStyle>
          <a:p>
            <a:fld id="{86CB4B4D-7CA3-9044-876B-883B54F8677D}" type="slidenum">
              <a:rPr/>
              <a:t>98</a:t>
            </a:fld>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12310">
                                            <p:txEl>
                                              <p:pRg st="1" end="1"/>
                                            </p:txEl>
                                          </p:spTgt>
                                        </p:tgtEl>
                                        <p:attrNameLst>
                                          <p:attrName>style.visibility</p:attrName>
                                        </p:attrNameLst>
                                      </p:cBhvr>
                                      <p:to>
                                        <p:strVal val="visible"/>
                                      </p:to>
                                    </p:set>
                                    <p:anim calcmode="lin" valueType="num">
                                      <p:cBhvr>
                                        <p:cTn id="7" dur="500" fill="hold"/>
                                        <p:tgtEl>
                                          <p:spTgt spid="12310">
                                            <p:txEl>
                                              <p:pRg st="1" end="1"/>
                                            </p:txEl>
                                          </p:spTgt>
                                        </p:tgtEl>
                                        <p:attrNameLst>
                                          <p:attrName>ppt_x</p:attrName>
                                        </p:attrNameLst>
                                      </p:cBhvr>
                                      <p:tavLst>
                                        <p:tav tm="0">
                                          <p:val>
                                            <p:strVal val="#ppt_x"/>
                                          </p:val>
                                        </p:tav>
                                        <p:tav tm="100000">
                                          <p:val>
                                            <p:strVal val="#ppt_x"/>
                                          </p:val>
                                        </p:tav>
                                      </p:tavLst>
                                    </p:anim>
                                    <p:anim calcmode="lin" valueType="num">
                                      <p:cBhvr>
                                        <p:cTn id="8" dur="500" fill="hold"/>
                                        <p:tgtEl>
                                          <p:spTgt spid="123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1" nodeType="clickEffect">
                                  <p:stCondLst>
                                    <p:cond delay="0"/>
                                  </p:stCondLst>
                                  <p:iterate>
                                    <p:tmAbs val="0"/>
                                  </p:iterate>
                                  <p:childTnLst>
                                    <p:set>
                                      <p:cBhvr>
                                        <p:cTn id="12" fill="hold"/>
                                        <p:tgtEl>
                                          <p:spTgt spid="12310">
                                            <p:txEl>
                                              <p:pRg st="2" end="2"/>
                                            </p:txEl>
                                          </p:spTgt>
                                        </p:tgtEl>
                                        <p:attrNameLst>
                                          <p:attrName>style.visibility</p:attrName>
                                        </p:attrNameLst>
                                      </p:cBhvr>
                                      <p:to>
                                        <p:strVal val="visible"/>
                                      </p:to>
                                    </p:set>
                                    <p:anim calcmode="lin" valueType="num">
                                      <p:cBhvr>
                                        <p:cTn id="13" dur="500" fill="hold"/>
                                        <p:tgtEl>
                                          <p:spTgt spid="12310">
                                            <p:txEl>
                                              <p:pRg st="2" end="2"/>
                                            </p:txEl>
                                          </p:spTgt>
                                        </p:tgtEl>
                                        <p:attrNameLst>
                                          <p:attrName>ppt_x</p:attrName>
                                        </p:attrNameLst>
                                      </p:cBhvr>
                                      <p:tavLst>
                                        <p:tav tm="0">
                                          <p:val>
                                            <p:strVal val="#ppt_x"/>
                                          </p:val>
                                        </p:tav>
                                        <p:tav tm="100000">
                                          <p:val>
                                            <p:strVal val="#ppt_x"/>
                                          </p:val>
                                        </p:tav>
                                      </p:tavLst>
                                    </p:anim>
                                    <p:anim calcmode="lin" valueType="num">
                                      <p:cBhvr>
                                        <p:cTn id="14" dur="500" fill="hold"/>
                                        <p:tgtEl>
                                          <p:spTgt spid="1231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10" grpId="1" build="p" bldLvl="5" animBg="1" advAuto="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3" name="Rectangle 2"/>
          <p:cNvSpPr txBox="1">
            <a:spLocks noGrp="1"/>
          </p:cNvSpPr>
          <p:nvPr>
            <p:ph type="title"/>
          </p:nvPr>
        </p:nvSpPr>
        <p:spPr>
          <a:xfrm>
            <a:off x="122467" y="2635624"/>
            <a:ext cx="1395659" cy="3208423"/>
          </a:xfrm>
          <a:prstGeom prst="rect">
            <a:avLst/>
          </a:prstGeom>
        </p:spPr>
        <p:txBody>
          <a:bodyPr/>
          <a:lstStyle>
            <a:lvl1pPr algn="l">
              <a:defRPr sz="3200" i="0">
                <a:solidFill>
                  <a:srgbClr val="FFFF99"/>
                </a:solidFill>
                <a:latin typeface="Impact"/>
                <a:ea typeface="Impact"/>
                <a:cs typeface="Impact"/>
                <a:sym typeface="Impact"/>
              </a:defRPr>
            </a:lvl1pPr>
          </a:lstStyle>
          <a:p>
            <a:r>
              <a:t>El mundo romano</a:t>
            </a:r>
          </a:p>
        </p:txBody>
      </p:sp>
      <p:pic>
        <p:nvPicPr>
          <p:cNvPr id="12314" name="Picture 4" descr="Picture 4"/>
          <p:cNvPicPr>
            <a:picLocks noChangeAspect="1"/>
          </p:cNvPicPr>
          <p:nvPr/>
        </p:nvPicPr>
        <p:blipFill>
          <a:blip r:embed="rId2"/>
          <a:stretch>
            <a:fillRect/>
          </a:stretch>
        </p:blipFill>
        <p:spPr>
          <a:xfrm>
            <a:off x="1668372" y="33586"/>
            <a:ext cx="9703332" cy="6792332"/>
          </a:xfrm>
          <a:prstGeom prst="rect">
            <a:avLst/>
          </a:prstGeom>
          <a:ln w="12700">
            <a:miter lim="400000"/>
          </a:ln>
        </p:spPr>
      </p:pic>
      <p:sp>
        <p:nvSpPr>
          <p:cNvPr id="12315" name="Oval 1"/>
          <p:cNvSpPr/>
          <p:nvPr/>
        </p:nvSpPr>
        <p:spPr>
          <a:xfrm>
            <a:off x="10595344" y="3711388"/>
            <a:ext cx="215155" cy="215155"/>
          </a:xfrm>
          <a:prstGeom prst="ellipse">
            <a:avLst/>
          </a:prstGeom>
          <a:solidFill>
            <a:srgbClr val="FF0000"/>
          </a:solidFill>
          <a:ln w="12700">
            <a:solidFill>
              <a:srgbClr val="3B232B"/>
            </a:solidFill>
          </a:ln>
        </p:spPr>
        <p:txBody>
          <a:bodyPr lIns="45719" rIns="45719" anchor="ctr"/>
          <a:lstStyle/>
          <a:p>
            <a:pPr algn="ctr" defTabSz="457200">
              <a:defRPr>
                <a:solidFill>
                  <a:srgbClr val="FFFFFF"/>
                </a:solidFill>
                <a:latin typeface="Corbel"/>
                <a:ea typeface="Corbel"/>
                <a:cs typeface="Corbel"/>
                <a:sym typeface="Corbel"/>
              </a:defRPr>
            </a:pPr>
            <a:endParaRPr/>
          </a:p>
        </p:txBody>
      </p:sp>
      <p:sp>
        <p:nvSpPr>
          <p:cNvPr id="12316" name="Oval 4"/>
          <p:cNvSpPr/>
          <p:nvPr/>
        </p:nvSpPr>
        <p:spPr>
          <a:xfrm>
            <a:off x="10944968" y="6104964"/>
            <a:ext cx="215155" cy="215155"/>
          </a:xfrm>
          <a:prstGeom prst="ellipse">
            <a:avLst/>
          </a:prstGeom>
          <a:solidFill>
            <a:srgbClr val="FF0000"/>
          </a:solidFill>
          <a:ln w="12700">
            <a:solidFill>
              <a:srgbClr val="3B232B"/>
            </a:solidFill>
          </a:ln>
        </p:spPr>
        <p:txBody>
          <a:bodyPr lIns="45719" rIns="45719" anchor="ctr"/>
          <a:lstStyle/>
          <a:p>
            <a:pPr algn="ctr" defTabSz="457200">
              <a:defRPr>
                <a:solidFill>
                  <a:srgbClr val="FFFFFF"/>
                </a:solidFill>
                <a:latin typeface="Corbel"/>
                <a:ea typeface="Corbel"/>
                <a:cs typeface="Corbel"/>
                <a:sym typeface="Corbel"/>
              </a:defRPr>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theme/theme1.xml><?xml version="1.0" encoding="utf-8"?>
<a:theme xmlns:a="http://schemas.openxmlformats.org/drawingml/2006/main" name="Gallery">
  <a:themeElements>
    <a:clrScheme name="Gallery">
      <a:dk1>
        <a:srgbClr val="000000"/>
      </a:dk1>
      <a:lt1>
        <a:srgbClr val="232323"/>
      </a:lt1>
      <a:dk2>
        <a:srgbClr val="A7A7A7"/>
      </a:dk2>
      <a:lt2>
        <a:srgbClr val="535353"/>
      </a:lt2>
      <a:accent1>
        <a:srgbClr val="B71E42"/>
      </a:accent1>
      <a:accent2>
        <a:srgbClr val="DE478E"/>
      </a:accent2>
      <a:accent3>
        <a:srgbClr val="BC72F0"/>
      </a:accent3>
      <a:accent4>
        <a:srgbClr val="795FAF"/>
      </a:accent4>
      <a:accent5>
        <a:srgbClr val="586EA6"/>
      </a:accent5>
      <a:accent6>
        <a:srgbClr val="6892A0"/>
      </a:accent6>
      <a:hlink>
        <a:srgbClr val="0000FF"/>
      </a:hlink>
      <a:folHlink>
        <a:srgbClr val="FF00FF"/>
      </a:folHlink>
    </a:clrScheme>
    <a:fontScheme name="Gallery">
      <a:majorFont>
        <a:latin typeface="Calibri"/>
        <a:ea typeface="Calibri"/>
        <a:cs typeface="Calibri"/>
      </a:majorFont>
      <a:minorFont>
        <a:latin typeface="Helvetica"/>
        <a:ea typeface="Helvetica"/>
        <a:cs typeface="Helvetica"/>
      </a:minorFont>
    </a:fontScheme>
    <a:fmtScheme name="Gallery">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5875" cap="flat">
          <a:solidFill>
            <a:schemeClr val="accent1"/>
          </a:solidFill>
          <a:prstDash val="solid"/>
          <a:round/>
        </a:ln>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5875"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Gallery">
  <a:themeElements>
    <a:clrScheme name="Gallery">
      <a:dk1>
        <a:srgbClr val="000000"/>
      </a:dk1>
      <a:lt1>
        <a:srgbClr val="FFFFFF"/>
      </a:lt1>
      <a:dk2>
        <a:srgbClr val="A7A7A7"/>
      </a:dk2>
      <a:lt2>
        <a:srgbClr val="535353"/>
      </a:lt2>
      <a:accent1>
        <a:srgbClr val="B71E42"/>
      </a:accent1>
      <a:accent2>
        <a:srgbClr val="DE478E"/>
      </a:accent2>
      <a:accent3>
        <a:srgbClr val="BC72F0"/>
      </a:accent3>
      <a:accent4>
        <a:srgbClr val="795FAF"/>
      </a:accent4>
      <a:accent5>
        <a:srgbClr val="586EA6"/>
      </a:accent5>
      <a:accent6>
        <a:srgbClr val="6892A0"/>
      </a:accent6>
      <a:hlink>
        <a:srgbClr val="0000FF"/>
      </a:hlink>
      <a:folHlink>
        <a:srgbClr val="FF00FF"/>
      </a:folHlink>
    </a:clrScheme>
    <a:fontScheme name="Gallery">
      <a:majorFont>
        <a:latin typeface="Calibri"/>
        <a:ea typeface="Calibri"/>
        <a:cs typeface="Calibri"/>
      </a:majorFont>
      <a:minorFont>
        <a:latin typeface="Helvetica"/>
        <a:ea typeface="Helvetica"/>
        <a:cs typeface="Helvetica"/>
      </a:minorFont>
    </a:fontScheme>
    <a:fmtScheme name="Gallery">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5875" cap="flat">
          <a:solidFill>
            <a:schemeClr val="accent1"/>
          </a:solidFill>
          <a:prstDash val="solid"/>
          <a:round/>
        </a:ln>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5875"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Gill Sans MT"/>
            <a:ea typeface="Gill Sans MT"/>
            <a:cs typeface="Gill Sans MT"/>
            <a:sym typeface="Gill Sans M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2</TotalTime>
  <Words>21216</Words>
  <Application>Microsoft Office PowerPoint</Application>
  <PresentationFormat>Widescreen</PresentationFormat>
  <Paragraphs>1580</Paragraphs>
  <Slides>222</Slides>
  <Notes>0</Notes>
  <HiddenSlides>0</HiddenSlides>
  <MMClips>0</MMClips>
  <ScaleCrop>false</ScaleCrop>
  <HeadingPairs>
    <vt:vector size="6" baseType="variant">
      <vt:variant>
        <vt:lpstr>Fonts Used</vt:lpstr>
      </vt:variant>
      <vt:variant>
        <vt:i4>24</vt:i4>
      </vt:variant>
      <vt:variant>
        <vt:lpstr>Theme</vt:lpstr>
      </vt:variant>
      <vt:variant>
        <vt:i4>1</vt:i4>
      </vt:variant>
      <vt:variant>
        <vt:lpstr>Slide Titles</vt:lpstr>
      </vt:variant>
      <vt:variant>
        <vt:i4>222</vt:i4>
      </vt:variant>
    </vt:vector>
  </HeadingPairs>
  <TitlesOfParts>
    <vt:vector size="247" baseType="lpstr">
      <vt:lpstr>Arial</vt:lpstr>
      <vt:lpstr>Times New Roman</vt:lpstr>
      <vt:lpstr>Franklin Gothic Book</vt:lpstr>
      <vt:lpstr>Arial Narrow</vt:lpstr>
      <vt:lpstr>Corbel</vt:lpstr>
      <vt:lpstr>Trebuchet MS</vt:lpstr>
      <vt:lpstr>Berlin Sans FB Demi</vt:lpstr>
      <vt:lpstr>HebrewTh</vt:lpstr>
      <vt:lpstr>Garamond</vt:lpstr>
      <vt:lpstr>Lucida Bright</vt:lpstr>
      <vt:lpstr>Bookman Old Style</vt:lpstr>
      <vt:lpstr>Calibri Light</vt:lpstr>
      <vt:lpstr>Old English Text MT</vt:lpstr>
      <vt:lpstr>Eras Bold ITC</vt:lpstr>
      <vt:lpstr>Comic Sans MS</vt:lpstr>
      <vt:lpstr>Tahoma</vt:lpstr>
      <vt:lpstr>Eras Demi ITC</vt:lpstr>
      <vt:lpstr>Greekth</vt:lpstr>
      <vt:lpstr>Wingdings</vt:lpstr>
      <vt:lpstr>Gill Sans MT</vt:lpstr>
      <vt:lpstr>Wingdings 3</vt:lpstr>
      <vt:lpstr>Century Schoolbook</vt:lpstr>
      <vt:lpstr>Century Gothic</vt:lpstr>
      <vt:lpstr>Calibri</vt:lpstr>
      <vt:lpstr>Gallery</vt:lpstr>
      <vt:lpstr>PowerPoint Presentation</vt:lpstr>
      <vt:lpstr>PowerPoint Presentation</vt:lpstr>
      <vt:lpstr>Israel bajo dominación extranjera</vt:lpstr>
      <vt:lpstr>La guerra de independencia de Judá</vt:lpstr>
      <vt:lpstr>El Imperio de César (Roma)</vt:lpstr>
      <vt:lpstr>El cambio apocalíptico</vt:lpstr>
      <vt:lpstr>Instituciones primarias</vt:lpstr>
      <vt:lpstr>.</vt:lpstr>
      <vt:lpstr>En la sinagoga Khirbet Shema, en el norte de Galilea, la plataforma elevada donde se colocaba el gabinete de la Torá, estaba orientada hacia el sur, hacia Jerusalén. </vt:lpstr>
      <vt:lpstr>Estas ruinas pertenecieron una vez a los 2ndo Templo samaritano en el monte Gerizim. Las excavaciones comenzaron en 1982 y han continuado ininterrumpidamente desde entonces.  La primera fase del templo en el monte Gerizim fue erigida en el siglo V. a.C. En el siglo II a. C. se construyó un edificio más grande, pero Juan Hircano de Jerusalén lo demolió a fines del siglo II a.C. Las hostilidades continuaron hasta el tiempo de Jesús.</vt:lpstr>
      <vt:lpstr>Los fariseos</vt:lpstr>
      <vt:lpstr>Los escribas</vt:lpstr>
      <vt:lpstr>Escriba con lápiz y tableta</vt:lpstr>
      <vt:lpstr>Los saduceos</vt:lpstr>
      <vt:lpstr>Los esenios</vt:lpstr>
      <vt:lpstr>Qumrán, la comunidad que preservó los Rollos del Mar Muerto, era probablemente esenia.</vt:lpstr>
      <vt:lpstr>Los zelotes</vt:lpstr>
      <vt:lpstr>La presencia de Roma dio origen a revolucionarios del nacionalismo judío</vt:lpstr>
      <vt:lpstr>Representación de crucifixiones masivas de rebeldes. </vt:lpstr>
      <vt:lpstr>Los herodianos</vt:lpstr>
      <vt:lpstr>Venga tu reino</vt:lpstr>
      <vt:lpstr>Palestina herodiana</vt:lpstr>
      <vt:lpstr>PowerPoint Presentation</vt:lpstr>
      <vt:lpstr>Textos y tradiciones judías</vt:lpstr>
      <vt:lpstr>El Nuevo Testamento</vt:lpstr>
      <vt:lpstr>El Nuevo Testamento (cuatro géneros)</vt:lpstr>
      <vt:lpstr>TEXTOS GRIEGOS PRIMITIVOS del NT</vt:lpstr>
      <vt:lpstr>Los papiros del Nuevo Testamento</vt:lpstr>
      <vt:lpstr>PAG52 Fragmento de John Rylands </vt:lpstr>
      <vt:lpstr>PowerPoint Presentation</vt:lpstr>
      <vt:lpstr>PowerPoint Presentation</vt:lpstr>
      <vt:lpstr>PowerPoint Presentation</vt:lpstr>
      <vt:lpstr>No todos los escritos de la era apostólica sobrevivieron</vt:lpstr>
      <vt:lpstr>Efesios 1:1 pag46 Papiros de Chester Beatty Hacia el año 200 d. C. La copia más antigua de la carta a los Efesios </vt:lpstr>
      <vt:lpstr>א Códice Sinaítico</vt:lpstr>
      <vt:lpstr>PowerPoint Presentation</vt:lpstr>
      <vt:lpstr>PowerPoint Presentation</vt:lpstr>
      <vt:lpstr>Por estar en griego, la LXX se convertiría en la “Biblia” de los primeros cristianos.</vt:lpstr>
      <vt:lpstr>Los escritos del Nuevo Testamento</vt:lpstr>
      <vt:lpstr>Primeras traducciones</vt:lpstr>
      <vt:lpstr>La lectura pública de las Sagradas Escrituras</vt:lpstr>
      <vt:lpstr>Una descripción cristiana primitiva</vt:lpstr>
      <vt:lpstr>Las lecturas seleccionadas</vt:lpstr>
      <vt:lpstr>El leccionario</vt:lpstr>
      <vt:lpstr>Leccionario griego de los evangelios</vt:lpstr>
      <vt:lpstr>Estaurogramas</vt:lpstr>
      <vt:lpstr>Texto temprano de Lucas 14:27 pag75 Papiros de Bodmer XIV (ca. 200-225 d.C.)</vt:lpstr>
      <vt:lpstr>Texto temprano de Juan 19:13ss. pag66 Papiros Bodmer II (aprox. 200 d. C.)  Estaurogramas aparece en Juan 19:6, 15, 16, 18, 19, 25, 31.  Las letras superpuestas parecen una figura humana colgada de una cruz.</vt:lpstr>
      <vt:lpstr>Típico Nomina Sacra encontrado en manuscritos tempranos del Nuevo Testamento. Todas estas abreviaturas se encuentran en los manuscritos griegos del 3er siglo a.C. y antes, excepto “madre”, que comienza a aparecer en el 4to siglo a.C.</vt:lpstr>
      <vt:lpstr>2 Corintios 13:13 (pag46) “La gracia del Señor Jesucristo, el amor de Dios y la comunión del Espíritu Santo sean con todos vosotros.”  Aquí, los nombres sagrados “Señor”, “Jesús” y “Cristo” han sido abreviados con una línea trazada sobre ellos.  ΚΥΡΙΟΥ   = KΥ   = Señor  ΙΗΣΟΥ   = IΗΥ= Jesús  ΧΡΙΣΤΟΥ = ΧΡΥ= Cristo</vt:lpstr>
      <vt:lpstr>PowerPoint Presentation</vt:lpstr>
      <vt:lpstr>PowerPoint Presentation</vt:lpstr>
      <vt:lpstr>UN EJEMPLO DE VARIACIÓN TEXTUAL</vt:lpstr>
      <vt:lpstr>PowerPoint Presentation</vt:lpstr>
      <vt:lpstr>PowerPoint Presentation</vt:lpstr>
      <vt:lpstr>PowerPoint Presentation</vt:lpstr>
      <vt:lpstr>¿Cómo era Jesús? Nadie lo sabe, por supuesto, pero dos imágenes, bastante diferentes entre sí, han capturado la imaginación popular.</vt:lpstr>
      <vt:lpstr>PowerPoint Presentation</vt:lpstr>
      <vt:lpstr>El nombre Ιησους (Jesús)</vt:lpstr>
      <vt:lpstr>Los nombres de Jesús Para entender cómo la iglesia primitiva concebía a Jesús, hay que tener en cuenta los nombres que él usaba para referirse a sí mismo y los que usaban sus discípulos para referirse a él.</vt:lpstr>
      <vt:lpstr>PowerPoint Presentation</vt:lpstr>
      <vt:lpstr>PowerPoint Presentation</vt:lpstr>
      <vt:lpstr>PowerPoint Presentation</vt:lpstr>
      <vt:lpstr>El judaísmo de Jesús</vt:lpstr>
      <vt:lpstr>Palabras arameas transliteradas de Jesús en Marcos:</vt:lpstr>
      <vt:lpstr>JESÚS Y LA HISTORIA DE ISRAEL</vt:lpstr>
      <vt:lpstr>La historia de Israel se cumple en la historia de Jesús…</vt:lpstr>
      <vt:lpstr>PowerPoint Presentation</vt:lpstr>
      <vt:lpstr>PowerPoint Presentation</vt:lpstr>
      <vt:lpstr>Se desconoce si los evangelios circularon originalmente con títulos o no.</vt:lpstr>
      <vt:lpstr>Suponiendo que el apóstol Mateo es el autor…</vt:lpstr>
      <vt:lpstr>La estructura del Evangelio de Mateo es una combinación del patrón narrativo/discursivo alternado más los marcadores literarios internos “cuando Jesús terminó de decir estas palabras” (7:28; 11:1; 13:53; 19:1; 26:1).</vt:lpstr>
      <vt:lpstr>PowerPoint Presentation</vt:lpstr>
      <vt:lpstr>La necesidad de registros escritos</vt:lpstr>
      <vt:lpstr>El líder cristiano primitivo Papías (principios del siglo 2ndo siglo) nos dice que Marcos escribió el testimonio de Simón Pedro.</vt:lpstr>
      <vt:lpstr>Énfasis especial en el Evangelio de Marcos</vt:lpstr>
      <vt:lpstr>Ευθυς (inmediatamente)</vt:lpstr>
      <vt:lpstr>PowerPoint Presentation</vt:lpstr>
      <vt:lpstr>LUCAS</vt:lpstr>
      <vt:lpstr>LUCAS, HISTORIADOR Y TEÓLOGO</vt:lpstr>
      <vt:lpstr>Dichos de Jesús</vt:lpstr>
      <vt:lpstr>SOBRE LA ESCRITURA DE LA HISTORIA</vt:lpstr>
      <vt:lpstr>PRECISIÓN LINGÜÍSTICA</vt:lpstr>
      <vt:lpstr>UNA APOLOGIA</vt:lpstr>
      <vt:lpstr>FRAGMENTO MURATORIANO La lista existente más antigua de libros del Nuevo Testamento (aprox. 170 d. C.)</vt:lpstr>
      <vt:lpstr>DATANDO</vt:lpstr>
      <vt:lpstr>TEXTO</vt:lpstr>
      <vt:lpstr>PowerPoint Presentation</vt:lpstr>
      <vt:lpstr>Una particularidad del Cuarto Evangelio es que, si bien describe a su autor como “el discípulo amado,”En ningún momento se da el nombre de este discípulo.</vt:lpstr>
      <vt:lpstr>De sus breves apariciones en el evangelio sólo se pueden extraer algunas pistas:</vt:lpstr>
      <vt:lpstr>El testimonio de Papías al reflexionar sobre un período anterior de su vida (ca. 80 d. C.) cita a varios discípulos que entrevistó:</vt:lpstr>
      <vt:lpstr>Por lo tanto, parece haber dos “Juanes” entre los discípulos de Jesús: Juan bar Zebedeo y Juan el Viejo.</vt:lpstr>
      <vt:lpstr>PowerPoint Presentation</vt:lpstr>
      <vt:lpstr>Acerca del autor</vt:lpstr>
      <vt:lpstr>Un testigo ocular</vt:lpstr>
      <vt:lpstr>Las apariciones del Discípulo Amado en el Cuarto Evangelio</vt:lpstr>
      <vt:lpstr>PowerPoint Presentation</vt:lpstr>
      <vt:lpstr>San Pablo</vt:lpstr>
      <vt:lpstr>El mundo romano</vt:lpstr>
      <vt:lpstr>Pablo, el hombre</vt:lpstr>
      <vt:lpstr>Saúl es bautizado como cristiano</vt:lpstr>
      <vt:lpstr>El inquisidor convertido en evangelista</vt:lpstr>
      <vt:lpstr>Saúl en Arabia y Jerusalén</vt:lpstr>
      <vt:lpstr>Bernabé lleva a Saulo a Antioquía</vt:lpstr>
      <vt:lpstr>La Puerta de Cleopatra en Tarso es la única de las tres puertas romanas que han sobrevivido a los siglos en la ciudad natal de Saúl.</vt:lpstr>
      <vt:lpstr>Solo descripción física de la antigüedad</vt:lpstr>
      <vt:lpstr>Cronología de la vida cristiana de Pablo</vt:lpstr>
      <vt:lpstr>Viajes del 1er siglo por tierra y por mar La Ruta de Pablo 2nda Gira Misionera (2 Corintios 11:23-27)</vt:lpstr>
      <vt:lpstr>LAS TRECE CARTAS DE PABLO Aunque Lucas no describe la escritura de las cartas de Pablo, se puede establecer una cronología razonable a partir de referencias internas en las propias cartas.</vt:lpstr>
      <vt:lpstr>Las cartas de Pablo</vt:lpstr>
      <vt:lpstr>PowerPoint Presentation</vt:lpstr>
      <vt:lpstr>LOS CUATRO NOMBRES</vt:lpstr>
      <vt:lpstr>Los primeros años de vida de Pedro</vt:lpstr>
      <vt:lpstr>PowerPoint Presentation</vt:lpstr>
      <vt:lpstr>Planta baja del piso de una Iglesia octogonal del siglo 5to.</vt:lpstr>
      <vt:lpstr>PowerPoint Presentation</vt:lpstr>
      <vt:lpstr>PowerPoint Presentation</vt:lpstr>
      <vt:lpstr>DISCÍPULO DE JUAN; DISCÍPULO DE JESÚS</vt:lpstr>
      <vt:lpstr>LA INICIATIVA Y EL CORAJE DE PEDRO</vt:lpstr>
      <vt:lpstr>Su capacidad para la incomprensión y el desatino</vt:lpstr>
      <vt:lpstr>SU PAPEL DE LIDERAZGO</vt:lpstr>
      <vt:lpstr>EL MINISTERIO POSTERIOR DE PEDRO</vt:lpstr>
      <vt:lpstr>PowerPoint Presentation</vt:lpstr>
      <vt:lpstr>La familia de Jesús</vt:lpstr>
      <vt:lpstr>Tres teorías sobre los “hermanos” de Jesús</vt:lpstr>
      <vt:lpstr>Evaluación de las teorías</vt:lpstr>
      <vt:lpstr>Santiago, el hermano de Jesús</vt:lpstr>
      <vt:lpstr>El Osario de Santiago contiene la sorprendente inscripción aramea: “Santiago, hijo de José, hermano de Jesús”.</vt:lpstr>
      <vt:lpstr>El Osario de Santiago</vt:lpstr>
      <vt:lpstr>PowerPoint Presentation</vt:lpstr>
      <vt:lpstr>Si el osario de Santiago es auténtico…</vt:lpstr>
      <vt:lpstr>¿Fue este “Santiago” el autor de la Carta de Santiago?</vt:lpstr>
      <vt:lpstr>Fecha</vt:lpstr>
      <vt:lpstr>PowerPoint Presentation</vt:lpstr>
      <vt:lpstr>PowerPoint Presentation</vt:lpstr>
      <vt:lpstr>El género literario del Evangelio</vt:lpstr>
      <vt:lpstr>Los evangelios no son biografías</vt:lpstr>
      <vt:lpstr>Los Evangelios como “testimonio”</vt:lpstr>
      <vt:lpstr>Cuatro evangelios, una historia</vt:lpstr>
      <vt:lpstr>La estructura narrativa de Marcos</vt:lpstr>
      <vt:lpstr>La estructura dramática de Marcos Marcos presenta la historia de Jesús en cuatro actos como si se tratara de un gran drama.</vt:lpstr>
      <vt:lpstr>Rasgos literarios distintivos</vt:lpstr>
      <vt:lpstr>Horquillado</vt:lpstr>
      <vt:lpstr>Punto medio narrativo</vt:lpstr>
      <vt:lpstr>Se han propuesto varios modelos para la estructura subyacente de Mateo.</vt:lpstr>
      <vt:lpstr>PowerPoint Presentation</vt:lpstr>
      <vt:lpstr>Algunos eruditos señalan divisiones literarias internas basadas en la frase repetida “cuando Jesús terminó de decir estas cosas” (7:28; 11:1; 13:53; 19:1; 26:1).</vt:lpstr>
      <vt:lpstr>Quizás el mejor enfoque sea una combinación del patrón narrativo/discursivo alternado más los marcadores literarios internos “cuando Jesús terminó estas palabras” (7:28; 11:1; 13:53; 19:1; 26:1).</vt:lpstr>
      <vt:lpstr>Estructura</vt:lpstr>
      <vt:lpstr>QUIASMO GEOGRÁFICO</vt:lpstr>
      <vt:lpstr>TRES ÉPOCAS Además del motivo geográfico, Lucas-Hechos tiene tres períodos de tiempo diferenciables, cada uno con significado teológico.</vt:lpstr>
      <vt:lpstr>El Cuarto Evangelio se divide naturalmente en cuatro secciones principales</vt:lpstr>
      <vt:lpstr>PowerPoint Presentation</vt:lpstr>
      <vt:lpstr>Las siete señales</vt:lpstr>
      <vt:lpstr>PowerPoint Presentation</vt:lpstr>
      <vt:lpstr>PowerPoint Presentation</vt:lpstr>
      <vt:lpstr>PowerPoint Presentation</vt:lpstr>
      <vt:lpstr>EL PATRÓN PROGRAMÁTICO DE LUCAS EN HECHOS</vt:lpstr>
      <vt:lpstr>AMPLIANDO LOS LÍMITES</vt:lpstr>
      <vt:lpstr>PowerPoint Presentation</vt:lpstr>
      <vt:lpstr>PowerPoint Presentation</vt:lpstr>
      <vt:lpstr>LA IGLESIA MADRE INVESTIGA</vt:lpstr>
      <vt:lpstr>LA IGLESIA MISIONERA INTERRACIAL</vt:lpstr>
      <vt:lpstr>PowerPoint Presentation</vt:lpstr>
      <vt:lpstr>Envío de cartas en la Roma Imperial</vt:lpstr>
      <vt:lpstr>Las cartas de Pablo</vt:lpstr>
      <vt:lpstr>Producción de las cartas de Pablo</vt:lpstr>
      <vt:lpstr>Cómo pudieron haber sido las cartas de Pablo pag46 (Colección de papiros Chester Beatty, Dublín):  Romanos 11:13-22 y Colosenses 1:5-12,C. 200 d. C.</vt:lpstr>
      <vt:lpstr>Estilo epistolar de Pablo </vt:lpstr>
      <vt:lpstr>Leyendo el correo de otra persona</vt:lpstr>
      <vt:lpstr>Cómo discernir los objetivos de un autor</vt:lpstr>
      <vt:lpstr>Autoridad espiritual</vt:lpstr>
      <vt:lpstr>La autoridad de las cartas de Pablo</vt:lpstr>
      <vt:lpstr>Las tradiciones cristianas</vt:lpstr>
      <vt:lpstr>Refranes dominicales</vt:lpstr>
      <vt:lpstr>La Septuaginta</vt:lpstr>
      <vt:lpstr>PowerPoint Presentation</vt:lpstr>
      <vt:lpstr>PowerPoint Presentation</vt:lpstr>
      <vt:lpstr>PowerPoint Presentation</vt:lpstr>
      <vt:lpstr>ESTILO DE ESCRITURA</vt:lpstr>
      <vt:lpstr>Como una carta</vt:lpstr>
      <vt:lpstr>Como una profecía</vt:lpstr>
      <vt:lpstr>Como un Apocalipsis</vt:lpstr>
      <vt:lpstr>Los pseudoepígrafos judíos</vt:lpstr>
      <vt:lpstr>Los Libros Pseudoepigráficos (A continuación se presentan algunas de las obras más importantes)</vt:lpstr>
      <vt:lpstr>El estilo del apocalipsis judío</vt:lpstr>
      <vt:lpstr>PowerPoint Presentation</vt:lpstr>
      <vt:lpstr>PowerPoint Presentation</vt:lpstr>
      <vt:lpstr>El uso que hace Mateo del Antiguo Testamento</vt:lpstr>
      <vt:lpstr>El movimiento de Israel a las naciones</vt:lpstr>
      <vt:lpstr>PowerPoint Presentation</vt:lpstr>
      <vt:lpstr>El “secreto mesiánico” de Marcos</vt:lpstr>
      <vt:lpstr>Jesús, el “Hijo de Dios”</vt:lpstr>
      <vt:lpstr>Jesús, el Hijo del Hombre</vt:lpstr>
      <vt:lpstr>Las actividades públicas de Jesús</vt:lpstr>
      <vt:lpstr>Jesús, el Predicador</vt:lpstr>
      <vt:lpstr>El reino de Dios</vt:lpstr>
      <vt:lpstr>Jesús, el Maestro</vt:lpstr>
      <vt:lpstr>Jesús, el hacedor de milagros</vt:lpstr>
      <vt:lpstr>PowerPoint Presentation</vt:lpstr>
      <vt:lpstr>TEMAS TEOLÓGICOS</vt:lpstr>
      <vt:lpstr>Asombro</vt:lpstr>
      <vt:lpstr>Oración</vt:lpstr>
      <vt:lpstr>El Espíritu Santo</vt:lpstr>
      <vt:lpstr>PowerPoint Presentation</vt:lpstr>
      <vt:lpstr>El juicio de la verdad</vt:lpstr>
      <vt:lpstr>PowerPoint Presentation</vt:lpstr>
      <vt:lpstr>La cuestión en el Cuarto Evangelio: ¿Es Jesús el Mesías o no?</vt:lpstr>
      <vt:lpstr>PowerPoint Presentation</vt:lpstr>
      <vt:lpstr>La ironía final fue que aquellos que juzgaron a Jesús también serían juzgados por él.</vt:lpstr>
      <vt:lpstr>PowerPoint Presentation</vt:lpstr>
      <vt:lpstr>Conceptos de fe Respecto a la fe en Jesús, en el Cuarto Evangelio se distinguen varios grupos:</vt:lpstr>
      <vt:lpstr>Estos grupos bien pueden reflejar tensiones en la comunidad cristiana en el tiempo en que se escribió el Cuarto Evangelio (es decir, es axiomático que, entre la variedad de materiales, el autor habría escogido aquellos más relevantes para su audiencia).</vt:lpstr>
      <vt:lpstr>      La Torá, el Templo y las Fiestas</vt:lpstr>
      <vt:lpstr>PowerPoint Presentation</vt:lpstr>
      <vt:lpstr>   Señales, curaciones y milagros de la naturaleza</vt:lpstr>
      <vt:lpstr>  El Paracleto</vt:lpstr>
      <vt:lpstr>PowerPoint Presentation</vt:lpstr>
      <vt:lpstr>PowerPoint Presentation</vt:lpstr>
      <vt:lpstr>Escatología</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DLewis</dc:creator>
  <cp:lastModifiedBy>Daniel Lewis</cp:lastModifiedBy>
  <cp:revision>3</cp:revision>
  <dcterms:modified xsi:type="dcterms:W3CDTF">2025-02-19T12:33:15Z</dcterms:modified>
</cp:coreProperties>
</file>