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0.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3.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4.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5.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6.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56" r:id="rId4"/>
    <p:sldMasterId id="2147483776" r:id="rId5"/>
    <p:sldMasterId id="2147483791" r:id="rId6"/>
    <p:sldMasterId id="2147483807" r:id="rId7"/>
    <p:sldMasterId id="2147483825" r:id="rId8"/>
    <p:sldMasterId id="2147483840" r:id="rId9"/>
    <p:sldMasterId id="2147483872" r:id="rId10"/>
    <p:sldMasterId id="2147483894" r:id="rId11"/>
    <p:sldMasterId id="2147483907" r:id="rId12"/>
    <p:sldMasterId id="2147483929" r:id="rId13"/>
    <p:sldMasterId id="2147483987" r:id="rId14"/>
    <p:sldMasterId id="2147484005" r:id="rId15"/>
    <p:sldMasterId id="2147484019" r:id="rId16"/>
    <p:sldMasterId id="2147484033" r:id="rId17"/>
    <p:sldMasterId id="2147484046" r:id="rId18"/>
    <p:sldMasterId id="2147484066" r:id="rId19"/>
    <p:sldMasterId id="2147484198" r:id="rId20"/>
    <p:sldMasterId id="2147484210" r:id="rId21"/>
  </p:sldMasterIdLst>
  <p:notesMasterIdLst>
    <p:notesMasterId r:id="rId103"/>
  </p:notesMasterIdLst>
  <p:handoutMasterIdLst>
    <p:handoutMasterId r:id="rId104"/>
  </p:handoutMasterIdLst>
  <p:sldIdLst>
    <p:sldId id="304" r:id="rId22"/>
    <p:sldId id="2806" r:id="rId23"/>
    <p:sldId id="2807" r:id="rId24"/>
    <p:sldId id="2819" r:id="rId25"/>
    <p:sldId id="2820" r:id="rId26"/>
    <p:sldId id="2821" r:id="rId27"/>
    <p:sldId id="2814" r:id="rId28"/>
    <p:sldId id="2824" r:id="rId29"/>
    <p:sldId id="330" r:id="rId30"/>
    <p:sldId id="347" r:id="rId31"/>
    <p:sldId id="2826" r:id="rId32"/>
    <p:sldId id="360" r:id="rId33"/>
    <p:sldId id="2828" r:id="rId34"/>
    <p:sldId id="361" r:id="rId35"/>
    <p:sldId id="2829" r:id="rId36"/>
    <p:sldId id="2830" r:id="rId37"/>
    <p:sldId id="2831" r:id="rId38"/>
    <p:sldId id="375" r:id="rId39"/>
    <p:sldId id="2834" r:id="rId40"/>
    <p:sldId id="2833" r:id="rId41"/>
    <p:sldId id="444" r:id="rId42"/>
    <p:sldId id="308" r:id="rId43"/>
    <p:sldId id="439" r:id="rId44"/>
    <p:sldId id="296" r:id="rId45"/>
    <p:sldId id="445" r:id="rId46"/>
    <p:sldId id="446" r:id="rId47"/>
    <p:sldId id="447" r:id="rId48"/>
    <p:sldId id="320" r:id="rId49"/>
    <p:sldId id="448" r:id="rId50"/>
    <p:sldId id="449" r:id="rId51"/>
    <p:sldId id="441" r:id="rId52"/>
    <p:sldId id="440" r:id="rId53"/>
    <p:sldId id="442" r:id="rId54"/>
    <p:sldId id="443" r:id="rId55"/>
    <p:sldId id="450" r:id="rId56"/>
    <p:sldId id="452" r:id="rId57"/>
    <p:sldId id="453" r:id="rId58"/>
    <p:sldId id="451" r:id="rId59"/>
    <p:sldId id="454" r:id="rId60"/>
    <p:sldId id="455" r:id="rId61"/>
    <p:sldId id="456" r:id="rId62"/>
    <p:sldId id="282" r:id="rId63"/>
    <p:sldId id="457" r:id="rId64"/>
    <p:sldId id="2653" r:id="rId65"/>
    <p:sldId id="2654" r:id="rId66"/>
    <p:sldId id="285" r:id="rId67"/>
    <p:sldId id="316" r:id="rId68"/>
    <p:sldId id="317" r:id="rId69"/>
    <p:sldId id="2702" r:id="rId70"/>
    <p:sldId id="2652" r:id="rId71"/>
    <p:sldId id="504" r:id="rId72"/>
    <p:sldId id="2623" r:id="rId73"/>
    <p:sldId id="506" r:id="rId74"/>
    <p:sldId id="507" r:id="rId75"/>
    <p:sldId id="525" r:id="rId76"/>
    <p:sldId id="527" r:id="rId77"/>
    <p:sldId id="271" r:id="rId78"/>
    <p:sldId id="2615" r:id="rId79"/>
    <p:sldId id="293" r:id="rId80"/>
    <p:sldId id="272" r:id="rId81"/>
    <p:sldId id="751" r:id="rId82"/>
    <p:sldId id="750" r:id="rId83"/>
    <p:sldId id="318" r:id="rId84"/>
    <p:sldId id="2639" r:id="rId85"/>
    <p:sldId id="505" r:id="rId86"/>
    <p:sldId id="492" r:id="rId87"/>
    <p:sldId id="2650" r:id="rId88"/>
    <p:sldId id="265" r:id="rId89"/>
    <p:sldId id="314" r:id="rId90"/>
    <p:sldId id="329" r:id="rId91"/>
    <p:sldId id="266" r:id="rId92"/>
    <p:sldId id="267" r:id="rId93"/>
    <p:sldId id="307" r:id="rId94"/>
    <p:sldId id="2663" r:id="rId95"/>
    <p:sldId id="2664" r:id="rId96"/>
    <p:sldId id="2665" r:id="rId97"/>
    <p:sldId id="2666" r:id="rId98"/>
    <p:sldId id="2667" r:id="rId99"/>
    <p:sldId id="284" r:id="rId100"/>
    <p:sldId id="418" r:id="rId101"/>
    <p:sldId id="419" r:id="rId102"/>
  </p:sldIdLst>
  <p:sldSz cx="12188825" cy="6858000"/>
  <p:notesSz cx="7053263" cy="9309100"/>
  <p:embeddedFontLst>
    <p:embeddedFont>
      <p:font typeface="Agency FB" panose="020B0503020202020204" pitchFamily="34" charset="0"/>
      <p:regular r:id="rId105"/>
      <p:bold r:id="rId106"/>
    </p:embeddedFont>
    <p:embeddedFont>
      <p:font typeface="Aptos Narrow" panose="020B0004020202020204" pitchFamily="34" charset="0"/>
      <p:regular r:id="rId107"/>
      <p:bold r:id="rId108"/>
      <p:italic r:id="rId109"/>
      <p:boldItalic r:id="rId110"/>
    </p:embeddedFont>
    <p:embeddedFont>
      <p:font typeface="Arial Narrow" panose="020B0606020202030204" pitchFamily="34" charset="0"/>
      <p:regular r:id="rId111"/>
      <p:bold r:id="rId112"/>
      <p:italic r:id="rId113"/>
      <p:boldItalic r:id="rId114"/>
    </p:embeddedFont>
    <p:embeddedFont>
      <p:font typeface="Arial Rounded MT Bold" panose="020F0704030504030204" pitchFamily="34" charset="0"/>
      <p:regular r:id="rId115"/>
    </p:embeddedFont>
    <p:embeddedFont>
      <p:font typeface="Baskerville Old Face" panose="02020602080505020303" pitchFamily="18" charset="0"/>
      <p:regular r:id="rId116"/>
    </p:embeddedFont>
    <p:embeddedFont>
      <p:font typeface="Berlin Sans FB" panose="020E0602020502020306" pitchFamily="34" charset="0"/>
      <p:regular r:id="rId117"/>
      <p:bold r:id="rId118"/>
    </p:embeddedFont>
    <p:embeddedFont>
      <p:font typeface="Book Antiqua" panose="02040602050305030304" pitchFamily="18" charset="0"/>
      <p:regular r:id="rId119"/>
      <p:bold r:id="rId120"/>
      <p:italic r:id="rId121"/>
      <p:boldItalic r:id="rId122"/>
    </p:embeddedFont>
    <p:embeddedFont>
      <p:font typeface="Century" panose="02040604050505020304" pitchFamily="18" charset="0"/>
      <p:regular r:id="rId123"/>
    </p:embeddedFont>
    <p:embeddedFont>
      <p:font typeface="Century Gothic" panose="020B0502020202020204" pitchFamily="34" charset="0"/>
      <p:regular r:id="rId124"/>
      <p:bold r:id="rId125"/>
      <p:italic r:id="rId126"/>
      <p:boldItalic r:id="rId127"/>
    </p:embeddedFont>
    <p:embeddedFont>
      <p:font typeface="Century Schoolbook" panose="02040604050505020304" pitchFamily="18" charset="0"/>
      <p:regular r:id="rId128"/>
      <p:bold r:id="rId129"/>
      <p:italic r:id="rId130"/>
      <p:boldItalic r:id="rId131"/>
    </p:embeddedFont>
    <p:embeddedFont>
      <p:font typeface="Comic Sans MS" panose="030F0702030302020204" pitchFamily="66" charset="0"/>
      <p:regular r:id="rId132"/>
      <p:bold r:id="rId133"/>
      <p:italic r:id="rId134"/>
      <p:boldItalic r:id="rId135"/>
    </p:embeddedFont>
    <p:embeddedFont>
      <p:font typeface="Constantia" panose="02030602050306030303" pitchFamily="18" charset="0"/>
      <p:regular r:id="rId136"/>
      <p:bold r:id="rId137"/>
      <p:italic r:id="rId138"/>
      <p:boldItalic r:id="rId139"/>
    </p:embeddedFont>
    <p:embeddedFont>
      <p:font typeface="Corbel" panose="020B0503020204020204" pitchFamily="34" charset="0"/>
      <p:regular r:id="rId140"/>
      <p:bold r:id="rId141"/>
      <p:italic r:id="rId142"/>
      <p:boldItalic r:id="rId143"/>
    </p:embeddedFont>
    <p:embeddedFont>
      <p:font typeface="Eras Bold ITC" panose="020B0907030504020204" pitchFamily="34" charset="0"/>
      <p:regular r:id="rId144"/>
    </p:embeddedFont>
    <p:embeddedFont>
      <p:font typeface="Eras Demi ITC" panose="020B0805030504020804" pitchFamily="34" charset="0"/>
      <p:regular r:id="rId145"/>
    </p:embeddedFont>
    <p:embeddedFont>
      <p:font typeface="Freestyle Script" panose="030804020302050B0404" pitchFamily="66" charset="0"/>
      <p:regular r:id="rId146"/>
    </p:embeddedFont>
    <p:embeddedFont>
      <p:font typeface="Garamond" panose="02020404030301010803" pitchFamily="18" charset="0"/>
      <p:regular r:id="rId147"/>
      <p:bold r:id="rId148"/>
      <p:italic r:id="rId149"/>
    </p:embeddedFont>
    <p:embeddedFont>
      <p:font typeface="Georgia" panose="02040502050405020303" pitchFamily="18" charset="0"/>
      <p:regular r:id="rId150"/>
      <p:bold r:id="rId151"/>
      <p:italic r:id="rId152"/>
      <p:boldItalic r:id="rId153"/>
    </p:embeddedFont>
    <p:embeddedFont>
      <p:font typeface="Gill Sans MT" panose="020B0502020104020203" pitchFamily="34" charset="0"/>
      <p:regular r:id="rId154"/>
      <p:bold r:id="rId155"/>
      <p:italic r:id="rId156"/>
      <p:boldItalic r:id="rId157"/>
    </p:embeddedFont>
    <p:embeddedFont>
      <p:font typeface="Goudy Old Style" panose="02020502050305020303" pitchFamily="18" charset="0"/>
      <p:regular r:id="rId158"/>
      <p:bold r:id="rId159"/>
      <p:italic r:id="rId160"/>
    </p:embeddedFont>
    <p:embeddedFont>
      <p:font typeface="Greekth" panose="02020803070505020304" pitchFamily="18" charset="0"/>
      <p:bold r:id="rId161"/>
    </p:embeddedFont>
    <p:embeddedFont>
      <p:font typeface="Impact" panose="020B0806030902050204" pitchFamily="34" charset="0"/>
      <p:regular r:id="rId162"/>
    </p:embeddedFont>
    <p:embeddedFont>
      <p:font typeface="Lucida Sans Unicode" panose="020B0602030504020204" pitchFamily="34" charset="0"/>
      <p:regular r:id="rId163"/>
    </p:embeddedFont>
    <p:embeddedFont>
      <p:font typeface="Monotype Corsiva" panose="03010101010201010101" pitchFamily="66" charset="0"/>
      <p:italic r:id="rId164"/>
    </p:embeddedFont>
    <p:embeddedFont>
      <p:font typeface="Narkisim" panose="020E0502050101010101" pitchFamily="34" charset="-79"/>
      <p:regular r:id="rId165"/>
    </p:embeddedFont>
    <p:embeddedFont>
      <p:font typeface="Old English Text MT" panose="03040902040508030806" pitchFamily="66" charset="0"/>
      <p:regular r:id="rId166"/>
    </p:embeddedFont>
    <p:embeddedFont>
      <p:font typeface="Papyrus" panose="03070502060502030205" pitchFamily="66" charset="0"/>
      <p:regular r:id="rId167"/>
    </p:embeddedFont>
    <p:embeddedFont>
      <p:font typeface="Pristina" panose="03060402040406080204" pitchFamily="66" charset="0"/>
      <p:regular r:id="rId168"/>
    </p:embeddedFont>
    <p:embeddedFont>
      <p:font typeface="Rockwell" panose="02060603020205020403" pitchFamily="18" charset="0"/>
      <p:regular r:id="rId169"/>
      <p:bold r:id="rId170"/>
      <p:italic r:id="rId171"/>
      <p:boldItalic r:id="rId172"/>
    </p:embeddedFont>
    <p:embeddedFont>
      <p:font typeface="Rockwell Extra Bold" panose="02060903040505020403" pitchFamily="18" charset="0"/>
      <p:bold r:id="rId173"/>
    </p:embeddedFont>
    <p:embeddedFont>
      <p:font typeface="Showcard Gothic" panose="04020904020102020604" pitchFamily="82" charset="0"/>
      <p:regular r:id="rId174"/>
    </p:embeddedFont>
    <p:embeddedFont>
      <p:font typeface="Tahoma" panose="020B0604030504040204" pitchFamily="34" charset="0"/>
      <p:regular r:id="rId175"/>
      <p:bold r:id="rId176"/>
    </p:embeddedFont>
    <p:embeddedFont>
      <p:font typeface="Trebuchet MS" panose="020B0603020202020204" pitchFamily="34" charset="0"/>
      <p:regular r:id="rId177"/>
      <p:bold r:id="rId178"/>
      <p:italic r:id="rId179"/>
      <p:boldItalic r:id="rId180"/>
    </p:embeddedFont>
    <p:embeddedFont>
      <p:font typeface="Wingdings 2" panose="05020102010507070707" pitchFamily="18" charset="2"/>
      <p:regular r:id="rId181"/>
    </p:embeddedFont>
    <p:embeddedFont>
      <p:font typeface="Wingdings 3" panose="05040102010807070707" pitchFamily="18" charset="2"/>
      <p:regular r:id="rId1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B0A58A"/>
    <a:srgbClr val="FFFFCC"/>
    <a:srgbClr val="663300"/>
    <a:srgbClr val="E1E2C8"/>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412" autoAdjust="0"/>
  </p:normalViewPr>
  <p:slideViewPr>
    <p:cSldViewPr>
      <p:cViewPr varScale="1">
        <p:scale>
          <a:sx n="94" d="100"/>
          <a:sy n="94" d="100"/>
        </p:scale>
        <p:origin x="432" y="96"/>
      </p:cViewPr>
      <p:guideLst>
        <p:guide pos="3839"/>
        <p:guide orient="horz" pos="2160"/>
      </p:guideLst>
    </p:cSldViewPr>
  </p:slideViewPr>
  <p:outlineViewPr>
    <p:cViewPr>
      <p:scale>
        <a:sx n="33" d="100"/>
        <a:sy n="33" d="100"/>
      </p:scale>
      <p:origin x="0" y="-20612"/>
    </p:cViewPr>
  </p:outlineViewPr>
  <p:notesTextViewPr>
    <p:cViewPr>
      <p:scale>
        <a:sx n="100" d="100"/>
        <a:sy n="100" d="100"/>
      </p:scale>
      <p:origin x="0" y="0"/>
    </p:cViewPr>
  </p:notesTextViewPr>
  <p:sorterViewPr>
    <p:cViewPr>
      <p:scale>
        <a:sx n="100" d="100"/>
        <a:sy n="100" d="100"/>
      </p:scale>
      <p:origin x="0" y="-5880"/>
    </p:cViewPr>
  </p:sorterViewPr>
  <p:notesViewPr>
    <p:cSldViewPr showGuides="1">
      <p:cViewPr varScale="1">
        <p:scale>
          <a:sx n="63" d="100"/>
          <a:sy n="63" d="100"/>
        </p:scale>
        <p:origin x="2838" y="108"/>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3.fntdata"/><Relationship Id="rId21" Type="http://schemas.openxmlformats.org/officeDocument/2006/relationships/slideMaster" Target="slideMasters/slideMaster18.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font" Target="fonts/font34.fntdata"/><Relationship Id="rId159" Type="http://schemas.openxmlformats.org/officeDocument/2006/relationships/font" Target="fonts/font55.fntdata"/><Relationship Id="rId170" Type="http://schemas.openxmlformats.org/officeDocument/2006/relationships/font" Target="fonts/font66.fntdata"/><Relationship Id="rId107" Type="http://schemas.openxmlformats.org/officeDocument/2006/relationships/font" Target="fonts/font3.fntdata"/><Relationship Id="rId11" Type="http://schemas.openxmlformats.org/officeDocument/2006/relationships/slideMaster" Target="slideMasters/slideMaster8.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font" Target="fonts/font24.fntdata"/><Relationship Id="rId149" Type="http://schemas.openxmlformats.org/officeDocument/2006/relationships/font" Target="fonts/font45.fntdata"/><Relationship Id="rId5" Type="http://schemas.openxmlformats.org/officeDocument/2006/relationships/slideMaster" Target="slideMasters/slideMaster2.xml"/><Relationship Id="rId95" Type="http://schemas.openxmlformats.org/officeDocument/2006/relationships/slide" Target="slides/slide74.xml"/><Relationship Id="rId160" Type="http://schemas.openxmlformats.org/officeDocument/2006/relationships/font" Target="fonts/font56.fntdata"/><Relationship Id="rId181" Type="http://schemas.openxmlformats.org/officeDocument/2006/relationships/font" Target="fonts/font77.fntdata"/><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font" Target="fonts/font14.fntdata"/><Relationship Id="rId139" Type="http://schemas.openxmlformats.org/officeDocument/2006/relationships/font" Target="fonts/font35.fntdata"/><Relationship Id="rId85" Type="http://schemas.openxmlformats.org/officeDocument/2006/relationships/slide" Target="slides/slide64.xml"/><Relationship Id="rId150" Type="http://schemas.openxmlformats.org/officeDocument/2006/relationships/font" Target="fonts/font46.fntdata"/><Relationship Id="rId171" Type="http://schemas.openxmlformats.org/officeDocument/2006/relationships/font" Target="fonts/font67.fntdata"/><Relationship Id="rId12" Type="http://schemas.openxmlformats.org/officeDocument/2006/relationships/slideMaster" Target="slideMasters/slideMaster9.xml"/><Relationship Id="rId33" Type="http://schemas.openxmlformats.org/officeDocument/2006/relationships/slide" Target="slides/slide12.xml"/><Relationship Id="rId108" Type="http://schemas.openxmlformats.org/officeDocument/2006/relationships/font" Target="fonts/font4.fntdata"/><Relationship Id="rId129" Type="http://schemas.openxmlformats.org/officeDocument/2006/relationships/font" Target="fonts/font25.fntdata"/><Relationship Id="rId54" Type="http://schemas.openxmlformats.org/officeDocument/2006/relationships/slide" Target="slides/slide33.xml"/><Relationship Id="rId75" Type="http://schemas.openxmlformats.org/officeDocument/2006/relationships/slide" Target="slides/slide54.xml"/><Relationship Id="rId96" Type="http://schemas.openxmlformats.org/officeDocument/2006/relationships/slide" Target="slides/slide75.xml"/><Relationship Id="rId140" Type="http://schemas.openxmlformats.org/officeDocument/2006/relationships/font" Target="fonts/font36.fntdata"/><Relationship Id="rId161" Type="http://schemas.openxmlformats.org/officeDocument/2006/relationships/font" Target="fonts/font57.fntdata"/><Relationship Id="rId182" Type="http://schemas.openxmlformats.org/officeDocument/2006/relationships/font" Target="fonts/font78.fntdata"/><Relationship Id="rId6" Type="http://schemas.openxmlformats.org/officeDocument/2006/relationships/slideMaster" Target="slideMasters/slideMaster3.xml"/><Relationship Id="rId23" Type="http://schemas.openxmlformats.org/officeDocument/2006/relationships/slide" Target="slides/slide2.xml"/><Relationship Id="rId119" Type="http://schemas.openxmlformats.org/officeDocument/2006/relationships/font" Target="fonts/font15.fntdata"/><Relationship Id="rId44" Type="http://schemas.openxmlformats.org/officeDocument/2006/relationships/slide" Target="slides/slide23.xml"/><Relationship Id="rId65" Type="http://schemas.openxmlformats.org/officeDocument/2006/relationships/slide" Target="slides/slide44.xml"/><Relationship Id="rId86" Type="http://schemas.openxmlformats.org/officeDocument/2006/relationships/slide" Target="slides/slide65.xml"/><Relationship Id="rId130" Type="http://schemas.openxmlformats.org/officeDocument/2006/relationships/font" Target="fonts/font26.fntdata"/><Relationship Id="rId151" Type="http://schemas.openxmlformats.org/officeDocument/2006/relationships/font" Target="fonts/font47.fntdata"/><Relationship Id="rId172" Type="http://schemas.openxmlformats.org/officeDocument/2006/relationships/font" Target="fonts/font68.fntdata"/><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109" Type="http://schemas.openxmlformats.org/officeDocument/2006/relationships/font" Target="fonts/font5.fntdata"/><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handoutMaster" Target="handoutMasters/handoutMaster1.xml"/><Relationship Id="rId120" Type="http://schemas.openxmlformats.org/officeDocument/2006/relationships/font" Target="fonts/font16.fntdata"/><Relationship Id="rId125" Type="http://schemas.openxmlformats.org/officeDocument/2006/relationships/font" Target="fonts/font21.fntdata"/><Relationship Id="rId141" Type="http://schemas.openxmlformats.org/officeDocument/2006/relationships/font" Target="fonts/font37.fntdata"/><Relationship Id="rId146" Type="http://schemas.openxmlformats.org/officeDocument/2006/relationships/font" Target="fonts/font42.fntdata"/><Relationship Id="rId167" Type="http://schemas.openxmlformats.org/officeDocument/2006/relationships/font" Target="fonts/font63.fntdata"/><Relationship Id="rId7" Type="http://schemas.openxmlformats.org/officeDocument/2006/relationships/slideMaster" Target="slideMasters/slideMaster4.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font" Target="fonts/font58.fntdata"/><Relationship Id="rId18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font" Target="fonts/font6.fntdata"/><Relationship Id="rId115" Type="http://schemas.openxmlformats.org/officeDocument/2006/relationships/font" Target="fonts/font11.fntdata"/><Relationship Id="rId131" Type="http://schemas.openxmlformats.org/officeDocument/2006/relationships/font" Target="fonts/font27.fntdata"/><Relationship Id="rId136" Type="http://schemas.openxmlformats.org/officeDocument/2006/relationships/font" Target="fonts/font32.fntdata"/><Relationship Id="rId157" Type="http://schemas.openxmlformats.org/officeDocument/2006/relationships/font" Target="fonts/font53.fntdata"/><Relationship Id="rId178" Type="http://schemas.openxmlformats.org/officeDocument/2006/relationships/font" Target="fonts/font74.fntdata"/><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font" Target="fonts/font48.fntdata"/><Relationship Id="rId173" Type="http://schemas.openxmlformats.org/officeDocument/2006/relationships/font" Target="fonts/font69.fntdata"/><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font" Target="fonts/font1.fntdata"/><Relationship Id="rId126" Type="http://schemas.openxmlformats.org/officeDocument/2006/relationships/font" Target="fonts/font22.fntdata"/><Relationship Id="rId147" Type="http://schemas.openxmlformats.org/officeDocument/2006/relationships/font" Target="fonts/font43.fntdata"/><Relationship Id="rId168" Type="http://schemas.openxmlformats.org/officeDocument/2006/relationships/font" Target="fonts/font64.fntdata"/><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font" Target="fonts/font17.fntdata"/><Relationship Id="rId142" Type="http://schemas.openxmlformats.org/officeDocument/2006/relationships/font" Target="fonts/font38.fntdata"/><Relationship Id="rId163" Type="http://schemas.openxmlformats.org/officeDocument/2006/relationships/font" Target="fonts/font59.fntdata"/><Relationship Id="rId184"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font" Target="fonts/font12.fntdata"/><Relationship Id="rId137" Type="http://schemas.openxmlformats.org/officeDocument/2006/relationships/font" Target="fonts/font33.fntdata"/><Relationship Id="rId158" Type="http://schemas.openxmlformats.org/officeDocument/2006/relationships/font" Target="fonts/font54.fntdata"/><Relationship Id="rId20" Type="http://schemas.openxmlformats.org/officeDocument/2006/relationships/slideMaster" Target="slideMasters/slideMaster17.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font" Target="fonts/font7.fntdata"/><Relationship Id="rId132" Type="http://schemas.openxmlformats.org/officeDocument/2006/relationships/font" Target="fonts/font28.fntdata"/><Relationship Id="rId153" Type="http://schemas.openxmlformats.org/officeDocument/2006/relationships/font" Target="fonts/font49.fntdata"/><Relationship Id="rId174" Type="http://schemas.openxmlformats.org/officeDocument/2006/relationships/font" Target="fonts/font70.fntdata"/><Relationship Id="rId179" Type="http://schemas.openxmlformats.org/officeDocument/2006/relationships/font" Target="fonts/font75.fntdata"/><Relationship Id="rId15" Type="http://schemas.openxmlformats.org/officeDocument/2006/relationships/slideMaster" Target="slideMasters/slideMaster12.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font" Target="fonts/font2.fntdata"/><Relationship Id="rId127" Type="http://schemas.openxmlformats.org/officeDocument/2006/relationships/font" Target="fonts/font23.fntdata"/><Relationship Id="rId10" Type="http://schemas.openxmlformats.org/officeDocument/2006/relationships/slideMaster" Target="slideMasters/slideMaster7.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font" Target="fonts/font18.fntdata"/><Relationship Id="rId143" Type="http://schemas.openxmlformats.org/officeDocument/2006/relationships/font" Target="fonts/font39.fntdata"/><Relationship Id="rId148" Type="http://schemas.openxmlformats.org/officeDocument/2006/relationships/font" Target="fonts/font44.fntdata"/><Relationship Id="rId164" Type="http://schemas.openxmlformats.org/officeDocument/2006/relationships/font" Target="fonts/font60.fntdata"/><Relationship Id="rId169" Type="http://schemas.openxmlformats.org/officeDocument/2006/relationships/font" Target="fonts/font65.fntdata"/><Relationship Id="rId18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font" Target="fonts/font76.fntdata"/><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font" Target="fonts/font8.fntdata"/><Relationship Id="rId133" Type="http://schemas.openxmlformats.org/officeDocument/2006/relationships/font" Target="fonts/font29.fntdata"/><Relationship Id="rId154" Type="http://schemas.openxmlformats.org/officeDocument/2006/relationships/font" Target="fonts/font50.fntdata"/><Relationship Id="rId175" Type="http://schemas.openxmlformats.org/officeDocument/2006/relationships/font" Target="fonts/font71.fntdata"/><Relationship Id="rId16" Type="http://schemas.openxmlformats.org/officeDocument/2006/relationships/slideMaster" Target="slideMasters/slideMaster13.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font" Target="fonts/font19.fntdata"/><Relationship Id="rId144" Type="http://schemas.openxmlformats.org/officeDocument/2006/relationships/font" Target="fonts/font40.fntdata"/><Relationship Id="rId90" Type="http://schemas.openxmlformats.org/officeDocument/2006/relationships/slide" Target="slides/slide69.xml"/><Relationship Id="rId165" Type="http://schemas.openxmlformats.org/officeDocument/2006/relationships/font" Target="fonts/font61.fntdata"/><Relationship Id="rId186" Type="http://schemas.openxmlformats.org/officeDocument/2006/relationships/tableStyles" Target="tableStyles.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font" Target="fonts/font9.fntdata"/><Relationship Id="rId134" Type="http://schemas.openxmlformats.org/officeDocument/2006/relationships/font" Target="fonts/font30.fntdata"/><Relationship Id="rId80" Type="http://schemas.openxmlformats.org/officeDocument/2006/relationships/slide" Target="slides/slide59.xml"/><Relationship Id="rId155" Type="http://schemas.openxmlformats.org/officeDocument/2006/relationships/font" Target="fonts/font51.fntdata"/><Relationship Id="rId176" Type="http://schemas.openxmlformats.org/officeDocument/2006/relationships/font" Target="fonts/font72.fntdata"/><Relationship Id="rId17" Type="http://schemas.openxmlformats.org/officeDocument/2006/relationships/slideMaster" Target="slideMasters/slideMaster14.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notesMaster" Target="notesMasters/notesMaster1.xml"/><Relationship Id="rId124" Type="http://schemas.openxmlformats.org/officeDocument/2006/relationships/font" Target="fonts/font20.fntdata"/><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font" Target="fonts/font41.fntdata"/><Relationship Id="rId166" Type="http://schemas.openxmlformats.org/officeDocument/2006/relationships/font" Target="fonts/font62.fntdata"/><Relationship Id="rId1" Type="http://schemas.openxmlformats.org/officeDocument/2006/relationships/customXml" Target="../customXml/item1.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font" Target="fonts/font10.fntdata"/><Relationship Id="rId60" Type="http://schemas.openxmlformats.org/officeDocument/2006/relationships/slide" Target="slides/slide39.xml"/><Relationship Id="rId81" Type="http://schemas.openxmlformats.org/officeDocument/2006/relationships/slide" Target="slides/slide60.xml"/><Relationship Id="rId135" Type="http://schemas.openxmlformats.org/officeDocument/2006/relationships/font" Target="fonts/font31.fntdata"/><Relationship Id="rId156" Type="http://schemas.openxmlformats.org/officeDocument/2006/relationships/font" Target="fonts/font52.fntdata"/><Relationship Id="rId177" Type="http://schemas.openxmlformats.org/officeDocument/2006/relationships/font" Target="fonts/font7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30E6E22E-288A-414B-A8DE-E4DBD03D5FC0}" type="datetimeFigureOut">
              <a:rPr lang="en-US"/>
              <a:t>4/1/2026</a:t>
            </a:fld>
            <a:endParaRPr dirty="0"/>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39A9AE7E-E0F9-4C51-AD9A-F4C3A6E23BBF}" type="datetimeFigureOut">
              <a:rPr lang="en-US"/>
              <a:t>4/1/2026</a:t>
            </a:fld>
            <a:endParaRPr dirty="0"/>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7" tIns="46749" rIns="93497" bIns="46749" rtlCol="0" anchor="ctr"/>
          <a:lstStyle/>
          <a:p>
            <a:endParaRPr dirty="0"/>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1</a:t>
            </a:fld>
            <a:endParaRPr lang="en-US" dirty="0"/>
          </a:p>
        </p:txBody>
      </p:sp>
    </p:spTree>
    <p:extLst>
      <p:ext uri="{BB962C8B-B14F-4D97-AF65-F5344CB8AC3E}">
        <p14:creationId xmlns:p14="http://schemas.microsoft.com/office/powerpoint/2010/main" val="356616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17261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2745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9172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70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8539" y="4800600"/>
            <a:ext cx="8913078"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8538" y="634965"/>
            <a:ext cx="8913078" cy="3854970"/>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8539" y="5367338"/>
            <a:ext cx="8913078" cy="493712"/>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F80802-1E5E-4F75-AD1B-3DFCC838B6BE}"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27957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8538" y="609600"/>
            <a:ext cx="8913077" cy="3117040"/>
          </a:xfrm>
        </p:spPr>
        <p:txBody>
          <a:bodyPr anchor="ctr">
            <a:normAutofit/>
          </a:bodyPr>
          <a:lstStyle>
            <a:lvl1pPr algn="l">
              <a:defRPr sz="4799" b="0" cap="none"/>
            </a:lvl1pPr>
          </a:lstStyle>
          <a:p>
            <a:r>
              <a:rPr lang="en-US"/>
              <a:t>Click to edit Master title style</a:t>
            </a:r>
            <a:endParaRPr lang="en-US" dirty="0"/>
          </a:p>
        </p:txBody>
      </p:sp>
      <p:sp>
        <p:nvSpPr>
          <p:cNvPr id="3" name="Text Placeholder 2"/>
          <p:cNvSpPr>
            <a:spLocks noGrp="1"/>
          </p:cNvSpPr>
          <p:nvPr>
            <p:ph type="body" idx="1"/>
          </p:nvPr>
        </p:nvSpPr>
        <p:spPr>
          <a:xfrm>
            <a:off x="2588538" y="4354046"/>
            <a:ext cx="8913077" cy="1555864"/>
          </a:xfrm>
        </p:spPr>
        <p:txBody>
          <a:bodyPr anchor="ctr">
            <a:normAutofit/>
          </a:bodyPr>
          <a:lstStyle>
            <a:lvl1pPr marL="0" indent="0" algn="l">
              <a:buNone/>
              <a:defRPr sz="17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D0D2E8-3DAC-4ED5-A811-9A3DC8DCC125}"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7" y="31781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674" y="3244140"/>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54713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207" y="609600"/>
            <a:ext cx="8391740" cy="2895600"/>
          </a:xfrm>
        </p:spPr>
        <p:txBody>
          <a:bodyPr anchor="ctr">
            <a:normAutofit/>
          </a:bodyPr>
          <a:lstStyle>
            <a:lvl1pPr algn="l">
              <a:defRPr sz="4799"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4159" y="3505200"/>
            <a:ext cx="7534591"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Text Placeholder 2"/>
          <p:cNvSpPr>
            <a:spLocks noGrp="1"/>
          </p:cNvSpPr>
          <p:nvPr>
            <p:ph type="body" idx="1"/>
          </p:nvPr>
        </p:nvSpPr>
        <p:spPr>
          <a:xfrm>
            <a:off x="2588538" y="4354046"/>
            <a:ext cx="8913077" cy="1555864"/>
          </a:xfrm>
        </p:spPr>
        <p:txBody>
          <a:bodyPr anchor="ctr">
            <a:normAutofit/>
          </a:bodyPr>
          <a:lstStyle>
            <a:lvl1pPr marL="0" indent="0" algn="l">
              <a:buNone/>
              <a:defRPr sz="17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71A730-A0A7-4FAE-BC22-FF74CA62F174}"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7" y="31781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674" y="3244140"/>
            <a:ext cx="779564" cy="365125"/>
          </a:xfrm>
        </p:spPr>
        <p:txBody>
          <a:bodyPr/>
          <a:lstStyle/>
          <a:p>
            <a:fld id="{D57F1E4F-1CFF-5643-939E-217C01CDF565}" type="slidenum">
              <a:rPr lang="en-US" dirty="0"/>
              <a:pPr/>
              <a:t>‹#›</a:t>
            </a:fld>
            <a:endParaRPr lang="en-US" dirty="0"/>
          </a:p>
        </p:txBody>
      </p:sp>
      <p:sp>
        <p:nvSpPr>
          <p:cNvPr id="14" name="TextBox 13"/>
          <p:cNvSpPr txBox="1"/>
          <p:nvPr/>
        </p:nvSpPr>
        <p:spPr>
          <a:xfrm>
            <a:off x="2467010" y="648005"/>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
        <p:nvSpPr>
          <p:cNvPr id="15" name="TextBox 14"/>
          <p:cNvSpPr txBox="1"/>
          <p:nvPr/>
        </p:nvSpPr>
        <p:spPr>
          <a:xfrm>
            <a:off x="11111958" y="290530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819603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8539" y="2438401"/>
            <a:ext cx="8913078" cy="2724845"/>
          </a:xfrm>
        </p:spPr>
        <p:txBody>
          <a:bodyPr anchor="b">
            <a:normAutofit/>
          </a:bodyPr>
          <a:lstStyle>
            <a:lvl1pPr algn="l">
              <a:defRPr sz="4799" b="0"/>
            </a:lvl1pPr>
          </a:lstStyle>
          <a:p>
            <a:r>
              <a:rPr lang="en-US"/>
              <a:t>Click to edit Master title style</a:t>
            </a:r>
            <a:endParaRPr lang="en-US" dirty="0"/>
          </a:p>
        </p:txBody>
      </p:sp>
      <p:sp>
        <p:nvSpPr>
          <p:cNvPr id="4" name="Text Placeholder 3"/>
          <p:cNvSpPr>
            <a:spLocks noGrp="1"/>
          </p:cNvSpPr>
          <p:nvPr>
            <p:ph type="body" sz="half" idx="2"/>
          </p:nvPr>
        </p:nvSpPr>
        <p:spPr>
          <a:xfrm>
            <a:off x="2588539" y="5181600"/>
            <a:ext cx="8913078"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54B7F822-8789-44CB-8541-D5FCC73DFBF5}"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506230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207" y="609600"/>
            <a:ext cx="8391740" cy="2895600"/>
          </a:xfrm>
        </p:spPr>
        <p:txBody>
          <a:bodyPr anchor="ctr">
            <a:normAutofit/>
          </a:bodyPr>
          <a:lstStyle>
            <a:lvl1pPr algn="l">
              <a:defRPr sz="4799"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8538" y="4343400"/>
            <a:ext cx="8913078" cy="838200"/>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4" name="Text Placeholder 3"/>
          <p:cNvSpPr>
            <a:spLocks noGrp="1"/>
          </p:cNvSpPr>
          <p:nvPr>
            <p:ph type="body" sz="half" idx="2"/>
          </p:nvPr>
        </p:nvSpPr>
        <p:spPr>
          <a:xfrm>
            <a:off x="2588539" y="5181600"/>
            <a:ext cx="8913078"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FFED3C1-31E4-41C3-AD7E-00C73C6FD257}"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D57F1E4F-1CFF-5643-939E-217C01CDF565}" type="slidenum">
              <a:rPr lang="en-US" dirty="0"/>
              <a:pPr/>
              <a:t>‹#›</a:t>
            </a:fld>
            <a:endParaRPr lang="en-US" dirty="0"/>
          </a:p>
        </p:txBody>
      </p:sp>
      <p:sp>
        <p:nvSpPr>
          <p:cNvPr id="17" name="TextBox 16"/>
          <p:cNvSpPr txBox="1"/>
          <p:nvPr/>
        </p:nvSpPr>
        <p:spPr>
          <a:xfrm>
            <a:off x="2467010" y="648005"/>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
        <p:nvSpPr>
          <p:cNvPr id="18" name="TextBox 17"/>
          <p:cNvSpPr txBox="1"/>
          <p:nvPr/>
        </p:nvSpPr>
        <p:spPr>
          <a:xfrm>
            <a:off x="11111958" y="290530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255655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8538" y="627407"/>
            <a:ext cx="8913077" cy="2880020"/>
          </a:xfrm>
        </p:spPr>
        <p:txBody>
          <a:bodyPr anchor="ctr">
            <a:normAutofit/>
          </a:bodyPr>
          <a:lstStyle>
            <a:lvl1pPr algn="l">
              <a:defRPr sz="4799" b="0"/>
            </a:lvl1pPr>
          </a:lstStyle>
          <a:p>
            <a:r>
              <a:rPr lang="en-US"/>
              <a:t>Click to edit Master title style</a:t>
            </a:r>
            <a:endParaRPr lang="en-US" dirty="0"/>
          </a:p>
        </p:txBody>
      </p:sp>
      <p:sp>
        <p:nvSpPr>
          <p:cNvPr id="21" name="Text Placeholder 9"/>
          <p:cNvSpPr>
            <a:spLocks noGrp="1"/>
          </p:cNvSpPr>
          <p:nvPr>
            <p:ph type="body" sz="quarter" idx="13"/>
          </p:nvPr>
        </p:nvSpPr>
        <p:spPr>
          <a:xfrm>
            <a:off x="2588538" y="4343400"/>
            <a:ext cx="8913078" cy="838200"/>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4" name="Text Placeholder 3"/>
          <p:cNvSpPr>
            <a:spLocks noGrp="1"/>
          </p:cNvSpPr>
          <p:nvPr>
            <p:ph type="body" sz="half" idx="2"/>
          </p:nvPr>
        </p:nvSpPr>
        <p:spPr>
          <a:xfrm>
            <a:off x="2588539" y="5181600"/>
            <a:ext cx="8913078"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3463B326-77DF-4BC2-B090-2C4783911A67}"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49095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4581-A275-40C4-83E0-D84CDAFE1233}"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15925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2392" y="627406"/>
            <a:ext cx="2207026"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8538" y="627406"/>
            <a:ext cx="6475313"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297FC-7A2D-40F3-8683-32B577EB527B}"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59452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243638"/>
            <a:ext cx="2844059" cy="457200"/>
          </a:xfrm>
        </p:spPr>
        <p:txBody>
          <a:bodyPr/>
          <a:lstStyle>
            <a:lvl1pPr>
              <a:defRPr/>
            </a:lvl1pPr>
          </a:lstStyle>
          <a:p>
            <a:fld id="{B48F0697-D822-4A0B-8478-A4926866BF32}" type="datetime1">
              <a:rPr lang="en-US" altLang="en-US" smtClean="0"/>
              <a:t>4/1/2026</a:t>
            </a:fld>
            <a:endParaRPr lang="en-US" altLang="en-US"/>
          </a:p>
        </p:txBody>
      </p:sp>
      <p:sp>
        <p:nvSpPr>
          <p:cNvPr id="6" name="Footer Placeholder 5"/>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5325" y="6243638"/>
            <a:ext cx="2844059" cy="457200"/>
          </a:xfrm>
        </p:spPr>
        <p:txBody>
          <a:bodyPr/>
          <a:lstStyle>
            <a:lvl1pPr>
              <a:defRPr/>
            </a:lvl1pPr>
          </a:lstStyle>
          <a:p>
            <a:fld id="{30E87EE9-7E76-4E33-8772-9029F74C8BA8}" type="slidenum">
              <a:rPr lang="en-US" altLang="en-US"/>
              <a:pPr/>
              <a:t>‹#›</a:t>
            </a:fld>
            <a:endParaRPr lang="en-US" altLang="en-US"/>
          </a:p>
        </p:txBody>
      </p:sp>
    </p:spTree>
    <p:extLst>
      <p:ext uri="{BB962C8B-B14F-4D97-AF65-F5344CB8AC3E}">
        <p14:creationId xmlns:p14="http://schemas.microsoft.com/office/powerpoint/2010/main" val="21977440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5325" y="6243638"/>
            <a:ext cx="2844059" cy="457200"/>
          </a:xfrm>
        </p:spPr>
        <p:txBody>
          <a:bodyPr/>
          <a:lstStyle>
            <a:lvl1pPr>
              <a:defRPr/>
            </a:lvl1pPr>
          </a:lstStyle>
          <a:p>
            <a:fld id="{1BD79D8C-487A-4E59-848C-890AB694A678}" type="slidenum">
              <a:rPr lang="en-US" altLang="en-US"/>
              <a:pPr/>
              <a:t>‹#›</a:t>
            </a:fld>
            <a:endParaRPr lang="en-US" altLang="en-US"/>
          </a:p>
        </p:txBody>
      </p:sp>
    </p:spTree>
    <p:extLst>
      <p:ext uri="{BB962C8B-B14F-4D97-AF65-F5344CB8AC3E}">
        <p14:creationId xmlns:p14="http://schemas.microsoft.com/office/powerpoint/2010/main" val="355707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5325" y="6243638"/>
            <a:ext cx="2844059" cy="457200"/>
          </a:xfrm>
        </p:spPr>
        <p:txBody>
          <a:bodyPr/>
          <a:lstStyle>
            <a:lvl1pPr>
              <a:defRPr/>
            </a:lvl1pPr>
          </a:lstStyle>
          <a:p>
            <a:fld id="{CE0EE932-E7B4-4E54-A77D-BED8DF3338A3}" type="slidenum">
              <a:rPr lang="en-US" altLang="en-US"/>
              <a:pPr/>
              <a:t>‹#›</a:t>
            </a:fld>
            <a:endParaRPr lang="en-US" altLang="en-US"/>
          </a:p>
        </p:txBody>
      </p:sp>
    </p:spTree>
    <p:extLst>
      <p:ext uri="{BB962C8B-B14F-4D97-AF65-F5344CB8AC3E}">
        <p14:creationId xmlns:p14="http://schemas.microsoft.com/office/powerpoint/2010/main" val="18947463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2"/>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5325" y="6243638"/>
            <a:ext cx="2844059" cy="457200"/>
          </a:xfrm>
        </p:spPr>
        <p:txBody>
          <a:bodyPr/>
          <a:lstStyle>
            <a:lvl1pPr>
              <a:defRPr/>
            </a:lvl1pPr>
          </a:lstStyle>
          <a:p>
            <a:fld id="{17438CE6-0616-440C-95AE-B8BA074C6A9E}" type="slidenum">
              <a:rPr lang="en-US" altLang="en-US"/>
              <a:pPr/>
              <a:t>‹#›</a:t>
            </a:fld>
            <a:endParaRPr lang="en-US" altLang="en-US"/>
          </a:p>
        </p:txBody>
      </p:sp>
    </p:spTree>
    <p:extLst>
      <p:ext uri="{BB962C8B-B14F-4D97-AF65-F5344CB8AC3E}">
        <p14:creationId xmlns:p14="http://schemas.microsoft.com/office/powerpoint/2010/main" val="41465860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quarter" idx="1"/>
          </p:nvPr>
        </p:nvSpPr>
        <p:spPr>
          <a:xfrm>
            <a:off x="609441" y="1600202"/>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441"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5325" y="6243638"/>
            <a:ext cx="2844059" cy="457200"/>
          </a:xfrm>
        </p:spPr>
        <p:txBody>
          <a:bodyPr/>
          <a:lstStyle>
            <a:lvl1pPr>
              <a:defRPr/>
            </a:lvl1pPr>
          </a:lstStyle>
          <a:p>
            <a:fld id="{F077C07F-8EC7-4E1E-BD95-F469FC437732}" type="slidenum">
              <a:rPr lang="en-US" altLang="en-US"/>
              <a:pPr/>
              <a:t>‹#›</a:t>
            </a:fld>
            <a:endParaRPr lang="en-US" altLang="en-US"/>
          </a:p>
        </p:txBody>
      </p:sp>
    </p:spTree>
    <p:extLst>
      <p:ext uri="{BB962C8B-B14F-4D97-AF65-F5344CB8AC3E}">
        <p14:creationId xmlns:p14="http://schemas.microsoft.com/office/powerpoint/2010/main" val="26205362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544" y="758952"/>
            <a:ext cx="9415867" cy="4041648"/>
          </a:xfrm>
        </p:spPr>
        <p:txBody>
          <a:bodyPr anchor="b">
            <a:normAutofit/>
          </a:bodyPr>
          <a:lstStyle>
            <a:lvl1pPr algn="l">
              <a:lnSpc>
                <a:spcPct val="85000"/>
              </a:lnSpc>
              <a:defRPr sz="7198"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544" y="4800600"/>
            <a:ext cx="9415867" cy="1691640"/>
          </a:xfrm>
        </p:spPr>
        <p:txBody>
          <a:bodyPr>
            <a:normAutofit/>
          </a:bodyPr>
          <a:lstStyle>
            <a:lvl1pPr marL="0" indent="0" algn="l">
              <a:buNone/>
              <a:defRPr sz="2199" baseline="0">
                <a:solidFill>
                  <a:schemeClr val="tx1">
                    <a:lumMod val="75000"/>
                  </a:schemeClr>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60ADF3C0-B1FB-42DC-B478-AF84C3CE5C3C}" type="datetime1">
              <a:rPr lang="en-US" smtClean="0"/>
              <a:t>4/1/2026</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0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312734"/>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EDD5F4-8AF8-46B9-B655-FECF27EF63FD}"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323015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544" y="758952"/>
            <a:ext cx="9415867" cy="4041648"/>
          </a:xfrm>
        </p:spPr>
        <p:txBody>
          <a:bodyPr anchor="b">
            <a:normAutofit/>
          </a:bodyPr>
          <a:lstStyle>
            <a:lvl1pPr>
              <a:lnSpc>
                <a:spcPct val="85000"/>
              </a:lnSpc>
              <a:defRPr sz="7198" b="0"/>
            </a:lvl1pPr>
          </a:lstStyle>
          <a:p>
            <a:r>
              <a:rPr lang="en-US"/>
              <a:t>Click to edit Master title style</a:t>
            </a:r>
          </a:p>
        </p:txBody>
      </p:sp>
      <p:sp>
        <p:nvSpPr>
          <p:cNvPr id="3" name="Text Placeholder 2"/>
          <p:cNvSpPr>
            <a:spLocks noGrp="1"/>
          </p:cNvSpPr>
          <p:nvPr>
            <p:ph type="body" idx="1"/>
          </p:nvPr>
        </p:nvSpPr>
        <p:spPr>
          <a:xfrm>
            <a:off x="1261544" y="4800600"/>
            <a:ext cx="9415867" cy="1691640"/>
          </a:xfrm>
        </p:spPr>
        <p:txBody>
          <a:bodyPr anchor="t">
            <a:normAutofit/>
          </a:bodyPr>
          <a:lstStyle>
            <a:lvl1pPr marL="0" indent="0">
              <a:buNone/>
              <a:defRPr sz="21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119408-9C27-42D0-A3E3-2484768A8F22}"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0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468206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543" y="1828801"/>
            <a:ext cx="4479393" cy="4351337"/>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4885" y="1828801"/>
            <a:ext cx="4479393" cy="4351337"/>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9DC33F-8D7B-46CC-9F59-1A17976147CE}"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67591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543" y="1713655"/>
            <a:ext cx="4479393" cy="731520"/>
          </a:xfrm>
        </p:spPr>
        <p:txBody>
          <a:bodyPr anchor="b">
            <a:normAutofit/>
          </a:bodyPr>
          <a:lstStyle>
            <a:lvl1pPr marL="0" indent="0">
              <a:spcBef>
                <a:spcPts val="0"/>
              </a:spcBef>
              <a:buNone/>
              <a:defRPr sz="1999" b="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543" y="2507550"/>
            <a:ext cx="4479393" cy="366465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4885" y="1713655"/>
            <a:ext cx="4479393" cy="731520"/>
          </a:xfrm>
        </p:spPr>
        <p:txBody>
          <a:bodyPr anchor="b">
            <a:normAutofit/>
          </a:bodyPr>
          <a:lstStyle>
            <a:lvl1pPr marL="0" indent="0">
              <a:lnSpc>
                <a:spcPct val="95000"/>
              </a:lnSpc>
              <a:spcBef>
                <a:spcPts val="0"/>
              </a:spcBef>
              <a:buNone/>
              <a:defRPr lang="en-US" sz="1999" b="0" kern="1200" dirty="0">
                <a:solidFill>
                  <a:schemeClr val="tx2"/>
                </a:solidFill>
                <a:latin typeface="+mn-lt"/>
                <a:ea typeface="+mn-ea"/>
                <a:cs typeface="+mn-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marL="0" lvl="0" indent="0" algn="l" defTabSz="914126" rtl="0" eaLnBrk="1" latinLnBrk="0" hangingPunct="1">
              <a:lnSpc>
                <a:spcPct val="90000"/>
              </a:lnSpc>
              <a:spcBef>
                <a:spcPts val="1999"/>
              </a:spcBef>
              <a:buFontTx/>
              <a:buNone/>
            </a:pPr>
            <a:r>
              <a:rPr lang="en-US"/>
              <a:t>Click to edit Master text styles</a:t>
            </a:r>
          </a:p>
        </p:txBody>
      </p:sp>
      <p:sp>
        <p:nvSpPr>
          <p:cNvPr id="6" name="Content Placeholder 5"/>
          <p:cNvSpPr>
            <a:spLocks noGrp="1"/>
          </p:cNvSpPr>
          <p:nvPr>
            <p:ph sz="quarter" idx="4"/>
          </p:nvPr>
        </p:nvSpPr>
        <p:spPr>
          <a:xfrm>
            <a:off x="6124885" y="2507550"/>
            <a:ext cx="4479393" cy="366465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82513A-523B-4CD2-9C8B-D457F28F4ABD}" type="datetime1">
              <a:rPr lang="en-US" smtClean="0"/>
              <a:t>4/1/2026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179367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548E7-81A7-49BE-B31E-01672C55CDBE}"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94762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8A03C-BA82-4F79-A730-B582D55F1D51}" type="datetime1">
              <a:rPr lang="en-US" smtClean="0"/>
              <a:t>4/1/2026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46705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CLASSICAL LITERATURE</a:t>
            </a:r>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029" y="457201"/>
            <a:ext cx="3199567" cy="1600197"/>
          </a:xfrm>
        </p:spPr>
        <p:txBody>
          <a:bodyPr anchor="b">
            <a:normAutofit/>
          </a:bodyPr>
          <a:lstStyle>
            <a:lvl1pPr>
              <a:defRPr sz="3199" b="0" baseline="0"/>
            </a:lvl1pPr>
          </a:lstStyle>
          <a:p>
            <a:r>
              <a:rPr lang="en-US"/>
              <a:t>Click to edit Master title style</a:t>
            </a:r>
          </a:p>
        </p:txBody>
      </p:sp>
      <p:sp>
        <p:nvSpPr>
          <p:cNvPr id="3" name="Content Placeholder 2"/>
          <p:cNvSpPr>
            <a:spLocks noGrp="1"/>
          </p:cNvSpPr>
          <p:nvPr>
            <p:ph idx="1"/>
          </p:nvPr>
        </p:nvSpPr>
        <p:spPr>
          <a:xfrm>
            <a:off x="4503094" y="685800"/>
            <a:ext cx="6077483" cy="548640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029" y="2099735"/>
            <a:ext cx="3199567" cy="3810001"/>
          </a:xfrm>
        </p:spPr>
        <p:txBody>
          <a:bodyPr>
            <a:normAutofit/>
          </a:bodyPr>
          <a:lstStyle>
            <a:lvl1pPr marL="0" indent="0">
              <a:lnSpc>
                <a:spcPct val="114000"/>
              </a:lnSpc>
              <a:spcBef>
                <a:spcPts val="800"/>
              </a:spcBef>
              <a:buNone/>
              <a:defRPr sz="13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417FC7-A8BD-4D51-8A8C-57C129BB2ED5}"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575401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89899"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162" y="5257800"/>
            <a:ext cx="9979600" cy="914400"/>
          </a:xfrm>
        </p:spPr>
        <p:txBody>
          <a:bodyPr anchor="b">
            <a:normAutofit/>
          </a:bodyPr>
          <a:lstStyle>
            <a:lvl1pPr>
              <a:defRPr sz="2799"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1"/>
            <a:ext cx="11289899" cy="5128923"/>
          </a:xfrm>
          <a:solidFill>
            <a:schemeClr val="accent1"/>
          </a:solidFill>
        </p:spPr>
        <p:txBody>
          <a:bodyPr anchor="t"/>
          <a:lstStyle>
            <a:lvl1pPr marL="0" indent="0">
              <a:buNone/>
              <a:defRPr sz="3199">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4162" y="6108590"/>
            <a:ext cx="99796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1B8F2-452F-47BB-A0B0-A22052EA7BBF}"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65766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DA58D-CE36-42FB-A681-D4975774D88C}"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495436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6448" y="381000"/>
            <a:ext cx="2475855"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1801" y="381000"/>
            <a:ext cx="7732286"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5E26B-855B-4DB6-BFA6-A35E4D51FCF3}"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220050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F1FF-3030-AFB9-4BD3-FE5FCC0252F9}"/>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7E1D999-58EB-D9EA-2E00-53DF2BFB11A5}"/>
              </a:ext>
            </a:extLst>
          </p:cNvPr>
          <p:cNvSpPr>
            <a:spLocks noGrp="1"/>
          </p:cNvSpPr>
          <p:nvPr>
            <p:ph sz="half" idx="1"/>
          </p:nvPr>
        </p:nvSpPr>
        <p:spPr>
          <a:xfrm>
            <a:off x="609441" y="1600202"/>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814433-5715-3A42-DFE2-66CFFC2D763F}"/>
              </a:ext>
            </a:extLst>
          </p:cNvPr>
          <p:cNvSpPr>
            <a:spLocks noGrp="1"/>
          </p:cNvSpPr>
          <p:nvPr>
            <p:ph type="body" sz="half" idx="2"/>
          </p:nvPr>
        </p:nvSpPr>
        <p:spPr>
          <a:xfrm>
            <a:off x="6195986" y="1600202"/>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B0B062-A18D-7C79-D39C-0EF6EE11EA4D}"/>
              </a:ext>
            </a:extLst>
          </p:cNvPr>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A5DBC13-0819-6423-7BAD-CABCEA44EE77}"/>
              </a:ext>
            </a:extLst>
          </p:cNvPr>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FD73C72-0EFC-A7E9-37A0-7395A31F0286}"/>
              </a:ext>
            </a:extLst>
          </p:cNvPr>
          <p:cNvSpPr>
            <a:spLocks noGrp="1"/>
          </p:cNvSpPr>
          <p:nvPr>
            <p:ph type="sldNum" sz="quarter" idx="12"/>
          </p:nvPr>
        </p:nvSpPr>
        <p:spPr>
          <a:xfrm>
            <a:off x="8735325" y="6243638"/>
            <a:ext cx="2844059" cy="457200"/>
          </a:xfrm>
        </p:spPr>
        <p:txBody>
          <a:bodyPr/>
          <a:lstStyle>
            <a:lvl1pPr>
              <a:defRPr/>
            </a:lvl1pPr>
          </a:lstStyle>
          <a:p>
            <a:fld id="{7F5FAAD4-A049-435A-A91C-A52A2E184B08}" type="slidenum">
              <a:rPr lang="en-US" altLang="en-US"/>
              <a:pPr/>
              <a:t>‹#›</a:t>
            </a:fld>
            <a:endParaRPr lang="en-US" altLang="en-US"/>
          </a:p>
        </p:txBody>
      </p:sp>
    </p:spTree>
    <p:extLst>
      <p:ext uri="{BB962C8B-B14F-4D97-AF65-F5344CB8AC3E}">
        <p14:creationId xmlns:p14="http://schemas.microsoft.com/office/powerpoint/2010/main" val="36017044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FC44D9C-A524-87B1-567E-331968468832}"/>
              </a:ext>
            </a:extLst>
          </p:cNvPr>
          <p:cNvSpPr>
            <a:spLocks noGrp="1" noChangeArrowheads="1"/>
          </p:cNvSpPr>
          <p:nvPr>
            <p:ph type="ctrTitle" sz="quarter"/>
          </p:nvPr>
        </p:nvSpPr>
        <p:spPr>
          <a:xfrm>
            <a:off x="914163" y="1997078"/>
            <a:ext cx="10360501" cy="1431925"/>
          </a:xfrm>
        </p:spPr>
        <p:txBody>
          <a:bodyPr anchor="b" anchorCtr="1"/>
          <a:lstStyle>
            <a:lvl1pPr algn="ctr">
              <a:defRPr/>
            </a:lvl1pPr>
          </a:lstStyle>
          <a:p>
            <a:pPr lvl="0"/>
            <a:r>
              <a:rPr lang="en-US" altLang="en-US" noProof="0"/>
              <a:t>Click to edit Master title style</a:t>
            </a:r>
          </a:p>
        </p:txBody>
      </p:sp>
      <p:sp>
        <p:nvSpPr>
          <p:cNvPr id="55299" name="Rectangle 3">
            <a:extLst>
              <a:ext uri="{FF2B5EF4-FFF2-40B4-BE49-F238E27FC236}">
                <a16:creationId xmlns:a16="http://schemas.microsoft.com/office/drawing/2014/main" id="{DD57456E-BFDE-E8EB-4FB3-0782A6AFB585}"/>
              </a:ext>
            </a:extLst>
          </p:cNvPr>
          <p:cNvSpPr>
            <a:spLocks noGrp="1" noChangeArrowheads="1"/>
          </p:cNvSpPr>
          <p:nvPr>
            <p:ph type="subTitle" sz="quarter" idx="1"/>
          </p:nvPr>
        </p:nvSpPr>
        <p:spPr>
          <a:xfrm>
            <a:off x="1828324" y="3886200"/>
            <a:ext cx="8532178" cy="1752600"/>
          </a:xfrm>
        </p:spPr>
        <p:txBody>
          <a:bodyPr/>
          <a:lstStyle>
            <a:lvl1pPr marL="0" indent="0" algn="ctr">
              <a:buFontTx/>
              <a:buNone/>
              <a:defRPr/>
            </a:lvl1pPr>
          </a:lstStyle>
          <a:p>
            <a:pPr lvl="0"/>
            <a:r>
              <a:rPr lang="en-US" altLang="en-US" noProof="0"/>
              <a:t>Click to edit Master subtitle style</a:t>
            </a:r>
          </a:p>
        </p:txBody>
      </p:sp>
      <p:sp>
        <p:nvSpPr>
          <p:cNvPr id="55300" name="Freeform 4">
            <a:extLst>
              <a:ext uri="{FF2B5EF4-FFF2-40B4-BE49-F238E27FC236}">
                <a16:creationId xmlns:a16="http://schemas.microsoft.com/office/drawing/2014/main" id="{1F3C12DF-DA1A-D35C-30AD-E61DA378103E}"/>
              </a:ext>
            </a:extLst>
          </p:cNvPr>
          <p:cNvSpPr>
            <a:spLocks/>
          </p:cNvSpPr>
          <p:nvPr/>
        </p:nvSpPr>
        <p:spPr bwMode="auto">
          <a:xfrm>
            <a:off x="380901"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9"/>
          </a:p>
        </p:txBody>
      </p:sp>
      <p:sp>
        <p:nvSpPr>
          <p:cNvPr id="55301" name="Rectangle 5">
            <a:extLst>
              <a:ext uri="{FF2B5EF4-FFF2-40B4-BE49-F238E27FC236}">
                <a16:creationId xmlns:a16="http://schemas.microsoft.com/office/drawing/2014/main" id="{474ABDBB-75F7-1F16-BFA3-763D7F8F279A}"/>
              </a:ext>
            </a:extLst>
          </p:cNvPr>
          <p:cNvSpPr>
            <a:spLocks noGrp="1" noChangeArrowheads="1"/>
          </p:cNvSpPr>
          <p:nvPr>
            <p:ph type="ftr" sz="quarter" idx="3"/>
          </p:nvPr>
        </p:nvSpPr>
        <p:spPr/>
        <p:txBody>
          <a:bodyPr/>
          <a:lstStyle>
            <a:lvl1pPr>
              <a:defRPr/>
            </a:lvl1pPr>
          </a:lstStyle>
          <a:p>
            <a:endParaRPr lang="en-US" altLang="en-US"/>
          </a:p>
        </p:txBody>
      </p:sp>
      <p:sp>
        <p:nvSpPr>
          <p:cNvPr id="55302" name="Rectangle 6">
            <a:extLst>
              <a:ext uri="{FF2B5EF4-FFF2-40B4-BE49-F238E27FC236}">
                <a16:creationId xmlns:a16="http://schemas.microsoft.com/office/drawing/2014/main" id="{E44D5978-36DC-62A5-68B1-251220032B9C}"/>
              </a:ext>
            </a:extLst>
          </p:cNvPr>
          <p:cNvSpPr>
            <a:spLocks noGrp="1" noChangeArrowheads="1"/>
          </p:cNvSpPr>
          <p:nvPr>
            <p:ph type="sldNum" sz="quarter" idx="4"/>
          </p:nvPr>
        </p:nvSpPr>
        <p:spPr/>
        <p:txBody>
          <a:bodyPr/>
          <a:lstStyle>
            <a:lvl1pPr>
              <a:defRPr/>
            </a:lvl1pPr>
          </a:lstStyle>
          <a:p>
            <a:fld id="{61381502-7418-4B83-96C6-F0E821D7EFCB}" type="slidenum">
              <a:rPr lang="en-US" altLang="en-US"/>
              <a:pPr/>
              <a:t>‹#›</a:t>
            </a:fld>
            <a:endParaRPr lang="en-US" altLang="en-US"/>
          </a:p>
        </p:txBody>
      </p:sp>
      <p:sp>
        <p:nvSpPr>
          <p:cNvPr id="55303" name="Rectangle 7">
            <a:extLst>
              <a:ext uri="{FF2B5EF4-FFF2-40B4-BE49-F238E27FC236}">
                <a16:creationId xmlns:a16="http://schemas.microsoft.com/office/drawing/2014/main" id="{8173A701-CBBF-7757-49F0-1281BFB63C77}"/>
              </a:ext>
            </a:extLst>
          </p:cNvPr>
          <p:cNvSpPr>
            <a:spLocks noGrp="1" noChangeArrowheads="1"/>
          </p:cNvSpPr>
          <p:nvPr>
            <p:ph type="dt" sz="quarter" idx="2"/>
          </p:nvPr>
        </p:nvSpPr>
        <p:spPr/>
        <p:txBody>
          <a:bodyPr/>
          <a:lstStyle>
            <a:lvl1pPr>
              <a:defRPr/>
            </a:lvl1pPr>
          </a:lstStyle>
          <a:p>
            <a:endParaRPr lang="en-US" altLang="en-US"/>
          </a:p>
        </p:txBody>
      </p:sp>
    </p:spTree>
    <p:extLst>
      <p:ext uri="{BB962C8B-B14F-4D97-AF65-F5344CB8AC3E}">
        <p14:creationId xmlns:p14="http://schemas.microsoft.com/office/powerpoint/2010/main" val="23391125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E7F8-2CD6-AD57-980B-D57581631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3256A-709F-3067-55D9-05BF417A0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4F46C-1669-8C54-7D53-30D4DE2F48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3541FE2-68C5-D969-D7DB-2B5AB38EAA5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864038-3E17-79EA-6882-13473AE2DBEC}"/>
              </a:ext>
            </a:extLst>
          </p:cNvPr>
          <p:cNvSpPr>
            <a:spLocks noGrp="1"/>
          </p:cNvSpPr>
          <p:nvPr>
            <p:ph type="sldNum" sz="quarter" idx="12"/>
          </p:nvPr>
        </p:nvSpPr>
        <p:spPr/>
        <p:txBody>
          <a:bodyPr/>
          <a:lstStyle>
            <a:lvl1pPr>
              <a:defRPr/>
            </a:lvl1pPr>
          </a:lstStyle>
          <a:p>
            <a:fld id="{D0D7128A-618D-4316-9566-2C1485AE0830}" type="slidenum">
              <a:rPr lang="en-US" altLang="en-US"/>
              <a:pPr/>
              <a:t>‹#›</a:t>
            </a:fld>
            <a:endParaRPr lang="en-US" altLang="en-US"/>
          </a:p>
        </p:txBody>
      </p:sp>
    </p:spTree>
    <p:extLst>
      <p:ext uri="{BB962C8B-B14F-4D97-AF65-F5344CB8AC3E}">
        <p14:creationId xmlns:p14="http://schemas.microsoft.com/office/powerpoint/2010/main" val="198226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0E28-D69B-BCFF-EE1F-618053FEB3D5}"/>
              </a:ext>
            </a:extLst>
          </p:cNvPr>
          <p:cNvSpPr>
            <a:spLocks noGrp="1"/>
          </p:cNvSpPr>
          <p:nvPr>
            <p:ph type="title"/>
          </p:nvPr>
        </p:nvSpPr>
        <p:spPr>
          <a:xfrm>
            <a:off x="831634" y="1709741"/>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82067C32-56FA-6E3B-AB16-3E5BFE81B875}"/>
              </a:ext>
            </a:extLst>
          </p:cNvPr>
          <p:cNvSpPr>
            <a:spLocks noGrp="1"/>
          </p:cNvSpPr>
          <p:nvPr>
            <p:ph type="body" idx="1"/>
          </p:nvPr>
        </p:nvSpPr>
        <p:spPr>
          <a:xfrm>
            <a:off x="831634" y="4589466"/>
            <a:ext cx="10512862" cy="1500187"/>
          </a:xfrm>
        </p:spPr>
        <p:txBody>
          <a:bodyPr/>
          <a:lstStyle>
            <a:lvl1pPr marL="0" indent="0">
              <a:buNone/>
              <a:defRPr sz="2399"/>
            </a:lvl1pPr>
            <a:lvl2pPr marL="457063" indent="0">
              <a:buNone/>
              <a:defRPr sz="1999"/>
            </a:lvl2pPr>
            <a:lvl3pPr marL="914126" indent="0">
              <a:buNone/>
              <a:defRPr sz="1799"/>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A24C7E-DBCB-5A50-2B77-E2E5D6E1E6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A58001-C632-691A-A277-0A9B3239FA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165D4-4AC3-AC56-74DC-EEB3E10BE9B4}"/>
              </a:ext>
            </a:extLst>
          </p:cNvPr>
          <p:cNvSpPr>
            <a:spLocks noGrp="1"/>
          </p:cNvSpPr>
          <p:nvPr>
            <p:ph type="sldNum" sz="quarter" idx="12"/>
          </p:nvPr>
        </p:nvSpPr>
        <p:spPr/>
        <p:txBody>
          <a:bodyPr/>
          <a:lstStyle>
            <a:lvl1pPr>
              <a:defRPr/>
            </a:lvl1pPr>
          </a:lstStyle>
          <a:p>
            <a:fld id="{F30A305E-887D-4D76-AC11-02C93E9FBE53}" type="slidenum">
              <a:rPr lang="en-US" altLang="en-US"/>
              <a:pPr/>
              <a:t>‹#›</a:t>
            </a:fld>
            <a:endParaRPr lang="en-US" altLang="en-US"/>
          </a:p>
        </p:txBody>
      </p:sp>
    </p:spTree>
    <p:extLst>
      <p:ext uri="{BB962C8B-B14F-4D97-AF65-F5344CB8AC3E}">
        <p14:creationId xmlns:p14="http://schemas.microsoft.com/office/powerpoint/2010/main" val="28351830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CD92-7228-9D73-B063-20E902B01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19E33-A7FF-C646-96AD-DBE34172C298}"/>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CC88F7-18D7-A2F3-C4F3-ACBA7C0D11B0}"/>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742596-E933-30A4-7133-9654BF76C0C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6C418A-4E74-0048-DD08-2FB4A9C300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81D045-24A3-797F-5E98-38848B1CC331}"/>
              </a:ext>
            </a:extLst>
          </p:cNvPr>
          <p:cNvSpPr>
            <a:spLocks noGrp="1"/>
          </p:cNvSpPr>
          <p:nvPr>
            <p:ph type="sldNum" sz="quarter" idx="12"/>
          </p:nvPr>
        </p:nvSpPr>
        <p:spPr/>
        <p:txBody>
          <a:bodyPr/>
          <a:lstStyle>
            <a:lvl1pPr>
              <a:defRPr/>
            </a:lvl1pPr>
          </a:lstStyle>
          <a:p>
            <a:fld id="{2C70DE27-D579-43C3-A61C-51F0400F322A}" type="slidenum">
              <a:rPr lang="en-US" altLang="en-US"/>
              <a:pPr/>
              <a:t>‹#›</a:t>
            </a:fld>
            <a:endParaRPr lang="en-US" altLang="en-US"/>
          </a:p>
        </p:txBody>
      </p:sp>
    </p:spTree>
    <p:extLst>
      <p:ext uri="{BB962C8B-B14F-4D97-AF65-F5344CB8AC3E}">
        <p14:creationId xmlns:p14="http://schemas.microsoft.com/office/powerpoint/2010/main" val="40263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9B3A-2D44-4C4C-0F4D-0B72B8719A92}"/>
              </a:ext>
            </a:extLst>
          </p:cNvPr>
          <p:cNvSpPr>
            <a:spLocks noGrp="1"/>
          </p:cNvSpPr>
          <p:nvPr>
            <p:ph type="title"/>
          </p:nvPr>
        </p:nvSpPr>
        <p:spPr>
          <a:xfrm>
            <a:off x="840098" y="365128"/>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42C6D-A27A-2020-FBD4-8C2092F7A3D0}"/>
              </a:ext>
            </a:extLst>
          </p:cNvPr>
          <p:cNvSpPr>
            <a:spLocks noGrp="1"/>
          </p:cNvSpPr>
          <p:nvPr>
            <p:ph type="body" idx="1"/>
          </p:nvPr>
        </p:nvSpPr>
        <p:spPr>
          <a:xfrm>
            <a:off x="840099" y="1681163"/>
            <a:ext cx="5156973"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B081-6D0C-FA27-02FF-5E13989649F6}"/>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4B690E-10DD-A88C-B942-0C54A12A9E85}"/>
              </a:ext>
            </a:extLst>
          </p:cNvPr>
          <p:cNvSpPr>
            <a:spLocks noGrp="1"/>
          </p:cNvSpPr>
          <p:nvPr>
            <p:ph type="body" sz="quarter" idx="3"/>
          </p:nvPr>
        </p:nvSpPr>
        <p:spPr>
          <a:xfrm>
            <a:off x="6170594" y="1681163"/>
            <a:ext cx="518236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6DAECA-FFA0-3F18-D607-885E226199FF}"/>
              </a:ext>
            </a:extLst>
          </p:cNvPr>
          <p:cNvSpPr>
            <a:spLocks noGrp="1"/>
          </p:cNvSpPr>
          <p:nvPr>
            <p:ph sz="quarter" idx="4"/>
          </p:nvPr>
        </p:nvSpPr>
        <p:spPr>
          <a:xfrm>
            <a:off x="6170594"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37BF1-21F9-E246-1D4D-938B5FCD7B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C4D75BE-0D9E-0373-FE1A-220B5571C8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7500D6-2AE1-51DC-07B3-EFA5110A8680}"/>
              </a:ext>
            </a:extLst>
          </p:cNvPr>
          <p:cNvSpPr>
            <a:spLocks noGrp="1"/>
          </p:cNvSpPr>
          <p:nvPr>
            <p:ph type="sldNum" sz="quarter" idx="12"/>
          </p:nvPr>
        </p:nvSpPr>
        <p:spPr/>
        <p:txBody>
          <a:bodyPr/>
          <a:lstStyle>
            <a:lvl1pPr>
              <a:defRPr/>
            </a:lvl1pPr>
          </a:lstStyle>
          <a:p>
            <a:fld id="{C5D21683-A2BC-4A31-B084-ACB879DD8B2C}" type="slidenum">
              <a:rPr lang="en-US" altLang="en-US"/>
              <a:pPr/>
              <a:t>‹#›</a:t>
            </a:fld>
            <a:endParaRPr lang="en-US" altLang="en-US"/>
          </a:p>
        </p:txBody>
      </p:sp>
    </p:spTree>
    <p:extLst>
      <p:ext uri="{BB962C8B-B14F-4D97-AF65-F5344CB8AC3E}">
        <p14:creationId xmlns:p14="http://schemas.microsoft.com/office/powerpoint/2010/main" val="350926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CLASSICAL LITERATURE</a:t>
            </a:r>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638C-D057-6620-D1D3-D000E7490E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98E2B-3303-585D-A006-8E1441856E6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D4D75F-46B3-8101-0CDC-95EA07E9B6A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8C8D927-86D8-F398-71FE-584FE7922B17}"/>
              </a:ext>
            </a:extLst>
          </p:cNvPr>
          <p:cNvSpPr>
            <a:spLocks noGrp="1"/>
          </p:cNvSpPr>
          <p:nvPr>
            <p:ph type="sldNum" sz="quarter" idx="12"/>
          </p:nvPr>
        </p:nvSpPr>
        <p:spPr/>
        <p:txBody>
          <a:bodyPr/>
          <a:lstStyle>
            <a:lvl1pPr>
              <a:defRPr/>
            </a:lvl1pPr>
          </a:lstStyle>
          <a:p>
            <a:fld id="{B5BA17CE-0FF5-43E0-8F00-DEB37B3D77F3}" type="slidenum">
              <a:rPr lang="en-US" altLang="en-US"/>
              <a:pPr/>
              <a:t>‹#›</a:t>
            </a:fld>
            <a:endParaRPr lang="en-US" altLang="en-US"/>
          </a:p>
        </p:txBody>
      </p:sp>
    </p:spTree>
    <p:extLst>
      <p:ext uri="{BB962C8B-B14F-4D97-AF65-F5344CB8AC3E}">
        <p14:creationId xmlns:p14="http://schemas.microsoft.com/office/powerpoint/2010/main" val="25561086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503B5-BFD6-4B5B-8FA2-F268F3C503C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F6F1CB9-AE01-738A-FFA2-3C70A0AE4F4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59576BD-35F3-F1C4-0E94-E4603B338960}"/>
              </a:ext>
            </a:extLst>
          </p:cNvPr>
          <p:cNvSpPr>
            <a:spLocks noGrp="1"/>
          </p:cNvSpPr>
          <p:nvPr>
            <p:ph type="sldNum" sz="quarter" idx="12"/>
          </p:nvPr>
        </p:nvSpPr>
        <p:spPr/>
        <p:txBody>
          <a:bodyPr/>
          <a:lstStyle>
            <a:lvl1pPr>
              <a:defRPr/>
            </a:lvl1pPr>
          </a:lstStyle>
          <a:p>
            <a:fld id="{943CD92E-7236-4319-A954-3A28F1D532DF}" type="slidenum">
              <a:rPr lang="en-US" altLang="en-US"/>
              <a:pPr/>
              <a:t>‹#›</a:t>
            </a:fld>
            <a:endParaRPr lang="en-US" altLang="en-US"/>
          </a:p>
        </p:txBody>
      </p:sp>
    </p:spTree>
    <p:extLst>
      <p:ext uri="{BB962C8B-B14F-4D97-AF65-F5344CB8AC3E}">
        <p14:creationId xmlns:p14="http://schemas.microsoft.com/office/powerpoint/2010/main" val="28681449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2096-B827-8CB8-CEC5-6A72937B273C}"/>
              </a:ext>
            </a:extLst>
          </p:cNvPr>
          <p:cNvSpPr>
            <a:spLocks noGrp="1"/>
          </p:cNvSpPr>
          <p:nvPr>
            <p:ph type="title"/>
          </p:nvPr>
        </p:nvSpPr>
        <p:spPr>
          <a:xfrm>
            <a:off x="840100" y="457200"/>
            <a:ext cx="393174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8382057D-12ED-1D82-829B-BCC2358709EB}"/>
              </a:ext>
            </a:extLst>
          </p:cNvPr>
          <p:cNvSpPr>
            <a:spLocks noGrp="1"/>
          </p:cNvSpPr>
          <p:nvPr>
            <p:ph idx="1"/>
          </p:nvPr>
        </p:nvSpPr>
        <p:spPr>
          <a:xfrm>
            <a:off x="5182368" y="987428"/>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83832-0F23-2DEB-E0B2-C9AAE90B0235}"/>
              </a:ext>
            </a:extLst>
          </p:cNvPr>
          <p:cNvSpPr>
            <a:spLocks noGrp="1"/>
          </p:cNvSpPr>
          <p:nvPr>
            <p:ph type="body" sz="half" idx="2"/>
          </p:nvPr>
        </p:nvSpPr>
        <p:spPr>
          <a:xfrm>
            <a:off x="840100" y="2057400"/>
            <a:ext cx="393174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16A64-BC7E-63A1-1A0E-224B01130F0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7C8093-3131-F86D-713A-4031BAC926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A97F456-8E1D-04DA-EBA3-241A0A2AC1DA}"/>
              </a:ext>
            </a:extLst>
          </p:cNvPr>
          <p:cNvSpPr>
            <a:spLocks noGrp="1"/>
          </p:cNvSpPr>
          <p:nvPr>
            <p:ph type="sldNum" sz="quarter" idx="12"/>
          </p:nvPr>
        </p:nvSpPr>
        <p:spPr/>
        <p:txBody>
          <a:bodyPr/>
          <a:lstStyle>
            <a:lvl1pPr>
              <a:defRPr/>
            </a:lvl1pPr>
          </a:lstStyle>
          <a:p>
            <a:fld id="{3B81EAAE-9DA8-4D68-87B7-0DE95A852A48}" type="slidenum">
              <a:rPr lang="en-US" altLang="en-US"/>
              <a:pPr/>
              <a:t>‹#›</a:t>
            </a:fld>
            <a:endParaRPr lang="en-US" altLang="en-US"/>
          </a:p>
        </p:txBody>
      </p:sp>
    </p:spTree>
    <p:extLst>
      <p:ext uri="{BB962C8B-B14F-4D97-AF65-F5344CB8AC3E}">
        <p14:creationId xmlns:p14="http://schemas.microsoft.com/office/powerpoint/2010/main" val="23194740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C36F-F422-B65B-8FF6-62863E8E75A2}"/>
              </a:ext>
            </a:extLst>
          </p:cNvPr>
          <p:cNvSpPr>
            <a:spLocks noGrp="1"/>
          </p:cNvSpPr>
          <p:nvPr>
            <p:ph type="title"/>
          </p:nvPr>
        </p:nvSpPr>
        <p:spPr>
          <a:xfrm>
            <a:off x="840100" y="457200"/>
            <a:ext cx="393174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60ECA726-2C71-A2CB-EE00-86756FAF6320}"/>
              </a:ext>
            </a:extLst>
          </p:cNvPr>
          <p:cNvSpPr>
            <a:spLocks noGrp="1"/>
          </p:cNvSpPr>
          <p:nvPr>
            <p:ph type="pic" idx="1"/>
          </p:nvPr>
        </p:nvSpPr>
        <p:spPr>
          <a:xfrm>
            <a:off x="5182368" y="987428"/>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F9551AD0-4BC3-D3B1-CBE1-6B08EA3FB75E}"/>
              </a:ext>
            </a:extLst>
          </p:cNvPr>
          <p:cNvSpPr>
            <a:spLocks noGrp="1"/>
          </p:cNvSpPr>
          <p:nvPr>
            <p:ph type="body" sz="half" idx="2"/>
          </p:nvPr>
        </p:nvSpPr>
        <p:spPr>
          <a:xfrm>
            <a:off x="840100" y="2057400"/>
            <a:ext cx="393174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DF219-C75B-F8C0-DF4F-B3364FD850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6AC60B-6A93-5967-4BC4-109CAE77AE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A930FF-986F-8E0B-884F-59CA3C309E21}"/>
              </a:ext>
            </a:extLst>
          </p:cNvPr>
          <p:cNvSpPr>
            <a:spLocks noGrp="1"/>
          </p:cNvSpPr>
          <p:nvPr>
            <p:ph type="sldNum" sz="quarter" idx="12"/>
          </p:nvPr>
        </p:nvSpPr>
        <p:spPr/>
        <p:txBody>
          <a:bodyPr/>
          <a:lstStyle>
            <a:lvl1pPr>
              <a:defRPr/>
            </a:lvl1pPr>
          </a:lstStyle>
          <a:p>
            <a:fld id="{C38D127D-03CF-4095-9C14-88B8EB08EFA0}" type="slidenum">
              <a:rPr lang="en-US" altLang="en-US"/>
              <a:pPr/>
              <a:t>‹#›</a:t>
            </a:fld>
            <a:endParaRPr lang="en-US" altLang="en-US"/>
          </a:p>
        </p:txBody>
      </p:sp>
    </p:spTree>
    <p:extLst>
      <p:ext uri="{BB962C8B-B14F-4D97-AF65-F5344CB8AC3E}">
        <p14:creationId xmlns:p14="http://schemas.microsoft.com/office/powerpoint/2010/main" val="10606964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1568-4829-1AFE-8801-BD63F1508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B3775-2C4A-B3D0-02F7-6AE615AD1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49C80-7C31-10A3-70F8-096A16CC8EF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465F12-9369-FD27-8BD7-BD96000F00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4276E1-D301-CD0F-2F07-3FAE75BBCECC}"/>
              </a:ext>
            </a:extLst>
          </p:cNvPr>
          <p:cNvSpPr>
            <a:spLocks noGrp="1"/>
          </p:cNvSpPr>
          <p:nvPr>
            <p:ph type="sldNum" sz="quarter" idx="12"/>
          </p:nvPr>
        </p:nvSpPr>
        <p:spPr/>
        <p:txBody>
          <a:bodyPr/>
          <a:lstStyle>
            <a:lvl1pPr>
              <a:defRPr/>
            </a:lvl1pPr>
          </a:lstStyle>
          <a:p>
            <a:fld id="{CE58E798-9B16-4AE1-8CD3-3BA1174B7077}" type="slidenum">
              <a:rPr lang="en-US" altLang="en-US"/>
              <a:pPr/>
              <a:t>‹#›</a:t>
            </a:fld>
            <a:endParaRPr lang="en-US" altLang="en-US"/>
          </a:p>
        </p:txBody>
      </p:sp>
    </p:spTree>
    <p:extLst>
      <p:ext uri="{BB962C8B-B14F-4D97-AF65-F5344CB8AC3E}">
        <p14:creationId xmlns:p14="http://schemas.microsoft.com/office/powerpoint/2010/main" val="12168063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ED3A6-A245-7B75-3BF0-E723EE7FE961}"/>
              </a:ext>
            </a:extLst>
          </p:cNvPr>
          <p:cNvSpPr>
            <a:spLocks noGrp="1"/>
          </p:cNvSpPr>
          <p:nvPr>
            <p:ph type="title" orient="vert"/>
          </p:nvPr>
        </p:nvSpPr>
        <p:spPr>
          <a:xfrm>
            <a:off x="8836898" y="292100"/>
            <a:ext cx="2742486" cy="5727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5E300-FCF5-2702-CA9E-3B9272A303F3}"/>
              </a:ext>
            </a:extLst>
          </p:cNvPr>
          <p:cNvSpPr>
            <a:spLocks noGrp="1"/>
          </p:cNvSpPr>
          <p:nvPr>
            <p:ph type="body" orient="vert" idx="1"/>
          </p:nvPr>
        </p:nvSpPr>
        <p:spPr>
          <a:xfrm>
            <a:off x="609441" y="292100"/>
            <a:ext cx="802431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9F8B5-0DA6-EDD5-6FCE-A7C5AAA4966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D42BF2-1576-5798-E76E-B36C668E2A2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5F59B1-C777-4297-4025-B5E57D5CAB71}"/>
              </a:ext>
            </a:extLst>
          </p:cNvPr>
          <p:cNvSpPr>
            <a:spLocks noGrp="1"/>
          </p:cNvSpPr>
          <p:nvPr>
            <p:ph type="sldNum" sz="quarter" idx="12"/>
          </p:nvPr>
        </p:nvSpPr>
        <p:spPr/>
        <p:txBody>
          <a:bodyPr/>
          <a:lstStyle>
            <a:lvl1pPr>
              <a:defRPr/>
            </a:lvl1pPr>
          </a:lstStyle>
          <a:p>
            <a:fld id="{B7E13DF5-C2BB-457F-B48C-7628F5EF4772}" type="slidenum">
              <a:rPr lang="en-US" altLang="en-US"/>
              <a:pPr/>
              <a:t>‹#›</a:t>
            </a:fld>
            <a:endParaRPr lang="en-US" altLang="en-US"/>
          </a:p>
        </p:txBody>
      </p:sp>
    </p:spTree>
    <p:extLst>
      <p:ext uri="{BB962C8B-B14F-4D97-AF65-F5344CB8AC3E}">
        <p14:creationId xmlns:p14="http://schemas.microsoft.com/office/powerpoint/2010/main" val="23661967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2B48-209A-2395-FE2A-3384BB96BE6A}"/>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5BC1699-F91A-A34E-2301-122A4A548CE6}"/>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7B83B8-1940-D509-00B0-0F6CF877FDBF}"/>
              </a:ext>
            </a:extLst>
          </p:cNvPr>
          <p:cNvSpPr>
            <a:spLocks noGrp="1"/>
          </p:cNvSpPr>
          <p:nvPr>
            <p:ph type="body"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28424-EE7F-AB46-10D7-1F96B919E4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3D6F8D-B4C1-1973-DD61-86B5C7BE6069}"/>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6ADE494-EC39-118D-81AB-DCAF6D3D1A5E}"/>
              </a:ext>
            </a:extLst>
          </p:cNvPr>
          <p:cNvSpPr>
            <a:spLocks noGrp="1"/>
          </p:cNvSpPr>
          <p:nvPr>
            <p:ph type="sldNum" sz="quarter" idx="12"/>
          </p:nvPr>
        </p:nvSpPr>
        <p:spPr>
          <a:xfrm>
            <a:off x="8735326" y="6245225"/>
            <a:ext cx="2844059" cy="476250"/>
          </a:xfrm>
        </p:spPr>
        <p:txBody>
          <a:bodyPr/>
          <a:lstStyle>
            <a:lvl1pPr>
              <a:defRPr/>
            </a:lvl1pPr>
          </a:lstStyle>
          <a:p>
            <a:fld id="{0578A796-364B-4F45-A7A3-505DA63DEA06}" type="slidenum">
              <a:rPr lang="en-US" altLang="en-US"/>
              <a:pPr/>
              <a:t>‹#›</a:t>
            </a:fld>
            <a:endParaRPr lang="en-US" altLang="en-US"/>
          </a:p>
        </p:txBody>
      </p:sp>
    </p:spTree>
    <p:extLst>
      <p:ext uri="{BB962C8B-B14F-4D97-AF65-F5344CB8AC3E}">
        <p14:creationId xmlns:p14="http://schemas.microsoft.com/office/powerpoint/2010/main" val="19269560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D8F76-95BE-F250-6506-6BA07ADF54D5}"/>
              </a:ext>
            </a:extLst>
          </p:cNvPr>
          <p:cNvSpPr>
            <a:spLocks noGrp="1"/>
          </p:cNvSpPr>
          <p:nvPr>
            <p:ph/>
          </p:nvPr>
        </p:nvSpPr>
        <p:spPr>
          <a:xfrm>
            <a:off x="609442" y="292100"/>
            <a:ext cx="10969943"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718473-5874-12A2-B543-5BB70632DCF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4DEE6D-9AF9-E3A7-889E-3AB5BEF2A0DC}"/>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F82E313-3D28-E85A-88FF-1772EDE346DE}"/>
              </a:ext>
            </a:extLst>
          </p:cNvPr>
          <p:cNvSpPr>
            <a:spLocks noGrp="1"/>
          </p:cNvSpPr>
          <p:nvPr>
            <p:ph type="sldNum" sz="quarter" idx="12"/>
          </p:nvPr>
        </p:nvSpPr>
        <p:spPr>
          <a:xfrm>
            <a:off x="8735326" y="6245225"/>
            <a:ext cx="2844059" cy="476250"/>
          </a:xfrm>
        </p:spPr>
        <p:txBody>
          <a:bodyPr/>
          <a:lstStyle>
            <a:lvl1pPr>
              <a:defRPr/>
            </a:lvl1pPr>
          </a:lstStyle>
          <a:p>
            <a:fld id="{C3D444F6-6D3C-4F15-9222-773153AC6AA2}" type="slidenum">
              <a:rPr lang="en-US" altLang="en-US"/>
              <a:pPr/>
              <a:t>‹#›</a:t>
            </a:fld>
            <a:endParaRPr lang="en-US" altLang="en-US"/>
          </a:p>
        </p:txBody>
      </p:sp>
    </p:spTree>
    <p:extLst>
      <p:ext uri="{BB962C8B-B14F-4D97-AF65-F5344CB8AC3E}">
        <p14:creationId xmlns:p14="http://schemas.microsoft.com/office/powerpoint/2010/main" val="17843273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6B18-3539-BDCF-5B01-E06977E8301D}"/>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2127A-AFC6-13CA-3394-9FC67E7E3D79}"/>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10B0E-6DE9-3412-D0CA-544D83183CAD}"/>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CCD6D-E46C-820F-5D16-931560C376F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66CAE5-6E83-3DBD-578C-CE063A5E120A}"/>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335A11-66F9-EAF4-4D20-760B343C7B2B}"/>
              </a:ext>
            </a:extLst>
          </p:cNvPr>
          <p:cNvSpPr>
            <a:spLocks noGrp="1"/>
          </p:cNvSpPr>
          <p:nvPr>
            <p:ph type="sldNum" sz="quarter" idx="12"/>
          </p:nvPr>
        </p:nvSpPr>
        <p:spPr>
          <a:xfrm>
            <a:off x="8735326" y="6245225"/>
            <a:ext cx="2844059" cy="476250"/>
          </a:xfrm>
        </p:spPr>
        <p:txBody>
          <a:bodyPr/>
          <a:lstStyle>
            <a:lvl1pPr>
              <a:defRPr/>
            </a:lvl1pPr>
          </a:lstStyle>
          <a:p>
            <a:fld id="{6491D9DE-1414-47FC-82D9-B551CFAF2961}" type="slidenum">
              <a:rPr lang="en-US" altLang="en-US"/>
              <a:pPr/>
              <a:t>‹#›</a:t>
            </a:fld>
            <a:endParaRPr lang="en-US" altLang="en-US"/>
          </a:p>
        </p:txBody>
      </p:sp>
    </p:spTree>
    <p:extLst>
      <p:ext uri="{BB962C8B-B14F-4D97-AF65-F5344CB8AC3E}">
        <p14:creationId xmlns:p14="http://schemas.microsoft.com/office/powerpoint/2010/main" val="23160746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529D-F406-6603-37A2-204D36E180DA}"/>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4EED5C-52D5-9893-34C3-DCF91CFD3B57}"/>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4FAAFC-1AA1-ACBA-C635-656DBC492A80}"/>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0AADEE-B613-DFB1-D915-C0566DA3BE8F}"/>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E0E91D8-EF21-302B-2CB7-740E3E758D2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B9E2C76-0DAE-FB38-6D80-EA16D3CDD0FB}"/>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A38A5E1-65D5-21B1-8F8D-85009C317154}"/>
              </a:ext>
            </a:extLst>
          </p:cNvPr>
          <p:cNvSpPr>
            <a:spLocks noGrp="1"/>
          </p:cNvSpPr>
          <p:nvPr>
            <p:ph type="sldNum" sz="quarter" idx="12"/>
          </p:nvPr>
        </p:nvSpPr>
        <p:spPr>
          <a:xfrm>
            <a:off x="8735326" y="6245225"/>
            <a:ext cx="2844059" cy="476250"/>
          </a:xfrm>
        </p:spPr>
        <p:txBody>
          <a:bodyPr/>
          <a:lstStyle>
            <a:lvl1pPr>
              <a:defRPr/>
            </a:lvl1pPr>
          </a:lstStyle>
          <a:p>
            <a:fld id="{FCCCCD13-3AD0-4726-A9EA-0C0B9CBEDA63}" type="slidenum">
              <a:rPr lang="en-US" altLang="en-US"/>
              <a:pPr/>
              <a:t>‹#›</a:t>
            </a:fld>
            <a:endParaRPr lang="en-US" altLang="en-US"/>
          </a:p>
        </p:txBody>
      </p:sp>
    </p:spTree>
    <p:extLst>
      <p:ext uri="{BB962C8B-B14F-4D97-AF65-F5344CB8AC3E}">
        <p14:creationId xmlns:p14="http://schemas.microsoft.com/office/powerpoint/2010/main" val="290295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167-08BF-CD95-F960-F3655A9E9EB0}"/>
              </a:ext>
            </a:extLst>
          </p:cNvPr>
          <p:cNvSpPr>
            <a:spLocks noGrp="1"/>
          </p:cNvSpPr>
          <p:nvPr>
            <p:ph type="title" sz="quarter"/>
          </p:nvPr>
        </p:nvSpPr>
        <p:spPr>
          <a:xfrm>
            <a:off x="609442"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D1A0C-DCF3-7D96-7FFA-F95C1ECDB1ED}"/>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64EF4-81D0-3E5E-D3F6-B199DC222743}"/>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96C514-6B63-76D0-D8D2-23C02839934F}"/>
              </a:ext>
            </a:extLst>
          </p:cNvPr>
          <p:cNvSpPr>
            <a:spLocks noGrp="1"/>
          </p:cNvSpPr>
          <p:nvPr>
            <p:ph sz="quarter" idx="3"/>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9FD9072-95DF-852A-3E63-B1A03AB9F919}"/>
              </a:ext>
            </a:extLst>
          </p:cNvPr>
          <p:cNvSpPr>
            <a:spLocks noGrp="1"/>
          </p:cNvSpPr>
          <p:nvPr>
            <p:ph sz="quarter" idx="4"/>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219C9-A932-75CF-1F6D-37E0A993543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8FB3C73-A797-5C8B-26B3-4471A3221CFF}"/>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9EE91A7-3226-D48E-5E06-43740F29BDC7}"/>
              </a:ext>
            </a:extLst>
          </p:cNvPr>
          <p:cNvSpPr>
            <a:spLocks noGrp="1"/>
          </p:cNvSpPr>
          <p:nvPr>
            <p:ph type="sldNum" sz="quarter" idx="12"/>
          </p:nvPr>
        </p:nvSpPr>
        <p:spPr>
          <a:xfrm>
            <a:off x="8735326" y="6245225"/>
            <a:ext cx="2844059" cy="476250"/>
          </a:xfrm>
        </p:spPr>
        <p:txBody>
          <a:bodyPr/>
          <a:lstStyle>
            <a:lvl1pPr>
              <a:defRPr/>
            </a:lvl1pPr>
          </a:lstStyle>
          <a:p>
            <a:fld id="{0065FEC8-F117-45E5-9FBF-79E162E36013}" type="slidenum">
              <a:rPr lang="en-US" altLang="en-US"/>
              <a:pPr/>
              <a:t>‹#›</a:t>
            </a:fld>
            <a:endParaRPr lang="en-US" altLang="en-US"/>
          </a:p>
        </p:txBody>
      </p:sp>
    </p:spTree>
    <p:extLst>
      <p:ext uri="{BB962C8B-B14F-4D97-AF65-F5344CB8AC3E}">
        <p14:creationId xmlns:p14="http://schemas.microsoft.com/office/powerpoint/2010/main" val="36274023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A67F-22AA-B643-DFD7-A65B65AA0B6A}"/>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3CDD9D-F849-0840-FE11-01E3C41DB8D2}"/>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000BC-7B4A-F1E3-223D-ECB3A88E9ED6}"/>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6AB04-B53A-CDAC-7850-C4C2270C930B}"/>
              </a:ext>
            </a:extLst>
          </p:cNvPr>
          <p:cNvSpPr>
            <a:spLocks noGrp="1"/>
          </p:cNvSpPr>
          <p:nvPr>
            <p:ph type="body"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68C0C60-D8F8-FC5C-B130-6F51E2DFEAD6}"/>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80A5C74-A10D-7DB6-2831-44DAB7848EB6}"/>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BB03657-B074-245B-56C2-A909C6617410}"/>
              </a:ext>
            </a:extLst>
          </p:cNvPr>
          <p:cNvSpPr>
            <a:spLocks noGrp="1"/>
          </p:cNvSpPr>
          <p:nvPr>
            <p:ph type="sldNum" sz="quarter" idx="12"/>
          </p:nvPr>
        </p:nvSpPr>
        <p:spPr>
          <a:xfrm>
            <a:off x="8735326" y="6245225"/>
            <a:ext cx="2844059" cy="476250"/>
          </a:xfrm>
        </p:spPr>
        <p:txBody>
          <a:bodyPr/>
          <a:lstStyle>
            <a:lvl1pPr>
              <a:defRPr/>
            </a:lvl1pPr>
          </a:lstStyle>
          <a:p>
            <a:fld id="{0DB49FFF-564E-4DD6-8C71-9CA3199D1254}" type="slidenum">
              <a:rPr lang="en-US" altLang="en-US"/>
              <a:pPr/>
              <a:t>‹#›</a:t>
            </a:fld>
            <a:endParaRPr lang="en-US" altLang="en-US"/>
          </a:p>
        </p:txBody>
      </p:sp>
    </p:spTree>
    <p:extLst>
      <p:ext uri="{BB962C8B-B14F-4D97-AF65-F5344CB8AC3E}">
        <p14:creationId xmlns:p14="http://schemas.microsoft.com/office/powerpoint/2010/main" val="15507297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5175-400F-D104-85DE-AE0507637C56}"/>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42C3AEA-E3BB-0027-4638-4F58C6335112}"/>
              </a:ext>
            </a:extLst>
          </p:cNvPr>
          <p:cNvSpPr>
            <a:spLocks noGrp="1"/>
          </p:cNvSpPr>
          <p:nvPr>
            <p:ph sz="half" idx="1"/>
          </p:nvPr>
        </p:nvSpPr>
        <p:spPr>
          <a:xfrm>
            <a:off x="609442" y="19050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84782A-4B2F-B518-6E76-342FB05A375E}"/>
              </a:ext>
            </a:extLst>
          </p:cNvPr>
          <p:cNvSpPr>
            <a:spLocks noGrp="1"/>
          </p:cNvSpPr>
          <p:nvPr>
            <p:ph type="body" sz="half" idx="2"/>
          </p:nvPr>
        </p:nvSpPr>
        <p:spPr>
          <a:xfrm>
            <a:off x="609442" y="40386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0C807-766A-EA0B-034C-CD50C551956E}"/>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1BA3BB-33FB-E942-CB88-29AAD28A80D4}"/>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76DDFF-6603-4B35-A99A-A100B89B0515}"/>
              </a:ext>
            </a:extLst>
          </p:cNvPr>
          <p:cNvSpPr>
            <a:spLocks noGrp="1"/>
          </p:cNvSpPr>
          <p:nvPr>
            <p:ph type="sldNum" sz="quarter" idx="12"/>
          </p:nvPr>
        </p:nvSpPr>
        <p:spPr>
          <a:xfrm>
            <a:off x="8735326" y="6245225"/>
            <a:ext cx="2844059" cy="476250"/>
          </a:xfrm>
        </p:spPr>
        <p:txBody>
          <a:bodyPr/>
          <a:lstStyle>
            <a:lvl1pPr>
              <a:defRPr/>
            </a:lvl1pPr>
          </a:lstStyle>
          <a:p>
            <a:fld id="{D2FBA589-59E5-43D1-9C6C-F37C6A588254}" type="slidenum">
              <a:rPr lang="en-US" altLang="en-US"/>
              <a:pPr/>
              <a:t>‹#›</a:t>
            </a:fld>
            <a:endParaRPr lang="en-US" altLang="en-US"/>
          </a:p>
        </p:txBody>
      </p:sp>
    </p:spTree>
    <p:extLst>
      <p:ext uri="{BB962C8B-B14F-4D97-AF65-F5344CB8AC3E}">
        <p14:creationId xmlns:p14="http://schemas.microsoft.com/office/powerpoint/2010/main" val="18807234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327D-0752-1437-2208-6FD85D61A1A9}"/>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B48F3-8015-FC14-E7D1-A15538C2C18C}"/>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CD3D9-8443-89FE-25EB-0F7789A3F546}"/>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CCFB624-624D-04C8-2F47-8ED99638660E}"/>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6094A8B-BE4E-9BE4-FEFB-882721A24F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C5ACF72-A501-15FB-60A3-2007DD40763A}"/>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4D859C1-40A4-C045-6A12-1EE44C38C847}"/>
              </a:ext>
            </a:extLst>
          </p:cNvPr>
          <p:cNvSpPr>
            <a:spLocks noGrp="1"/>
          </p:cNvSpPr>
          <p:nvPr>
            <p:ph type="sldNum" sz="quarter" idx="12"/>
          </p:nvPr>
        </p:nvSpPr>
        <p:spPr>
          <a:xfrm>
            <a:off x="8735326" y="6245225"/>
            <a:ext cx="2844059" cy="476250"/>
          </a:xfrm>
        </p:spPr>
        <p:txBody>
          <a:bodyPr/>
          <a:lstStyle>
            <a:lvl1pPr>
              <a:defRPr/>
            </a:lvl1pPr>
          </a:lstStyle>
          <a:p>
            <a:fld id="{A978AF9A-6F5A-4B32-9F88-F3D4D35B45F4}" type="slidenum">
              <a:rPr lang="en-US" altLang="en-US"/>
              <a:pPr/>
              <a:t>‹#›</a:t>
            </a:fld>
            <a:endParaRPr lang="en-US" altLang="en-US"/>
          </a:p>
        </p:txBody>
      </p:sp>
    </p:spTree>
    <p:extLst>
      <p:ext uri="{BB962C8B-B14F-4D97-AF65-F5344CB8AC3E}">
        <p14:creationId xmlns:p14="http://schemas.microsoft.com/office/powerpoint/2010/main" val="28649912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46A6-B8CD-485E-771F-C7DF63D422B4}"/>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07C6BA3-E787-543A-A851-6152C1214597}"/>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74DF12-B578-16E9-C50F-D51E93876B34}"/>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4A7CA5C-DE25-7A13-3393-2EA9F5748E30}"/>
              </a:ext>
            </a:extLst>
          </p:cNvPr>
          <p:cNvSpPr>
            <a:spLocks noGrp="1"/>
          </p:cNvSpPr>
          <p:nvPr>
            <p:ph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ED0593E-E385-CB26-654A-A9B74030AA6D}"/>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0B2DB20-11F4-1E3B-3D72-53FADC37242A}"/>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B0ED276-1435-2778-4FB0-EFE40B69053F}"/>
              </a:ext>
            </a:extLst>
          </p:cNvPr>
          <p:cNvSpPr>
            <a:spLocks noGrp="1"/>
          </p:cNvSpPr>
          <p:nvPr>
            <p:ph type="sldNum" sz="quarter" idx="12"/>
          </p:nvPr>
        </p:nvSpPr>
        <p:spPr>
          <a:xfrm>
            <a:off x="8735326" y="6245225"/>
            <a:ext cx="2844059" cy="476250"/>
          </a:xfrm>
        </p:spPr>
        <p:txBody>
          <a:bodyPr/>
          <a:lstStyle>
            <a:lvl1pPr>
              <a:defRPr/>
            </a:lvl1pPr>
          </a:lstStyle>
          <a:p>
            <a:fld id="{E9548A2C-4341-41E8-96D1-8798E6974A97}" type="slidenum">
              <a:rPr lang="en-US" altLang="en-US"/>
              <a:pPr/>
              <a:t>‹#›</a:t>
            </a:fld>
            <a:endParaRPr lang="en-US" altLang="en-US"/>
          </a:p>
        </p:txBody>
      </p:sp>
    </p:spTree>
    <p:extLst>
      <p:ext uri="{BB962C8B-B14F-4D97-AF65-F5344CB8AC3E}">
        <p14:creationId xmlns:p14="http://schemas.microsoft.com/office/powerpoint/2010/main" val="31494970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598"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399" cap="all" baseline="0">
                <a:solidFill>
                  <a:schemeClr val="accent4">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9"/>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342456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Arrondir un rectangle avec un coin diagonal 6">
            <a:extLst>
              <a:ext uri="{FF2B5EF4-FFF2-40B4-BE49-F238E27FC236}">
                <a16:creationId xmlns:a16="http://schemas.microsoft.com/office/drawing/2014/main" id="{B38398B7-DE84-902F-729B-80862149B02F}"/>
              </a:ext>
            </a:extLst>
          </p:cNvPr>
          <p:cNvSpPr>
            <a:spLocks noChangeArrowheads="1"/>
          </p:cNvSpPr>
          <p:nvPr/>
        </p:nvSpPr>
        <p:spPr bwMode="auto">
          <a:xfrm>
            <a:off x="220077" y="146052"/>
            <a:ext cx="11748673" cy="2505075"/>
          </a:xfrm>
          <a:custGeom>
            <a:avLst/>
            <a:gdLst>
              <a:gd name="T0" fmla="*/ 8814816 w 8814816"/>
              <a:gd name="T1" fmla="*/ 1252728 h 2505456"/>
              <a:gd name="T2" fmla="*/ 4407408 w 8814816"/>
              <a:gd name="T3" fmla="*/ 2505456 h 2505456"/>
              <a:gd name="T4" fmla="*/ 0 w 8814816"/>
              <a:gd name="T5" fmla="*/ 1252728 h 2505456"/>
              <a:gd name="T6" fmla="*/ 4407408 w 8814816"/>
              <a:gd name="T7" fmla="*/ 0 h 2505456"/>
              <a:gd name="T8" fmla="*/ 0 60000 65536"/>
              <a:gd name="T9" fmla="*/ 1 60000 65536"/>
              <a:gd name="T10" fmla="*/ 2 60000 65536"/>
              <a:gd name="T11" fmla="*/ 3 60000 65536"/>
              <a:gd name="T12" fmla="*/ 86642 w 8814816"/>
              <a:gd name="T13" fmla="*/ 86642 h 2505456"/>
              <a:gd name="T14" fmla="*/ 8728174 w 8814816"/>
              <a:gd name="T15" fmla="*/ 2418814 h 2505456"/>
            </a:gdLst>
            <a:ahLst/>
            <a:cxnLst>
              <a:cxn ang="T8">
                <a:pos x="T0" y="T1"/>
              </a:cxn>
              <a:cxn ang="T9">
                <a:pos x="T2" y="T3"/>
              </a:cxn>
              <a:cxn ang="T10">
                <a:pos x="T4" y="T5"/>
              </a:cxn>
              <a:cxn ang="T11">
                <a:pos x="T6" y="T7"/>
              </a:cxn>
            </a:cxnLst>
            <a:rect l="T12" t="T13" r="T14" b="T15"/>
            <a:pathLst>
              <a:path w="8814816" h="2505456">
                <a:moveTo>
                  <a:pt x="295819" y="0"/>
                </a:moveTo>
                <a:lnTo>
                  <a:pt x="8814816" y="0"/>
                </a:lnTo>
                <a:lnTo>
                  <a:pt x="8814816" y="2209637"/>
                </a:lnTo>
                <a:cubicBezTo>
                  <a:pt x="8814816" y="2373013"/>
                  <a:pt x="8682373" y="2505455"/>
                  <a:pt x="8518997" y="2505455"/>
                </a:cubicBezTo>
                <a:lnTo>
                  <a:pt x="0" y="2505456"/>
                </a:lnTo>
                <a:lnTo>
                  <a:pt x="0" y="295819"/>
                </a:lnTo>
                <a:lnTo>
                  <a:pt x="0" y="295818"/>
                </a:lnTo>
                <a:cubicBezTo>
                  <a:pt x="0" y="132442"/>
                  <a:pt x="132442" y="0"/>
                  <a:pt x="295819" y="0"/>
                </a:cubicBezTo>
                <a:close/>
              </a:path>
            </a:pathLst>
          </a:custGeom>
          <a:solidFill>
            <a:srgbClr val="4A4C3C">
              <a:alpha val="65097"/>
            </a:srgbClr>
          </a:solidFill>
          <a:ln w="11000" cap="rnd" algn="ctr">
            <a:solidFill>
              <a:srgbClr val="9DA08F">
                <a:alpha val="87842"/>
              </a:srgbClr>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799">
              <a:solidFill>
                <a:srgbClr val="FFFFFF"/>
              </a:solidFill>
              <a:latin typeface="Rockwell" panose="02060603020205020403" pitchFamily="18" charset="0"/>
            </a:endParaRPr>
          </a:p>
        </p:txBody>
      </p:sp>
      <p:sp>
        <p:nvSpPr>
          <p:cNvPr id="8" name="Forme 7"/>
          <p:cNvSpPr>
            <a:spLocks noGrp="1"/>
          </p:cNvSpPr>
          <p:nvPr>
            <p:ph type="ctrTitle"/>
          </p:nvPr>
        </p:nvSpPr>
        <p:spPr>
          <a:xfrm>
            <a:off x="609441" y="1120777"/>
            <a:ext cx="11071516" cy="1470025"/>
          </a:xfrm>
        </p:spPr>
        <p:txBody>
          <a:bodyPr/>
          <a:lstStyle>
            <a:lvl1pPr marL="0" algn="r">
              <a:defRPr/>
            </a:lvl1pPr>
          </a:lstStyle>
          <a:p>
            <a:r>
              <a:rPr lang="fr-FR" noProof="1"/>
              <a:t>Cliquez pour modifier le style du titre</a:t>
            </a:r>
            <a:endParaRPr lang="en-US" dirty="0"/>
          </a:p>
        </p:txBody>
      </p:sp>
      <p:sp>
        <p:nvSpPr>
          <p:cNvPr id="9" name="Forme 8"/>
          <p:cNvSpPr>
            <a:spLocks noGrp="1"/>
          </p:cNvSpPr>
          <p:nvPr>
            <p:ph type="subTitle" idx="1"/>
          </p:nvPr>
        </p:nvSpPr>
        <p:spPr>
          <a:xfrm>
            <a:off x="3148780" y="2819400"/>
            <a:ext cx="8532178" cy="1752600"/>
          </a:xfrm>
        </p:spPr>
        <p:txBody>
          <a:bodyPr/>
          <a:lstStyle>
            <a:lvl1pPr marL="0" indent="0" algn="r">
              <a:spcBef>
                <a:spcPts val="0"/>
              </a:spcBef>
              <a:buNone/>
              <a:defRPr>
                <a:effectLst/>
              </a:defRPr>
            </a:lvl1pPr>
            <a:lvl2pPr marL="457063" indent="0" algn="ctr">
              <a:buNone/>
            </a:lvl2pPr>
            <a:lvl3pPr marL="914126" indent="0" algn="ctr">
              <a:buNone/>
            </a:lvl3pPr>
            <a:lvl4pPr marL="1371189" indent="0" algn="ctr">
              <a:buNone/>
            </a:lvl4pPr>
            <a:lvl5pPr marL="1828251" indent="0" algn="ctr">
              <a:buNone/>
            </a:lvl5pPr>
            <a:lvl6pPr marL="2285314" indent="0" algn="ctr">
              <a:buNone/>
            </a:lvl6pPr>
            <a:lvl7pPr marL="2742377" indent="0" algn="ctr">
              <a:buNone/>
            </a:lvl7pPr>
            <a:lvl8pPr marL="3199440" indent="0" algn="ctr">
              <a:buNone/>
            </a:lvl8pPr>
            <a:lvl9pPr marL="3656503" indent="0" algn="ctr">
              <a:buNone/>
            </a:lvl9pPr>
          </a:lstStyle>
          <a:p>
            <a:r>
              <a:rPr lang="fr-FR" noProof="1"/>
              <a:t>Cliquez pour modifier le style des sous-titres du masque</a:t>
            </a:r>
            <a:endParaRPr lang="en-US" dirty="0"/>
          </a:p>
        </p:txBody>
      </p:sp>
      <p:sp>
        <p:nvSpPr>
          <p:cNvPr id="3" name="Date Placeholder 2">
            <a:extLst>
              <a:ext uri="{FF2B5EF4-FFF2-40B4-BE49-F238E27FC236}">
                <a16:creationId xmlns:a16="http://schemas.microsoft.com/office/drawing/2014/main" id="{E156C346-E7BD-F89B-8C53-7C91B75070D4}"/>
              </a:ext>
            </a:extLst>
          </p:cNvPr>
          <p:cNvSpPr>
            <a:spLocks noGrp="1"/>
          </p:cNvSpPr>
          <p:nvPr>
            <p:ph type="dt" sz="half" idx="10"/>
          </p:nvPr>
        </p:nvSpPr>
        <p:spPr>
          <a:xfrm>
            <a:off x="7414870" y="6508750"/>
            <a:ext cx="4001575" cy="274638"/>
          </a:xfrm>
        </p:spPr>
        <p:txBody>
          <a:bodyPr/>
          <a:lstStyle>
            <a:lvl1pPr>
              <a:defRPr/>
            </a:lvl1pPr>
          </a:lstStyle>
          <a:p>
            <a:fld id="{5BBB23E4-4542-4680-AF75-85B92F23716C}" type="datetime8">
              <a:rPr lang="en-US" altLang="en-US"/>
              <a:pPr/>
              <a:t>4/1/2026 9:38 AM</a:t>
            </a:fld>
            <a:endParaRPr lang="en-US" altLang="en-US"/>
          </a:p>
        </p:txBody>
      </p:sp>
      <p:sp>
        <p:nvSpPr>
          <p:cNvPr id="4" name="Slide Number Placeholder 3">
            <a:extLst>
              <a:ext uri="{FF2B5EF4-FFF2-40B4-BE49-F238E27FC236}">
                <a16:creationId xmlns:a16="http://schemas.microsoft.com/office/drawing/2014/main" id="{8F11A43A-993C-5725-771A-F2C349B85A9B}"/>
              </a:ext>
            </a:extLst>
          </p:cNvPr>
          <p:cNvSpPr>
            <a:spLocks noGrp="1"/>
          </p:cNvSpPr>
          <p:nvPr>
            <p:ph type="sldNum" sz="quarter" idx="11"/>
          </p:nvPr>
        </p:nvSpPr>
        <p:spPr>
          <a:xfrm>
            <a:off x="11515901" y="6508750"/>
            <a:ext cx="617906" cy="274638"/>
          </a:xfrm>
        </p:spPr>
        <p:txBody>
          <a:bodyPr/>
          <a:lstStyle>
            <a:lvl1pPr>
              <a:defRPr/>
            </a:lvl1pPr>
          </a:lstStyle>
          <a:p>
            <a:fld id="{30E0DB7D-9863-494B-90D2-3E0B15E9D2AC}" type="slidenum">
              <a:rPr lang="en-US" altLang="en-US"/>
              <a:pPr/>
              <a:t>‹#›</a:t>
            </a:fld>
            <a:r>
              <a:rPr lang="en-US" altLang="en-US"/>
              <a:t> </a:t>
            </a:r>
            <a:endParaRPr lang="en-US" altLang="en-US">
              <a:solidFill>
                <a:srgbClr val="8BBD8F"/>
              </a:solidFill>
            </a:endParaRPr>
          </a:p>
        </p:txBody>
      </p:sp>
      <p:sp>
        <p:nvSpPr>
          <p:cNvPr id="5" name="Rectangle 7">
            <a:extLst>
              <a:ext uri="{FF2B5EF4-FFF2-40B4-BE49-F238E27FC236}">
                <a16:creationId xmlns:a16="http://schemas.microsoft.com/office/drawing/2014/main" id="{3B7C062F-BE8D-AA7E-EE97-98904D1A0713}"/>
              </a:ext>
            </a:extLst>
          </p:cNvPr>
          <p:cNvSpPr>
            <a:spLocks noGrp="1"/>
          </p:cNvSpPr>
          <p:nvPr>
            <p:ph type="ftr" sz="quarter" idx="12"/>
          </p:nvPr>
        </p:nvSpPr>
        <p:spPr>
          <a:xfrm>
            <a:off x="2133045" y="6508750"/>
            <a:ext cx="5207760" cy="274638"/>
          </a:xfrm>
        </p:spPr>
        <p:txBody>
          <a:bodyPr/>
          <a:lstStyle>
            <a:lvl1pPr>
              <a:defRPr/>
            </a:lvl1pPr>
          </a:lstStyle>
          <a:p>
            <a:endParaRPr lang="en-US" altLang="en-US"/>
          </a:p>
        </p:txBody>
      </p:sp>
    </p:spTree>
    <p:extLst>
      <p:ext uri="{BB962C8B-B14F-4D97-AF65-F5344CB8AC3E}">
        <p14:creationId xmlns:p14="http://schemas.microsoft.com/office/powerpoint/2010/main" val="6340607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B43FFF-1514-B2A0-1E1B-9514EAD9AB15}"/>
              </a:ext>
            </a:extLst>
          </p:cNvPr>
          <p:cNvSpPr>
            <a:spLocks noChangeArrowheads="1"/>
          </p:cNvSpPr>
          <p:nvPr/>
        </p:nvSpPr>
        <p:spPr bwMode="auto">
          <a:xfrm>
            <a:off x="785079" y="1303340"/>
            <a:ext cx="10665222" cy="7937"/>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799">
              <a:solidFill>
                <a:srgbClr val="FFFFFF"/>
              </a:solidFill>
              <a:latin typeface="Rockwell" panose="02060603020205020403" pitchFamily="18" charset="0"/>
            </a:endParaRPr>
          </a:p>
        </p:txBody>
      </p:sp>
      <p:sp>
        <p:nvSpPr>
          <p:cNvPr id="2" name="Forme 1"/>
          <p:cNvSpPr>
            <a:spLocks noGrp="1"/>
          </p:cNvSpPr>
          <p:nvPr>
            <p:ph type="title"/>
          </p:nvPr>
        </p:nvSpPr>
        <p:spPr/>
        <p:txBody>
          <a:bodyPr/>
          <a:lstStyle/>
          <a:p>
            <a:r>
              <a:rPr lang="fr-FR"/>
              <a:t>Cliquez pour modifier le style du titre</a:t>
            </a:r>
            <a:endParaRPr lang="en-US" dirty="0"/>
          </a:p>
        </p:txBody>
      </p:sp>
      <p:sp>
        <p:nvSpPr>
          <p:cNvPr id="3" name="Forme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a:extLst>
              <a:ext uri="{FF2B5EF4-FFF2-40B4-BE49-F238E27FC236}">
                <a16:creationId xmlns:a16="http://schemas.microsoft.com/office/drawing/2014/main" id="{27CEA158-96FA-D8B7-5E48-DF6CA8746C2A}"/>
              </a:ext>
            </a:extLst>
          </p:cNvPr>
          <p:cNvSpPr>
            <a:spLocks noGrp="1"/>
          </p:cNvSpPr>
          <p:nvPr>
            <p:ph type="dt" sz="half" idx="10"/>
          </p:nvPr>
        </p:nvSpPr>
        <p:spPr/>
        <p:txBody>
          <a:bodyPr/>
          <a:lstStyle>
            <a:lvl1pPr>
              <a:defRPr/>
            </a:lvl1pPr>
          </a:lstStyle>
          <a:p>
            <a:fld id="{E86DDBE7-6CFE-4F21-9BD3-EABEE460B699}" type="datetime8">
              <a:rPr lang="en-US" altLang="en-US"/>
              <a:pPr/>
              <a:t>4/1/2026 9:38 AM</a:t>
            </a:fld>
            <a:endParaRPr lang="en-US" altLang="en-US"/>
          </a:p>
        </p:txBody>
      </p:sp>
      <p:sp>
        <p:nvSpPr>
          <p:cNvPr id="6" name="Rectangle 8">
            <a:extLst>
              <a:ext uri="{FF2B5EF4-FFF2-40B4-BE49-F238E27FC236}">
                <a16:creationId xmlns:a16="http://schemas.microsoft.com/office/drawing/2014/main" id="{5E246EB5-AB4B-719C-45DD-F71B7A4305F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F071D3-627D-6385-2BB4-2384BDEC41DA}"/>
              </a:ext>
            </a:extLst>
          </p:cNvPr>
          <p:cNvSpPr>
            <a:spLocks noGrp="1"/>
          </p:cNvSpPr>
          <p:nvPr>
            <p:ph type="sldNum" sz="quarter" idx="12"/>
          </p:nvPr>
        </p:nvSpPr>
        <p:spPr/>
        <p:txBody>
          <a:bodyPr/>
          <a:lstStyle>
            <a:lvl1pPr>
              <a:defRPr>
                <a:solidFill>
                  <a:srgbClr val="8BBD8F"/>
                </a:solidFill>
              </a:defRPr>
            </a:lvl1pPr>
          </a:lstStyle>
          <a:p>
            <a:fld id="{5393D543-B978-403B-AF71-63E31EFCB189}" type="slidenum">
              <a:rPr lang="en-US" altLang="en-US"/>
              <a:pPr/>
              <a:t>‹#›</a:t>
            </a:fld>
            <a:endParaRPr lang="en-US" altLang="en-US"/>
          </a:p>
        </p:txBody>
      </p:sp>
    </p:spTree>
    <p:extLst>
      <p:ext uri="{BB962C8B-B14F-4D97-AF65-F5344CB8AC3E}">
        <p14:creationId xmlns:p14="http://schemas.microsoft.com/office/powerpoint/2010/main" val="41357490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047D20-1757-A050-B143-8454E14B0709}"/>
              </a:ext>
            </a:extLst>
          </p:cNvPr>
          <p:cNvSpPr>
            <a:spLocks noChangeArrowheads="1"/>
          </p:cNvSpPr>
          <p:nvPr/>
        </p:nvSpPr>
        <p:spPr bwMode="auto">
          <a:xfrm>
            <a:off x="1333154" y="3155950"/>
            <a:ext cx="9873795" cy="7938"/>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799">
              <a:solidFill>
                <a:srgbClr val="FFFFFF"/>
              </a:solidFill>
              <a:latin typeface="Rockwell" panose="02060603020205020403" pitchFamily="18" charset="0"/>
            </a:endParaRPr>
          </a:p>
        </p:txBody>
      </p:sp>
      <p:sp>
        <p:nvSpPr>
          <p:cNvPr id="2" name="Forme 1"/>
          <p:cNvSpPr>
            <a:spLocks noGrp="1"/>
          </p:cNvSpPr>
          <p:nvPr>
            <p:ph type="title"/>
          </p:nvPr>
        </p:nvSpPr>
        <p:spPr>
          <a:xfrm>
            <a:off x="962917" y="1901952"/>
            <a:ext cx="10360501" cy="1362456"/>
          </a:xfrm>
        </p:spPr>
        <p:txBody>
          <a:bodyPr/>
          <a:lstStyle>
            <a:lvl1pPr algn="r">
              <a:buNone/>
              <a:defRPr sz="3999" b="1" cap="none">
                <a:solidFill>
                  <a:schemeClr val="accent1">
                    <a:tint val="95000"/>
                    <a:satMod val="200000"/>
                  </a:schemeClr>
                </a:solidFill>
              </a:defRPr>
            </a:lvl1pPr>
          </a:lstStyle>
          <a:p>
            <a:r>
              <a:rPr lang="fr-FR"/>
              <a:t>Cliquez pour modifier le style du titre</a:t>
            </a:r>
            <a:endParaRPr lang="en-US" dirty="0"/>
          </a:p>
        </p:txBody>
      </p:sp>
      <p:sp>
        <p:nvSpPr>
          <p:cNvPr id="3" name="Forme 2"/>
          <p:cNvSpPr>
            <a:spLocks noGrp="1"/>
          </p:cNvSpPr>
          <p:nvPr>
            <p:ph type="body" idx="1"/>
          </p:nvPr>
        </p:nvSpPr>
        <p:spPr>
          <a:xfrm>
            <a:off x="962833" y="3287713"/>
            <a:ext cx="10360501" cy="1509712"/>
          </a:xfrm>
        </p:spPr>
        <p:txBody>
          <a:bodyPr/>
          <a:lstStyle>
            <a:lvl1pPr algn="r">
              <a:buNone/>
              <a:defRPr sz="1999">
                <a:solidFill>
                  <a:schemeClr val="tx1">
                    <a:tint val="75000"/>
                  </a:schemeClr>
                </a:solidFill>
              </a:defRPr>
            </a:lvl1pPr>
            <a:lvl2pPr>
              <a:buNone/>
              <a:defRPr sz="1799">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a:extLst>
              <a:ext uri="{FF2B5EF4-FFF2-40B4-BE49-F238E27FC236}">
                <a16:creationId xmlns:a16="http://schemas.microsoft.com/office/drawing/2014/main" id="{5DE97281-A7F4-1DEE-7772-D6E740028B65}"/>
              </a:ext>
            </a:extLst>
          </p:cNvPr>
          <p:cNvSpPr>
            <a:spLocks noGrp="1"/>
          </p:cNvSpPr>
          <p:nvPr>
            <p:ph type="dt" sz="half" idx="10"/>
          </p:nvPr>
        </p:nvSpPr>
        <p:spPr>
          <a:xfrm>
            <a:off x="7414870" y="6513515"/>
            <a:ext cx="4001575" cy="274637"/>
          </a:xfrm>
        </p:spPr>
        <p:txBody>
          <a:bodyPr/>
          <a:lstStyle>
            <a:lvl1pPr>
              <a:defRPr/>
            </a:lvl1pPr>
          </a:lstStyle>
          <a:p>
            <a:fld id="{96E5E6AE-048B-4124-94D5-4646EB7CBB83}" type="datetime8">
              <a:rPr lang="en-US" altLang="en-US"/>
              <a:pPr/>
              <a:t>4/1/2026 9:38 AM</a:t>
            </a:fld>
            <a:endParaRPr lang="en-US" altLang="en-US"/>
          </a:p>
        </p:txBody>
      </p:sp>
      <p:sp>
        <p:nvSpPr>
          <p:cNvPr id="6" name="Slide Number Placeholder 5">
            <a:extLst>
              <a:ext uri="{FF2B5EF4-FFF2-40B4-BE49-F238E27FC236}">
                <a16:creationId xmlns:a16="http://schemas.microsoft.com/office/drawing/2014/main" id="{29EDFD71-0D94-0099-37D1-6308370A4CDA}"/>
              </a:ext>
            </a:extLst>
          </p:cNvPr>
          <p:cNvSpPr>
            <a:spLocks noGrp="1"/>
          </p:cNvSpPr>
          <p:nvPr>
            <p:ph type="sldNum" sz="quarter" idx="11"/>
          </p:nvPr>
        </p:nvSpPr>
        <p:spPr>
          <a:xfrm>
            <a:off x="11515901" y="6513515"/>
            <a:ext cx="617906" cy="274637"/>
          </a:xfrm>
        </p:spPr>
        <p:txBody>
          <a:bodyPr/>
          <a:lstStyle>
            <a:lvl1pPr>
              <a:defRPr/>
            </a:lvl1pPr>
          </a:lstStyle>
          <a:p>
            <a:fld id="{757689D7-0B47-48E2-9EC4-23F0FCDED50D}" type="slidenum">
              <a:rPr lang="en-US" altLang="en-US"/>
              <a:pPr/>
              <a:t>‹#›</a:t>
            </a:fld>
            <a:r>
              <a:rPr lang="en-US" altLang="en-US"/>
              <a:t> </a:t>
            </a:r>
            <a:endParaRPr lang="en-US" altLang="en-US">
              <a:solidFill>
                <a:srgbClr val="8BBD8F"/>
              </a:solidFill>
            </a:endParaRPr>
          </a:p>
        </p:txBody>
      </p:sp>
      <p:sp>
        <p:nvSpPr>
          <p:cNvPr id="7" name="Rectangle 7">
            <a:extLst>
              <a:ext uri="{FF2B5EF4-FFF2-40B4-BE49-F238E27FC236}">
                <a16:creationId xmlns:a16="http://schemas.microsoft.com/office/drawing/2014/main" id="{C500765B-6E78-DDF9-9472-4AD3F200CBA6}"/>
              </a:ext>
            </a:extLst>
          </p:cNvPr>
          <p:cNvSpPr>
            <a:spLocks noGrp="1"/>
          </p:cNvSpPr>
          <p:nvPr>
            <p:ph type="ftr" sz="quarter" idx="12"/>
          </p:nvPr>
        </p:nvSpPr>
        <p:spPr>
          <a:xfrm>
            <a:off x="2133045" y="6513515"/>
            <a:ext cx="5207760" cy="274637"/>
          </a:xfrm>
        </p:spPr>
        <p:txBody>
          <a:bodyPr/>
          <a:lstStyle>
            <a:lvl1pPr>
              <a:defRPr/>
            </a:lvl1pPr>
          </a:lstStyle>
          <a:p>
            <a:endParaRPr lang="en-US" altLang="en-US"/>
          </a:p>
        </p:txBody>
      </p:sp>
    </p:spTree>
    <p:extLst>
      <p:ext uri="{BB962C8B-B14F-4D97-AF65-F5344CB8AC3E}">
        <p14:creationId xmlns:p14="http://schemas.microsoft.com/office/powerpoint/2010/main" val="4048399663"/>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8B3367-1C2F-6844-1E3C-8665CA7BD734}"/>
              </a:ext>
            </a:extLst>
          </p:cNvPr>
          <p:cNvSpPr>
            <a:spLocks noChangeArrowheads="1"/>
          </p:cNvSpPr>
          <p:nvPr/>
        </p:nvSpPr>
        <p:spPr bwMode="auto">
          <a:xfrm>
            <a:off x="785079" y="1303340"/>
            <a:ext cx="10665222" cy="7937"/>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799">
              <a:solidFill>
                <a:srgbClr val="FFFFFF"/>
              </a:solidFill>
              <a:latin typeface="Rockwell" panose="02060603020205020403" pitchFamily="18" charset="0"/>
            </a:endParaRPr>
          </a:p>
        </p:txBody>
      </p:sp>
      <p:sp>
        <p:nvSpPr>
          <p:cNvPr id="2" name="Forme 1"/>
          <p:cNvSpPr>
            <a:spLocks noGrp="1"/>
          </p:cNvSpPr>
          <p:nvPr>
            <p:ph type="title"/>
          </p:nvPr>
        </p:nvSpPr>
        <p:spPr/>
        <p:txBody>
          <a:bodyPr/>
          <a:lstStyle/>
          <a:p>
            <a:r>
              <a:rPr lang="fr-FR"/>
              <a:t>Cliquez pour modifier le style du titre</a:t>
            </a:r>
            <a:endParaRPr lang="en-US"/>
          </a:p>
        </p:txBody>
      </p:sp>
      <p:sp>
        <p:nvSpPr>
          <p:cNvPr id="3" name="Forme 2"/>
          <p:cNvSpPr>
            <a:spLocks noGrp="1"/>
          </p:cNvSpPr>
          <p:nvPr>
            <p:ph sz="half" idx="1"/>
          </p:nvPr>
        </p:nvSpPr>
        <p:spPr>
          <a:xfrm>
            <a:off x="609441" y="1645920"/>
            <a:ext cx="5383398" cy="4526280"/>
          </a:xfrm>
        </p:spPr>
        <p:txBody>
          <a:bodyPr/>
          <a:lstStyle>
            <a:lvl1pPr>
              <a:defRPr sz="2799"/>
            </a:lvl1pPr>
            <a:lvl2pPr>
              <a:defRPr sz="2399"/>
            </a:lvl2pPr>
            <a:lvl3pPr>
              <a:defRPr sz="1999"/>
            </a:lvl3pPr>
            <a:lvl4pPr>
              <a:defRPr sz="1799"/>
            </a:lvl4pPr>
            <a:lvl5pPr>
              <a:defRPr sz="1799"/>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Forme 3"/>
          <p:cNvSpPr>
            <a:spLocks noGrp="1"/>
          </p:cNvSpPr>
          <p:nvPr>
            <p:ph sz="half" idx="2"/>
          </p:nvPr>
        </p:nvSpPr>
        <p:spPr>
          <a:xfrm>
            <a:off x="6195986" y="1645920"/>
            <a:ext cx="5383398" cy="4526280"/>
          </a:xfrm>
        </p:spPr>
        <p:txBody>
          <a:bodyPr/>
          <a:lstStyle>
            <a:lvl1pPr>
              <a:defRPr sz="2799"/>
            </a:lvl1pPr>
            <a:lvl2pPr>
              <a:defRPr sz="2399"/>
            </a:lvl2pPr>
            <a:lvl3pPr>
              <a:defRPr sz="1999"/>
            </a:lvl3pPr>
            <a:lvl4pPr>
              <a:defRPr sz="1799"/>
            </a:lvl4pPr>
            <a:lvl5pPr>
              <a:defRPr sz="1799"/>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5">
            <a:extLst>
              <a:ext uri="{FF2B5EF4-FFF2-40B4-BE49-F238E27FC236}">
                <a16:creationId xmlns:a16="http://schemas.microsoft.com/office/drawing/2014/main" id="{4AAFDB72-A31D-2295-80DA-2E441CBC8475}"/>
              </a:ext>
            </a:extLst>
          </p:cNvPr>
          <p:cNvSpPr>
            <a:spLocks noGrp="1"/>
          </p:cNvSpPr>
          <p:nvPr>
            <p:ph type="dt" sz="half" idx="10"/>
          </p:nvPr>
        </p:nvSpPr>
        <p:spPr/>
        <p:txBody>
          <a:bodyPr/>
          <a:lstStyle>
            <a:lvl1pPr>
              <a:defRPr/>
            </a:lvl1pPr>
          </a:lstStyle>
          <a:p>
            <a:fld id="{0DC28AA6-FB53-4A0D-BDED-AB70F2BA7EB7}" type="datetime8">
              <a:rPr lang="en-US" altLang="en-US"/>
              <a:pPr/>
              <a:t>4/1/2026 9:38 AM</a:t>
            </a:fld>
            <a:endParaRPr lang="en-US" altLang="en-US"/>
          </a:p>
        </p:txBody>
      </p:sp>
      <p:sp>
        <p:nvSpPr>
          <p:cNvPr id="7" name="Rectangle 8">
            <a:extLst>
              <a:ext uri="{FF2B5EF4-FFF2-40B4-BE49-F238E27FC236}">
                <a16:creationId xmlns:a16="http://schemas.microsoft.com/office/drawing/2014/main" id="{5EF02F15-18D4-FE6A-AABF-BBF7D0B98B0D}"/>
              </a:ext>
            </a:extLst>
          </p:cNvPr>
          <p:cNvSpPr>
            <a:spLocks noGrp="1"/>
          </p:cNvSpPr>
          <p:nvPr>
            <p:ph type="ftr" sz="quarter" idx="11"/>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7384BC7E-023F-7252-CA41-04270227F3A8}"/>
              </a:ext>
            </a:extLst>
          </p:cNvPr>
          <p:cNvSpPr>
            <a:spLocks noGrp="1"/>
          </p:cNvSpPr>
          <p:nvPr>
            <p:ph type="sldNum" sz="quarter" idx="12"/>
          </p:nvPr>
        </p:nvSpPr>
        <p:spPr>
          <a:xfrm>
            <a:off x="11518018" y="6515100"/>
            <a:ext cx="620021" cy="273050"/>
          </a:xfrm>
        </p:spPr>
        <p:txBody>
          <a:bodyPr/>
          <a:lstStyle>
            <a:lvl1pPr>
              <a:defRPr>
                <a:solidFill>
                  <a:srgbClr val="8BBD8F"/>
                </a:solidFill>
              </a:defRPr>
            </a:lvl1pPr>
          </a:lstStyle>
          <a:p>
            <a:fld id="{A0412856-592C-45CB-AD4C-E907BBF25856}" type="slidenum">
              <a:rPr lang="en-US" altLang="en-US"/>
              <a:pPr/>
              <a:t>‹#›</a:t>
            </a:fld>
            <a:endParaRPr lang="en-US" altLang="en-US"/>
          </a:p>
        </p:txBody>
      </p:sp>
    </p:spTree>
    <p:extLst>
      <p:ext uri="{BB962C8B-B14F-4D97-AF65-F5344CB8AC3E}">
        <p14:creationId xmlns:p14="http://schemas.microsoft.com/office/powerpoint/2010/main" val="332032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15069-C024-E1FE-D3C2-7070B63ACABD}"/>
              </a:ext>
            </a:extLst>
          </p:cNvPr>
          <p:cNvSpPr>
            <a:spLocks noChangeArrowheads="1"/>
          </p:cNvSpPr>
          <p:nvPr/>
        </p:nvSpPr>
        <p:spPr bwMode="auto">
          <a:xfrm>
            <a:off x="823171" y="2100265"/>
            <a:ext cx="4996148" cy="9525"/>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799">
              <a:solidFill>
                <a:srgbClr val="FFFFFF"/>
              </a:solidFill>
              <a:latin typeface="Rockwell" panose="02060603020205020403" pitchFamily="18" charset="0"/>
            </a:endParaRPr>
          </a:p>
        </p:txBody>
      </p:sp>
      <p:sp>
        <p:nvSpPr>
          <p:cNvPr id="8" name="Rectangle 7">
            <a:extLst>
              <a:ext uri="{FF2B5EF4-FFF2-40B4-BE49-F238E27FC236}">
                <a16:creationId xmlns:a16="http://schemas.microsoft.com/office/drawing/2014/main" id="{09102DB5-351C-682F-7693-6AF5370423AB}"/>
              </a:ext>
            </a:extLst>
          </p:cNvPr>
          <p:cNvSpPr>
            <a:spLocks noChangeArrowheads="1"/>
          </p:cNvSpPr>
          <p:nvPr/>
        </p:nvSpPr>
        <p:spPr bwMode="auto">
          <a:xfrm>
            <a:off x="6399135" y="2100265"/>
            <a:ext cx="4998265" cy="9525"/>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799">
              <a:solidFill>
                <a:srgbClr val="FFFFFF"/>
              </a:solidFill>
              <a:latin typeface="Rockwell" panose="02060603020205020403" pitchFamily="18" charset="0"/>
            </a:endParaRPr>
          </a:p>
        </p:txBody>
      </p:sp>
      <p:sp>
        <p:nvSpPr>
          <p:cNvPr id="2" name="Forme 1"/>
          <p:cNvSpPr>
            <a:spLocks noGrp="1"/>
          </p:cNvSpPr>
          <p:nvPr>
            <p:ph type="title"/>
          </p:nvPr>
        </p:nvSpPr>
        <p:spPr>
          <a:xfrm>
            <a:off x="609441" y="273050"/>
            <a:ext cx="10969943" cy="1143000"/>
          </a:xfrm>
        </p:spPr>
        <p:txBody>
          <a:bodyPr anchor="ctr"/>
          <a:lstStyle>
            <a:lvl1pPr>
              <a:defRPr/>
            </a:lvl1pPr>
          </a:lstStyle>
          <a:p>
            <a:r>
              <a:rPr lang="fr-FR"/>
              <a:t>Cliquez pour modifier le style du titre</a:t>
            </a:r>
            <a:endParaRPr lang="en-US" dirty="0"/>
          </a:p>
        </p:txBody>
      </p:sp>
      <p:sp>
        <p:nvSpPr>
          <p:cNvPr id="3" name="Forme 2"/>
          <p:cNvSpPr>
            <a:spLocks noGrp="1"/>
          </p:cNvSpPr>
          <p:nvPr>
            <p:ph type="body" idx="1"/>
          </p:nvPr>
        </p:nvSpPr>
        <p:spPr>
          <a:xfrm>
            <a:off x="609442" y="1535113"/>
            <a:ext cx="5385514" cy="639762"/>
          </a:xfrm>
        </p:spPr>
        <p:txBody>
          <a:bodyPr anchor="b">
            <a:noAutofit/>
          </a:bodyPr>
          <a:lstStyle>
            <a:lvl1pPr marL="91413" indent="0" algn="l">
              <a:spcBef>
                <a:spcPts val="0"/>
              </a:spcBef>
              <a:buNone/>
              <a:defRPr sz="2399" b="0"/>
            </a:lvl1pPr>
            <a:lvl2pPr>
              <a:buNone/>
              <a:defRPr sz="1999" b="1"/>
            </a:lvl2pPr>
            <a:lvl3pPr>
              <a:buNone/>
              <a:defRPr sz="1799" b="1"/>
            </a:lvl3pPr>
            <a:lvl4pPr>
              <a:buNone/>
              <a:defRPr sz="1600" b="1"/>
            </a:lvl4pPr>
            <a:lvl5pPr>
              <a:buNone/>
              <a:defRPr sz="1600" b="1"/>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rme 3"/>
          <p:cNvSpPr>
            <a:spLocks noGrp="1"/>
          </p:cNvSpPr>
          <p:nvPr>
            <p:ph type="body" sz="half" idx="2"/>
          </p:nvPr>
        </p:nvSpPr>
        <p:spPr>
          <a:xfrm>
            <a:off x="6191755" y="1535113"/>
            <a:ext cx="5387630" cy="639762"/>
          </a:xfrm>
        </p:spPr>
        <p:txBody>
          <a:bodyPr anchor="b">
            <a:noAutofit/>
          </a:bodyPr>
          <a:lstStyle>
            <a:lvl1pPr marL="91413" indent="0" algn="l">
              <a:spcBef>
                <a:spcPts val="0"/>
              </a:spcBef>
              <a:buNone/>
              <a:defRPr sz="2399" b="0"/>
            </a:lvl1pPr>
            <a:lvl2pPr>
              <a:buNone/>
              <a:defRPr sz="1999" b="1"/>
            </a:lvl2pPr>
            <a:lvl3pPr>
              <a:buNone/>
              <a:defRPr sz="1799" b="1"/>
            </a:lvl3pPr>
            <a:lvl4pPr>
              <a:buNone/>
              <a:defRPr sz="1600" b="1"/>
            </a:lvl4pPr>
            <a:lvl5pPr>
              <a:buNone/>
              <a:defRPr sz="1600" b="1"/>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rme 4"/>
          <p:cNvSpPr>
            <a:spLocks noGrp="1"/>
          </p:cNvSpPr>
          <p:nvPr>
            <p:ph sz="quarter" idx="3"/>
          </p:nvPr>
        </p:nvSpPr>
        <p:spPr>
          <a:xfrm>
            <a:off x="609442" y="2362202"/>
            <a:ext cx="5385514" cy="3941763"/>
          </a:xfrm>
        </p:spPr>
        <p:txBody>
          <a:bodyPr/>
          <a:lstStyle>
            <a:lvl1pPr>
              <a:defRPr sz="2199"/>
            </a:lvl1pPr>
            <a:lvl2pPr>
              <a:defRPr sz="1999"/>
            </a:lvl2pPr>
            <a:lvl3pPr>
              <a:defRPr sz="1799"/>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rme 5"/>
          <p:cNvSpPr>
            <a:spLocks noGrp="1"/>
          </p:cNvSpPr>
          <p:nvPr>
            <p:ph sz="quarter" idx="4"/>
          </p:nvPr>
        </p:nvSpPr>
        <p:spPr>
          <a:xfrm>
            <a:off x="6191755" y="2362202"/>
            <a:ext cx="5387630" cy="3941763"/>
          </a:xfrm>
        </p:spPr>
        <p:txBody>
          <a:bodyPr/>
          <a:lstStyle>
            <a:lvl1pPr>
              <a:defRPr sz="2199"/>
            </a:lvl1pPr>
            <a:lvl2pPr>
              <a:defRPr sz="1999"/>
            </a:lvl2pPr>
            <a:lvl3pPr>
              <a:defRPr sz="1799"/>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Date Placeholder 8">
            <a:extLst>
              <a:ext uri="{FF2B5EF4-FFF2-40B4-BE49-F238E27FC236}">
                <a16:creationId xmlns:a16="http://schemas.microsoft.com/office/drawing/2014/main" id="{8C0C8AA7-7CBF-FD8C-6643-5B45E5EF6D00}"/>
              </a:ext>
            </a:extLst>
          </p:cNvPr>
          <p:cNvSpPr>
            <a:spLocks noGrp="1"/>
          </p:cNvSpPr>
          <p:nvPr>
            <p:ph type="dt" sz="half" idx="10"/>
          </p:nvPr>
        </p:nvSpPr>
        <p:spPr/>
        <p:txBody>
          <a:bodyPr/>
          <a:lstStyle>
            <a:lvl1pPr>
              <a:defRPr/>
            </a:lvl1pPr>
          </a:lstStyle>
          <a:p>
            <a:fld id="{F42931F4-83E0-487C-B14B-E2BFC744FA3D}" type="datetime8">
              <a:rPr lang="en-US" altLang="en-US"/>
              <a:pPr/>
              <a:t>4/1/2026 9:38 AM</a:t>
            </a:fld>
            <a:endParaRPr lang="en-US" altLang="en-US"/>
          </a:p>
        </p:txBody>
      </p:sp>
      <p:sp>
        <p:nvSpPr>
          <p:cNvPr id="10" name="Rectangle 10">
            <a:extLst>
              <a:ext uri="{FF2B5EF4-FFF2-40B4-BE49-F238E27FC236}">
                <a16:creationId xmlns:a16="http://schemas.microsoft.com/office/drawing/2014/main" id="{23E887FB-52C0-F86E-B0BA-CC917D98630C}"/>
              </a:ext>
            </a:extLst>
          </p:cNvPr>
          <p:cNvSpPr>
            <a:spLocks noGrp="1"/>
          </p:cNvSpPr>
          <p:nvPr>
            <p:ph type="ftr" sz="quarter" idx="11"/>
          </p:nvPr>
        </p:nvSpPr>
        <p:spPr/>
        <p:txBody>
          <a:bodyPr/>
          <a:lstStyle>
            <a:lvl1pPr>
              <a:defRPr/>
            </a:lvl1pPr>
          </a:lstStyle>
          <a:p>
            <a:endParaRPr lang="en-US" altLang="en-US"/>
          </a:p>
        </p:txBody>
      </p:sp>
      <p:sp>
        <p:nvSpPr>
          <p:cNvPr id="11" name="Slide Number Placeholder 10">
            <a:extLst>
              <a:ext uri="{FF2B5EF4-FFF2-40B4-BE49-F238E27FC236}">
                <a16:creationId xmlns:a16="http://schemas.microsoft.com/office/drawing/2014/main" id="{C376FAA9-50B3-6656-4210-0135E6967346}"/>
              </a:ext>
            </a:extLst>
          </p:cNvPr>
          <p:cNvSpPr>
            <a:spLocks noGrp="1"/>
          </p:cNvSpPr>
          <p:nvPr>
            <p:ph type="sldNum" sz="quarter" idx="12"/>
          </p:nvPr>
        </p:nvSpPr>
        <p:spPr>
          <a:xfrm>
            <a:off x="11518018" y="6515100"/>
            <a:ext cx="620021" cy="273050"/>
          </a:xfrm>
        </p:spPr>
        <p:txBody>
          <a:bodyPr/>
          <a:lstStyle>
            <a:lvl1pPr>
              <a:defRPr>
                <a:solidFill>
                  <a:srgbClr val="8BBD8F"/>
                </a:solidFill>
              </a:defRPr>
            </a:lvl1pPr>
          </a:lstStyle>
          <a:p>
            <a:fld id="{773E0D2A-829B-4DFA-A105-F2692A48BD40}" type="slidenum">
              <a:rPr lang="en-US" altLang="en-US"/>
              <a:pPr/>
              <a:t>‹#›</a:t>
            </a:fld>
            <a:endParaRPr lang="en-US" altLang="en-US"/>
          </a:p>
        </p:txBody>
      </p:sp>
    </p:spTree>
    <p:extLst>
      <p:ext uri="{BB962C8B-B14F-4D97-AF65-F5344CB8AC3E}">
        <p14:creationId xmlns:p14="http://schemas.microsoft.com/office/powerpoint/2010/main" val="26681937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5588C2-ECB3-6350-4308-61363CB0FD67}"/>
              </a:ext>
            </a:extLst>
          </p:cNvPr>
          <p:cNvSpPr>
            <a:spLocks noChangeArrowheads="1"/>
          </p:cNvSpPr>
          <p:nvPr/>
        </p:nvSpPr>
        <p:spPr bwMode="auto">
          <a:xfrm>
            <a:off x="785079" y="1303340"/>
            <a:ext cx="10665222" cy="7937"/>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799">
              <a:solidFill>
                <a:srgbClr val="FFFFFF"/>
              </a:solidFill>
              <a:latin typeface="Rockwell" panose="02060603020205020403" pitchFamily="18" charset="0"/>
            </a:endParaRPr>
          </a:p>
        </p:txBody>
      </p:sp>
      <p:sp>
        <p:nvSpPr>
          <p:cNvPr id="2" name="Forme 1"/>
          <p:cNvSpPr>
            <a:spLocks noGrp="1"/>
          </p:cNvSpPr>
          <p:nvPr>
            <p:ph type="title"/>
          </p:nvPr>
        </p:nvSpPr>
        <p:spPr>
          <a:xfrm>
            <a:off x="609441" y="274320"/>
            <a:ext cx="10969943" cy="1143000"/>
          </a:xfrm>
        </p:spPr>
        <p:txBody>
          <a:bodyPr/>
          <a:lstStyle/>
          <a:p>
            <a:r>
              <a:rPr lang="fr-FR"/>
              <a:t>Cliquez pour modifier le style du titre</a:t>
            </a:r>
            <a:endParaRPr lang="en-US" dirty="0"/>
          </a:p>
        </p:txBody>
      </p:sp>
      <p:sp>
        <p:nvSpPr>
          <p:cNvPr id="4" name="Date Placeholder 3">
            <a:extLst>
              <a:ext uri="{FF2B5EF4-FFF2-40B4-BE49-F238E27FC236}">
                <a16:creationId xmlns:a16="http://schemas.microsoft.com/office/drawing/2014/main" id="{1270BE28-58D7-3472-5577-0C354A02845F}"/>
              </a:ext>
            </a:extLst>
          </p:cNvPr>
          <p:cNvSpPr>
            <a:spLocks noGrp="1"/>
          </p:cNvSpPr>
          <p:nvPr>
            <p:ph type="dt" sz="half" idx="10"/>
          </p:nvPr>
        </p:nvSpPr>
        <p:spPr/>
        <p:txBody>
          <a:bodyPr/>
          <a:lstStyle>
            <a:lvl1pPr>
              <a:defRPr/>
            </a:lvl1pPr>
          </a:lstStyle>
          <a:p>
            <a:fld id="{ADBE789E-38B6-4FE9-92F3-A1ED8F7AC859}" type="datetime8">
              <a:rPr lang="en-US" altLang="en-US"/>
              <a:pPr/>
              <a:t>4/1/2026 9:38 AM</a:t>
            </a:fld>
            <a:endParaRPr lang="en-US" altLang="en-US"/>
          </a:p>
        </p:txBody>
      </p:sp>
      <p:sp>
        <p:nvSpPr>
          <p:cNvPr id="5" name="Rectangle 8">
            <a:extLst>
              <a:ext uri="{FF2B5EF4-FFF2-40B4-BE49-F238E27FC236}">
                <a16:creationId xmlns:a16="http://schemas.microsoft.com/office/drawing/2014/main" id="{E314D6DF-79FE-123C-06C1-DE72DE7A51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D6B57FF-CF10-C115-CEE0-D93859280020}"/>
              </a:ext>
            </a:extLst>
          </p:cNvPr>
          <p:cNvSpPr>
            <a:spLocks noGrp="1"/>
          </p:cNvSpPr>
          <p:nvPr>
            <p:ph type="sldNum" sz="quarter" idx="12"/>
          </p:nvPr>
        </p:nvSpPr>
        <p:spPr/>
        <p:txBody>
          <a:bodyPr/>
          <a:lstStyle>
            <a:lvl1pPr>
              <a:defRPr>
                <a:solidFill>
                  <a:srgbClr val="8BBD8F"/>
                </a:solidFill>
              </a:defRPr>
            </a:lvl1pPr>
          </a:lstStyle>
          <a:p>
            <a:fld id="{C3C19DB5-D5D9-45D7-9F25-BAB8A23C2A40}" type="slidenum">
              <a:rPr lang="en-US" altLang="en-US"/>
              <a:pPr/>
              <a:t>‹#›</a:t>
            </a:fld>
            <a:endParaRPr lang="en-US" altLang="en-US"/>
          </a:p>
        </p:txBody>
      </p:sp>
    </p:spTree>
    <p:extLst>
      <p:ext uri="{BB962C8B-B14F-4D97-AF65-F5344CB8AC3E}">
        <p14:creationId xmlns:p14="http://schemas.microsoft.com/office/powerpoint/2010/main" val="36194028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E280E9-96A1-1FDA-8050-37B980CB381A}"/>
              </a:ext>
            </a:extLst>
          </p:cNvPr>
          <p:cNvSpPr>
            <a:spLocks noGrp="1"/>
          </p:cNvSpPr>
          <p:nvPr>
            <p:ph type="dt" sz="half" idx="10"/>
          </p:nvPr>
        </p:nvSpPr>
        <p:spPr/>
        <p:txBody>
          <a:bodyPr/>
          <a:lstStyle>
            <a:lvl1pPr>
              <a:defRPr/>
            </a:lvl1pPr>
          </a:lstStyle>
          <a:p>
            <a:fld id="{0655CD8A-7930-4219-9C3F-4ED47AE44469}" type="datetime8">
              <a:rPr lang="en-US" altLang="en-US"/>
              <a:pPr/>
              <a:t>4/1/2026 9:38 AM</a:t>
            </a:fld>
            <a:endParaRPr lang="en-US" altLang="en-US"/>
          </a:p>
        </p:txBody>
      </p:sp>
      <p:sp>
        <p:nvSpPr>
          <p:cNvPr id="3" name="Rectangle 5">
            <a:extLst>
              <a:ext uri="{FF2B5EF4-FFF2-40B4-BE49-F238E27FC236}">
                <a16:creationId xmlns:a16="http://schemas.microsoft.com/office/drawing/2014/main" id="{7CBC9DE3-FCD1-9DFF-E127-763AB98C2A2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75E4972-A761-5026-7346-A46B7507F784}"/>
              </a:ext>
            </a:extLst>
          </p:cNvPr>
          <p:cNvSpPr>
            <a:spLocks noGrp="1"/>
          </p:cNvSpPr>
          <p:nvPr>
            <p:ph type="sldNum" sz="quarter" idx="12"/>
          </p:nvPr>
        </p:nvSpPr>
        <p:spPr/>
        <p:txBody>
          <a:bodyPr/>
          <a:lstStyle>
            <a:lvl1pPr>
              <a:defRPr>
                <a:solidFill>
                  <a:srgbClr val="8BBD8F"/>
                </a:solidFill>
              </a:defRPr>
            </a:lvl1pPr>
          </a:lstStyle>
          <a:p>
            <a:fld id="{D1430C3A-D3E1-4036-9E23-0886A38041CB}" type="slidenum">
              <a:rPr lang="en-US" altLang="en-US"/>
              <a:pPr/>
              <a:t>‹#›</a:t>
            </a:fld>
            <a:endParaRPr lang="en-US" altLang="en-US"/>
          </a:p>
        </p:txBody>
      </p:sp>
    </p:spTree>
    <p:extLst>
      <p:ext uri="{BB962C8B-B14F-4D97-AF65-F5344CB8AC3E}">
        <p14:creationId xmlns:p14="http://schemas.microsoft.com/office/powerpoint/2010/main" val="12116755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2C4C00-9A49-01C8-B3B7-AB10208C4618}"/>
              </a:ext>
            </a:extLst>
          </p:cNvPr>
          <p:cNvSpPr>
            <a:spLocks noChangeArrowheads="1"/>
          </p:cNvSpPr>
          <p:nvPr/>
        </p:nvSpPr>
        <p:spPr bwMode="auto">
          <a:xfrm>
            <a:off x="6741944" y="996952"/>
            <a:ext cx="4996150" cy="9525"/>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799">
              <a:solidFill>
                <a:srgbClr val="FFFFFF"/>
              </a:solidFill>
              <a:latin typeface="Rockwell" panose="02060603020205020403" pitchFamily="18" charset="0"/>
            </a:endParaRPr>
          </a:p>
        </p:txBody>
      </p:sp>
      <p:sp>
        <p:nvSpPr>
          <p:cNvPr id="2" name="Forme 1"/>
          <p:cNvSpPr>
            <a:spLocks noGrp="1"/>
          </p:cNvSpPr>
          <p:nvPr>
            <p:ph type="title"/>
          </p:nvPr>
        </p:nvSpPr>
        <p:spPr>
          <a:xfrm>
            <a:off x="6615792" y="304800"/>
            <a:ext cx="5241195" cy="762000"/>
          </a:xfrm>
        </p:spPr>
        <p:txBody>
          <a:bodyPr/>
          <a:lstStyle>
            <a:lvl1pPr marL="0" algn="r">
              <a:buNone/>
              <a:defRPr sz="1999" b="1"/>
            </a:lvl1pPr>
          </a:lstStyle>
          <a:p>
            <a:r>
              <a:rPr lang="fr-FR"/>
              <a:t>Cliquez pour modifier le style du titre</a:t>
            </a:r>
            <a:endParaRPr lang="en-US" dirty="0"/>
          </a:p>
        </p:txBody>
      </p:sp>
      <p:sp>
        <p:nvSpPr>
          <p:cNvPr id="3" name="Forme 2"/>
          <p:cNvSpPr>
            <a:spLocks noGrp="1"/>
          </p:cNvSpPr>
          <p:nvPr>
            <p:ph type="body" idx="1"/>
          </p:nvPr>
        </p:nvSpPr>
        <p:spPr>
          <a:xfrm>
            <a:off x="6615792" y="1107560"/>
            <a:ext cx="5241195"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rme 3"/>
          <p:cNvSpPr>
            <a:spLocks noGrp="1"/>
          </p:cNvSpPr>
          <p:nvPr>
            <p:ph sz="half" idx="2"/>
          </p:nvPr>
        </p:nvSpPr>
        <p:spPr>
          <a:xfrm>
            <a:off x="304721" y="2209800"/>
            <a:ext cx="11552266" cy="3977640"/>
          </a:xfrm>
        </p:spPr>
        <p:txBody>
          <a:bodyPr/>
          <a:lstStyle>
            <a:lvl1pPr marL="0">
              <a:defRPr sz="3199"/>
            </a:lvl1pPr>
            <a:lvl2pPr marL="594182">
              <a:defRPr sz="2799"/>
            </a:lvl2pPr>
            <a:lvl3pPr marL="822713">
              <a:defRPr sz="2399"/>
            </a:lvl3pPr>
            <a:lvl4pPr marL="1051245">
              <a:defRPr sz="1999"/>
            </a:lvl4pPr>
            <a:lvl5pPr marL="1261493">
              <a:defRPr sz="1999"/>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Date Placeholder 5">
            <a:extLst>
              <a:ext uri="{FF2B5EF4-FFF2-40B4-BE49-F238E27FC236}">
                <a16:creationId xmlns:a16="http://schemas.microsoft.com/office/drawing/2014/main" id="{DB1C872D-2823-4510-B9D0-9962512A3957}"/>
              </a:ext>
            </a:extLst>
          </p:cNvPr>
          <p:cNvSpPr>
            <a:spLocks noGrp="1"/>
          </p:cNvSpPr>
          <p:nvPr>
            <p:ph type="dt" sz="half" idx="10"/>
          </p:nvPr>
        </p:nvSpPr>
        <p:spPr>
          <a:xfrm>
            <a:off x="7414870" y="6513515"/>
            <a:ext cx="4001575" cy="274637"/>
          </a:xfrm>
        </p:spPr>
        <p:txBody>
          <a:bodyPr/>
          <a:lstStyle>
            <a:lvl1pPr>
              <a:defRPr/>
            </a:lvl1pPr>
          </a:lstStyle>
          <a:p>
            <a:fld id="{C03253A7-EC7D-4BCF-ABE1-8AA9484B7380}" type="datetime8">
              <a:rPr lang="en-US" altLang="en-US"/>
              <a:pPr/>
              <a:t>4/1/2026 9:38 AM</a:t>
            </a:fld>
            <a:endParaRPr lang="en-US" altLang="en-US"/>
          </a:p>
        </p:txBody>
      </p:sp>
      <p:sp>
        <p:nvSpPr>
          <p:cNvPr id="7" name="Slide Number Placeholder 6">
            <a:extLst>
              <a:ext uri="{FF2B5EF4-FFF2-40B4-BE49-F238E27FC236}">
                <a16:creationId xmlns:a16="http://schemas.microsoft.com/office/drawing/2014/main" id="{8C8BE9FF-6B22-EF0A-41A0-6DFA4213621B}"/>
              </a:ext>
            </a:extLst>
          </p:cNvPr>
          <p:cNvSpPr>
            <a:spLocks noGrp="1"/>
          </p:cNvSpPr>
          <p:nvPr>
            <p:ph type="sldNum" sz="quarter" idx="11"/>
          </p:nvPr>
        </p:nvSpPr>
        <p:spPr>
          <a:xfrm>
            <a:off x="11515901" y="6513515"/>
            <a:ext cx="617906" cy="274637"/>
          </a:xfrm>
        </p:spPr>
        <p:txBody>
          <a:bodyPr/>
          <a:lstStyle>
            <a:lvl1pPr>
              <a:defRPr/>
            </a:lvl1pPr>
          </a:lstStyle>
          <a:p>
            <a:fld id="{1D8DC98C-9193-4D62-A159-DE950F8A173F}" type="slidenum">
              <a:rPr lang="en-US" altLang="en-US"/>
              <a:pPr/>
              <a:t>‹#›</a:t>
            </a:fld>
            <a:r>
              <a:rPr lang="en-US" altLang="en-US"/>
              <a:t> </a:t>
            </a:r>
            <a:endParaRPr lang="en-US" altLang="en-US">
              <a:solidFill>
                <a:srgbClr val="8BBD8F"/>
              </a:solidFill>
            </a:endParaRPr>
          </a:p>
        </p:txBody>
      </p:sp>
      <p:sp>
        <p:nvSpPr>
          <p:cNvPr id="8" name="Footer Placeholder 7">
            <a:extLst>
              <a:ext uri="{FF2B5EF4-FFF2-40B4-BE49-F238E27FC236}">
                <a16:creationId xmlns:a16="http://schemas.microsoft.com/office/drawing/2014/main" id="{044E1062-D84A-C115-16CB-1715AA85422F}"/>
              </a:ext>
            </a:extLst>
          </p:cNvPr>
          <p:cNvSpPr>
            <a:spLocks noGrp="1"/>
          </p:cNvSpPr>
          <p:nvPr>
            <p:ph type="ftr" sz="quarter" idx="12"/>
          </p:nvPr>
        </p:nvSpPr>
        <p:spPr>
          <a:xfrm>
            <a:off x="2133045" y="6513515"/>
            <a:ext cx="5207760" cy="274637"/>
          </a:xfrm>
        </p:spPr>
        <p:txBody>
          <a:bodyPr/>
          <a:lstStyle>
            <a:lvl1pPr>
              <a:defRPr/>
            </a:lvl1pPr>
          </a:lstStyle>
          <a:p>
            <a:endParaRPr lang="en-US" altLang="en-US"/>
          </a:p>
        </p:txBody>
      </p:sp>
    </p:spTree>
    <p:extLst>
      <p:ext uri="{BB962C8B-B14F-4D97-AF65-F5344CB8AC3E}">
        <p14:creationId xmlns:p14="http://schemas.microsoft.com/office/powerpoint/2010/main" val="611057118"/>
      </p:ext>
    </p:extLst>
  </p:cSld>
  <p:clrMapOvr>
    <a:overrideClrMapping bg1="dk1" tx1="lt1" bg2="dk2" tx2="lt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Forme 1"/>
          <p:cNvSpPr>
            <a:spLocks noGrp="1"/>
          </p:cNvSpPr>
          <p:nvPr>
            <p:ph type="title"/>
          </p:nvPr>
        </p:nvSpPr>
        <p:spPr>
          <a:xfrm>
            <a:off x="4367662" y="4866648"/>
            <a:ext cx="7313295" cy="522288"/>
          </a:xfrm>
        </p:spPr>
        <p:txBody>
          <a:bodyPr/>
          <a:lstStyle>
            <a:lvl1pPr marL="0" algn="r">
              <a:buNone/>
              <a:defRPr sz="1999" b="1"/>
            </a:lvl1pPr>
          </a:lstStyle>
          <a:p>
            <a:r>
              <a:rPr lang="fr-FR"/>
              <a:t>Cliquez pour modifier le style du titre</a:t>
            </a:r>
            <a:endParaRPr lang="en-US" dirty="0"/>
          </a:p>
        </p:txBody>
      </p:sp>
      <p:sp>
        <p:nvSpPr>
          <p:cNvPr id="4" name="Forme 3"/>
          <p:cNvSpPr>
            <a:spLocks noGrp="1"/>
          </p:cNvSpPr>
          <p:nvPr>
            <p:ph type="body" sz="half" idx="2"/>
          </p:nvPr>
        </p:nvSpPr>
        <p:spPr>
          <a:xfrm>
            <a:off x="4367662" y="5388938"/>
            <a:ext cx="7313295" cy="912255"/>
          </a:xfrm>
        </p:spPr>
        <p:txBody>
          <a:bodyPr/>
          <a:lstStyle>
            <a:lvl1pPr marL="0" indent="0" algn="r">
              <a:spcBef>
                <a:spcPts val="0"/>
              </a:spcBef>
              <a:buNone/>
              <a:defRPr sz="1400"/>
            </a:lvl1pPr>
            <a:lvl2pPr>
              <a:defRPr sz="1200"/>
            </a:lvl2pPr>
            <a:lvl3pPr>
              <a:defRPr sz="1000"/>
            </a:lvl3pPr>
            <a:lvl4pPr>
              <a:defRPr sz="900"/>
            </a:lvl4pPr>
            <a:lvl5pPr>
              <a:defRPr sz="9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Arrondir un rectangle avec un coin diagonal 12"/>
          <p:cNvSpPr>
            <a:spLocks noGrp="1"/>
          </p:cNvSpPr>
          <p:nvPr>
            <p:ph type="pic" idx="1"/>
          </p:nvPr>
        </p:nvSpPr>
        <p:spPr>
          <a:xfrm>
            <a:off x="406294" y="249864"/>
            <a:ext cx="11376237" cy="4343400"/>
          </a:xfrm>
          <a:prstGeom prst="round2DiagRect">
            <a:avLst>
              <a:gd name="adj1" fmla="val 14912"/>
              <a:gd name="adj2" fmla="val 0"/>
            </a:avLst>
          </a:prstGeom>
          <a:solidFill>
            <a:schemeClr val="bg2">
              <a:shade val="50000"/>
              <a:alpha val="65000"/>
            </a:schemeClr>
          </a:solidFill>
          <a:ln w="11000" cap="rnd" cmpd="sng" algn="ctr">
            <a:solidFill>
              <a:schemeClr val="bg2">
                <a:tint val="78000"/>
                <a:satMod val="180000"/>
                <a:alpha val="88000"/>
              </a:schemeClr>
            </a:solid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a:buNone/>
              <a:defRPr sz="3199"/>
            </a:lvl1pPr>
          </a:lstStyle>
          <a:p>
            <a:pPr lvl="0"/>
            <a:r>
              <a:rPr lang="fr-FR" noProof="0"/>
              <a:t>Cliquez sur l'icône pour ajouter une image</a:t>
            </a:r>
            <a:endParaRPr lang="en-US" noProof="0" dirty="0"/>
          </a:p>
        </p:txBody>
      </p:sp>
      <p:sp>
        <p:nvSpPr>
          <p:cNvPr id="3" name="Date Placeholder 2">
            <a:extLst>
              <a:ext uri="{FF2B5EF4-FFF2-40B4-BE49-F238E27FC236}">
                <a16:creationId xmlns:a16="http://schemas.microsoft.com/office/drawing/2014/main" id="{2EDEE956-21EA-CC84-64C5-1333496C8669}"/>
              </a:ext>
            </a:extLst>
          </p:cNvPr>
          <p:cNvSpPr>
            <a:spLocks noGrp="1"/>
          </p:cNvSpPr>
          <p:nvPr>
            <p:ph type="dt" sz="half" idx="10"/>
          </p:nvPr>
        </p:nvSpPr>
        <p:spPr>
          <a:xfrm>
            <a:off x="7414870" y="6508750"/>
            <a:ext cx="4001575" cy="274638"/>
          </a:xfrm>
        </p:spPr>
        <p:txBody>
          <a:bodyPr/>
          <a:lstStyle>
            <a:lvl1pPr>
              <a:defRPr/>
            </a:lvl1pPr>
          </a:lstStyle>
          <a:p>
            <a:fld id="{212DB1D3-BED3-473B-9990-F7940F92F34D}" type="datetime8">
              <a:rPr lang="en-US" altLang="en-US"/>
              <a:pPr/>
              <a:t>4/1/2026 9:38 AM</a:t>
            </a:fld>
            <a:endParaRPr lang="en-US" altLang="en-US"/>
          </a:p>
        </p:txBody>
      </p:sp>
      <p:sp>
        <p:nvSpPr>
          <p:cNvPr id="5" name="Slide Number Placeholder 4">
            <a:extLst>
              <a:ext uri="{FF2B5EF4-FFF2-40B4-BE49-F238E27FC236}">
                <a16:creationId xmlns:a16="http://schemas.microsoft.com/office/drawing/2014/main" id="{61BE80CB-B4F8-3EAF-F65A-FC1BC2E85770}"/>
              </a:ext>
            </a:extLst>
          </p:cNvPr>
          <p:cNvSpPr>
            <a:spLocks noGrp="1"/>
          </p:cNvSpPr>
          <p:nvPr>
            <p:ph type="sldNum" sz="quarter" idx="11"/>
          </p:nvPr>
        </p:nvSpPr>
        <p:spPr>
          <a:xfrm>
            <a:off x="11515901" y="6508750"/>
            <a:ext cx="617906" cy="274638"/>
          </a:xfrm>
        </p:spPr>
        <p:txBody>
          <a:bodyPr/>
          <a:lstStyle>
            <a:lvl1pPr>
              <a:defRPr/>
            </a:lvl1pPr>
          </a:lstStyle>
          <a:p>
            <a:fld id="{3CE5A08A-9C10-4B26-AB74-DF2C4CF39DB9}" type="slidenum">
              <a:rPr lang="en-US" altLang="en-US"/>
              <a:pPr/>
              <a:t>‹#›</a:t>
            </a:fld>
            <a:r>
              <a:rPr lang="en-US" altLang="en-US"/>
              <a:t> </a:t>
            </a:r>
            <a:endParaRPr lang="en-US" altLang="en-US">
              <a:solidFill>
                <a:srgbClr val="8BBD8F"/>
              </a:solidFill>
            </a:endParaRPr>
          </a:p>
        </p:txBody>
      </p:sp>
      <p:sp>
        <p:nvSpPr>
          <p:cNvPr id="6" name="Footer Placeholder 5">
            <a:extLst>
              <a:ext uri="{FF2B5EF4-FFF2-40B4-BE49-F238E27FC236}">
                <a16:creationId xmlns:a16="http://schemas.microsoft.com/office/drawing/2014/main" id="{1646F491-3515-7301-9B18-A7C13960188A}"/>
              </a:ext>
            </a:extLst>
          </p:cNvPr>
          <p:cNvSpPr>
            <a:spLocks noGrp="1"/>
          </p:cNvSpPr>
          <p:nvPr>
            <p:ph type="ftr" sz="quarter" idx="12"/>
          </p:nvPr>
        </p:nvSpPr>
        <p:spPr>
          <a:xfrm>
            <a:off x="2133045" y="6508750"/>
            <a:ext cx="5207760" cy="274638"/>
          </a:xfrm>
        </p:spPr>
        <p:txBody>
          <a:bodyPr/>
          <a:lstStyle>
            <a:lvl1pPr>
              <a:defRPr/>
            </a:lvl1pPr>
          </a:lstStyle>
          <a:p>
            <a:endParaRPr lang="en-US" altLang="en-US"/>
          </a:p>
        </p:txBody>
      </p:sp>
    </p:spTree>
    <p:extLst>
      <p:ext uri="{BB962C8B-B14F-4D97-AF65-F5344CB8AC3E}">
        <p14:creationId xmlns:p14="http://schemas.microsoft.com/office/powerpoint/2010/main" val="3832553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162" y="1676400"/>
            <a:ext cx="10360501"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DB1D1124-4DE0-C281-A37D-52F8BD6EAC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8B5B007-32C9-636E-D85A-9378526239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FB9A67E-B3A5-4757-8A01-6D3C49A21D8D}"/>
              </a:ext>
            </a:extLst>
          </p:cNvPr>
          <p:cNvSpPr>
            <a:spLocks noGrp="1" noChangeArrowheads="1"/>
          </p:cNvSpPr>
          <p:nvPr>
            <p:ph type="sldNum" sz="quarter" idx="12"/>
          </p:nvPr>
        </p:nvSpPr>
        <p:spPr>
          <a:ln/>
        </p:spPr>
        <p:txBody>
          <a:bodyPr/>
          <a:lstStyle>
            <a:lvl1pPr>
              <a:defRPr/>
            </a:lvl1pPr>
          </a:lstStyle>
          <a:p>
            <a:pPr>
              <a:defRPr/>
            </a:pPr>
            <a:fld id="{B8240BA2-DB71-4CD8-8BF3-B09025B35075}" type="slidenum">
              <a:rPr lang="en-US" altLang="en-US"/>
              <a:pPr>
                <a:defRPr/>
              </a:pPr>
              <a:t>‹#›</a:t>
            </a:fld>
            <a:endParaRPr lang="en-US" altLang="en-US"/>
          </a:p>
        </p:txBody>
      </p:sp>
    </p:spTree>
    <p:extLst>
      <p:ext uri="{BB962C8B-B14F-4D97-AF65-F5344CB8AC3E}">
        <p14:creationId xmlns:p14="http://schemas.microsoft.com/office/powerpoint/2010/main" val="2782400536"/>
      </p:ext>
    </p:extLst>
  </p:cSld>
  <p:clrMapOvr>
    <a:masterClrMapping/>
  </p:clrMapOvr>
  <p:transition>
    <p:pull dir="d"/>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980F53-8A05-705C-F2F5-52284FDEC4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65EEB09-180B-AAD3-F372-D127589625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916DD1E-1737-11EE-6D00-CF14A7760ED4}"/>
              </a:ext>
            </a:extLst>
          </p:cNvPr>
          <p:cNvSpPr>
            <a:spLocks noGrp="1" noChangeArrowheads="1"/>
          </p:cNvSpPr>
          <p:nvPr>
            <p:ph type="sldNum" sz="quarter" idx="12"/>
          </p:nvPr>
        </p:nvSpPr>
        <p:spPr>
          <a:ln/>
        </p:spPr>
        <p:txBody>
          <a:bodyPr/>
          <a:lstStyle>
            <a:lvl1pPr>
              <a:defRPr/>
            </a:lvl1pPr>
          </a:lstStyle>
          <a:p>
            <a:pPr>
              <a:defRPr/>
            </a:pPr>
            <a:fld id="{1C6319B9-285D-4D96-B709-685911B4C7DA}" type="slidenum">
              <a:rPr lang="en-US" altLang="en-US"/>
              <a:pPr>
                <a:defRPr/>
              </a:pPr>
              <a:t>‹#›</a:t>
            </a:fld>
            <a:endParaRPr lang="en-US" altLang="en-US"/>
          </a:p>
        </p:txBody>
      </p:sp>
    </p:spTree>
    <p:extLst>
      <p:ext uri="{BB962C8B-B14F-4D97-AF65-F5344CB8AC3E}">
        <p14:creationId xmlns:p14="http://schemas.microsoft.com/office/powerpoint/2010/main" val="960287638"/>
      </p:ext>
    </p:extLst>
  </p:cSld>
  <p:clrMapOvr>
    <a:masterClrMapping/>
  </p:clrMapOvr>
  <p:transition>
    <p:pull dir="d"/>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40"/>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4" y="4589465"/>
            <a:ext cx="10512862" cy="1500187"/>
          </a:xfrm>
        </p:spPr>
        <p:txBody>
          <a:bodyPr/>
          <a:lstStyle>
            <a:lvl1pPr marL="0" indent="0">
              <a:buNone/>
              <a:defRPr sz="2399"/>
            </a:lvl1pPr>
            <a:lvl2pPr marL="457063" indent="0">
              <a:buNone/>
              <a:defRPr sz="1999"/>
            </a:lvl2pPr>
            <a:lvl3pPr marL="914126" indent="0">
              <a:buNone/>
              <a:defRPr sz="1799"/>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49C88537-1696-6A1C-B513-ADEB03BEA2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FAD9D9F-6395-6726-D924-C03A28BCEC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A047A07-8D88-1830-A7A0-9EB74B6782F0}"/>
              </a:ext>
            </a:extLst>
          </p:cNvPr>
          <p:cNvSpPr>
            <a:spLocks noGrp="1" noChangeArrowheads="1"/>
          </p:cNvSpPr>
          <p:nvPr>
            <p:ph type="sldNum" sz="quarter" idx="12"/>
          </p:nvPr>
        </p:nvSpPr>
        <p:spPr>
          <a:ln/>
        </p:spPr>
        <p:txBody>
          <a:bodyPr/>
          <a:lstStyle>
            <a:lvl1pPr>
              <a:defRPr/>
            </a:lvl1pPr>
          </a:lstStyle>
          <a:p>
            <a:pPr>
              <a:defRPr/>
            </a:pPr>
            <a:fld id="{F284AC92-3B5D-4D11-A853-5EED84C8EA76}" type="slidenum">
              <a:rPr lang="en-US" altLang="en-US"/>
              <a:pPr>
                <a:defRPr/>
              </a:pPr>
              <a:t>‹#›</a:t>
            </a:fld>
            <a:endParaRPr lang="en-US" altLang="en-US"/>
          </a:p>
        </p:txBody>
      </p:sp>
    </p:spTree>
    <p:extLst>
      <p:ext uri="{BB962C8B-B14F-4D97-AF65-F5344CB8AC3E}">
        <p14:creationId xmlns:p14="http://schemas.microsoft.com/office/powerpoint/2010/main" val="299221608"/>
      </p:ext>
    </p:extLst>
  </p:cSld>
  <p:clrMapOvr>
    <a:masterClrMapping/>
  </p:clrMapOvr>
  <p:transition>
    <p:pull dir="d"/>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BFEBDD-C643-81DB-67AE-77B32A34A1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02AF928-51CA-C305-56AF-77F293FA01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3DD2D6D-A8B4-F761-2733-6DC1803B07AB}"/>
              </a:ext>
            </a:extLst>
          </p:cNvPr>
          <p:cNvSpPr>
            <a:spLocks noGrp="1" noChangeArrowheads="1"/>
          </p:cNvSpPr>
          <p:nvPr>
            <p:ph type="sldNum" sz="quarter" idx="12"/>
          </p:nvPr>
        </p:nvSpPr>
        <p:spPr>
          <a:ln/>
        </p:spPr>
        <p:txBody>
          <a:bodyPr/>
          <a:lstStyle>
            <a:lvl1pPr>
              <a:defRPr/>
            </a:lvl1pPr>
          </a:lstStyle>
          <a:p>
            <a:pPr>
              <a:defRPr/>
            </a:pPr>
            <a:fld id="{E0F5380A-AD2F-419D-AF7E-24B65D3F3584}" type="slidenum">
              <a:rPr lang="en-US" altLang="en-US"/>
              <a:pPr>
                <a:defRPr/>
              </a:pPr>
              <a:t>‹#›</a:t>
            </a:fld>
            <a:endParaRPr lang="en-US" altLang="en-US"/>
          </a:p>
        </p:txBody>
      </p:sp>
    </p:spTree>
    <p:extLst>
      <p:ext uri="{BB962C8B-B14F-4D97-AF65-F5344CB8AC3E}">
        <p14:creationId xmlns:p14="http://schemas.microsoft.com/office/powerpoint/2010/main" val="1013124393"/>
      </p:ext>
    </p:extLst>
  </p:cSld>
  <p:clrMapOvr>
    <a:masterClrMapping/>
  </p:clrMapOvr>
  <p:transition>
    <p:pull dir="d"/>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7"/>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182C285-A51E-D031-5CC7-CDEC7FC3C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531BEF9-34FC-7592-148F-2458CFF8D4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2177B2F-0104-6F81-D2DD-6F3E093709FE}"/>
              </a:ext>
            </a:extLst>
          </p:cNvPr>
          <p:cNvSpPr>
            <a:spLocks noGrp="1" noChangeArrowheads="1"/>
          </p:cNvSpPr>
          <p:nvPr>
            <p:ph type="sldNum" sz="quarter" idx="12"/>
          </p:nvPr>
        </p:nvSpPr>
        <p:spPr>
          <a:ln/>
        </p:spPr>
        <p:txBody>
          <a:bodyPr/>
          <a:lstStyle>
            <a:lvl1pPr>
              <a:defRPr/>
            </a:lvl1pPr>
          </a:lstStyle>
          <a:p>
            <a:pPr>
              <a:defRPr/>
            </a:pPr>
            <a:fld id="{0536FFCE-E4AA-4E0D-8FC5-860903EC66B6}" type="slidenum">
              <a:rPr lang="en-US" altLang="en-US"/>
              <a:pPr>
                <a:defRPr/>
              </a:pPr>
              <a:t>‹#›</a:t>
            </a:fld>
            <a:endParaRPr lang="en-US" altLang="en-US"/>
          </a:p>
        </p:txBody>
      </p:sp>
    </p:spTree>
    <p:extLst>
      <p:ext uri="{BB962C8B-B14F-4D97-AF65-F5344CB8AC3E}">
        <p14:creationId xmlns:p14="http://schemas.microsoft.com/office/powerpoint/2010/main" val="2735379081"/>
      </p:ext>
    </p:extLst>
  </p:cSld>
  <p:clrMapOvr>
    <a:masterClrMapping/>
  </p:clrMapOvr>
  <p:transition>
    <p:pull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48685979-CDA5-7732-41C1-E8271718F191}"/>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86D7B29B-0BDE-1613-25F6-4B98B6108C4C}"/>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2C10DD2E-CF85-EF69-572D-A660C1094D7E}"/>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8FA63ACD-BE06-47EF-BD3C-FA6C103CC092}"/>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B3E40687-23CC-2F0E-DBA4-98248AC0E6C9}"/>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6EF87CE8-DDC3-9FF9-F13A-78D741D6B3B0}"/>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0DC24DBA-F89F-89C7-C470-7839A656A4D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D07AFFF4-2162-AF01-3A48-C98A19586122}"/>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DE24952F-D9E8-EFC2-2B7F-2A1E65C778B0}"/>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C5693616-20DA-689C-2226-615FCB4B7246}"/>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71B073D7-35C0-D2E1-658D-E20EC1EA2EFD}"/>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98BED1FA-6EDF-D8E1-BDDD-A9C7B7956579}"/>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2D5557BD-439F-980C-A972-C747C0153F30}"/>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36BF280A-845D-6966-25BC-F8E49DE564C6}"/>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F114C54E-4F7B-804D-DB62-30A49B91212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8DC489E2-6826-9EF1-361C-510D74E89E6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A2DF7CF2-1EB9-0916-6A54-017BA0F7631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AB18B00A-173B-F3F2-57DF-DDD23720D930}"/>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59C83031-8C74-7E77-EC71-83A127DDFD5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F0762443-01C9-E098-3F79-2560C4E2535A}"/>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B2821334-6AA6-74B4-B07F-F2DA7101206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880D58DD-CEE8-14E6-BD18-A03A843E19B9}"/>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5B04CB8B-02C6-ACA5-0B0D-3A558404A059}"/>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62587E1A-73A5-783E-9E51-EA6E19F5F915}"/>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45081420-FBB9-EF16-977C-4806EE8336F3}"/>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2DC38736-74C8-C491-776C-4421F4AA3FEE}"/>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182C3068-B355-A903-9AF6-DF2BC7D126FE}"/>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72AD7065-B14E-B9C8-57E8-C8275D7D1DDA}"/>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1E7E5722-E072-4C90-68C7-9D4F4F7FC68A}"/>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41BEBE8E-4D64-7AD1-0527-B120720D2797}"/>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F3447233-6337-1FF0-42D6-BF28AFBC6F97}"/>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7744FECE-A8B3-AE24-BBB7-57B10CD6F74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6FE63266-5351-E43E-9577-389B6387088D}"/>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7038FF8D-734C-BFB8-0375-D8C992DCE11F}"/>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427DFFA7-CDEC-A0B8-F0DD-537750EFC367}"/>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C6E335C1-329F-FDC6-CF44-FFB899492A59}"/>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59852B34-95EB-1FD7-4334-BE6F014751CC}"/>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B50AECEA-0F04-0D42-4F2B-8E66950E50FF}"/>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4139F808-4606-AAA0-2E29-010C942CF356}"/>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9871F7FE-337E-F35A-736C-C20B5F47BFE5}"/>
              </a:ext>
            </a:extLst>
          </p:cNvPr>
          <p:cNvSpPr>
            <a:spLocks noGrp="1" noChangeArrowheads="1"/>
          </p:cNvSpPr>
          <p:nvPr>
            <p:ph type="sldNum" sz="quarter" idx="4"/>
          </p:nvPr>
        </p:nvSpPr>
        <p:spPr/>
        <p:txBody>
          <a:bodyPr/>
          <a:lstStyle>
            <a:lvl1pPr>
              <a:defRPr/>
            </a:lvl1pPr>
          </a:lstStyle>
          <a:p>
            <a:fld id="{6AB63271-B52E-452D-A0FD-8B191BA372CF}" type="slidenum">
              <a:rPr lang="en-US" altLang="en-US"/>
              <a:pPr/>
              <a:t>‹#›</a:t>
            </a:fld>
            <a:endParaRPr lang="en-US" altLang="en-US"/>
          </a:p>
        </p:txBody>
      </p:sp>
    </p:spTree>
    <p:extLst>
      <p:ext uri="{BB962C8B-B14F-4D97-AF65-F5344CB8AC3E}">
        <p14:creationId xmlns:p14="http://schemas.microsoft.com/office/powerpoint/2010/main" val="32966096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F9989F0-4A2E-40A6-C919-0982B4F837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CFD2A98-4335-380C-76CB-D406F7FB44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5E3E1F9-3ACD-25D0-44D1-08C263AD17E5}"/>
              </a:ext>
            </a:extLst>
          </p:cNvPr>
          <p:cNvSpPr>
            <a:spLocks noGrp="1" noChangeArrowheads="1"/>
          </p:cNvSpPr>
          <p:nvPr>
            <p:ph type="sldNum" sz="quarter" idx="12"/>
          </p:nvPr>
        </p:nvSpPr>
        <p:spPr>
          <a:ln/>
        </p:spPr>
        <p:txBody>
          <a:bodyPr/>
          <a:lstStyle>
            <a:lvl1pPr>
              <a:defRPr/>
            </a:lvl1pPr>
          </a:lstStyle>
          <a:p>
            <a:pPr>
              <a:defRPr/>
            </a:pPr>
            <a:fld id="{2CF21E5C-FF8A-4BEB-B96C-BB3F5C2DB7F6}" type="slidenum">
              <a:rPr lang="en-US" altLang="en-US"/>
              <a:pPr>
                <a:defRPr/>
              </a:pPr>
              <a:t>‹#›</a:t>
            </a:fld>
            <a:endParaRPr lang="en-US" altLang="en-US"/>
          </a:p>
        </p:txBody>
      </p:sp>
    </p:spTree>
    <p:extLst>
      <p:ext uri="{BB962C8B-B14F-4D97-AF65-F5344CB8AC3E}">
        <p14:creationId xmlns:p14="http://schemas.microsoft.com/office/powerpoint/2010/main" val="2334883308"/>
      </p:ext>
    </p:extLst>
  </p:cSld>
  <p:clrMapOvr>
    <a:masterClrMapping/>
  </p:clrMapOvr>
  <p:transition>
    <p:pull dir="d"/>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A50840-5521-40FF-325D-A3B844197E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62D75FD-2642-794D-8C0D-A0C69CF777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7A1ABD0-1F7C-CE70-0488-6FEB47B7B9D3}"/>
              </a:ext>
            </a:extLst>
          </p:cNvPr>
          <p:cNvSpPr>
            <a:spLocks noGrp="1" noChangeArrowheads="1"/>
          </p:cNvSpPr>
          <p:nvPr>
            <p:ph type="sldNum" sz="quarter" idx="12"/>
          </p:nvPr>
        </p:nvSpPr>
        <p:spPr>
          <a:ln/>
        </p:spPr>
        <p:txBody>
          <a:bodyPr/>
          <a:lstStyle>
            <a:lvl1pPr>
              <a:defRPr/>
            </a:lvl1pPr>
          </a:lstStyle>
          <a:p>
            <a:pPr>
              <a:defRPr/>
            </a:pPr>
            <a:fld id="{99192F36-C906-49B6-B730-523B4DB9B262}" type="slidenum">
              <a:rPr lang="en-US" altLang="en-US"/>
              <a:pPr>
                <a:defRPr/>
              </a:pPr>
              <a:t>‹#›</a:t>
            </a:fld>
            <a:endParaRPr lang="en-US" altLang="en-US"/>
          </a:p>
        </p:txBody>
      </p:sp>
    </p:spTree>
    <p:extLst>
      <p:ext uri="{BB962C8B-B14F-4D97-AF65-F5344CB8AC3E}">
        <p14:creationId xmlns:p14="http://schemas.microsoft.com/office/powerpoint/2010/main" val="413955350"/>
      </p:ext>
    </p:extLst>
  </p:cSld>
  <p:clrMapOvr>
    <a:masterClrMapping/>
  </p:clrMapOvr>
  <p:transition>
    <p:pull dir="d"/>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0" y="457200"/>
            <a:ext cx="393174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2367" y="987427"/>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00" y="2057400"/>
            <a:ext cx="393174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0781165-2349-3E63-FCC9-FB7F8E7B8A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7F6CF85-A2C0-8C32-20EE-C218DA659E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AA2277A-1DAA-AE11-F7D6-CBB2807EC257}"/>
              </a:ext>
            </a:extLst>
          </p:cNvPr>
          <p:cNvSpPr>
            <a:spLocks noGrp="1" noChangeArrowheads="1"/>
          </p:cNvSpPr>
          <p:nvPr>
            <p:ph type="sldNum" sz="quarter" idx="12"/>
          </p:nvPr>
        </p:nvSpPr>
        <p:spPr>
          <a:ln/>
        </p:spPr>
        <p:txBody>
          <a:bodyPr/>
          <a:lstStyle>
            <a:lvl1pPr>
              <a:defRPr/>
            </a:lvl1pPr>
          </a:lstStyle>
          <a:p>
            <a:pPr>
              <a:defRPr/>
            </a:pPr>
            <a:fld id="{03E8EE72-FAF4-4E66-9E75-CC2DC72CEC1F}" type="slidenum">
              <a:rPr lang="en-US" altLang="en-US"/>
              <a:pPr>
                <a:defRPr/>
              </a:pPr>
              <a:t>‹#›</a:t>
            </a:fld>
            <a:endParaRPr lang="en-US" altLang="en-US"/>
          </a:p>
        </p:txBody>
      </p:sp>
    </p:spTree>
    <p:extLst>
      <p:ext uri="{BB962C8B-B14F-4D97-AF65-F5344CB8AC3E}">
        <p14:creationId xmlns:p14="http://schemas.microsoft.com/office/powerpoint/2010/main" val="1804606697"/>
      </p:ext>
    </p:extLst>
  </p:cSld>
  <p:clrMapOvr>
    <a:masterClrMapping/>
  </p:clrMapOvr>
  <p:transition>
    <p:pull dir="d"/>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0" y="457200"/>
            <a:ext cx="393174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2367" y="987427"/>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US" noProof="0"/>
          </a:p>
        </p:txBody>
      </p:sp>
      <p:sp>
        <p:nvSpPr>
          <p:cNvPr id="4" name="Text Placeholder 3"/>
          <p:cNvSpPr>
            <a:spLocks noGrp="1"/>
          </p:cNvSpPr>
          <p:nvPr>
            <p:ph type="body" sz="half" idx="2"/>
          </p:nvPr>
        </p:nvSpPr>
        <p:spPr>
          <a:xfrm>
            <a:off x="840100" y="2057400"/>
            <a:ext cx="393174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94A6A85-3BDB-0827-05CA-38281F2D35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613BDF2-FAAF-20C6-77FE-8E6828C9AE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47CE7D3-BC76-C612-1636-EA040449C493}"/>
              </a:ext>
            </a:extLst>
          </p:cNvPr>
          <p:cNvSpPr>
            <a:spLocks noGrp="1" noChangeArrowheads="1"/>
          </p:cNvSpPr>
          <p:nvPr>
            <p:ph type="sldNum" sz="quarter" idx="12"/>
          </p:nvPr>
        </p:nvSpPr>
        <p:spPr>
          <a:ln/>
        </p:spPr>
        <p:txBody>
          <a:bodyPr/>
          <a:lstStyle>
            <a:lvl1pPr>
              <a:defRPr/>
            </a:lvl1pPr>
          </a:lstStyle>
          <a:p>
            <a:pPr>
              <a:defRPr/>
            </a:pPr>
            <a:fld id="{80D0D1A7-C8F9-4CB4-8654-DBD628AA13B5}" type="slidenum">
              <a:rPr lang="en-US" altLang="en-US"/>
              <a:pPr>
                <a:defRPr/>
              </a:pPr>
              <a:t>‹#›</a:t>
            </a:fld>
            <a:endParaRPr lang="en-US" altLang="en-US"/>
          </a:p>
        </p:txBody>
      </p:sp>
    </p:spTree>
    <p:extLst>
      <p:ext uri="{BB962C8B-B14F-4D97-AF65-F5344CB8AC3E}">
        <p14:creationId xmlns:p14="http://schemas.microsoft.com/office/powerpoint/2010/main" val="303422636"/>
      </p:ext>
    </p:extLst>
  </p:cSld>
  <p:clrMapOvr>
    <a:masterClrMapping/>
  </p:clrMapOvr>
  <p:transition>
    <p:pull dir="d"/>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9A08E6-CCE0-9D04-FB4C-DD81527380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148BBAE-A213-B28A-320D-71E68437B7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B9A718E-35C2-62AD-A659-E3B17B098EE1}"/>
              </a:ext>
            </a:extLst>
          </p:cNvPr>
          <p:cNvSpPr>
            <a:spLocks noGrp="1" noChangeArrowheads="1"/>
          </p:cNvSpPr>
          <p:nvPr>
            <p:ph type="sldNum" sz="quarter" idx="12"/>
          </p:nvPr>
        </p:nvSpPr>
        <p:spPr>
          <a:ln/>
        </p:spPr>
        <p:txBody>
          <a:bodyPr/>
          <a:lstStyle>
            <a:lvl1pPr>
              <a:defRPr/>
            </a:lvl1pPr>
          </a:lstStyle>
          <a:p>
            <a:pPr>
              <a:defRPr/>
            </a:pPr>
            <a:fld id="{049D93C2-7153-4D4D-8380-3C3151CC0F06}" type="slidenum">
              <a:rPr lang="en-US" altLang="en-US"/>
              <a:pPr>
                <a:defRPr/>
              </a:pPr>
              <a:t>‹#›</a:t>
            </a:fld>
            <a:endParaRPr lang="en-US" altLang="en-US"/>
          </a:p>
        </p:txBody>
      </p:sp>
    </p:spTree>
    <p:extLst>
      <p:ext uri="{BB962C8B-B14F-4D97-AF65-F5344CB8AC3E}">
        <p14:creationId xmlns:p14="http://schemas.microsoft.com/office/powerpoint/2010/main" val="1685367750"/>
      </p:ext>
    </p:extLst>
  </p:cSld>
  <p:clrMapOvr>
    <a:masterClrMapping/>
  </p:clrMapOvr>
  <p:transition>
    <p:pull dir="d"/>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381000"/>
            <a:ext cx="2742486"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381000"/>
            <a:ext cx="802431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069E64-8F0A-F165-AF49-823F843971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D3DD342-548A-52A4-1820-8EE2852A193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CEF941E-AF09-5303-E419-ACEA9DB61980}"/>
              </a:ext>
            </a:extLst>
          </p:cNvPr>
          <p:cNvSpPr>
            <a:spLocks noGrp="1" noChangeArrowheads="1"/>
          </p:cNvSpPr>
          <p:nvPr>
            <p:ph type="sldNum" sz="quarter" idx="12"/>
          </p:nvPr>
        </p:nvSpPr>
        <p:spPr>
          <a:ln/>
        </p:spPr>
        <p:txBody>
          <a:bodyPr/>
          <a:lstStyle>
            <a:lvl1pPr>
              <a:defRPr/>
            </a:lvl1pPr>
          </a:lstStyle>
          <a:p>
            <a:pPr>
              <a:defRPr/>
            </a:pPr>
            <a:fld id="{9527DC55-AE76-49A1-B614-975481FD1CCC}" type="slidenum">
              <a:rPr lang="en-US" altLang="en-US"/>
              <a:pPr>
                <a:defRPr/>
              </a:pPr>
              <a:t>‹#›</a:t>
            </a:fld>
            <a:endParaRPr lang="en-US" altLang="en-US"/>
          </a:p>
        </p:txBody>
      </p:sp>
    </p:spTree>
    <p:extLst>
      <p:ext uri="{BB962C8B-B14F-4D97-AF65-F5344CB8AC3E}">
        <p14:creationId xmlns:p14="http://schemas.microsoft.com/office/powerpoint/2010/main" val="489602875"/>
      </p:ext>
    </p:extLst>
  </p:cSld>
  <p:clrMapOvr>
    <a:masterClrMapping/>
  </p:clrMapOvr>
  <p:transition>
    <p:pull dir="d"/>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Content Placeholder 2"/>
          <p:cNvSpPr>
            <a:spLocks noGrp="1"/>
          </p:cNvSpPr>
          <p:nvPr>
            <p:ph sz="half" idx="1"/>
          </p:nvPr>
        </p:nvSpPr>
        <p:spPr>
          <a:xfrm>
            <a:off x="609441"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DA59B9-5708-B440-284A-2C1BB1B398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4704A91-AF6E-DF9D-E012-F31879B964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3FF0E5B-1ED5-E1CC-92EB-1FB9E27B04A6}"/>
              </a:ext>
            </a:extLst>
          </p:cNvPr>
          <p:cNvSpPr>
            <a:spLocks noGrp="1" noChangeArrowheads="1"/>
          </p:cNvSpPr>
          <p:nvPr>
            <p:ph type="sldNum" sz="quarter" idx="12"/>
          </p:nvPr>
        </p:nvSpPr>
        <p:spPr>
          <a:ln/>
        </p:spPr>
        <p:txBody>
          <a:bodyPr/>
          <a:lstStyle>
            <a:lvl1pPr>
              <a:defRPr/>
            </a:lvl1pPr>
          </a:lstStyle>
          <a:p>
            <a:pPr>
              <a:defRPr/>
            </a:pPr>
            <a:fld id="{DE9E8E78-5D88-432B-B050-A5CFCEA46E17}" type="slidenum">
              <a:rPr lang="en-US" altLang="en-US"/>
              <a:pPr>
                <a:defRPr/>
              </a:pPr>
              <a:t>‹#›</a:t>
            </a:fld>
            <a:endParaRPr lang="en-US" altLang="en-US"/>
          </a:p>
        </p:txBody>
      </p:sp>
    </p:spTree>
    <p:extLst>
      <p:ext uri="{BB962C8B-B14F-4D97-AF65-F5344CB8AC3E}">
        <p14:creationId xmlns:p14="http://schemas.microsoft.com/office/powerpoint/2010/main" val="2732626178"/>
      </p:ext>
    </p:extLst>
  </p:cSld>
  <p:clrMapOvr>
    <a:masterClrMapping/>
  </p:clrMapOvr>
  <p:transition>
    <p:pull dir="d"/>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Content Placeholder 2"/>
          <p:cNvSpPr>
            <a:spLocks noGrp="1"/>
          </p:cNvSpPr>
          <p:nvPr>
            <p:ph sz="half" idx="1"/>
          </p:nvPr>
        </p:nvSpPr>
        <p:spPr>
          <a:xfrm>
            <a:off x="609441" y="1981200"/>
            <a:ext cx="10969943"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1" y="4114800"/>
            <a:ext cx="10969943"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211EB9-59DA-F628-FF5F-97CF30B7FA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8FDF726-E872-AC16-27CA-035D89506E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0CEAF74-8C0B-3053-F7AD-E54CC7085CEB}"/>
              </a:ext>
            </a:extLst>
          </p:cNvPr>
          <p:cNvSpPr>
            <a:spLocks noGrp="1" noChangeArrowheads="1"/>
          </p:cNvSpPr>
          <p:nvPr>
            <p:ph type="sldNum" sz="quarter" idx="12"/>
          </p:nvPr>
        </p:nvSpPr>
        <p:spPr>
          <a:ln/>
        </p:spPr>
        <p:txBody>
          <a:bodyPr/>
          <a:lstStyle>
            <a:lvl1pPr>
              <a:defRPr/>
            </a:lvl1pPr>
          </a:lstStyle>
          <a:p>
            <a:pPr>
              <a:defRPr/>
            </a:pPr>
            <a:fld id="{7DD69EF8-B9AC-4D93-9822-C135162F9C78}" type="slidenum">
              <a:rPr lang="en-US" altLang="en-US"/>
              <a:pPr>
                <a:defRPr/>
              </a:pPr>
              <a:t>‹#›</a:t>
            </a:fld>
            <a:endParaRPr lang="en-US" altLang="en-US"/>
          </a:p>
        </p:txBody>
      </p:sp>
    </p:spTree>
    <p:extLst>
      <p:ext uri="{BB962C8B-B14F-4D97-AF65-F5344CB8AC3E}">
        <p14:creationId xmlns:p14="http://schemas.microsoft.com/office/powerpoint/2010/main" val="520012598"/>
      </p:ext>
    </p:extLst>
  </p:cSld>
  <p:clrMapOvr>
    <a:masterClrMapping/>
  </p:clrMapOvr>
  <p:transition>
    <p:pull dir="d"/>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381000"/>
            <a:ext cx="10969943"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8FEEC70-FFE4-DE80-0720-F9C270896B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53060E4-AB7C-774C-CE47-DCF0FEA1BE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599DADD-057A-B339-AB65-4C2EEBB6F055}"/>
              </a:ext>
            </a:extLst>
          </p:cNvPr>
          <p:cNvSpPr>
            <a:spLocks noGrp="1" noChangeArrowheads="1"/>
          </p:cNvSpPr>
          <p:nvPr>
            <p:ph type="sldNum" sz="quarter" idx="12"/>
          </p:nvPr>
        </p:nvSpPr>
        <p:spPr>
          <a:ln/>
        </p:spPr>
        <p:txBody>
          <a:bodyPr/>
          <a:lstStyle>
            <a:lvl1pPr>
              <a:defRPr/>
            </a:lvl1pPr>
          </a:lstStyle>
          <a:p>
            <a:pPr>
              <a:defRPr/>
            </a:pPr>
            <a:fld id="{212937D3-7060-4F11-9F85-20C7B416F632}" type="slidenum">
              <a:rPr lang="en-US" altLang="en-US"/>
              <a:pPr>
                <a:defRPr/>
              </a:pPr>
              <a:t>‹#›</a:t>
            </a:fld>
            <a:endParaRPr lang="en-US" altLang="en-US"/>
          </a:p>
        </p:txBody>
      </p:sp>
    </p:spTree>
    <p:extLst>
      <p:ext uri="{BB962C8B-B14F-4D97-AF65-F5344CB8AC3E}">
        <p14:creationId xmlns:p14="http://schemas.microsoft.com/office/powerpoint/2010/main" val="591591014"/>
      </p:ext>
    </p:extLst>
  </p:cSld>
  <p:clrMapOvr>
    <a:masterClrMapping/>
  </p:clrMapOvr>
  <p:transition>
    <p:pull dir="d"/>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Content Placeholder 2"/>
          <p:cNvSpPr>
            <a:spLocks noGrp="1"/>
          </p:cNvSpPr>
          <p:nvPr>
            <p:ph sz="quarter" idx="1"/>
          </p:nvPr>
        </p:nvSpPr>
        <p:spPr>
          <a:xfrm>
            <a:off x="609441" y="1981200"/>
            <a:ext cx="5383398"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441" y="4114800"/>
            <a:ext cx="5383398"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5986"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2E4A473-17C1-38D9-3196-0C9BA2C566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017ABEEB-39D7-B527-B4C3-DAEF66AE87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4DE0D46-727C-FCCB-6C19-287752122C29}"/>
              </a:ext>
            </a:extLst>
          </p:cNvPr>
          <p:cNvSpPr>
            <a:spLocks noGrp="1" noChangeArrowheads="1"/>
          </p:cNvSpPr>
          <p:nvPr>
            <p:ph type="sldNum" sz="quarter" idx="12"/>
          </p:nvPr>
        </p:nvSpPr>
        <p:spPr>
          <a:ln/>
        </p:spPr>
        <p:txBody>
          <a:bodyPr/>
          <a:lstStyle>
            <a:lvl1pPr>
              <a:defRPr/>
            </a:lvl1pPr>
          </a:lstStyle>
          <a:p>
            <a:pPr>
              <a:defRPr/>
            </a:pPr>
            <a:fld id="{A644019F-6147-4753-A4FB-716C48EB4290}" type="slidenum">
              <a:rPr lang="en-US" altLang="en-US"/>
              <a:pPr>
                <a:defRPr/>
              </a:pPr>
              <a:t>‹#›</a:t>
            </a:fld>
            <a:endParaRPr lang="en-US" altLang="en-US"/>
          </a:p>
        </p:txBody>
      </p:sp>
    </p:spTree>
    <p:extLst>
      <p:ext uri="{BB962C8B-B14F-4D97-AF65-F5344CB8AC3E}">
        <p14:creationId xmlns:p14="http://schemas.microsoft.com/office/powerpoint/2010/main" val="2668687779"/>
      </p:ext>
    </p:extLst>
  </p:cSld>
  <p:clrMapOvr>
    <a:masterClrMapping/>
  </p:clrMapOvr>
  <p:transition>
    <p:pull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6B13B-97FA-CE30-F1E6-D5131F7587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F45C99-955D-49C2-C0FC-143A9FB4A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449A7-C8E1-63A5-40A4-21AE2DD4D1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B21BDD-8066-F35C-5443-8B8FCC3271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A2F768F-1036-E183-46AD-09B5529EA5B3}"/>
              </a:ext>
            </a:extLst>
          </p:cNvPr>
          <p:cNvSpPr>
            <a:spLocks noGrp="1"/>
          </p:cNvSpPr>
          <p:nvPr>
            <p:ph type="sldNum" sz="quarter" idx="12"/>
          </p:nvPr>
        </p:nvSpPr>
        <p:spPr/>
        <p:txBody>
          <a:bodyPr/>
          <a:lstStyle>
            <a:lvl1pPr>
              <a:defRPr/>
            </a:lvl1pPr>
          </a:lstStyle>
          <a:p>
            <a:fld id="{353CA618-B068-4C8C-8F19-3668FC9AFBFF}" type="slidenum">
              <a:rPr lang="en-US" altLang="en-US"/>
              <a:pPr/>
              <a:t>‹#›</a:t>
            </a:fld>
            <a:endParaRPr lang="en-US" altLang="en-US"/>
          </a:p>
        </p:txBody>
      </p:sp>
    </p:spTree>
    <p:extLst>
      <p:ext uri="{BB962C8B-B14F-4D97-AF65-F5344CB8AC3E}">
        <p14:creationId xmlns:p14="http://schemas.microsoft.com/office/powerpoint/2010/main" val="42450108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Text Placeholder 2"/>
          <p:cNvSpPr>
            <a:spLocks noGrp="1"/>
          </p:cNvSpPr>
          <p:nvPr>
            <p:ph type="body" sz="half" idx="1"/>
          </p:nvPr>
        </p:nvSpPr>
        <p:spPr>
          <a:xfrm>
            <a:off x="609441"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C4F7AC-5628-B413-A3C9-849D6E1074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D474F28-61FA-3988-65DB-C34F7E4F07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BA7F0AB-8181-B473-355D-0BDB14D65709}"/>
              </a:ext>
            </a:extLst>
          </p:cNvPr>
          <p:cNvSpPr>
            <a:spLocks noGrp="1" noChangeArrowheads="1"/>
          </p:cNvSpPr>
          <p:nvPr>
            <p:ph type="sldNum" sz="quarter" idx="12"/>
          </p:nvPr>
        </p:nvSpPr>
        <p:spPr>
          <a:ln/>
        </p:spPr>
        <p:txBody>
          <a:bodyPr/>
          <a:lstStyle>
            <a:lvl1pPr>
              <a:defRPr/>
            </a:lvl1pPr>
          </a:lstStyle>
          <a:p>
            <a:pPr>
              <a:defRPr/>
            </a:pPr>
            <a:fld id="{89EE2D19-696A-4C7A-91DB-A5831C5EEC33}" type="slidenum">
              <a:rPr lang="en-US" altLang="en-US"/>
              <a:pPr>
                <a:defRPr/>
              </a:pPr>
              <a:t>‹#›</a:t>
            </a:fld>
            <a:endParaRPr lang="en-US" altLang="en-US"/>
          </a:p>
        </p:txBody>
      </p:sp>
    </p:spTree>
    <p:extLst>
      <p:ext uri="{BB962C8B-B14F-4D97-AF65-F5344CB8AC3E}">
        <p14:creationId xmlns:p14="http://schemas.microsoft.com/office/powerpoint/2010/main" val="233085035"/>
      </p:ext>
    </p:extLst>
  </p:cSld>
  <p:clrMapOvr>
    <a:masterClrMapping/>
  </p:clrMapOvr>
  <p:transition>
    <p:pull dir="d"/>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2"/>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F11F7CA-7B00-4AE6-B3A8-4877A028E7F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63B81DD-3C01-83F6-46CD-E381859091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25D953D-41E7-314D-A42B-26E4AE0F8A2B}"/>
              </a:ext>
            </a:extLst>
          </p:cNvPr>
          <p:cNvSpPr>
            <a:spLocks noGrp="1" noChangeArrowheads="1"/>
          </p:cNvSpPr>
          <p:nvPr>
            <p:ph type="sldNum" sz="quarter" idx="12"/>
          </p:nvPr>
        </p:nvSpPr>
        <p:spPr>
          <a:ln/>
        </p:spPr>
        <p:txBody>
          <a:bodyPr/>
          <a:lstStyle>
            <a:lvl1pPr>
              <a:defRPr/>
            </a:lvl1pPr>
          </a:lstStyle>
          <a:p>
            <a:pPr>
              <a:defRPr/>
            </a:pPr>
            <a:fld id="{A6985ABA-CA51-4C4D-80CC-F8A94FE494A6}" type="slidenum">
              <a:rPr lang="en-US" altLang="en-US"/>
              <a:pPr>
                <a:defRPr/>
              </a:pPr>
              <a:t>‹#›</a:t>
            </a:fld>
            <a:endParaRPr lang="en-US" altLang="en-US"/>
          </a:p>
        </p:txBody>
      </p:sp>
    </p:spTree>
    <p:extLst>
      <p:ext uri="{BB962C8B-B14F-4D97-AF65-F5344CB8AC3E}">
        <p14:creationId xmlns:p14="http://schemas.microsoft.com/office/powerpoint/2010/main" val="12917734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0942" y="1189204"/>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629" y="1143294"/>
            <a:ext cx="7032530" cy="4268965"/>
          </a:xfrm>
        </p:spPr>
        <p:txBody>
          <a:bodyPr anchor="t">
            <a:normAutofit/>
          </a:bodyPr>
          <a:lstStyle>
            <a:lvl1pPr algn="l">
              <a:lnSpc>
                <a:spcPct val="85000"/>
              </a:lnSpc>
              <a:defRPr sz="7698"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630" y="5537926"/>
            <a:ext cx="7032530" cy="706355"/>
          </a:xfrm>
        </p:spPr>
        <p:txBody>
          <a:bodyPr>
            <a:normAutofit/>
          </a:bodyPr>
          <a:lstStyle>
            <a:lvl1pPr marL="0" indent="0" algn="l">
              <a:lnSpc>
                <a:spcPct val="114000"/>
              </a:lnSpc>
              <a:spcBef>
                <a:spcPts val="0"/>
              </a:spcBef>
              <a:buNone/>
              <a:defRPr sz="1999" b="0" i="1" baseline="0">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630" y="6314441"/>
            <a:ext cx="1596206" cy="365125"/>
          </a:xfrm>
        </p:spPr>
        <p:txBody>
          <a:bodyPr/>
          <a:lstStyle>
            <a:lvl1pPr algn="l">
              <a:defRPr sz="1200">
                <a:solidFill>
                  <a:schemeClr val="tx2"/>
                </a:solidFill>
              </a:defRPr>
            </a:lvl1pPr>
          </a:lstStyle>
          <a:p>
            <a:fld id="{D851B79F-7913-49CA-B278-5BE7E2BD4ACF}" type="datetime1">
              <a:rPr lang="en-US" smtClean="0"/>
              <a:t>4/1/2026</a:t>
            </a:fld>
            <a:endParaRPr lang="en-US" dirty="0"/>
          </a:p>
        </p:txBody>
      </p:sp>
      <p:sp>
        <p:nvSpPr>
          <p:cNvPr id="5" name="Footer Placeholder 4"/>
          <p:cNvSpPr>
            <a:spLocks noGrp="1"/>
          </p:cNvSpPr>
          <p:nvPr>
            <p:ph type="ftr" sz="quarter" idx="11"/>
          </p:nvPr>
        </p:nvSpPr>
        <p:spPr>
          <a:xfrm>
            <a:off x="2999810" y="6314441"/>
            <a:ext cx="5121349"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0942" y="1416217"/>
            <a:ext cx="407882" cy="365125"/>
          </a:xfrm>
        </p:spPr>
        <p:txBody>
          <a:bodyPr/>
          <a:lstStyle>
            <a:lvl1pPr algn="r">
              <a:defRPr>
                <a:solidFill>
                  <a:schemeClr val="accent1"/>
                </a:solidFill>
              </a:defRPr>
            </a:lvl1pPr>
          </a:lstStyle>
          <a:p>
            <a:fld id="{2AC27A5A-7290-4DE1-BA94-4BE8A8E57DCF}" type="slidenum">
              <a:rPr lang="en-US" smtClean="0"/>
              <a:pPr/>
              <a:t>‹#›</a:t>
            </a:fld>
            <a:endParaRPr lang="en-US" dirty="0"/>
          </a:p>
        </p:txBody>
      </p:sp>
      <p:cxnSp>
        <p:nvCxnSpPr>
          <p:cNvPr id="9" name="Straight Connector 8" title="Verticle Rule Line"/>
          <p:cNvCxnSpPr/>
          <p:nvPr/>
        </p:nvCxnSpPr>
        <p:spPr>
          <a:xfrm>
            <a:off x="773653"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607964"/>
      </p:ext>
    </p:extLst>
  </p:cSld>
  <p:clrMapOvr>
    <a:overrideClrMapping bg1="dk1" tx1="lt1" bg2="dk2" tx2="lt2" accent1="accent1" accent2="accent2" accent3="accent3" accent4="accent4" accent5="accent5" accent6="accent6" hlink="hlink" folHlink="folHlink"/>
  </p:clrMapOvr>
  <p:transition>
    <p:split orient="vert"/>
  </p:transition>
  <p:extLst>
    <p:ext uri="{DCECCB84-F9BA-43D5-87BE-67443E8EF086}">
      <p15:sldGuideLst xmlns:p15="http://schemas.microsoft.com/office/powerpoint/2012/main">
        <p15:guide id="1" orient="horz" pos="79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CA39DB-45C8-4A48-A863-D363CF600450}"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200933909"/>
      </p:ext>
    </p:extLst>
  </p:cSld>
  <p:clrMapOvr>
    <a:masterClrMapping/>
  </p:clrMapOvr>
  <p:transition>
    <p:split orient="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0942" y="1393748"/>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166" y="2571723"/>
            <a:ext cx="8294493" cy="3286153"/>
          </a:xfrm>
        </p:spPr>
        <p:txBody>
          <a:bodyPr anchor="t">
            <a:normAutofit/>
          </a:bodyPr>
          <a:lstStyle>
            <a:lvl1pPr>
              <a:lnSpc>
                <a:spcPct val="85000"/>
              </a:lnSpc>
              <a:defRPr sz="7698"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166" y="1393748"/>
            <a:ext cx="8399241" cy="819150"/>
          </a:xfrm>
        </p:spPr>
        <p:txBody>
          <a:bodyPr anchor="ctr">
            <a:normAutofit/>
          </a:bodyPr>
          <a:lstStyle>
            <a:lvl1pPr marL="0" indent="0" algn="r">
              <a:lnSpc>
                <a:spcPct val="113000"/>
              </a:lnSpc>
              <a:spcBef>
                <a:spcPts val="0"/>
              </a:spcBef>
              <a:buNone/>
              <a:defRPr sz="1999" b="0" i="1" baseline="0">
                <a:solidFill>
                  <a:schemeClr val="accent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0678" y="6314440"/>
            <a:ext cx="1596206" cy="365125"/>
          </a:xfrm>
        </p:spPr>
        <p:txBody>
          <a:bodyPr/>
          <a:lstStyle>
            <a:lvl1pPr>
              <a:defRPr sz="1200">
                <a:solidFill>
                  <a:schemeClr val="accent1"/>
                </a:solidFill>
              </a:defRPr>
            </a:lvl1pPr>
          </a:lstStyle>
          <a:p>
            <a:fld id="{FA482089-302B-43CC-8827-334E8906709A}" type="datetime1">
              <a:rPr lang="en-US" smtClean="0"/>
              <a:t>4/1/2026</a:t>
            </a:fld>
            <a:endParaRPr lang="en-US" dirty="0"/>
          </a:p>
        </p:txBody>
      </p:sp>
      <p:sp>
        <p:nvSpPr>
          <p:cNvPr id="5" name="Footer Placeholder 4"/>
          <p:cNvSpPr>
            <a:spLocks noGrp="1"/>
          </p:cNvSpPr>
          <p:nvPr>
            <p:ph type="ftr" sz="quarter" idx="11"/>
          </p:nvPr>
        </p:nvSpPr>
        <p:spPr>
          <a:xfrm>
            <a:off x="1947166" y="6314441"/>
            <a:ext cx="6478538" cy="365125"/>
          </a:xfrm>
        </p:spPr>
        <p:txBody>
          <a:bodyPr/>
          <a:lstStyle>
            <a:lvl1pPr>
              <a:defRPr b="0">
                <a:solidFill>
                  <a:schemeClr val="accent1"/>
                </a:solidFill>
              </a:defRPr>
            </a:lvl1pPr>
          </a:lstStyle>
          <a:p>
            <a:endParaRPr lang="en-US" dirty="0"/>
          </a:p>
        </p:txBody>
      </p:sp>
      <p:sp>
        <p:nvSpPr>
          <p:cNvPr id="6" name="Slide Number Placeholder 5"/>
          <p:cNvSpPr>
            <a:spLocks noGrp="1"/>
          </p:cNvSpPr>
          <p:nvPr>
            <p:ph type="sldNum" sz="quarter" idx="12"/>
          </p:nvPr>
        </p:nvSpPr>
        <p:spPr>
          <a:xfrm>
            <a:off x="11780942" y="1620761"/>
            <a:ext cx="407882" cy="365125"/>
          </a:xfrm>
        </p:spPr>
        <p:txBody>
          <a:bodyPr/>
          <a:lstStyle>
            <a:lvl1pPr>
              <a:defRPr>
                <a:solidFill>
                  <a:schemeClr val="bg2"/>
                </a:solidFill>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flipH="1">
            <a:off x="1" y="6178167"/>
            <a:ext cx="1024165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495408"/>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0251" y="540628"/>
            <a:ext cx="6246773"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0251" y="3712467"/>
            <a:ext cx="6246773"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6C682-00AF-44B8-815A-33879792FB1F}"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621753598"/>
      </p:ext>
    </p:extLst>
  </p:cSld>
  <p:clrMapOvr>
    <a:masterClrMapping/>
  </p:clrMapOvr>
  <p:transition>
    <p:split orient="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1802" y="557784"/>
            <a:ext cx="3830338"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0250" y="558065"/>
            <a:ext cx="6243726" cy="914400"/>
          </a:xfrm>
        </p:spPr>
        <p:txBody>
          <a:bodyPr anchor="b">
            <a:normAutofit/>
          </a:bodyPr>
          <a:lstStyle>
            <a:lvl1pPr marL="0" indent="0">
              <a:lnSpc>
                <a:spcPct val="113000"/>
              </a:lnSpc>
              <a:spcBef>
                <a:spcPts val="0"/>
              </a:spcBef>
              <a:buNone/>
              <a:defRPr sz="2399" b="0" i="1" baseline="0">
                <a:solidFill>
                  <a:schemeClr val="tx1">
                    <a:lumMod val="85000"/>
                    <a:lumOff val="1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5180250" y="1526671"/>
            <a:ext cx="6243726"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0251" y="3700826"/>
            <a:ext cx="6246773" cy="914400"/>
          </a:xfrm>
        </p:spPr>
        <p:txBody>
          <a:bodyPr anchor="b">
            <a:normAutofit/>
          </a:bodyPr>
          <a:lstStyle>
            <a:lvl1pPr marL="0" indent="0">
              <a:buNone/>
              <a:defRPr sz="2399" b="0" i="1" baseline="0">
                <a:solidFill>
                  <a:schemeClr val="tx1">
                    <a:lumMod val="85000"/>
                    <a:lumOff val="1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5180250" y="4669432"/>
            <a:ext cx="6243726"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5D47D3-9FA5-4198-A30E-FDA56931656A}" type="datetime1">
              <a:rPr lang="en-US" smtClean="0"/>
              <a:t>4/1/2026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790253606"/>
      </p:ext>
    </p:extLst>
  </p:cSld>
  <p:clrMapOvr>
    <a:masterClrMapping/>
  </p:clrMapOvr>
  <p:transition>
    <p:split orient="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3067A0-9767-4FB0-817B-0C14C3967492}"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36040994"/>
      </p:ext>
    </p:extLst>
  </p:cSld>
  <p:clrMapOvr>
    <a:masterClrMapping/>
  </p:clrMapOvr>
  <p:transition>
    <p:split orient="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175B7-06B0-4191-B667-0B0FE6617306}" type="datetime1">
              <a:rPr lang="en-US" smtClean="0"/>
              <a:t>4/1/2026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402432529"/>
      </p:ext>
    </p:extLst>
  </p:cSld>
  <p:clrMapOvr>
    <a:masterClrMapping/>
  </p:clrMapOvr>
  <p:transition>
    <p:split orient="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1802" y="555479"/>
            <a:ext cx="3837776" cy="1921022"/>
          </a:xfrm>
        </p:spPr>
        <p:txBody>
          <a:bodyPr anchor="t">
            <a:noAutofit/>
          </a:bodyPr>
          <a:lstStyle>
            <a:lvl1pPr>
              <a:lnSpc>
                <a:spcPct val="93000"/>
              </a:lnSpc>
              <a:defRPr sz="3999"/>
            </a:lvl1pPr>
          </a:lstStyle>
          <a:p>
            <a:r>
              <a:rPr lang="en-US"/>
              <a:t>Click to edit Master title style</a:t>
            </a:r>
            <a:endParaRPr lang="en-US" dirty="0"/>
          </a:p>
        </p:txBody>
      </p:sp>
      <p:sp>
        <p:nvSpPr>
          <p:cNvPr id="3" name="Content Placeholder 2"/>
          <p:cNvSpPr>
            <a:spLocks noGrp="1"/>
          </p:cNvSpPr>
          <p:nvPr>
            <p:ph idx="1"/>
          </p:nvPr>
        </p:nvSpPr>
        <p:spPr>
          <a:xfrm>
            <a:off x="5180251" y="564147"/>
            <a:ext cx="6246773" cy="5622644"/>
          </a:xfrm>
        </p:spPr>
        <p:txBody>
          <a:bodyPr/>
          <a:lstStyle>
            <a:lvl1pPr>
              <a:lnSpc>
                <a:spcPct val="112000"/>
              </a:lnSpc>
              <a:defRPr sz="1999"/>
            </a:lvl1pPr>
            <a:lvl2pPr>
              <a:lnSpc>
                <a:spcPct val="112000"/>
              </a:lnSpc>
              <a:defRPr sz="1799"/>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1802" y="2621513"/>
            <a:ext cx="3837776" cy="3239537"/>
          </a:xfrm>
        </p:spPr>
        <p:txBody>
          <a:bodyPr/>
          <a:lstStyle>
            <a:lvl1pPr marL="0" indent="0" algn="r">
              <a:lnSpc>
                <a:spcPct val="125000"/>
              </a:lnSpc>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AB82BA-8697-47C6-8B06-F4AD3D3E8BC9}"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032581216"/>
      </p:ext>
    </p:extLst>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BFB08-D512-BD14-D5C3-1DA258C39126}"/>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3C177B-95FA-3F54-DA7E-AC6F604C7D88}"/>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A79A4C1-04D1-8A8C-490C-AE910D34B4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02445FF-F62E-F483-4607-EE45B6CDB1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9D879D3-054D-6776-8E20-591C2AB482F5}"/>
              </a:ext>
            </a:extLst>
          </p:cNvPr>
          <p:cNvSpPr>
            <a:spLocks noGrp="1"/>
          </p:cNvSpPr>
          <p:nvPr>
            <p:ph type="sldNum" sz="quarter" idx="12"/>
          </p:nvPr>
        </p:nvSpPr>
        <p:spPr/>
        <p:txBody>
          <a:bodyPr/>
          <a:lstStyle>
            <a:lvl1pPr>
              <a:defRPr/>
            </a:lvl1pPr>
          </a:lstStyle>
          <a:p>
            <a:fld id="{274ED549-5ABC-4313-8B05-9CA3F5606319}" type="slidenum">
              <a:rPr lang="en-US" altLang="en-US"/>
              <a:pPr/>
              <a:t>‹#›</a:t>
            </a:fld>
            <a:endParaRPr lang="en-US" altLang="en-US"/>
          </a:p>
        </p:txBody>
      </p:sp>
    </p:spTree>
    <p:extLst>
      <p:ext uri="{BB962C8B-B14F-4D97-AF65-F5344CB8AC3E}">
        <p14:creationId xmlns:p14="http://schemas.microsoft.com/office/powerpoint/2010/main" val="4103099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754" y="557262"/>
            <a:ext cx="3839480" cy="1919239"/>
          </a:xfrm>
        </p:spPr>
        <p:txBody>
          <a:bodyPr anchor="t">
            <a:noAutofit/>
          </a:bodyPr>
          <a:lstStyle>
            <a:lvl1pPr>
              <a:lnSpc>
                <a:spcPct val="93000"/>
              </a:lnSpc>
              <a:defRPr sz="3999"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6431" y="1"/>
            <a:ext cx="6170593" cy="6857999"/>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758754" y="2621512"/>
            <a:ext cx="3839480" cy="3236976"/>
          </a:xfrm>
        </p:spPr>
        <p:txBody>
          <a:bodyPr/>
          <a:lstStyle>
            <a:lvl1pPr marL="0" indent="0" algn="r">
              <a:lnSpc>
                <a:spcPct val="125000"/>
              </a:lnSpc>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6F3013-266E-4013-A450-2D45EC70D5AE}"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800230086"/>
      </p:ext>
    </p:extLst>
  </p:cSld>
  <p:clrMapOvr>
    <a:masterClrMapping/>
  </p:clrMapOvr>
  <p:transition>
    <p:split orient="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0251" y="640080"/>
            <a:ext cx="6246771"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06A451-F6E0-48B8-A366-C27C939CA8A6}"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017524099"/>
      </p:ext>
    </p:extLst>
  </p:cSld>
  <p:clrMapOvr>
    <a:masterClrMapping/>
  </p:clrMapOvr>
  <p:transition>
    <p:split orient="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0942" y="5380580"/>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88684" y="642931"/>
            <a:ext cx="2446033"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7982" y="642933"/>
            <a:ext cx="7068837"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4485" y="5927132"/>
            <a:ext cx="3813863" cy="365125"/>
          </a:xfrm>
        </p:spPr>
        <p:txBody>
          <a:bodyPr/>
          <a:lstStyle/>
          <a:p>
            <a:fld id="{D6FC5362-A280-4208-A9A6-2A566397EA04}" type="datetime1">
              <a:rPr lang="en-US" smtClean="0"/>
              <a:t>4/1/2026</a:t>
            </a:fld>
            <a:endParaRPr lang="en-US" dirty="0"/>
          </a:p>
        </p:txBody>
      </p:sp>
      <p:sp>
        <p:nvSpPr>
          <p:cNvPr id="5" name="Footer Placeholder 4"/>
          <p:cNvSpPr>
            <a:spLocks noGrp="1"/>
          </p:cNvSpPr>
          <p:nvPr>
            <p:ph type="ftr" sz="quarter" idx="11"/>
          </p:nvPr>
        </p:nvSpPr>
        <p:spPr>
          <a:xfrm>
            <a:off x="6534485" y="6315950"/>
            <a:ext cx="3813863" cy="365125"/>
          </a:xfrm>
        </p:spPr>
        <p:txBody>
          <a:bodyPr/>
          <a:lstStyle/>
          <a:p>
            <a:endParaRPr lang="en-US" dirty="0"/>
          </a:p>
        </p:txBody>
      </p:sp>
      <p:sp>
        <p:nvSpPr>
          <p:cNvPr id="6" name="Slide Number Placeholder 5"/>
          <p:cNvSpPr>
            <a:spLocks noGrp="1"/>
          </p:cNvSpPr>
          <p:nvPr>
            <p:ph type="sldNum" sz="quarter" idx="12"/>
          </p:nvPr>
        </p:nvSpPr>
        <p:spPr>
          <a:xfrm>
            <a:off x="11780942" y="5607593"/>
            <a:ext cx="407882" cy="365125"/>
          </a:xfrm>
        </p:spPr>
        <p:txBody>
          <a:bodyPr/>
          <a:lstStyle/>
          <a:p>
            <a:fld id="{2AC27A5A-7290-4DE1-BA94-4BE8A8E57DCF}" type="slidenum">
              <a:rPr lang="en-US" smtClean="0"/>
              <a:t>‹#›</a:t>
            </a:fld>
            <a:endParaRPr lang="en-US" dirty="0"/>
          </a:p>
        </p:txBody>
      </p:sp>
      <p:cxnSp>
        <p:nvCxnSpPr>
          <p:cNvPr id="13" name="Straight Connector 12" title="Horizontal Rule Line"/>
          <p:cNvCxnSpPr/>
          <p:nvPr/>
        </p:nvCxnSpPr>
        <p:spPr>
          <a:xfrm>
            <a:off x="1" y="6199730"/>
            <a:ext cx="1025733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83775"/>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5325" y="6243638"/>
            <a:ext cx="2844059"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481834987"/>
      </p:ext>
    </p:extLst>
  </p:cSld>
  <p:clrMapOvr>
    <a:masterClrMapping/>
  </p:clrMapOvr>
  <p:transition>
    <p:split orient="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3" y="244477"/>
            <a:ext cx="11177321" cy="1431925"/>
          </a:xfrm>
        </p:spPr>
        <p:txBody>
          <a:bodyPr/>
          <a:lstStyle/>
          <a:p>
            <a:r>
              <a:rPr lang="en-US"/>
              <a:t>Click to edit Master title style</a:t>
            </a:r>
          </a:p>
        </p:txBody>
      </p:sp>
      <p:sp>
        <p:nvSpPr>
          <p:cNvPr id="3" name="Content Placeholder 2"/>
          <p:cNvSpPr>
            <a:spLocks noGrp="1"/>
          </p:cNvSpPr>
          <p:nvPr>
            <p:ph sz="half" idx="1"/>
          </p:nvPr>
        </p:nvSpPr>
        <p:spPr>
          <a:xfrm>
            <a:off x="1117311"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5727"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310" y="6245225"/>
            <a:ext cx="253510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0809" y="6245225"/>
            <a:ext cx="3859795"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7426" y="6245225"/>
            <a:ext cx="253510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685854152"/>
      </p:ext>
    </p:extLst>
  </p:cSld>
  <p:clrMapOvr>
    <a:masterClrMapping/>
  </p:clrMapOvr>
  <p:transition>
    <p:split orient="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1F0C7B84-3CA3-5670-96E7-ECA83A5021B5}"/>
              </a:ext>
            </a:extLst>
          </p:cNvPr>
          <p:cNvGrpSpPr>
            <a:grpSpLocks/>
          </p:cNvGrpSpPr>
          <p:nvPr/>
        </p:nvGrpSpPr>
        <p:grpSpPr bwMode="auto">
          <a:xfrm>
            <a:off x="507868" y="457200"/>
            <a:ext cx="11194251" cy="5562600"/>
            <a:chOff x="240" y="288"/>
            <a:chExt cx="5290" cy="3504"/>
          </a:xfrm>
        </p:grpSpPr>
        <p:sp>
          <p:nvSpPr>
            <p:cNvPr id="3" name="Rectangle 2">
              <a:extLst>
                <a:ext uri="{FF2B5EF4-FFF2-40B4-BE49-F238E27FC236}">
                  <a16:creationId xmlns:a16="http://schemas.microsoft.com/office/drawing/2014/main" id="{D140FFE5-DA89-BF30-551B-A45EF10BFBE7}"/>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4" name="Rectangle 8">
              <a:extLst>
                <a:ext uri="{FF2B5EF4-FFF2-40B4-BE49-F238E27FC236}">
                  <a16:creationId xmlns:a16="http://schemas.microsoft.com/office/drawing/2014/main" id="{10C3E474-B4E2-C372-A5C0-09944FE9C76C}"/>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5" name="Line 9">
              <a:extLst>
                <a:ext uri="{FF2B5EF4-FFF2-40B4-BE49-F238E27FC236}">
                  <a16:creationId xmlns:a16="http://schemas.microsoft.com/office/drawing/2014/main" id="{DB041D05-8FD6-D2F0-274D-BF936435AB6B}"/>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5603" name="Rectangle 3"/>
          <p:cNvSpPr>
            <a:spLocks noGrp="1" noChangeArrowheads="1"/>
          </p:cNvSpPr>
          <p:nvPr>
            <p:ph type="ctrTitle"/>
          </p:nvPr>
        </p:nvSpPr>
        <p:spPr>
          <a:xfrm>
            <a:off x="1625177" y="838200"/>
            <a:ext cx="9040045" cy="2559050"/>
          </a:xfrm>
        </p:spPr>
        <p:txBody>
          <a:bodyPr anchorCtr="1"/>
          <a:lstStyle>
            <a:lvl1pPr algn="ctr">
              <a:defRPr sz="6200"/>
            </a:lvl1pPr>
          </a:lstStyle>
          <a:p>
            <a:pPr lvl="0"/>
            <a:r>
              <a:rPr lang="en-US" altLang="en-US" noProof="0"/>
              <a:t>Click to edit Master title style</a:t>
            </a:r>
          </a:p>
        </p:txBody>
      </p:sp>
      <p:sp>
        <p:nvSpPr>
          <p:cNvPr id="25604" name="Rectangle 4"/>
          <p:cNvSpPr>
            <a:spLocks noGrp="1" noChangeArrowheads="1"/>
          </p:cNvSpPr>
          <p:nvPr>
            <p:ph type="subTitle" idx="1"/>
          </p:nvPr>
        </p:nvSpPr>
        <p:spPr>
          <a:xfrm>
            <a:off x="1828324" y="3733800"/>
            <a:ext cx="8532178"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6" name="Date Placeholder 5">
            <a:extLst>
              <a:ext uri="{FF2B5EF4-FFF2-40B4-BE49-F238E27FC236}">
                <a16:creationId xmlns:a16="http://schemas.microsoft.com/office/drawing/2014/main" id="{5E2BBB41-A564-3D6E-EC5A-4AFA6305D7BB}"/>
              </a:ext>
            </a:extLst>
          </p:cNvPr>
          <p:cNvSpPr>
            <a:spLocks noGrp="1" noChangeArrowheads="1"/>
          </p:cNvSpPr>
          <p:nvPr>
            <p:ph type="dt" sz="half" idx="10"/>
          </p:nvPr>
        </p:nvSpPr>
        <p:spPr>
          <a:xfrm>
            <a:off x="715248" y="6248400"/>
            <a:ext cx="2738253" cy="457200"/>
          </a:xfrm>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5A8343A1-9729-1056-F5E6-8A1ED7052D0E}"/>
              </a:ext>
            </a:extLst>
          </p:cNvPr>
          <p:cNvSpPr>
            <a:spLocks noGrp="1" noChangeArrowheads="1"/>
          </p:cNvSpPr>
          <p:nvPr>
            <p:ph type="ftr" sz="quarter" idx="11"/>
          </p:nvPr>
        </p:nvSpPr>
        <p:spPr>
          <a:xfrm>
            <a:off x="4333805" y="6248400"/>
            <a:ext cx="3849215" cy="457200"/>
          </a:xfrm>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FE070BDE-39CE-4775-5E9E-CE674F1E345D}"/>
              </a:ext>
            </a:extLst>
          </p:cNvPr>
          <p:cNvSpPr>
            <a:spLocks noGrp="1" noChangeArrowheads="1"/>
          </p:cNvSpPr>
          <p:nvPr>
            <p:ph type="sldNum" sz="quarter" idx="12"/>
          </p:nvPr>
        </p:nvSpPr>
        <p:spPr>
          <a:xfrm>
            <a:off x="9048509" y="6257925"/>
            <a:ext cx="2539339" cy="457200"/>
          </a:xfrm>
        </p:spPr>
        <p:txBody>
          <a:bodyPr/>
          <a:lstStyle>
            <a:lvl1pPr>
              <a:defRPr/>
            </a:lvl1pPr>
          </a:lstStyle>
          <a:p>
            <a:pPr>
              <a:defRPr/>
            </a:pPr>
            <a:fld id="{E31A9D8C-454E-4D61-9E7C-4540C82A855A}" type="slidenum">
              <a:rPr lang="en-US" altLang="en-US"/>
              <a:pPr>
                <a:defRPr/>
              </a:pPr>
              <a:t>‹#›</a:t>
            </a:fld>
            <a:endParaRPr lang="en-US" altLang="en-US"/>
          </a:p>
        </p:txBody>
      </p:sp>
    </p:spTree>
    <p:extLst>
      <p:ext uri="{BB962C8B-B14F-4D97-AF65-F5344CB8AC3E}">
        <p14:creationId xmlns:p14="http://schemas.microsoft.com/office/powerpoint/2010/main" val="41674456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CBC43A5C-1D5F-0109-FE7F-7E02CD75CC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DB3F3F1C-7711-F6A1-B629-3C88817D0D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598C6DEC-BA89-5102-9848-09BEC3A71C31}"/>
              </a:ext>
            </a:extLst>
          </p:cNvPr>
          <p:cNvSpPr>
            <a:spLocks noGrp="1" noChangeArrowheads="1"/>
          </p:cNvSpPr>
          <p:nvPr>
            <p:ph type="sldNum" sz="quarter" idx="12"/>
          </p:nvPr>
        </p:nvSpPr>
        <p:spPr>
          <a:ln/>
        </p:spPr>
        <p:txBody>
          <a:bodyPr/>
          <a:lstStyle>
            <a:lvl1pPr>
              <a:defRPr/>
            </a:lvl1pPr>
          </a:lstStyle>
          <a:p>
            <a:pPr>
              <a:defRPr/>
            </a:pPr>
            <a:fld id="{529EEDB2-ABED-41EF-9AEB-176B485D19F5}" type="slidenum">
              <a:rPr lang="en-US" altLang="en-US"/>
              <a:pPr>
                <a:defRPr/>
              </a:pPr>
              <a:t>‹#›</a:t>
            </a:fld>
            <a:endParaRPr lang="en-US" altLang="en-US"/>
          </a:p>
        </p:txBody>
      </p:sp>
    </p:spTree>
    <p:extLst>
      <p:ext uri="{BB962C8B-B14F-4D97-AF65-F5344CB8AC3E}">
        <p14:creationId xmlns:p14="http://schemas.microsoft.com/office/powerpoint/2010/main" val="35763570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a:extLst>
              <a:ext uri="{FF2B5EF4-FFF2-40B4-BE49-F238E27FC236}">
                <a16:creationId xmlns:a16="http://schemas.microsoft.com/office/drawing/2014/main" id="{45CEEF2F-8015-1729-43B0-CCC2ABC560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F27DADA4-9CA6-9514-278C-49A1239922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823EF4F4-3893-05C4-1A9E-B39E33B58284}"/>
              </a:ext>
            </a:extLst>
          </p:cNvPr>
          <p:cNvSpPr>
            <a:spLocks noGrp="1" noChangeArrowheads="1"/>
          </p:cNvSpPr>
          <p:nvPr>
            <p:ph type="sldNum" sz="quarter" idx="12"/>
          </p:nvPr>
        </p:nvSpPr>
        <p:spPr>
          <a:ln/>
        </p:spPr>
        <p:txBody>
          <a:bodyPr/>
          <a:lstStyle>
            <a:lvl1pPr>
              <a:defRPr/>
            </a:lvl1pPr>
          </a:lstStyle>
          <a:p>
            <a:pPr>
              <a:defRPr/>
            </a:pPr>
            <a:fld id="{0ED8EB82-3277-48AA-AD85-BB5027034DED}" type="slidenum">
              <a:rPr lang="en-US" altLang="en-US"/>
              <a:pPr>
                <a:defRPr/>
              </a:pPr>
              <a:t>‹#›</a:t>
            </a:fld>
            <a:endParaRPr lang="en-US" altLang="en-US"/>
          </a:p>
        </p:txBody>
      </p:sp>
    </p:spTree>
    <p:extLst>
      <p:ext uri="{BB962C8B-B14F-4D97-AF65-F5344CB8AC3E}">
        <p14:creationId xmlns:p14="http://schemas.microsoft.com/office/powerpoint/2010/main" val="33069645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015"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6773"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FB73845B-C521-6FAA-D483-44FD21906A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A6EC8F6C-7720-6F03-4993-2574E420A0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40F41C33-FF64-4AE5-D48A-480243DB7520}"/>
              </a:ext>
            </a:extLst>
          </p:cNvPr>
          <p:cNvSpPr>
            <a:spLocks noGrp="1" noChangeArrowheads="1"/>
          </p:cNvSpPr>
          <p:nvPr>
            <p:ph type="sldNum" sz="quarter" idx="12"/>
          </p:nvPr>
        </p:nvSpPr>
        <p:spPr>
          <a:ln/>
        </p:spPr>
        <p:txBody>
          <a:bodyPr/>
          <a:lstStyle>
            <a:lvl1pPr>
              <a:defRPr/>
            </a:lvl1pPr>
          </a:lstStyle>
          <a:p>
            <a:pPr>
              <a:defRPr/>
            </a:pPr>
            <a:fld id="{AA5150E3-E1E0-485D-AC7E-71ACC3D2508D}" type="slidenum">
              <a:rPr lang="en-US" altLang="en-US"/>
              <a:pPr>
                <a:defRPr/>
              </a:pPr>
              <a:t>‹#›</a:t>
            </a:fld>
            <a:endParaRPr lang="en-US" altLang="en-US"/>
          </a:p>
        </p:txBody>
      </p:sp>
    </p:spTree>
    <p:extLst>
      <p:ext uri="{BB962C8B-B14F-4D97-AF65-F5344CB8AC3E}">
        <p14:creationId xmlns:p14="http://schemas.microsoft.com/office/powerpoint/2010/main" val="30397803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500120B-5A36-E61D-7CAA-45B15609C8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a:extLst>
              <a:ext uri="{FF2B5EF4-FFF2-40B4-BE49-F238E27FC236}">
                <a16:creationId xmlns:a16="http://schemas.microsoft.com/office/drawing/2014/main" id="{FDF59876-E3F7-38D4-A803-F5E8670BF8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a:extLst>
              <a:ext uri="{FF2B5EF4-FFF2-40B4-BE49-F238E27FC236}">
                <a16:creationId xmlns:a16="http://schemas.microsoft.com/office/drawing/2014/main" id="{4F336DE1-7F87-B3EA-26D1-6D9E073B5CF5}"/>
              </a:ext>
            </a:extLst>
          </p:cNvPr>
          <p:cNvSpPr>
            <a:spLocks noGrp="1" noChangeArrowheads="1"/>
          </p:cNvSpPr>
          <p:nvPr>
            <p:ph type="sldNum" sz="quarter" idx="12"/>
          </p:nvPr>
        </p:nvSpPr>
        <p:spPr>
          <a:ln/>
        </p:spPr>
        <p:txBody>
          <a:bodyPr/>
          <a:lstStyle>
            <a:lvl1pPr>
              <a:defRPr/>
            </a:lvl1pPr>
          </a:lstStyle>
          <a:p>
            <a:pPr>
              <a:defRPr/>
            </a:pPr>
            <a:fld id="{436B3359-1F50-421F-98E0-59FAF36B27DD}" type="slidenum">
              <a:rPr lang="en-US" altLang="en-US"/>
              <a:pPr>
                <a:defRPr/>
              </a:pPr>
              <a:t>‹#›</a:t>
            </a:fld>
            <a:endParaRPr lang="en-US" altLang="en-US"/>
          </a:p>
        </p:txBody>
      </p:sp>
    </p:spTree>
    <p:extLst>
      <p:ext uri="{BB962C8B-B14F-4D97-AF65-F5344CB8AC3E}">
        <p14:creationId xmlns:p14="http://schemas.microsoft.com/office/powerpoint/2010/main" val="2099713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D0F6-A478-B6B0-C11C-0F08DC3E2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D126B-6D0D-581C-A409-FB3B31ADD7CB}"/>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F23483-757E-9324-E21E-D2A08772F9B1}"/>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C7ADAA-2DAA-7483-42AC-283B98C76DB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8C921C-14A8-1ABE-B7F7-6799C119E0C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7315155-459E-24A5-D1FE-17BC40762FA6}"/>
              </a:ext>
            </a:extLst>
          </p:cNvPr>
          <p:cNvSpPr>
            <a:spLocks noGrp="1"/>
          </p:cNvSpPr>
          <p:nvPr>
            <p:ph type="sldNum" sz="quarter" idx="12"/>
          </p:nvPr>
        </p:nvSpPr>
        <p:spPr/>
        <p:txBody>
          <a:bodyPr/>
          <a:lstStyle>
            <a:lvl1pPr>
              <a:defRPr/>
            </a:lvl1pPr>
          </a:lstStyle>
          <a:p>
            <a:fld id="{EAA2DF86-BD75-4462-B71A-507268AA75EC}" type="slidenum">
              <a:rPr lang="en-US" altLang="en-US"/>
              <a:pPr/>
              <a:t>‹#›</a:t>
            </a:fld>
            <a:endParaRPr lang="en-US" altLang="en-US"/>
          </a:p>
        </p:txBody>
      </p:sp>
    </p:spTree>
    <p:extLst>
      <p:ext uri="{BB962C8B-B14F-4D97-AF65-F5344CB8AC3E}">
        <p14:creationId xmlns:p14="http://schemas.microsoft.com/office/powerpoint/2010/main" val="17608781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0E9180F6-119A-DBDB-93C9-535901EE57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a:extLst>
              <a:ext uri="{FF2B5EF4-FFF2-40B4-BE49-F238E27FC236}">
                <a16:creationId xmlns:a16="http://schemas.microsoft.com/office/drawing/2014/main" id="{F7038735-4C3F-B137-93FB-2A2445D4E3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CC529C30-B4F4-4FA6-2D85-7C034FCE61E4}"/>
              </a:ext>
            </a:extLst>
          </p:cNvPr>
          <p:cNvSpPr>
            <a:spLocks noGrp="1" noChangeArrowheads="1"/>
          </p:cNvSpPr>
          <p:nvPr>
            <p:ph type="sldNum" sz="quarter" idx="12"/>
          </p:nvPr>
        </p:nvSpPr>
        <p:spPr>
          <a:ln/>
        </p:spPr>
        <p:txBody>
          <a:bodyPr/>
          <a:lstStyle>
            <a:lvl1pPr>
              <a:defRPr/>
            </a:lvl1pPr>
          </a:lstStyle>
          <a:p>
            <a:pPr>
              <a:defRPr/>
            </a:pPr>
            <a:fld id="{DD0F3DFE-A317-404D-846E-B6A3E2E9D972}" type="slidenum">
              <a:rPr lang="en-US" altLang="en-US"/>
              <a:pPr>
                <a:defRPr/>
              </a:pPr>
              <a:t>‹#›</a:t>
            </a:fld>
            <a:endParaRPr lang="en-US" altLang="en-US"/>
          </a:p>
        </p:txBody>
      </p:sp>
    </p:spTree>
    <p:extLst>
      <p:ext uri="{BB962C8B-B14F-4D97-AF65-F5344CB8AC3E}">
        <p14:creationId xmlns:p14="http://schemas.microsoft.com/office/powerpoint/2010/main" val="17682072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4EF7A29-3446-DD6E-AE51-09C6BDB86E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7">
            <a:extLst>
              <a:ext uri="{FF2B5EF4-FFF2-40B4-BE49-F238E27FC236}">
                <a16:creationId xmlns:a16="http://schemas.microsoft.com/office/drawing/2014/main" id="{A4B8F38A-908D-0465-AB1D-DEDD93461D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A289D0E5-E820-4E5F-6F30-1D709EC76EE3}"/>
              </a:ext>
            </a:extLst>
          </p:cNvPr>
          <p:cNvSpPr>
            <a:spLocks noGrp="1" noChangeArrowheads="1"/>
          </p:cNvSpPr>
          <p:nvPr>
            <p:ph type="sldNum" sz="quarter" idx="12"/>
          </p:nvPr>
        </p:nvSpPr>
        <p:spPr>
          <a:ln/>
        </p:spPr>
        <p:txBody>
          <a:bodyPr/>
          <a:lstStyle>
            <a:lvl1pPr>
              <a:defRPr/>
            </a:lvl1pPr>
          </a:lstStyle>
          <a:p>
            <a:pPr>
              <a:defRPr/>
            </a:pPr>
            <a:fld id="{EBCB300E-3896-4866-B829-7CD66F0A48F8}" type="slidenum">
              <a:rPr lang="en-US" altLang="en-US"/>
              <a:pPr>
                <a:defRPr/>
              </a:pPr>
              <a:t>‹#›</a:t>
            </a:fld>
            <a:endParaRPr lang="en-US" altLang="en-US"/>
          </a:p>
        </p:txBody>
      </p:sp>
    </p:spTree>
    <p:extLst>
      <p:ext uri="{BB962C8B-B14F-4D97-AF65-F5344CB8AC3E}">
        <p14:creationId xmlns:p14="http://schemas.microsoft.com/office/powerpoint/2010/main" val="22229627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692CB3CA-BEC0-13F2-33D4-BA30B19E87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376DB053-675C-7B15-00EC-A5DBECFA7D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CE32F00E-3EF4-D058-D295-C6584ACAE93A}"/>
              </a:ext>
            </a:extLst>
          </p:cNvPr>
          <p:cNvSpPr>
            <a:spLocks noGrp="1" noChangeArrowheads="1"/>
          </p:cNvSpPr>
          <p:nvPr>
            <p:ph type="sldNum" sz="quarter" idx="12"/>
          </p:nvPr>
        </p:nvSpPr>
        <p:spPr>
          <a:ln/>
        </p:spPr>
        <p:txBody>
          <a:bodyPr/>
          <a:lstStyle>
            <a:lvl1pPr>
              <a:defRPr/>
            </a:lvl1pPr>
          </a:lstStyle>
          <a:p>
            <a:pPr>
              <a:defRPr/>
            </a:pPr>
            <a:fld id="{135E1B24-FB4B-423B-86D5-2A809CCC5B68}" type="slidenum">
              <a:rPr lang="en-US" altLang="en-US"/>
              <a:pPr>
                <a:defRPr/>
              </a:pPr>
              <a:t>‹#›</a:t>
            </a:fld>
            <a:endParaRPr lang="en-US" altLang="en-US"/>
          </a:p>
        </p:txBody>
      </p:sp>
    </p:spTree>
    <p:extLst>
      <p:ext uri="{BB962C8B-B14F-4D97-AF65-F5344CB8AC3E}">
        <p14:creationId xmlns:p14="http://schemas.microsoft.com/office/powerpoint/2010/main" val="36309312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DF6892E8-6AD1-C0B4-EC4D-723122466A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90A2F726-6B97-87F5-C394-3A04B0B2A4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361626BB-D36F-FC17-DD6C-B22F7E248D3E}"/>
              </a:ext>
            </a:extLst>
          </p:cNvPr>
          <p:cNvSpPr>
            <a:spLocks noGrp="1" noChangeArrowheads="1"/>
          </p:cNvSpPr>
          <p:nvPr>
            <p:ph type="sldNum" sz="quarter" idx="12"/>
          </p:nvPr>
        </p:nvSpPr>
        <p:spPr>
          <a:ln/>
        </p:spPr>
        <p:txBody>
          <a:bodyPr/>
          <a:lstStyle>
            <a:lvl1pPr>
              <a:defRPr/>
            </a:lvl1pPr>
          </a:lstStyle>
          <a:p>
            <a:pPr>
              <a:defRPr/>
            </a:pPr>
            <a:fld id="{D5094CD7-7BBC-4932-A55C-CB7CC656C846}" type="slidenum">
              <a:rPr lang="en-US" altLang="en-US"/>
              <a:pPr>
                <a:defRPr/>
              </a:pPr>
              <a:t>‹#›</a:t>
            </a:fld>
            <a:endParaRPr lang="en-US" altLang="en-US"/>
          </a:p>
        </p:txBody>
      </p:sp>
    </p:spTree>
    <p:extLst>
      <p:ext uri="{BB962C8B-B14F-4D97-AF65-F5344CB8AC3E}">
        <p14:creationId xmlns:p14="http://schemas.microsoft.com/office/powerpoint/2010/main" val="8060225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FC04F1D5-CF91-E1AF-46AB-FCD6E12244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C327F113-79DC-B8B8-539F-6A84AB7D79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DA56EEAB-3CAF-2D2D-1C48-923FAD929B5B}"/>
              </a:ext>
            </a:extLst>
          </p:cNvPr>
          <p:cNvSpPr>
            <a:spLocks noGrp="1" noChangeArrowheads="1"/>
          </p:cNvSpPr>
          <p:nvPr>
            <p:ph type="sldNum" sz="quarter" idx="12"/>
          </p:nvPr>
        </p:nvSpPr>
        <p:spPr>
          <a:ln/>
        </p:spPr>
        <p:txBody>
          <a:bodyPr/>
          <a:lstStyle>
            <a:lvl1pPr>
              <a:defRPr/>
            </a:lvl1pPr>
          </a:lstStyle>
          <a:p>
            <a:pPr>
              <a:defRPr/>
            </a:pPr>
            <a:fld id="{8C82AD02-DC68-482A-A611-8297EA815433}" type="slidenum">
              <a:rPr lang="en-US" altLang="en-US"/>
              <a:pPr>
                <a:defRPr/>
              </a:pPr>
              <a:t>‹#›</a:t>
            </a:fld>
            <a:endParaRPr lang="en-US" altLang="en-US"/>
          </a:p>
        </p:txBody>
      </p:sp>
    </p:spTree>
    <p:extLst>
      <p:ext uri="{BB962C8B-B14F-4D97-AF65-F5344CB8AC3E}">
        <p14:creationId xmlns:p14="http://schemas.microsoft.com/office/powerpoint/2010/main" val="2621579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2292" y="473076"/>
            <a:ext cx="2717092"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015" y="473076"/>
            <a:ext cx="794813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1003767-FC59-15EC-4747-A5A773C27D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28928A12-0328-3EB3-C3CC-D988632C9F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7851FA7A-EBBE-2056-D37A-BD9E9CAA50A9}"/>
              </a:ext>
            </a:extLst>
          </p:cNvPr>
          <p:cNvSpPr>
            <a:spLocks noGrp="1" noChangeArrowheads="1"/>
          </p:cNvSpPr>
          <p:nvPr>
            <p:ph type="sldNum" sz="quarter" idx="12"/>
          </p:nvPr>
        </p:nvSpPr>
        <p:spPr>
          <a:ln/>
        </p:spPr>
        <p:txBody>
          <a:bodyPr/>
          <a:lstStyle>
            <a:lvl1pPr>
              <a:defRPr/>
            </a:lvl1pPr>
          </a:lstStyle>
          <a:p>
            <a:pPr>
              <a:defRPr/>
            </a:pPr>
            <a:fld id="{9B1BF1A6-3ACD-468E-9432-1456AB8324C2}" type="slidenum">
              <a:rPr lang="en-US" altLang="en-US"/>
              <a:pPr>
                <a:defRPr/>
              </a:pPr>
              <a:t>‹#›</a:t>
            </a:fld>
            <a:endParaRPr lang="en-US" altLang="en-US"/>
          </a:p>
        </p:txBody>
      </p:sp>
    </p:spTree>
    <p:extLst>
      <p:ext uri="{BB962C8B-B14F-4D97-AF65-F5344CB8AC3E}">
        <p14:creationId xmlns:p14="http://schemas.microsoft.com/office/powerpoint/2010/main" val="29928909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015" y="473075"/>
            <a:ext cx="10868369" cy="1143000"/>
          </a:xfrm>
        </p:spPr>
        <p:txBody>
          <a:bodyPr/>
          <a:lstStyle/>
          <a:p>
            <a:r>
              <a:rPr lang="en-US"/>
              <a:t>Click to edit Master title style</a:t>
            </a:r>
          </a:p>
        </p:txBody>
      </p:sp>
      <p:sp>
        <p:nvSpPr>
          <p:cNvPr id="3" name="Content Placeholder 2"/>
          <p:cNvSpPr>
            <a:spLocks noGrp="1"/>
          </p:cNvSpPr>
          <p:nvPr>
            <p:ph sz="half" idx="1"/>
          </p:nvPr>
        </p:nvSpPr>
        <p:spPr>
          <a:xfrm>
            <a:off x="711015"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6773"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66803297-2796-B0E6-2330-36664B3C6B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7F0985D3-B65B-BEC6-F30E-FF9DD1A4B3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30966E52-9625-7DAA-8AFC-C2398E9161E5}"/>
              </a:ext>
            </a:extLst>
          </p:cNvPr>
          <p:cNvSpPr>
            <a:spLocks noGrp="1" noChangeArrowheads="1"/>
          </p:cNvSpPr>
          <p:nvPr>
            <p:ph type="sldNum" sz="quarter" idx="12"/>
          </p:nvPr>
        </p:nvSpPr>
        <p:spPr>
          <a:ln/>
        </p:spPr>
        <p:txBody>
          <a:bodyPr/>
          <a:lstStyle>
            <a:lvl1pPr>
              <a:defRPr/>
            </a:lvl1pPr>
          </a:lstStyle>
          <a:p>
            <a:pPr>
              <a:defRPr/>
            </a:pPr>
            <a:fld id="{FFCDD875-DC53-4B97-9112-276F9CABCB42}" type="slidenum">
              <a:rPr lang="en-US" altLang="en-US"/>
              <a:pPr>
                <a:defRPr/>
              </a:pPr>
              <a:t>‹#›</a:t>
            </a:fld>
            <a:endParaRPr lang="en-US" altLang="en-US"/>
          </a:p>
        </p:txBody>
      </p:sp>
    </p:spTree>
    <p:extLst>
      <p:ext uri="{BB962C8B-B14F-4D97-AF65-F5344CB8AC3E}">
        <p14:creationId xmlns:p14="http://schemas.microsoft.com/office/powerpoint/2010/main" val="41251726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015" y="473075"/>
            <a:ext cx="10868369" cy="1143000"/>
          </a:xfrm>
        </p:spPr>
        <p:txBody>
          <a:bodyPr/>
          <a:lstStyle/>
          <a:p>
            <a:r>
              <a:rPr lang="en-US"/>
              <a:t>Click to edit Master title style</a:t>
            </a:r>
          </a:p>
        </p:txBody>
      </p:sp>
      <p:sp>
        <p:nvSpPr>
          <p:cNvPr id="3" name="Text Placeholder 2"/>
          <p:cNvSpPr>
            <a:spLocks noGrp="1"/>
          </p:cNvSpPr>
          <p:nvPr>
            <p:ph type="body" sz="half" idx="1"/>
          </p:nvPr>
        </p:nvSpPr>
        <p:spPr>
          <a:xfrm>
            <a:off x="711015"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6773"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B01FF1C6-3751-586D-BEAD-A5DFFF69A8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C37C6EF3-C777-D97D-3CA8-F9F8F20D5D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323A5631-2487-0FA7-58E4-8C7709D25CF0}"/>
              </a:ext>
            </a:extLst>
          </p:cNvPr>
          <p:cNvSpPr>
            <a:spLocks noGrp="1" noChangeArrowheads="1"/>
          </p:cNvSpPr>
          <p:nvPr>
            <p:ph type="sldNum" sz="quarter" idx="12"/>
          </p:nvPr>
        </p:nvSpPr>
        <p:spPr>
          <a:ln/>
        </p:spPr>
        <p:txBody>
          <a:bodyPr/>
          <a:lstStyle>
            <a:lvl1pPr>
              <a:defRPr/>
            </a:lvl1pPr>
          </a:lstStyle>
          <a:p>
            <a:pPr>
              <a:defRPr/>
            </a:pPr>
            <a:fld id="{06F85C47-A6BA-439F-AF02-3BFC3E50D8C2}" type="slidenum">
              <a:rPr lang="en-US" altLang="en-US"/>
              <a:pPr>
                <a:defRPr/>
              </a:pPr>
              <a:t>‹#›</a:t>
            </a:fld>
            <a:endParaRPr lang="en-US" altLang="en-US"/>
          </a:p>
        </p:txBody>
      </p:sp>
    </p:spTree>
    <p:extLst>
      <p:ext uri="{BB962C8B-B14F-4D97-AF65-F5344CB8AC3E}">
        <p14:creationId xmlns:p14="http://schemas.microsoft.com/office/powerpoint/2010/main" val="4859109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4A6A70F-46F6-5ADA-873F-1DC711EBC78E}"/>
              </a:ext>
            </a:extLst>
          </p:cNvPr>
          <p:cNvGrpSpPr>
            <a:grpSpLocks/>
          </p:cNvGrpSpPr>
          <p:nvPr/>
        </p:nvGrpSpPr>
        <p:grpSpPr bwMode="auto">
          <a:xfrm>
            <a:off x="0" y="2438400"/>
            <a:ext cx="12188825" cy="4046538"/>
            <a:chOff x="0" y="1536"/>
            <a:chExt cx="5760" cy="2549"/>
          </a:xfrm>
        </p:grpSpPr>
        <p:sp>
          <p:nvSpPr>
            <p:cNvPr id="3" name="Rectangle 3">
              <a:extLst>
                <a:ext uri="{FF2B5EF4-FFF2-40B4-BE49-F238E27FC236}">
                  <a16:creationId xmlns:a16="http://schemas.microsoft.com/office/drawing/2014/main" id="{ED1B06AC-979F-DC9E-F5C9-F6152F85126B}"/>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p>
          </p:txBody>
        </p:sp>
        <p:sp>
          <p:nvSpPr>
            <p:cNvPr id="4" name="Freeform 4">
              <a:extLst>
                <a:ext uri="{FF2B5EF4-FFF2-40B4-BE49-F238E27FC236}">
                  <a16:creationId xmlns:a16="http://schemas.microsoft.com/office/drawing/2014/main" id="{50E6ACC3-2466-EEE2-D990-FDAC263906AB}"/>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 name="Freeform 5">
              <a:extLst>
                <a:ext uri="{FF2B5EF4-FFF2-40B4-BE49-F238E27FC236}">
                  <a16:creationId xmlns:a16="http://schemas.microsoft.com/office/drawing/2014/main" id="{7939020F-AB7D-3917-8D82-EFA142E13F8A}"/>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6">
              <a:extLst>
                <a:ext uri="{FF2B5EF4-FFF2-40B4-BE49-F238E27FC236}">
                  <a16:creationId xmlns:a16="http://schemas.microsoft.com/office/drawing/2014/main" id="{05D5D249-671C-9951-0756-6F66B752CD22}"/>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7">
              <a:extLst>
                <a:ext uri="{FF2B5EF4-FFF2-40B4-BE49-F238E27FC236}">
                  <a16:creationId xmlns:a16="http://schemas.microsoft.com/office/drawing/2014/main" id="{D12A6565-CE68-2830-AAC8-4BDF328A265A}"/>
                </a:ext>
              </a:extLst>
            </p:cNvPr>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8">
              <a:extLst>
                <a:ext uri="{FF2B5EF4-FFF2-40B4-BE49-F238E27FC236}">
                  <a16:creationId xmlns:a16="http://schemas.microsoft.com/office/drawing/2014/main" id="{B6D73AA3-97A7-CF46-3F52-1AF10E5AB688}"/>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51200018-1EAD-62B0-CF2A-56072021AA54}"/>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F2E0ECBF-FB8A-D0FC-67C2-2DE7AF1DA915}"/>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11">
              <a:extLst>
                <a:ext uri="{FF2B5EF4-FFF2-40B4-BE49-F238E27FC236}">
                  <a16:creationId xmlns:a16="http://schemas.microsoft.com/office/drawing/2014/main" id="{64E66CF2-A4EA-11A2-CC2C-498D890DE2E8}"/>
                </a:ext>
              </a:extLst>
            </p:cNvPr>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8813234B-1AFC-9238-D809-E75FB10964A1}"/>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B91EFD48-C9C8-B340-90A6-0F0D2497302D}"/>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5370E5F3-D481-D04A-87C9-6FC7C87A0EF4}"/>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5F5C739B-28F0-7550-87D5-39A9EF3A5C6C}"/>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6" name="Freeform 16">
              <a:extLst>
                <a:ext uri="{FF2B5EF4-FFF2-40B4-BE49-F238E27FC236}">
                  <a16:creationId xmlns:a16="http://schemas.microsoft.com/office/drawing/2014/main" id="{8CFC1DF3-3A2A-A366-57A8-DAB3B42A5D56}"/>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E2B680CB-16B9-D6CF-CF1E-DA64BF3DE609}"/>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5138" name="Rectangle 18"/>
          <p:cNvSpPr>
            <a:spLocks noGrp="1" noChangeArrowheads="1"/>
          </p:cNvSpPr>
          <p:nvPr>
            <p:ph type="ctrTitle" sz="quarter"/>
          </p:nvPr>
        </p:nvSpPr>
        <p:spPr>
          <a:xfrm>
            <a:off x="914162" y="1768476"/>
            <a:ext cx="10360501" cy="1736725"/>
          </a:xfrm>
        </p:spPr>
        <p:txBody>
          <a:bodyPr anchor="b"/>
          <a:lstStyle>
            <a:lvl1pPr>
              <a:defRPr sz="5400"/>
            </a:lvl1pPr>
          </a:lstStyle>
          <a:p>
            <a:pPr lvl="0"/>
            <a:r>
              <a:rPr lang="en-US" altLang="en-US" noProof="0"/>
              <a:t>Click to edit Master title style</a:t>
            </a:r>
          </a:p>
        </p:txBody>
      </p:sp>
      <p:sp>
        <p:nvSpPr>
          <p:cNvPr id="5139" name="Rectangle 19"/>
          <p:cNvSpPr>
            <a:spLocks noGrp="1" noChangeArrowheads="1"/>
          </p:cNvSpPr>
          <p:nvPr>
            <p:ph type="subTitle" sz="quarter" idx="1"/>
          </p:nvPr>
        </p:nvSpPr>
        <p:spPr>
          <a:xfrm>
            <a:off x="1828324" y="3886200"/>
            <a:ext cx="8532178" cy="1752600"/>
          </a:xfrm>
        </p:spPr>
        <p:txBody>
          <a:bodyPr/>
          <a:lstStyle>
            <a:lvl1pPr marL="0" indent="0" algn="ctr">
              <a:buFontTx/>
              <a:buNone/>
              <a:defRPr/>
            </a:lvl1pPr>
          </a:lstStyle>
          <a:p>
            <a:pPr lvl="0"/>
            <a:r>
              <a:rPr lang="en-US" altLang="en-US" noProof="0"/>
              <a:t>Click to edit Master subtitle style</a:t>
            </a:r>
          </a:p>
        </p:txBody>
      </p:sp>
      <p:sp>
        <p:nvSpPr>
          <p:cNvPr id="18" name="Rectangle 20">
            <a:extLst>
              <a:ext uri="{FF2B5EF4-FFF2-40B4-BE49-F238E27FC236}">
                <a16:creationId xmlns:a16="http://schemas.microsoft.com/office/drawing/2014/main" id="{2806E759-E6FF-EDD4-EE02-DF21DBC37985}"/>
              </a:ext>
            </a:extLst>
          </p:cNvPr>
          <p:cNvSpPr>
            <a:spLocks noGrp="1" noChangeArrowheads="1"/>
          </p:cNvSpPr>
          <p:nvPr>
            <p:ph type="dt" sz="quarter" idx="10"/>
          </p:nvPr>
        </p:nvSpPr>
        <p:spPr/>
        <p:txBody>
          <a:bodyPr/>
          <a:lstStyle>
            <a:lvl1pPr>
              <a:defRPr smtClean="0"/>
            </a:lvl1pPr>
          </a:lstStyle>
          <a:p>
            <a:pPr>
              <a:defRPr/>
            </a:pPr>
            <a:endParaRPr lang="en-US" altLang="en-US"/>
          </a:p>
        </p:txBody>
      </p:sp>
      <p:sp>
        <p:nvSpPr>
          <p:cNvPr id="19" name="Rectangle 21">
            <a:extLst>
              <a:ext uri="{FF2B5EF4-FFF2-40B4-BE49-F238E27FC236}">
                <a16:creationId xmlns:a16="http://schemas.microsoft.com/office/drawing/2014/main" id="{36BD78FE-FF0E-6469-E7A7-5FF33FFA66C0}"/>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20" name="Rectangle 22">
            <a:extLst>
              <a:ext uri="{FF2B5EF4-FFF2-40B4-BE49-F238E27FC236}">
                <a16:creationId xmlns:a16="http://schemas.microsoft.com/office/drawing/2014/main" id="{0B14CF31-52F4-FAE3-52AA-1546DDD32C15}"/>
              </a:ext>
            </a:extLst>
          </p:cNvPr>
          <p:cNvSpPr>
            <a:spLocks noGrp="1" noChangeArrowheads="1"/>
          </p:cNvSpPr>
          <p:nvPr>
            <p:ph type="sldNum" sz="quarter" idx="12"/>
          </p:nvPr>
        </p:nvSpPr>
        <p:spPr/>
        <p:txBody>
          <a:bodyPr/>
          <a:lstStyle>
            <a:lvl1pPr>
              <a:defRPr/>
            </a:lvl1pPr>
          </a:lstStyle>
          <a:p>
            <a:fld id="{2231008A-AD10-4D98-81A2-0077699A16BA}" type="slidenum">
              <a:rPr lang="en-US" altLang="en-US"/>
              <a:pPr/>
              <a:t>‹#›</a:t>
            </a:fld>
            <a:endParaRPr lang="en-US" altLang="en-US"/>
          </a:p>
        </p:txBody>
      </p:sp>
    </p:spTree>
    <p:extLst>
      <p:ext uri="{BB962C8B-B14F-4D97-AF65-F5344CB8AC3E}">
        <p14:creationId xmlns:p14="http://schemas.microsoft.com/office/powerpoint/2010/main" val="12473037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83DA4B1D-5963-F9EE-512A-93D796B60B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F48541A5-C013-0C16-E7FE-26381CF98C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25F385B3-1AB5-F0EA-4C09-1D3752BF2AB4}"/>
              </a:ext>
            </a:extLst>
          </p:cNvPr>
          <p:cNvSpPr>
            <a:spLocks noGrp="1" noChangeArrowheads="1"/>
          </p:cNvSpPr>
          <p:nvPr>
            <p:ph type="sldNum" sz="quarter" idx="12"/>
          </p:nvPr>
        </p:nvSpPr>
        <p:spPr>
          <a:ln/>
        </p:spPr>
        <p:txBody>
          <a:bodyPr/>
          <a:lstStyle>
            <a:lvl1pPr>
              <a:defRPr/>
            </a:lvl1pPr>
          </a:lstStyle>
          <a:p>
            <a:fld id="{0FD08222-7D52-45C7-B76C-5FD0DF97F8E0}" type="slidenum">
              <a:rPr lang="en-US" altLang="en-US"/>
              <a:pPr/>
              <a:t>‹#›</a:t>
            </a:fld>
            <a:endParaRPr lang="en-US" altLang="en-US"/>
          </a:p>
        </p:txBody>
      </p:sp>
    </p:spTree>
    <p:extLst>
      <p:ext uri="{BB962C8B-B14F-4D97-AF65-F5344CB8AC3E}">
        <p14:creationId xmlns:p14="http://schemas.microsoft.com/office/powerpoint/2010/main" val="1382479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FF34-1DBF-DB09-EB5B-4EA62761CC8C}"/>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6A2A0F-FC38-31EC-B942-429BCE42927A}"/>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79CDEF-7BC0-B742-324A-1E0B7F6EB84C}"/>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8BAE27-47A9-5A12-647F-C53729F4D0EC}"/>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4151-ABEE-31E3-2B91-0D80E19DCC7E}"/>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52C077-14A4-B878-B07F-891FC90BCB9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5F33EBA-F4FB-9B10-1E10-E452F3FBD83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AF78FF2-8991-87D1-EF63-54A90E807802}"/>
              </a:ext>
            </a:extLst>
          </p:cNvPr>
          <p:cNvSpPr>
            <a:spLocks noGrp="1"/>
          </p:cNvSpPr>
          <p:nvPr>
            <p:ph type="sldNum" sz="quarter" idx="12"/>
          </p:nvPr>
        </p:nvSpPr>
        <p:spPr/>
        <p:txBody>
          <a:bodyPr/>
          <a:lstStyle>
            <a:lvl1pPr>
              <a:defRPr/>
            </a:lvl1pPr>
          </a:lstStyle>
          <a:p>
            <a:fld id="{91142625-594A-4A3A-8006-DDB249FBA2FD}" type="slidenum">
              <a:rPr lang="en-US" altLang="en-US"/>
              <a:pPr/>
              <a:t>‹#›</a:t>
            </a:fld>
            <a:endParaRPr lang="en-US" altLang="en-US"/>
          </a:p>
        </p:txBody>
      </p:sp>
    </p:spTree>
    <p:extLst>
      <p:ext uri="{BB962C8B-B14F-4D97-AF65-F5344CB8AC3E}">
        <p14:creationId xmlns:p14="http://schemas.microsoft.com/office/powerpoint/2010/main" val="16444755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82FB2461-7940-C91F-C96D-609A49C06B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3974257-15E5-6105-2435-98AF8CBCF2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039C5FAF-38CE-0A99-063E-97BC6F643DF0}"/>
              </a:ext>
            </a:extLst>
          </p:cNvPr>
          <p:cNvSpPr>
            <a:spLocks noGrp="1" noChangeArrowheads="1"/>
          </p:cNvSpPr>
          <p:nvPr>
            <p:ph type="sldNum" sz="quarter" idx="12"/>
          </p:nvPr>
        </p:nvSpPr>
        <p:spPr>
          <a:ln/>
        </p:spPr>
        <p:txBody>
          <a:bodyPr/>
          <a:lstStyle>
            <a:lvl1pPr>
              <a:defRPr/>
            </a:lvl1pPr>
          </a:lstStyle>
          <a:p>
            <a:fld id="{DC6540BD-28E3-42E9-9284-0000C4782DC4}" type="slidenum">
              <a:rPr lang="en-US" altLang="en-US"/>
              <a:pPr/>
              <a:t>‹#›</a:t>
            </a:fld>
            <a:endParaRPr lang="en-US" altLang="en-US"/>
          </a:p>
        </p:txBody>
      </p:sp>
    </p:spTree>
    <p:extLst>
      <p:ext uri="{BB962C8B-B14F-4D97-AF65-F5344CB8AC3E}">
        <p14:creationId xmlns:p14="http://schemas.microsoft.com/office/powerpoint/2010/main" val="23169958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0"/>
            <a:ext cx="5383398"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0"/>
            <a:ext cx="5383398"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7158BECA-16B3-70F9-DC11-3C55FAA330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516F1C8D-69F7-7BA2-099D-D4C695A378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D49FE1ED-CA80-858C-2606-D290A1E4445F}"/>
              </a:ext>
            </a:extLst>
          </p:cNvPr>
          <p:cNvSpPr>
            <a:spLocks noGrp="1" noChangeArrowheads="1"/>
          </p:cNvSpPr>
          <p:nvPr>
            <p:ph type="sldNum" sz="quarter" idx="12"/>
          </p:nvPr>
        </p:nvSpPr>
        <p:spPr>
          <a:ln/>
        </p:spPr>
        <p:txBody>
          <a:bodyPr/>
          <a:lstStyle>
            <a:lvl1pPr>
              <a:defRPr/>
            </a:lvl1pPr>
          </a:lstStyle>
          <a:p>
            <a:fld id="{779058F0-4E9A-4E4D-BDDD-5ADA429F31F4}" type="slidenum">
              <a:rPr lang="en-US" altLang="en-US"/>
              <a:pPr/>
              <a:t>‹#›</a:t>
            </a:fld>
            <a:endParaRPr lang="en-US" altLang="en-US"/>
          </a:p>
        </p:txBody>
      </p:sp>
    </p:spTree>
    <p:extLst>
      <p:ext uri="{BB962C8B-B14F-4D97-AF65-F5344CB8AC3E}">
        <p14:creationId xmlns:p14="http://schemas.microsoft.com/office/powerpoint/2010/main" val="34005093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61264BDB-1F24-A814-E96E-E54DB34521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7095C06A-F36B-52BE-3302-906C21DCC8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0FBDC33D-71DC-1869-38C4-A77E5E5ED698}"/>
              </a:ext>
            </a:extLst>
          </p:cNvPr>
          <p:cNvSpPr>
            <a:spLocks noGrp="1" noChangeArrowheads="1"/>
          </p:cNvSpPr>
          <p:nvPr>
            <p:ph type="sldNum" sz="quarter" idx="12"/>
          </p:nvPr>
        </p:nvSpPr>
        <p:spPr>
          <a:ln/>
        </p:spPr>
        <p:txBody>
          <a:bodyPr/>
          <a:lstStyle>
            <a:lvl1pPr>
              <a:defRPr/>
            </a:lvl1pPr>
          </a:lstStyle>
          <a:p>
            <a:fld id="{5807B1F2-0750-44AA-B89E-1C5B8A2CEF5D}" type="slidenum">
              <a:rPr lang="en-US" altLang="en-US"/>
              <a:pPr/>
              <a:t>‹#›</a:t>
            </a:fld>
            <a:endParaRPr lang="en-US" altLang="en-US"/>
          </a:p>
        </p:txBody>
      </p:sp>
    </p:spTree>
    <p:extLst>
      <p:ext uri="{BB962C8B-B14F-4D97-AF65-F5344CB8AC3E}">
        <p14:creationId xmlns:p14="http://schemas.microsoft.com/office/powerpoint/2010/main" val="26238130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3571ABB9-E77B-D00F-60DF-3EA1C22068F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229816B6-9C34-F758-C995-1035ABD14F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F5AF328B-0BC5-2081-E1A5-178A9C08704D}"/>
              </a:ext>
            </a:extLst>
          </p:cNvPr>
          <p:cNvSpPr>
            <a:spLocks noGrp="1" noChangeArrowheads="1"/>
          </p:cNvSpPr>
          <p:nvPr>
            <p:ph type="sldNum" sz="quarter" idx="12"/>
          </p:nvPr>
        </p:nvSpPr>
        <p:spPr>
          <a:ln/>
        </p:spPr>
        <p:txBody>
          <a:bodyPr/>
          <a:lstStyle>
            <a:lvl1pPr>
              <a:defRPr/>
            </a:lvl1pPr>
          </a:lstStyle>
          <a:p>
            <a:fld id="{4F540B6D-A7AD-4A8C-B7B2-129B7E4907E8}" type="slidenum">
              <a:rPr lang="en-US" altLang="en-US"/>
              <a:pPr/>
              <a:t>‹#›</a:t>
            </a:fld>
            <a:endParaRPr lang="en-US" altLang="en-US"/>
          </a:p>
        </p:txBody>
      </p:sp>
    </p:spTree>
    <p:extLst>
      <p:ext uri="{BB962C8B-B14F-4D97-AF65-F5344CB8AC3E}">
        <p14:creationId xmlns:p14="http://schemas.microsoft.com/office/powerpoint/2010/main" val="5958024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68F7D862-0AD6-25F3-F219-A237ACF3E1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FEE397B7-7A38-227D-BF75-5D6A9BAA67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CE245692-3678-5DEA-5B0E-41AB58B06D15}"/>
              </a:ext>
            </a:extLst>
          </p:cNvPr>
          <p:cNvSpPr>
            <a:spLocks noGrp="1" noChangeArrowheads="1"/>
          </p:cNvSpPr>
          <p:nvPr>
            <p:ph type="sldNum" sz="quarter" idx="12"/>
          </p:nvPr>
        </p:nvSpPr>
        <p:spPr>
          <a:ln/>
        </p:spPr>
        <p:txBody>
          <a:bodyPr/>
          <a:lstStyle>
            <a:lvl1pPr>
              <a:defRPr/>
            </a:lvl1pPr>
          </a:lstStyle>
          <a:p>
            <a:fld id="{08B1820A-F293-4F74-830A-D16872F9B5F9}" type="slidenum">
              <a:rPr lang="en-US" altLang="en-US"/>
              <a:pPr/>
              <a:t>‹#›</a:t>
            </a:fld>
            <a:endParaRPr lang="en-US" altLang="en-US"/>
          </a:p>
        </p:txBody>
      </p:sp>
    </p:spTree>
    <p:extLst>
      <p:ext uri="{BB962C8B-B14F-4D97-AF65-F5344CB8AC3E}">
        <p14:creationId xmlns:p14="http://schemas.microsoft.com/office/powerpoint/2010/main" val="1996230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644D7A83-FF4E-1154-DF86-BEBFC45B94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07C8BB82-0928-7F70-874C-66E02477DC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C4CD1A36-6BB0-18C2-73EB-54FCDF1E8A6C}"/>
              </a:ext>
            </a:extLst>
          </p:cNvPr>
          <p:cNvSpPr>
            <a:spLocks noGrp="1" noChangeArrowheads="1"/>
          </p:cNvSpPr>
          <p:nvPr>
            <p:ph type="sldNum" sz="quarter" idx="12"/>
          </p:nvPr>
        </p:nvSpPr>
        <p:spPr>
          <a:ln/>
        </p:spPr>
        <p:txBody>
          <a:bodyPr/>
          <a:lstStyle>
            <a:lvl1pPr>
              <a:defRPr/>
            </a:lvl1pPr>
          </a:lstStyle>
          <a:p>
            <a:fld id="{83E53533-4814-472E-ABD2-C7124B634C6A}" type="slidenum">
              <a:rPr lang="en-US" altLang="en-US"/>
              <a:pPr/>
              <a:t>‹#›</a:t>
            </a:fld>
            <a:endParaRPr lang="en-US" altLang="en-US"/>
          </a:p>
        </p:txBody>
      </p:sp>
    </p:spTree>
    <p:extLst>
      <p:ext uri="{BB962C8B-B14F-4D97-AF65-F5344CB8AC3E}">
        <p14:creationId xmlns:p14="http://schemas.microsoft.com/office/powerpoint/2010/main" val="5680455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61859670-DAE1-9F39-668C-CD82E60B47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7DBDA056-ABC2-3EFD-A7A4-BDF4BDF74F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18F53B1C-A2B3-C2A1-88EC-C374C47600A6}"/>
              </a:ext>
            </a:extLst>
          </p:cNvPr>
          <p:cNvSpPr>
            <a:spLocks noGrp="1" noChangeArrowheads="1"/>
          </p:cNvSpPr>
          <p:nvPr>
            <p:ph type="sldNum" sz="quarter" idx="12"/>
          </p:nvPr>
        </p:nvSpPr>
        <p:spPr>
          <a:ln/>
        </p:spPr>
        <p:txBody>
          <a:bodyPr/>
          <a:lstStyle>
            <a:lvl1pPr>
              <a:defRPr/>
            </a:lvl1pPr>
          </a:lstStyle>
          <a:p>
            <a:fld id="{035DD159-D1A8-4D94-8A9C-E65EA010909B}" type="slidenum">
              <a:rPr lang="en-US" altLang="en-US"/>
              <a:pPr/>
              <a:t>‹#›</a:t>
            </a:fld>
            <a:endParaRPr lang="en-US" altLang="en-US"/>
          </a:p>
        </p:txBody>
      </p:sp>
    </p:spTree>
    <p:extLst>
      <p:ext uri="{BB962C8B-B14F-4D97-AF65-F5344CB8AC3E}">
        <p14:creationId xmlns:p14="http://schemas.microsoft.com/office/powerpoint/2010/main" val="13769899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7226E06C-3544-EB9B-5BC0-142D95A674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FD9BE2B0-DDF3-8B46-31A4-46A379FF39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AABF23FC-F89A-CD8E-EBFB-4173993A2A96}"/>
              </a:ext>
            </a:extLst>
          </p:cNvPr>
          <p:cNvSpPr>
            <a:spLocks noGrp="1" noChangeArrowheads="1"/>
          </p:cNvSpPr>
          <p:nvPr>
            <p:ph type="sldNum" sz="quarter" idx="12"/>
          </p:nvPr>
        </p:nvSpPr>
        <p:spPr>
          <a:ln/>
        </p:spPr>
        <p:txBody>
          <a:bodyPr/>
          <a:lstStyle>
            <a:lvl1pPr>
              <a:defRPr/>
            </a:lvl1pPr>
          </a:lstStyle>
          <a:p>
            <a:fld id="{F6A12051-9063-46C3-B6F7-D67E99E0F1BB}" type="slidenum">
              <a:rPr lang="en-US" altLang="en-US"/>
              <a:pPr/>
              <a:t>‹#›</a:t>
            </a:fld>
            <a:endParaRPr lang="en-US" altLang="en-US"/>
          </a:p>
        </p:txBody>
      </p:sp>
    </p:spTree>
    <p:extLst>
      <p:ext uri="{BB962C8B-B14F-4D97-AF65-F5344CB8AC3E}">
        <p14:creationId xmlns:p14="http://schemas.microsoft.com/office/powerpoint/2010/main" val="23169545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8"/>
            <a:ext cx="2742486"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8"/>
            <a:ext cx="802431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C846CD5-0FA9-3AD5-B9AA-C38A231588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AC6C74D8-4A44-E8C1-92C8-DB3E58F1B9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4C820DCE-05D8-AAD9-8971-FC39A5CFED1F}"/>
              </a:ext>
            </a:extLst>
          </p:cNvPr>
          <p:cNvSpPr>
            <a:spLocks noGrp="1" noChangeArrowheads="1"/>
          </p:cNvSpPr>
          <p:nvPr>
            <p:ph type="sldNum" sz="quarter" idx="12"/>
          </p:nvPr>
        </p:nvSpPr>
        <p:spPr>
          <a:ln/>
        </p:spPr>
        <p:txBody>
          <a:bodyPr/>
          <a:lstStyle>
            <a:lvl1pPr>
              <a:defRPr/>
            </a:lvl1pPr>
          </a:lstStyle>
          <a:p>
            <a:fld id="{ECE3C0FA-0C1F-467D-8D83-020B5E28C6BC}" type="slidenum">
              <a:rPr lang="en-US" altLang="en-US"/>
              <a:pPr/>
              <a:t>‹#›</a:t>
            </a:fld>
            <a:endParaRPr lang="en-US" altLang="en-US"/>
          </a:p>
        </p:txBody>
      </p:sp>
    </p:spTree>
    <p:extLst>
      <p:ext uri="{BB962C8B-B14F-4D97-AF65-F5344CB8AC3E}">
        <p14:creationId xmlns:p14="http://schemas.microsoft.com/office/powerpoint/2010/main" val="27565881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0"/>
            <a:ext cx="5383398"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0"/>
            <a:ext cx="5383398"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8741350E-BA7B-624A-6CBC-4785E93778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240A10A3-FFE0-5282-BB29-91EB7CC5D5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53C359AA-70E7-E85E-7BB3-9CB570F9E5AB}"/>
              </a:ext>
            </a:extLst>
          </p:cNvPr>
          <p:cNvSpPr>
            <a:spLocks noGrp="1" noChangeArrowheads="1"/>
          </p:cNvSpPr>
          <p:nvPr>
            <p:ph type="sldNum" sz="quarter" idx="12"/>
          </p:nvPr>
        </p:nvSpPr>
        <p:spPr>
          <a:ln/>
        </p:spPr>
        <p:txBody>
          <a:bodyPr/>
          <a:lstStyle>
            <a:lvl1pPr>
              <a:defRPr/>
            </a:lvl1pPr>
          </a:lstStyle>
          <a:p>
            <a:fld id="{0D3818DA-D24C-42BB-A559-D7653FE72F9F}" type="slidenum">
              <a:rPr lang="en-US" altLang="en-US"/>
              <a:pPr/>
              <a:t>‹#›</a:t>
            </a:fld>
            <a:endParaRPr lang="en-US" altLang="en-US"/>
          </a:p>
        </p:txBody>
      </p:sp>
    </p:spTree>
    <p:extLst>
      <p:ext uri="{BB962C8B-B14F-4D97-AF65-F5344CB8AC3E}">
        <p14:creationId xmlns:p14="http://schemas.microsoft.com/office/powerpoint/2010/main" val="81708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EA22-70DD-1F29-1FF7-2CBA7A7EC6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0753E0-FF12-92F6-9D55-CEA87ABAED9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E0DC3B-3D2F-4D07-05D8-8DC4BC596C4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4EE49B1-C9A9-AE82-19E1-A4801B7E94AD}"/>
              </a:ext>
            </a:extLst>
          </p:cNvPr>
          <p:cNvSpPr>
            <a:spLocks noGrp="1"/>
          </p:cNvSpPr>
          <p:nvPr>
            <p:ph type="sldNum" sz="quarter" idx="12"/>
          </p:nvPr>
        </p:nvSpPr>
        <p:spPr/>
        <p:txBody>
          <a:bodyPr/>
          <a:lstStyle>
            <a:lvl1pPr>
              <a:defRPr/>
            </a:lvl1pPr>
          </a:lstStyle>
          <a:p>
            <a:fld id="{882C8063-1AE2-4240-9F71-4E783BB9A8E9}" type="slidenum">
              <a:rPr lang="en-US" altLang="en-US"/>
              <a:pPr/>
              <a:t>‹#›</a:t>
            </a:fld>
            <a:endParaRPr lang="en-US" altLang="en-US"/>
          </a:p>
        </p:txBody>
      </p:sp>
    </p:spTree>
    <p:extLst>
      <p:ext uri="{BB962C8B-B14F-4D97-AF65-F5344CB8AC3E}">
        <p14:creationId xmlns:p14="http://schemas.microsoft.com/office/powerpoint/2010/main" val="34170319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441" y="1524000"/>
            <a:ext cx="10969943"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2" name="Date Placeholder 23">
            <a:extLst>
              <a:ext uri="{FF2B5EF4-FFF2-40B4-BE49-F238E27FC236}">
                <a16:creationId xmlns:a16="http://schemas.microsoft.com/office/drawing/2014/main" id="{9382527C-CB27-4A81-19EA-14FC8D89DC62}"/>
              </a:ext>
            </a:extLst>
          </p:cNvPr>
          <p:cNvSpPr>
            <a:spLocks noGrp="1"/>
          </p:cNvSpPr>
          <p:nvPr>
            <p:ph type="dt" sz="half" idx="10"/>
          </p:nvPr>
        </p:nvSpPr>
        <p:spPr/>
        <p:txBody>
          <a:bodyPr/>
          <a:lstStyle>
            <a:lvl1pPr>
              <a:defRPr/>
            </a:lvl1pPr>
          </a:lstStyle>
          <a:p>
            <a:pPr>
              <a:defRPr/>
            </a:pPr>
            <a:endParaRPr lang="en-US"/>
          </a:p>
        </p:txBody>
      </p:sp>
      <p:sp>
        <p:nvSpPr>
          <p:cNvPr id="3" name="Footer Placeholder 9">
            <a:extLst>
              <a:ext uri="{FF2B5EF4-FFF2-40B4-BE49-F238E27FC236}">
                <a16:creationId xmlns:a16="http://schemas.microsoft.com/office/drawing/2014/main" id="{D4740E23-1CD8-E676-BBAA-46B22D9E6B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9728EF4F-58DF-53E1-D9D3-57DDB6F58F90}"/>
              </a:ext>
            </a:extLst>
          </p:cNvPr>
          <p:cNvSpPr>
            <a:spLocks noGrp="1"/>
          </p:cNvSpPr>
          <p:nvPr>
            <p:ph type="sldNum" sz="quarter" idx="12"/>
          </p:nvPr>
        </p:nvSpPr>
        <p:spPr/>
        <p:txBody>
          <a:bodyPr/>
          <a:lstStyle>
            <a:lvl1pPr>
              <a:defRPr/>
            </a:lvl1pPr>
          </a:lstStyle>
          <a:p>
            <a:fld id="{2E9077A4-E3DC-4AAD-8353-A0C44C8ED7BD}" type="slidenum">
              <a:rPr lang="en-US" altLang="en-US"/>
              <a:pPr/>
              <a:t>‹#›</a:t>
            </a:fld>
            <a:endParaRPr lang="en-US" altLang="en-US"/>
          </a:p>
        </p:txBody>
      </p:sp>
    </p:spTree>
    <p:extLst>
      <p:ext uri="{BB962C8B-B14F-4D97-AF65-F5344CB8AC3E}">
        <p14:creationId xmlns:p14="http://schemas.microsoft.com/office/powerpoint/2010/main" val="15508356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2250C9-433B-A40D-CD0B-DC8013C8BC38}"/>
              </a:ext>
            </a:extLst>
          </p:cNvPr>
          <p:cNvCxnSpPr/>
          <p:nvPr/>
        </p:nvCxnSpPr>
        <p:spPr>
          <a:xfrm>
            <a:off x="914162" y="4916488"/>
            <a:ext cx="10563648"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4162" y="3505200"/>
            <a:ext cx="10563648"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chemeClr val="bg1"/>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914162" y="4958864"/>
            <a:ext cx="10563648" cy="984736"/>
          </a:xfrm>
        </p:spPr>
        <p:txBody>
          <a:bodyPr/>
          <a:lstStyle>
            <a:lvl1pPr marL="0" indent="0">
              <a:buNone/>
              <a:defRPr sz="2000" spc="10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a:extLst>
              <a:ext uri="{FF2B5EF4-FFF2-40B4-BE49-F238E27FC236}">
                <a16:creationId xmlns:a16="http://schemas.microsoft.com/office/drawing/2014/main" id="{1ADEE1FA-11DA-7EB8-B3E6-04B4841DBCBC}"/>
              </a:ext>
            </a:extLst>
          </p:cNvPr>
          <p:cNvSpPr>
            <a:spLocks noGrp="1"/>
          </p:cNvSpPr>
          <p:nvPr>
            <p:ph type="dt" sz="half" idx="10"/>
          </p:nvPr>
        </p:nvSpPr>
        <p:spPr/>
        <p:txBody>
          <a:bodyPr/>
          <a:lstStyle>
            <a:lvl1pPr>
              <a:defRPr>
                <a:solidFill>
                  <a:schemeClr val="bg1"/>
                </a:solidFill>
              </a:defRPr>
            </a:lvl1pPr>
          </a:lstStyle>
          <a:p>
            <a:pPr>
              <a:defRPr/>
            </a:pPr>
            <a:endParaRPr lang="en-US"/>
          </a:p>
        </p:txBody>
      </p:sp>
      <p:sp>
        <p:nvSpPr>
          <p:cNvPr id="6" name="Footer Placeholder 4">
            <a:extLst>
              <a:ext uri="{FF2B5EF4-FFF2-40B4-BE49-F238E27FC236}">
                <a16:creationId xmlns:a16="http://schemas.microsoft.com/office/drawing/2014/main" id="{9ADF5BB5-34E3-349E-5414-96E782B45958}"/>
              </a:ext>
            </a:extLst>
          </p:cNvPr>
          <p:cNvSpPr>
            <a:spLocks noGrp="1"/>
          </p:cNvSpPr>
          <p:nvPr>
            <p:ph type="ftr" sz="quarter" idx="11"/>
          </p:nvPr>
        </p:nvSpPr>
        <p:spPr/>
        <p:txBody>
          <a:bodyPr/>
          <a:lstStyle>
            <a:lvl1pPr>
              <a:defRPr>
                <a:solidFill>
                  <a:schemeClr val="bg1"/>
                </a:solidFill>
              </a:defRPr>
            </a:lvl1pPr>
          </a:lstStyle>
          <a:p>
            <a:pPr>
              <a:defRPr/>
            </a:pPr>
            <a:endParaRPr lang="en-US"/>
          </a:p>
        </p:txBody>
      </p:sp>
      <p:sp>
        <p:nvSpPr>
          <p:cNvPr id="7" name="Slide Number Placeholder 5">
            <a:extLst>
              <a:ext uri="{FF2B5EF4-FFF2-40B4-BE49-F238E27FC236}">
                <a16:creationId xmlns:a16="http://schemas.microsoft.com/office/drawing/2014/main" id="{A05F34D0-EFB4-F5DB-FFB1-3FD3A6899FBF}"/>
              </a:ext>
            </a:extLst>
          </p:cNvPr>
          <p:cNvSpPr>
            <a:spLocks noGrp="1"/>
          </p:cNvSpPr>
          <p:nvPr>
            <p:ph type="sldNum" sz="quarter" idx="12"/>
          </p:nvPr>
        </p:nvSpPr>
        <p:spPr/>
        <p:txBody>
          <a:bodyPr/>
          <a:lstStyle>
            <a:lvl1pPr>
              <a:defRPr>
                <a:solidFill>
                  <a:schemeClr val="bg1"/>
                </a:solidFill>
              </a:defRPr>
            </a:lvl1pPr>
          </a:lstStyle>
          <a:p>
            <a:fld id="{7FEE66D2-228B-4BEF-A623-D663DC5BBDC2}" type="slidenum">
              <a:rPr lang="en-US" altLang="en-US"/>
              <a:pPr/>
              <a:t>‹#›</a:t>
            </a:fld>
            <a:endParaRPr lang="en-US" altLang="en-US"/>
          </a:p>
        </p:txBody>
      </p:sp>
    </p:spTree>
    <p:extLst>
      <p:ext uri="{BB962C8B-B14F-4D97-AF65-F5344CB8AC3E}">
        <p14:creationId xmlns:p14="http://schemas.microsoft.com/office/powerpoint/2010/main" val="24416249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609441" y="1524000"/>
            <a:ext cx="541183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5986" y="1524000"/>
            <a:ext cx="541183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a:extLst>
              <a:ext uri="{FF2B5EF4-FFF2-40B4-BE49-F238E27FC236}">
                <a16:creationId xmlns:a16="http://schemas.microsoft.com/office/drawing/2014/main" id="{C337D627-16DC-4249-681B-7B8389A6FD46}"/>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96AFC47E-0896-112F-8AF0-1BDC6445A9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39D7D2A5-9EA7-D26E-1604-5F02CF6CBA93}"/>
              </a:ext>
            </a:extLst>
          </p:cNvPr>
          <p:cNvSpPr>
            <a:spLocks noGrp="1"/>
          </p:cNvSpPr>
          <p:nvPr>
            <p:ph type="sldNum" sz="quarter" idx="12"/>
          </p:nvPr>
        </p:nvSpPr>
        <p:spPr/>
        <p:txBody>
          <a:bodyPr/>
          <a:lstStyle>
            <a:lvl1pPr>
              <a:defRPr/>
            </a:lvl1pPr>
          </a:lstStyle>
          <a:p>
            <a:fld id="{CF85B8E6-3767-439B-9976-720844D01AE5}" type="slidenum">
              <a:rPr lang="en-US" altLang="en-US"/>
              <a:pPr/>
              <a:t>‹#›</a:t>
            </a:fld>
            <a:endParaRPr lang="en-US" altLang="en-US"/>
          </a:p>
        </p:txBody>
      </p:sp>
    </p:spTree>
    <p:extLst>
      <p:ext uri="{BB962C8B-B14F-4D97-AF65-F5344CB8AC3E}">
        <p14:creationId xmlns:p14="http://schemas.microsoft.com/office/powerpoint/2010/main" val="25178736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a:extLst>
              <a:ext uri="{FF2B5EF4-FFF2-40B4-BE49-F238E27FC236}">
                <a16:creationId xmlns:a16="http://schemas.microsoft.com/office/drawing/2014/main" id="{C640EC0D-853E-6F95-B324-6CB060A4EDB0}"/>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7AC757CB-A05E-E583-98FE-D119C6A859D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94FCA680-90C4-3778-2307-628DA0920731}"/>
              </a:ext>
            </a:extLst>
          </p:cNvPr>
          <p:cNvSpPr>
            <a:spLocks noGrp="1"/>
          </p:cNvSpPr>
          <p:nvPr>
            <p:ph type="sldNum" sz="quarter" idx="12"/>
          </p:nvPr>
        </p:nvSpPr>
        <p:spPr/>
        <p:txBody>
          <a:bodyPr/>
          <a:lstStyle>
            <a:lvl1pPr>
              <a:defRPr/>
            </a:lvl1pPr>
          </a:lstStyle>
          <a:p>
            <a:fld id="{62E0A606-A2DA-4477-A1B8-7A41AAF21A8A}" type="slidenum">
              <a:rPr lang="en-US" altLang="en-US"/>
              <a:pPr/>
              <a:t>‹#›</a:t>
            </a:fld>
            <a:endParaRPr lang="en-US" altLang="en-US"/>
          </a:p>
        </p:txBody>
      </p:sp>
    </p:spTree>
    <p:extLst>
      <p:ext uri="{BB962C8B-B14F-4D97-AF65-F5344CB8AC3E}">
        <p14:creationId xmlns:p14="http://schemas.microsoft.com/office/powerpoint/2010/main" val="17510668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a:extLst>
              <a:ext uri="{FF2B5EF4-FFF2-40B4-BE49-F238E27FC236}">
                <a16:creationId xmlns:a16="http://schemas.microsoft.com/office/drawing/2014/main" id="{906A2266-8393-7955-87D3-55A811E9A8E1}"/>
              </a:ext>
            </a:extLst>
          </p:cNvPr>
          <p:cNvSpPr>
            <a:spLocks noGrp="1"/>
          </p:cNvSpPr>
          <p:nvPr>
            <p:ph type="dt" sz="half" idx="10"/>
          </p:nvPr>
        </p:nvSpPr>
        <p:spPr/>
        <p:txBody>
          <a:bodyPr/>
          <a:lstStyle>
            <a:lvl1pPr>
              <a:defRPr/>
            </a:lvl1pPr>
          </a:lstStyle>
          <a:p>
            <a:pPr>
              <a:defRPr/>
            </a:pPr>
            <a:endParaRPr lang="en-US"/>
          </a:p>
        </p:txBody>
      </p:sp>
      <p:sp>
        <p:nvSpPr>
          <p:cNvPr id="3" name="Footer Placeholder 9">
            <a:extLst>
              <a:ext uri="{FF2B5EF4-FFF2-40B4-BE49-F238E27FC236}">
                <a16:creationId xmlns:a16="http://schemas.microsoft.com/office/drawing/2014/main" id="{22DFCB5A-56BB-EC59-3844-BEE9A279331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330F11DE-CB01-C080-3993-A3D435BA436C}"/>
              </a:ext>
            </a:extLst>
          </p:cNvPr>
          <p:cNvSpPr>
            <a:spLocks noGrp="1"/>
          </p:cNvSpPr>
          <p:nvPr>
            <p:ph type="sldNum" sz="quarter" idx="12"/>
          </p:nvPr>
        </p:nvSpPr>
        <p:spPr/>
        <p:txBody>
          <a:bodyPr/>
          <a:lstStyle>
            <a:lvl1pPr>
              <a:defRPr/>
            </a:lvl1pPr>
          </a:lstStyle>
          <a:p>
            <a:fld id="{BA4B3322-CA85-4C03-B419-1A1D0DE9E121}" type="slidenum">
              <a:rPr lang="en-US" altLang="en-US"/>
              <a:pPr/>
              <a:t>‹#›</a:t>
            </a:fld>
            <a:endParaRPr lang="en-US" altLang="en-US"/>
          </a:p>
        </p:txBody>
      </p:sp>
    </p:spTree>
    <p:extLst>
      <p:ext uri="{BB962C8B-B14F-4D97-AF65-F5344CB8AC3E}">
        <p14:creationId xmlns:p14="http://schemas.microsoft.com/office/powerpoint/2010/main" val="23565959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152401"/>
            <a:ext cx="10969943" cy="5973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a:extLst>
              <a:ext uri="{FF2B5EF4-FFF2-40B4-BE49-F238E27FC236}">
                <a16:creationId xmlns:a16="http://schemas.microsoft.com/office/drawing/2014/main" id="{988091DF-A5BA-1267-21EF-3DFC97DB1B98}"/>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188DEE66-7F77-993D-B59C-C5669DBB417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ECCFA921-8F17-B7AB-F352-1BB40EF04510}"/>
              </a:ext>
            </a:extLst>
          </p:cNvPr>
          <p:cNvSpPr>
            <a:spLocks noGrp="1"/>
          </p:cNvSpPr>
          <p:nvPr>
            <p:ph type="sldNum" sz="quarter" idx="12"/>
          </p:nvPr>
        </p:nvSpPr>
        <p:spPr/>
        <p:txBody>
          <a:bodyPr/>
          <a:lstStyle>
            <a:lvl1pPr>
              <a:defRPr/>
            </a:lvl1pPr>
          </a:lstStyle>
          <a:p>
            <a:fld id="{7E36AD88-0B87-4E60-BA07-69ABDD1B2A33}" type="slidenum">
              <a:rPr lang="en-US" altLang="en-US"/>
              <a:pPr/>
              <a:t>‹#›</a:t>
            </a:fld>
            <a:endParaRPr lang="en-US" altLang="en-US"/>
          </a:p>
        </p:txBody>
      </p:sp>
    </p:spTree>
    <p:extLst>
      <p:ext uri="{BB962C8B-B14F-4D97-AF65-F5344CB8AC3E}">
        <p14:creationId xmlns:p14="http://schemas.microsoft.com/office/powerpoint/2010/main" val="25603178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2C9B77C4-9293-4533-973A-B3346008F712}"/>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BA4F33BB-89F8-07FB-BAF8-EBADC1F1E2E8}"/>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D424C642-DB39-8F97-C647-141E3C638080}"/>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C56E7108-A2B0-313F-0AF9-B3AD480A961F}"/>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80CA2A69-31F4-3655-8EAD-4CCF10767DB5}"/>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EE56F61F-5B35-B49D-B100-5F41E04A780C}"/>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19EA2B86-3086-CA98-9E62-16BDEB5AE39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80C22B98-CDAE-DB7F-529A-0AFFBC910165}"/>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5A44D97B-1171-47FC-AA08-DEE06800592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8688AA9F-86C3-71D2-2F45-6ECEA0C94B23}"/>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9E75508C-D021-8EAE-FB08-737B4098C1CE}"/>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E1D5FF30-CE64-AC09-AABC-27909AA6954D}"/>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5B43FA51-C027-F20E-3F34-9D19F98A0EF1}"/>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6105043B-8E61-3883-3454-D30C92AE4A65}"/>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DFA4DF79-1E0E-22EB-8D55-9E7312D0ECF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D079506E-5D12-867D-28DB-81ED64D6FB2F}"/>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E6D52A4F-CBBE-32A4-32AE-B3AC2C3B242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CE3CA0C2-8AE8-B4BF-1968-CD4DD8438B2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5CC3ED37-BC96-1B3D-B41B-AFBA58484DF2}"/>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82D80F37-A083-9E57-16C8-E9CF997C9A4E}"/>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1AE8068E-3C5A-2416-1176-BAAB46999DF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03D6748F-BAA7-441F-C8F6-4F702ACF1E4B}"/>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D5BDAC67-37ED-F600-D515-B5120DF1147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3EF9DBC0-143A-BC91-37B4-E395479328F6}"/>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FC626BD3-7085-FD5D-A11C-0E4131DB02EE}"/>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684B3240-FE36-CD40-3F55-A4332B4C194A}"/>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77D43F97-EF16-48FE-47C3-8AE9D4550E65}"/>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38DD1128-BF62-FE7C-5A30-81A13AED66D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20D78A3D-24C8-C358-FD4F-00FA836B0EC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6DAB7927-45D0-DD40-65D7-916740F8A26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6726A244-9CE6-2365-7E98-0C716D722085}"/>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E01ED345-EC68-300B-77A5-4EAE71DE2C8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EB1F92B3-F0D3-C856-9394-D8A9339349CA}"/>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65A87386-FE37-BCD0-A0A1-98DBED6B7E5D}"/>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1AD55738-A330-322B-0E64-6F2E4A7BA34B}"/>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DF01F72B-785A-4FB1-1E17-E364536B6D4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F5E12DF7-F0BF-591C-93C1-400658277E80}"/>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F3A98DAE-F72E-0BB2-EFC2-84A5C06A1E1D}"/>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3A7D6923-922F-7D5E-9E7B-E8D9D3DC5B7F}"/>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424D3DD2-EFF5-EE31-B4F7-E96C041C34F3}"/>
              </a:ext>
            </a:extLst>
          </p:cNvPr>
          <p:cNvSpPr>
            <a:spLocks noGrp="1" noChangeArrowheads="1"/>
          </p:cNvSpPr>
          <p:nvPr>
            <p:ph type="sldNum" sz="quarter" idx="4"/>
          </p:nvPr>
        </p:nvSpPr>
        <p:spPr/>
        <p:txBody>
          <a:bodyPr/>
          <a:lstStyle>
            <a:lvl1pPr>
              <a:defRPr/>
            </a:lvl1pPr>
          </a:lstStyle>
          <a:p>
            <a:fld id="{7724791F-761B-42A6-893E-BBB08B2A893C}" type="slidenum">
              <a:rPr lang="en-US" altLang="en-US"/>
              <a:pPr/>
              <a:t>‹#›</a:t>
            </a:fld>
            <a:endParaRPr lang="en-US" altLang="en-US"/>
          </a:p>
        </p:txBody>
      </p:sp>
    </p:spTree>
    <p:extLst>
      <p:ext uri="{BB962C8B-B14F-4D97-AF65-F5344CB8AC3E}">
        <p14:creationId xmlns:p14="http://schemas.microsoft.com/office/powerpoint/2010/main" val="645389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29DE9-EF7E-E00A-5EF0-E6C02AA64B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FE4-9505-98A5-5A7C-597C9FD25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9059F-3FBA-A9BE-282F-5A2657D9BA1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E712A83-C54B-6448-4805-2535AA1479C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338C2AA-E91F-778E-D29C-29746BAA2066}"/>
              </a:ext>
            </a:extLst>
          </p:cNvPr>
          <p:cNvSpPr>
            <a:spLocks noGrp="1"/>
          </p:cNvSpPr>
          <p:nvPr>
            <p:ph type="sldNum" sz="quarter" idx="12"/>
          </p:nvPr>
        </p:nvSpPr>
        <p:spPr/>
        <p:txBody>
          <a:bodyPr/>
          <a:lstStyle>
            <a:lvl1pPr>
              <a:defRPr/>
            </a:lvl1pPr>
          </a:lstStyle>
          <a:p>
            <a:fld id="{279BFB66-0BE6-4E20-8312-483B8A6CA4B7}" type="slidenum">
              <a:rPr lang="en-US" altLang="en-US"/>
              <a:pPr/>
              <a:t>‹#›</a:t>
            </a:fld>
            <a:endParaRPr lang="en-US" altLang="en-US"/>
          </a:p>
        </p:txBody>
      </p:sp>
    </p:spTree>
    <p:extLst>
      <p:ext uri="{BB962C8B-B14F-4D97-AF65-F5344CB8AC3E}">
        <p14:creationId xmlns:p14="http://schemas.microsoft.com/office/powerpoint/2010/main" val="19374158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F42F-543F-47E6-A3A3-368B0FCD0DF6}"/>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6E721-97C2-2539-13AF-ECE70CD3EE3A}"/>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89896C0-1CB3-0C02-DAA9-9AD4BD911F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0E221C-2079-CEAB-A7FC-8E1A958EA2F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9F7FFCC-AD4A-2AFC-C3D6-BBA5E0E08F8C}"/>
              </a:ext>
            </a:extLst>
          </p:cNvPr>
          <p:cNvSpPr>
            <a:spLocks noGrp="1"/>
          </p:cNvSpPr>
          <p:nvPr>
            <p:ph type="sldNum" sz="quarter" idx="12"/>
          </p:nvPr>
        </p:nvSpPr>
        <p:spPr/>
        <p:txBody>
          <a:bodyPr/>
          <a:lstStyle>
            <a:lvl1pPr>
              <a:defRPr/>
            </a:lvl1pPr>
          </a:lstStyle>
          <a:p>
            <a:fld id="{42D62B4E-CAC0-4C36-8CCF-E18E7E3B3C70}" type="slidenum">
              <a:rPr lang="en-US" altLang="en-US"/>
              <a:pPr/>
              <a:t>‹#›</a:t>
            </a:fld>
            <a:endParaRPr lang="en-US" altLang="en-US"/>
          </a:p>
        </p:txBody>
      </p:sp>
    </p:spTree>
    <p:extLst>
      <p:ext uri="{BB962C8B-B14F-4D97-AF65-F5344CB8AC3E}">
        <p14:creationId xmlns:p14="http://schemas.microsoft.com/office/powerpoint/2010/main" val="12679281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3EDD-EF5D-1BA1-9DCE-4120874FB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6FCCC-ACED-9E1F-F535-78B43E0C4452}"/>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99903C-4B81-D13C-551A-5CEC758137E3}"/>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EBFD8C-0347-7B20-3E99-313628852F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BFF10B7-50B1-5CE1-72CB-B345BC03F8B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00578AD-136B-3002-4D5C-DAEE222E94CD}"/>
              </a:ext>
            </a:extLst>
          </p:cNvPr>
          <p:cNvSpPr>
            <a:spLocks noGrp="1"/>
          </p:cNvSpPr>
          <p:nvPr>
            <p:ph type="sldNum" sz="quarter" idx="12"/>
          </p:nvPr>
        </p:nvSpPr>
        <p:spPr/>
        <p:txBody>
          <a:bodyPr/>
          <a:lstStyle>
            <a:lvl1pPr>
              <a:defRPr/>
            </a:lvl1pPr>
          </a:lstStyle>
          <a:p>
            <a:fld id="{CE553092-CA76-4C82-B7D7-A98DE95A6F87}" type="slidenum">
              <a:rPr lang="en-US" altLang="en-US"/>
              <a:pPr/>
              <a:t>‹#›</a:t>
            </a:fld>
            <a:endParaRPr lang="en-US" altLang="en-US"/>
          </a:p>
        </p:txBody>
      </p:sp>
    </p:spTree>
    <p:extLst>
      <p:ext uri="{BB962C8B-B14F-4D97-AF65-F5344CB8AC3E}">
        <p14:creationId xmlns:p14="http://schemas.microsoft.com/office/powerpoint/2010/main" val="3115813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66107-E85A-5F28-483D-855611C1F7C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4D4998F-E1C9-984D-5CBD-897770D5C53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D54AE1F-F0BE-DFE2-F437-02851C9D240E}"/>
              </a:ext>
            </a:extLst>
          </p:cNvPr>
          <p:cNvSpPr>
            <a:spLocks noGrp="1"/>
          </p:cNvSpPr>
          <p:nvPr>
            <p:ph type="sldNum" sz="quarter" idx="12"/>
          </p:nvPr>
        </p:nvSpPr>
        <p:spPr/>
        <p:txBody>
          <a:bodyPr/>
          <a:lstStyle>
            <a:lvl1pPr>
              <a:defRPr/>
            </a:lvl1pPr>
          </a:lstStyle>
          <a:p>
            <a:fld id="{2E315B0D-9EE7-49EE-9025-745F8B66A0C9}" type="slidenum">
              <a:rPr lang="en-US" altLang="en-US"/>
              <a:pPr/>
              <a:t>‹#›</a:t>
            </a:fld>
            <a:endParaRPr lang="en-US" altLang="en-US"/>
          </a:p>
        </p:txBody>
      </p:sp>
    </p:spTree>
    <p:extLst>
      <p:ext uri="{BB962C8B-B14F-4D97-AF65-F5344CB8AC3E}">
        <p14:creationId xmlns:p14="http://schemas.microsoft.com/office/powerpoint/2010/main" val="38448799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40D8-FE6E-D2A2-B99A-B3940A25381E}"/>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63B63-D166-26E3-AC2D-B52754FDBE20}"/>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7D50F-31A6-6762-57D3-326791AA9DAF}"/>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BBA01-6400-CF2C-C144-C98E0A1D4FF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CDD622-AA90-A58B-F6AB-B189B14BDCFA}"/>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88B70B-2F88-2528-76D6-5295C84B32A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AB86F41-6C13-C189-E124-F48C50F067A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67B2603-53E5-1490-CAA0-9324BC55EF1A}"/>
              </a:ext>
            </a:extLst>
          </p:cNvPr>
          <p:cNvSpPr>
            <a:spLocks noGrp="1"/>
          </p:cNvSpPr>
          <p:nvPr>
            <p:ph type="sldNum" sz="quarter" idx="12"/>
          </p:nvPr>
        </p:nvSpPr>
        <p:spPr/>
        <p:txBody>
          <a:bodyPr/>
          <a:lstStyle>
            <a:lvl1pPr>
              <a:defRPr/>
            </a:lvl1pPr>
          </a:lstStyle>
          <a:p>
            <a:fld id="{693DD43D-82C6-429B-9177-C71A7A5BB9BE}" type="slidenum">
              <a:rPr lang="en-US" altLang="en-US"/>
              <a:pPr/>
              <a:t>‹#›</a:t>
            </a:fld>
            <a:endParaRPr lang="en-US" altLang="en-US"/>
          </a:p>
        </p:txBody>
      </p:sp>
    </p:spTree>
    <p:extLst>
      <p:ext uri="{BB962C8B-B14F-4D97-AF65-F5344CB8AC3E}">
        <p14:creationId xmlns:p14="http://schemas.microsoft.com/office/powerpoint/2010/main" val="108973385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864F-E304-A071-F1A2-BAB6D777A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19F81-B2D0-7F76-9797-F78DE338066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BA8EE75-F80E-D397-7854-D02C8603EFA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09FDA3D-C3AC-50AD-0992-D0F4FAC6BC60}"/>
              </a:ext>
            </a:extLst>
          </p:cNvPr>
          <p:cNvSpPr>
            <a:spLocks noGrp="1"/>
          </p:cNvSpPr>
          <p:nvPr>
            <p:ph type="sldNum" sz="quarter" idx="12"/>
          </p:nvPr>
        </p:nvSpPr>
        <p:spPr/>
        <p:txBody>
          <a:bodyPr/>
          <a:lstStyle>
            <a:lvl1pPr>
              <a:defRPr/>
            </a:lvl1pPr>
          </a:lstStyle>
          <a:p>
            <a:fld id="{057CA862-B496-495E-B96F-A6E501C05598}" type="slidenum">
              <a:rPr lang="en-US" altLang="en-US"/>
              <a:pPr/>
              <a:t>‹#›</a:t>
            </a:fld>
            <a:endParaRPr lang="en-US" altLang="en-US"/>
          </a:p>
        </p:txBody>
      </p:sp>
    </p:spTree>
    <p:extLst>
      <p:ext uri="{BB962C8B-B14F-4D97-AF65-F5344CB8AC3E}">
        <p14:creationId xmlns:p14="http://schemas.microsoft.com/office/powerpoint/2010/main" val="19575188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61F0E-A2CD-EA1C-8E56-8EC31EC0835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C9846C1-ACFF-2A12-135A-C569E8EC598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335DEEB-6C97-6BAE-D6DB-F25B7BB29174}"/>
              </a:ext>
            </a:extLst>
          </p:cNvPr>
          <p:cNvSpPr>
            <a:spLocks noGrp="1"/>
          </p:cNvSpPr>
          <p:nvPr>
            <p:ph type="sldNum" sz="quarter" idx="12"/>
          </p:nvPr>
        </p:nvSpPr>
        <p:spPr/>
        <p:txBody>
          <a:bodyPr/>
          <a:lstStyle>
            <a:lvl1pPr>
              <a:defRPr/>
            </a:lvl1pPr>
          </a:lstStyle>
          <a:p>
            <a:fld id="{7DA7FD12-55A4-4F31-B453-9F326ABDDF76}" type="slidenum">
              <a:rPr lang="en-US" altLang="en-US"/>
              <a:pPr/>
              <a:t>‹#›</a:t>
            </a:fld>
            <a:endParaRPr lang="en-US" altLang="en-US"/>
          </a:p>
        </p:txBody>
      </p:sp>
    </p:spTree>
    <p:extLst>
      <p:ext uri="{BB962C8B-B14F-4D97-AF65-F5344CB8AC3E}">
        <p14:creationId xmlns:p14="http://schemas.microsoft.com/office/powerpoint/2010/main" val="21810162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E25E-D4CB-BC9D-D5EA-241C4D61DFF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8BC9F-749B-B8E5-8C0B-4E84A8E5F1F6}"/>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682FD-2219-2EB8-C036-2FA05AA2C91F}"/>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B07B4-DF4B-0EBB-2C65-36F5A7F9EA4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2D0D0D-AD1D-8A42-29D5-F2E220C481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EB786F5-5498-B156-8090-46D182C21287}"/>
              </a:ext>
            </a:extLst>
          </p:cNvPr>
          <p:cNvSpPr>
            <a:spLocks noGrp="1"/>
          </p:cNvSpPr>
          <p:nvPr>
            <p:ph type="sldNum" sz="quarter" idx="12"/>
          </p:nvPr>
        </p:nvSpPr>
        <p:spPr/>
        <p:txBody>
          <a:bodyPr/>
          <a:lstStyle>
            <a:lvl1pPr>
              <a:defRPr/>
            </a:lvl1pPr>
          </a:lstStyle>
          <a:p>
            <a:fld id="{F25B05B7-48B3-448F-A7A3-544A0CAB2818}" type="slidenum">
              <a:rPr lang="en-US" altLang="en-US"/>
              <a:pPr/>
              <a:t>‹#›</a:t>
            </a:fld>
            <a:endParaRPr lang="en-US" altLang="en-US"/>
          </a:p>
        </p:txBody>
      </p:sp>
    </p:spTree>
    <p:extLst>
      <p:ext uri="{BB962C8B-B14F-4D97-AF65-F5344CB8AC3E}">
        <p14:creationId xmlns:p14="http://schemas.microsoft.com/office/powerpoint/2010/main" val="41691731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2A15-4804-EC45-D97A-2B496755B976}"/>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D40A61-2C38-9D1D-4AF7-5E5EDF332B70}"/>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10BE86-B174-83F3-588D-9DD36BB3B964}"/>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BD6DE-5D73-99AF-75B8-D58B19B48DE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D1D943A-EF23-CBE8-362D-6665D35873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CC114B-3132-597A-B96C-A32AAF64B1D8}"/>
              </a:ext>
            </a:extLst>
          </p:cNvPr>
          <p:cNvSpPr>
            <a:spLocks noGrp="1"/>
          </p:cNvSpPr>
          <p:nvPr>
            <p:ph type="sldNum" sz="quarter" idx="12"/>
          </p:nvPr>
        </p:nvSpPr>
        <p:spPr/>
        <p:txBody>
          <a:bodyPr/>
          <a:lstStyle>
            <a:lvl1pPr>
              <a:defRPr/>
            </a:lvl1pPr>
          </a:lstStyle>
          <a:p>
            <a:fld id="{76C52FBE-186B-44A2-8EBC-0711C0B60827}" type="slidenum">
              <a:rPr lang="en-US" altLang="en-US"/>
              <a:pPr/>
              <a:t>‹#›</a:t>
            </a:fld>
            <a:endParaRPr lang="en-US" altLang="en-US"/>
          </a:p>
        </p:txBody>
      </p:sp>
    </p:spTree>
    <p:extLst>
      <p:ext uri="{BB962C8B-B14F-4D97-AF65-F5344CB8AC3E}">
        <p14:creationId xmlns:p14="http://schemas.microsoft.com/office/powerpoint/2010/main" val="7733592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B597-BF50-50CA-F59E-4C7EB9563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E01C9-677D-B83C-9E18-F28CB6FCE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ABC7B-14A7-ED9B-5A60-D557D45DDDD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3FD02CC-E0EA-1D7A-E4E2-9B97E181DC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BAD0B6-F176-8179-FE1F-9D53F8F7B929}"/>
              </a:ext>
            </a:extLst>
          </p:cNvPr>
          <p:cNvSpPr>
            <a:spLocks noGrp="1"/>
          </p:cNvSpPr>
          <p:nvPr>
            <p:ph type="sldNum" sz="quarter" idx="12"/>
          </p:nvPr>
        </p:nvSpPr>
        <p:spPr/>
        <p:txBody>
          <a:bodyPr/>
          <a:lstStyle>
            <a:lvl1pPr>
              <a:defRPr/>
            </a:lvl1pPr>
          </a:lstStyle>
          <a:p>
            <a:fld id="{CB089EE8-AE2B-4A00-8454-29D8AE46AC6A}" type="slidenum">
              <a:rPr lang="en-US" altLang="en-US"/>
              <a:pPr/>
              <a:t>‹#›</a:t>
            </a:fld>
            <a:endParaRPr lang="en-US" altLang="en-US"/>
          </a:p>
        </p:txBody>
      </p:sp>
    </p:spTree>
    <p:extLst>
      <p:ext uri="{BB962C8B-B14F-4D97-AF65-F5344CB8AC3E}">
        <p14:creationId xmlns:p14="http://schemas.microsoft.com/office/powerpoint/2010/main" val="10128062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76593-7EE2-8DC1-E13D-122D58A21091}"/>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62BA3-81E9-9420-5664-71146E012B88}"/>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52E82-05DC-C521-49DC-710F62E297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775571-E102-DA75-776A-D1FBBF260C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56EC80-D130-1508-C2C2-1297D2E0598D}"/>
              </a:ext>
            </a:extLst>
          </p:cNvPr>
          <p:cNvSpPr>
            <a:spLocks noGrp="1"/>
          </p:cNvSpPr>
          <p:nvPr>
            <p:ph type="sldNum" sz="quarter" idx="12"/>
          </p:nvPr>
        </p:nvSpPr>
        <p:spPr/>
        <p:txBody>
          <a:bodyPr/>
          <a:lstStyle>
            <a:lvl1pPr>
              <a:defRPr/>
            </a:lvl1pPr>
          </a:lstStyle>
          <a:p>
            <a:fld id="{D3161426-51E9-4D16-84D4-15B4A932D1AA}" type="slidenum">
              <a:rPr lang="en-US" altLang="en-US"/>
              <a:pPr/>
              <a:t>‹#›</a:t>
            </a:fld>
            <a:endParaRPr lang="en-US" altLang="en-US"/>
          </a:p>
        </p:txBody>
      </p:sp>
    </p:spTree>
    <p:extLst>
      <p:ext uri="{BB962C8B-B14F-4D97-AF65-F5344CB8AC3E}">
        <p14:creationId xmlns:p14="http://schemas.microsoft.com/office/powerpoint/2010/main" val="24811976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833F-66F8-5401-BC1A-758925AE2483}"/>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F6CAD897-017E-A52D-EEBB-9360E7E02DC9}"/>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74B0A763-9743-49B0-BC4E-EC2E50DD9496}"/>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3CD071-60A1-E499-3B3C-7988C78F2831}"/>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701638-E166-E4BE-C8C6-7F6162BE9455}"/>
              </a:ext>
            </a:extLst>
          </p:cNvPr>
          <p:cNvSpPr>
            <a:spLocks noGrp="1"/>
          </p:cNvSpPr>
          <p:nvPr>
            <p:ph type="sldNum" sz="quarter" idx="12"/>
          </p:nvPr>
        </p:nvSpPr>
        <p:spPr>
          <a:xfrm>
            <a:off x="8735325" y="6278563"/>
            <a:ext cx="2844059" cy="457200"/>
          </a:xfrm>
        </p:spPr>
        <p:txBody>
          <a:bodyPr/>
          <a:lstStyle>
            <a:lvl1pPr>
              <a:defRPr/>
            </a:lvl1pPr>
          </a:lstStyle>
          <a:p>
            <a:fld id="{9E82050D-4CF8-4F65-AB26-2C16152D4EC9}" type="slidenum">
              <a:rPr lang="en-US" altLang="en-US"/>
              <a:pPr/>
              <a:t>‹#›</a:t>
            </a:fld>
            <a:endParaRPr lang="en-US" altLang="en-US"/>
          </a:p>
        </p:txBody>
      </p:sp>
    </p:spTree>
    <p:extLst>
      <p:ext uri="{BB962C8B-B14F-4D97-AF65-F5344CB8AC3E}">
        <p14:creationId xmlns:p14="http://schemas.microsoft.com/office/powerpoint/2010/main" val="4673347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3F57-166C-BC79-4D46-07A51DB22009}"/>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531F48-4A16-6748-1406-E58DE424CF60}"/>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9A6587-3100-483D-6812-51FAB51DD9CC}"/>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A290BE-BB53-1FE2-3CAE-ED99420EF780}"/>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252A21-B115-4A5E-1B8D-9522648766E3}"/>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4C41E26-0130-1EB8-BBAA-174D4E67D657}"/>
              </a:ext>
            </a:extLst>
          </p:cNvPr>
          <p:cNvSpPr>
            <a:spLocks noGrp="1"/>
          </p:cNvSpPr>
          <p:nvPr>
            <p:ph type="sldNum" sz="quarter" idx="12"/>
          </p:nvPr>
        </p:nvSpPr>
        <p:spPr>
          <a:xfrm>
            <a:off x="8735325" y="6278563"/>
            <a:ext cx="2844059" cy="457200"/>
          </a:xfrm>
        </p:spPr>
        <p:txBody>
          <a:bodyPr/>
          <a:lstStyle>
            <a:lvl1pPr>
              <a:defRPr/>
            </a:lvl1pPr>
          </a:lstStyle>
          <a:p>
            <a:fld id="{9BA2EAB4-63AD-44F7-9D40-6CEE42E4628F}" type="slidenum">
              <a:rPr lang="en-US" altLang="en-US"/>
              <a:pPr/>
              <a:t>‹#›</a:t>
            </a:fld>
            <a:endParaRPr lang="en-US" altLang="en-US"/>
          </a:p>
        </p:txBody>
      </p:sp>
    </p:spTree>
    <p:extLst>
      <p:ext uri="{BB962C8B-B14F-4D97-AF65-F5344CB8AC3E}">
        <p14:creationId xmlns:p14="http://schemas.microsoft.com/office/powerpoint/2010/main" val="40121797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0EE1-E316-9DE5-6EE1-40BA4CFFF997}"/>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F15D35-2E67-412B-D9F1-C1377450BEB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7B2BBF-4824-41B2-43C2-D00A70EF5EDA}"/>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73B1416-E273-495A-5144-8E33092C44C7}"/>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50EF09D-092E-BD19-5EB6-976DCF2FA5F1}"/>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A3F9518D-EA65-28C5-62A7-7AC9ACBB636D}"/>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AD2F6D7-E202-B32D-7BA5-52CF5A04D1B0}"/>
              </a:ext>
            </a:extLst>
          </p:cNvPr>
          <p:cNvSpPr>
            <a:spLocks noGrp="1"/>
          </p:cNvSpPr>
          <p:nvPr>
            <p:ph type="sldNum" sz="quarter" idx="12"/>
          </p:nvPr>
        </p:nvSpPr>
        <p:spPr>
          <a:xfrm>
            <a:off x="8735325" y="6278563"/>
            <a:ext cx="2844059" cy="457200"/>
          </a:xfrm>
        </p:spPr>
        <p:txBody>
          <a:bodyPr/>
          <a:lstStyle>
            <a:lvl1pPr>
              <a:defRPr/>
            </a:lvl1pPr>
          </a:lstStyle>
          <a:p>
            <a:fld id="{E40FA0A3-D97F-43B5-9DAB-B1787336CDD1}" type="slidenum">
              <a:rPr lang="en-US" altLang="en-US"/>
              <a:pPr/>
              <a:t>‹#›</a:t>
            </a:fld>
            <a:endParaRPr lang="en-US" altLang="en-US"/>
          </a:p>
        </p:txBody>
      </p:sp>
    </p:spTree>
    <p:extLst>
      <p:ext uri="{BB962C8B-B14F-4D97-AF65-F5344CB8AC3E}">
        <p14:creationId xmlns:p14="http://schemas.microsoft.com/office/powerpoint/2010/main" val="3443752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5889-E01E-FEA5-D671-EFBDC6676E18}"/>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8F959F-1D24-9DE9-866D-0D85A20555B7}"/>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D5AA4-AB83-D2D9-68EF-0797D1062F36}"/>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E93F1F-22FC-7C9A-E1DE-A5D9BA96C89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949508-FCFF-4CD7-EB5B-71E01318E7F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DA4B6A5-9D3F-C099-A99A-D80B9FF6B0F3}"/>
              </a:ext>
            </a:extLst>
          </p:cNvPr>
          <p:cNvSpPr>
            <a:spLocks noGrp="1"/>
          </p:cNvSpPr>
          <p:nvPr>
            <p:ph type="sldNum" sz="quarter" idx="12"/>
          </p:nvPr>
        </p:nvSpPr>
        <p:spPr/>
        <p:txBody>
          <a:bodyPr/>
          <a:lstStyle>
            <a:lvl1pPr>
              <a:defRPr/>
            </a:lvl1pPr>
          </a:lstStyle>
          <a:p>
            <a:fld id="{F596A43F-4BCB-4FB8-8A3D-D1D5BD736A41}" type="slidenum">
              <a:rPr lang="en-US" altLang="en-US"/>
              <a:pPr/>
              <a:t>‹#›</a:t>
            </a:fld>
            <a:endParaRPr lang="en-US" altLang="en-US"/>
          </a:p>
        </p:txBody>
      </p:sp>
    </p:spTree>
    <p:extLst>
      <p:ext uri="{BB962C8B-B14F-4D97-AF65-F5344CB8AC3E}">
        <p14:creationId xmlns:p14="http://schemas.microsoft.com/office/powerpoint/2010/main" val="354062473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4426-AEC3-7564-7634-56CBF2A16DA5}"/>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38C9BC-DF2F-606D-04DF-73E47D9324B9}"/>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1CEDD-886F-919D-8055-5A89ACAB298F}"/>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2FC50-4E55-A483-9A26-1C2F5901017A}"/>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F62E1C9-C9D5-23F5-485C-4F05075DAEAC}"/>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432D049-ECBE-9486-7EE2-E95527087BA1}"/>
              </a:ext>
            </a:extLst>
          </p:cNvPr>
          <p:cNvSpPr>
            <a:spLocks noGrp="1"/>
          </p:cNvSpPr>
          <p:nvPr>
            <p:ph type="sldNum" sz="quarter" idx="12"/>
          </p:nvPr>
        </p:nvSpPr>
        <p:spPr>
          <a:xfrm>
            <a:off x="8735325" y="6278563"/>
            <a:ext cx="2844059" cy="457200"/>
          </a:xfrm>
        </p:spPr>
        <p:txBody>
          <a:bodyPr/>
          <a:lstStyle>
            <a:lvl1pPr>
              <a:defRPr/>
            </a:lvl1pPr>
          </a:lstStyle>
          <a:p>
            <a:fld id="{83BA7B20-2F45-4927-B173-3938BE2C9BCC}" type="slidenum">
              <a:rPr lang="en-US" altLang="en-US"/>
              <a:pPr/>
              <a:t>‹#›</a:t>
            </a:fld>
            <a:endParaRPr lang="en-US" altLang="en-US"/>
          </a:p>
        </p:txBody>
      </p:sp>
    </p:spTree>
    <p:extLst>
      <p:ext uri="{BB962C8B-B14F-4D97-AF65-F5344CB8AC3E}">
        <p14:creationId xmlns:p14="http://schemas.microsoft.com/office/powerpoint/2010/main" val="142564700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3633-7BFB-7E17-DEC5-A65489671094}"/>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B3B17D-013C-8E93-2609-14E64BA790E1}"/>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B62B2-6D4F-4B9E-B037-CB23383607D3}"/>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7CB9ADE-4C82-BC39-1BF6-71872C15B776}"/>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8CBB8F5-BD51-E6F7-5B40-00F3DA2C26D7}"/>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E148A2-9EBF-0D4C-F567-F9A9D3CD66BC}"/>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17E1C9B-3344-E1CB-56D4-922C620E04A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F65D8FE-BA9D-D239-F7EB-2FBA0D517BC3}"/>
              </a:ext>
            </a:extLst>
          </p:cNvPr>
          <p:cNvSpPr>
            <a:spLocks noGrp="1"/>
          </p:cNvSpPr>
          <p:nvPr>
            <p:ph type="sldNum" sz="quarter" idx="12"/>
          </p:nvPr>
        </p:nvSpPr>
        <p:spPr>
          <a:xfrm>
            <a:off x="8735325" y="6278563"/>
            <a:ext cx="2844059" cy="457200"/>
          </a:xfrm>
        </p:spPr>
        <p:txBody>
          <a:bodyPr/>
          <a:lstStyle>
            <a:lvl1pPr>
              <a:defRPr/>
            </a:lvl1pPr>
          </a:lstStyle>
          <a:p>
            <a:fld id="{740E3E1B-2EF8-4023-A4DB-D412B0F24828}" type="slidenum">
              <a:rPr lang="en-US" altLang="en-US"/>
              <a:pPr/>
              <a:t>‹#›</a:t>
            </a:fld>
            <a:endParaRPr lang="en-US" altLang="en-US"/>
          </a:p>
        </p:txBody>
      </p:sp>
    </p:spTree>
    <p:extLst>
      <p:ext uri="{BB962C8B-B14F-4D97-AF65-F5344CB8AC3E}">
        <p14:creationId xmlns:p14="http://schemas.microsoft.com/office/powerpoint/2010/main" val="429450453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11FEF84-12DE-5056-65A0-8009BBA827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842AF85-5C60-85FC-4F16-8D1FD13C46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25262FF-5C7A-2535-0BA6-98D6103C7F13}"/>
              </a:ext>
            </a:extLst>
          </p:cNvPr>
          <p:cNvSpPr>
            <a:spLocks noGrp="1" noChangeArrowheads="1"/>
          </p:cNvSpPr>
          <p:nvPr>
            <p:ph type="sldNum" sz="quarter" idx="12"/>
          </p:nvPr>
        </p:nvSpPr>
        <p:spPr>
          <a:ln/>
        </p:spPr>
        <p:txBody>
          <a:bodyPr/>
          <a:lstStyle>
            <a:lvl1pPr>
              <a:defRPr/>
            </a:lvl1pPr>
          </a:lstStyle>
          <a:p>
            <a:pPr>
              <a:defRPr/>
            </a:pPr>
            <a:fld id="{25DD1E9B-FB4F-446F-A96B-A20DB6C61FE2}" type="slidenum">
              <a:rPr lang="en-US" altLang="en-US"/>
              <a:pPr>
                <a:defRPr/>
              </a:pPr>
              <a:t>‹#›</a:t>
            </a:fld>
            <a:endParaRPr lang="en-US" altLang="en-US"/>
          </a:p>
        </p:txBody>
      </p:sp>
    </p:spTree>
    <p:extLst>
      <p:ext uri="{BB962C8B-B14F-4D97-AF65-F5344CB8AC3E}">
        <p14:creationId xmlns:p14="http://schemas.microsoft.com/office/powerpoint/2010/main" val="26153029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C01066-0B05-A87C-11F7-0D900B324D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99CFE82-4E3D-B00A-160E-6E3E384042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4D76A62-5E08-E2C7-E25E-5F0D3050E8A8}"/>
              </a:ext>
            </a:extLst>
          </p:cNvPr>
          <p:cNvSpPr>
            <a:spLocks noGrp="1" noChangeArrowheads="1"/>
          </p:cNvSpPr>
          <p:nvPr>
            <p:ph type="sldNum" sz="quarter" idx="12"/>
          </p:nvPr>
        </p:nvSpPr>
        <p:spPr>
          <a:ln/>
        </p:spPr>
        <p:txBody>
          <a:bodyPr/>
          <a:lstStyle>
            <a:lvl1pPr>
              <a:defRPr/>
            </a:lvl1pPr>
          </a:lstStyle>
          <a:p>
            <a:pPr>
              <a:defRPr/>
            </a:pPr>
            <a:fld id="{4B94F628-AF5E-4A98-A7FC-14F86F4D24A9}" type="slidenum">
              <a:rPr lang="en-US" altLang="en-US"/>
              <a:pPr>
                <a:defRPr/>
              </a:pPr>
              <a:t>‹#›</a:t>
            </a:fld>
            <a:endParaRPr lang="en-US" altLang="en-US"/>
          </a:p>
        </p:txBody>
      </p:sp>
    </p:spTree>
    <p:extLst>
      <p:ext uri="{BB962C8B-B14F-4D97-AF65-F5344CB8AC3E}">
        <p14:creationId xmlns:p14="http://schemas.microsoft.com/office/powerpoint/2010/main" val="24513264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85052C23-6FFA-A9A5-A139-9E34BAA75B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D794CC5-1764-7EF7-BDE3-FC25CC3D2C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A1A9E1E-8301-59BB-4D57-F35749167488}"/>
              </a:ext>
            </a:extLst>
          </p:cNvPr>
          <p:cNvSpPr>
            <a:spLocks noGrp="1" noChangeArrowheads="1"/>
          </p:cNvSpPr>
          <p:nvPr>
            <p:ph type="sldNum" sz="quarter" idx="12"/>
          </p:nvPr>
        </p:nvSpPr>
        <p:spPr>
          <a:ln/>
        </p:spPr>
        <p:txBody>
          <a:bodyPr/>
          <a:lstStyle>
            <a:lvl1pPr>
              <a:defRPr/>
            </a:lvl1pPr>
          </a:lstStyle>
          <a:p>
            <a:pPr>
              <a:defRPr/>
            </a:pPr>
            <a:fld id="{D6E5AC68-62A4-4843-85F4-C6A5BD487100}" type="slidenum">
              <a:rPr lang="en-US" altLang="en-US"/>
              <a:pPr>
                <a:defRPr/>
              </a:pPr>
              <a:t>‹#›</a:t>
            </a:fld>
            <a:endParaRPr lang="en-US" altLang="en-US"/>
          </a:p>
        </p:txBody>
      </p:sp>
    </p:spTree>
    <p:extLst>
      <p:ext uri="{BB962C8B-B14F-4D97-AF65-F5344CB8AC3E}">
        <p14:creationId xmlns:p14="http://schemas.microsoft.com/office/powerpoint/2010/main" val="28782804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162" y="1981200"/>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981200"/>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09E4FA-282E-CEFC-9659-2D994BAC2B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F0AA8E1-A910-3BF6-BC01-423882E87C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DD7BA16-4059-A850-9323-2B82D7079DA9}"/>
              </a:ext>
            </a:extLst>
          </p:cNvPr>
          <p:cNvSpPr>
            <a:spLocks noGrp="1" noChangeArrowheads="1"/>
          </p:cNvSpPr>
          <p:nvPr>
            <p:ph type="sldNum" sz="quarter" idx="12"/>
          </p:nvPr>
        </p:nvSpPr>
        <p:spPr>
          <a:ln/>
        </p:spPr>
        <p:txBody>
          <a:bodyPr/>
          <a:lstStyle>
            <a:lvl1pPr>
              <a:defRPr/>
            </a:lvl1pPr>
          </a:lstStyle>
          <a:p>
            <a:pPr>
              <a:defRPr/>
            </a:pPr>
            <a:fld id="{282A7C8A-63E3-4B8B-8C9F-31C32E3B5B82}" type="slidenum">
              <a:rPr lang="en-US" altLang="en-US"/>
              <a:pPr>
                <a:defRPr/>
              </a:pPr>
              <a:t>‹#›</a:t>
            </a:fld>
            <a:endParaRPr lang="en-US" altLang="en-US"/>
          </a:p>
        </p:txBody>
      </p:sp>
    </p:spTree>
    <p:extLst>
      <p:ext uri="{BB962C8B-B14F-4D97-AF65-F5344CB8AC3E}">
        <p14:creationId xmlns:p14="http://schemas.microsoft.com/office/powerpoint/2010/main" val="166428482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652A1A5-6BDC-3C64-4E01-6F354A267B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FA68EE5-4F1C-7F9D-C68D-CAA426BD22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01CFD2D-67FF-ECD8-F1DE-934DB90C009F}"/>
              </a:ext>
            </a:extLst>
          </p:cNvPr>
          <p:cNvSpPr>
            <a:spLocks noGrp="1" noChangeArrowheads="1"/>
          </p:cNvSpPr>
          <p:nvPr>
            <p:ph type="sldNum" sz="quarter" idx="12"/>
          </p:nvPr>
        </p:nvSpPr>
        <p:spPr>
          <a:ln/>
        </p:spPr>
        <p:txBody>
          <a:bodyPr/>
          <a:lstStyle>
            <a:lvl1pPr>
              <a:defRPr/>
            </a:lvl1pPr>
          </a:lstStyle>
          <a:p>
            <a:pPr>
              <a:defRPr/>
            </a:pPr>
            <a:fld id="{5B0E0AAD-E0CF-4FCE-B1C8-39EA2B75FF40}" type="slidenum">
              <a:rPr lang="en-US" altLang="en-US"/>
              <a:pPr>
                <a:defRPr/>
              </a:pPr>
              <a:t>‹#›</a:t>
            </a:fld>
            <a:endParaRPr lang="en-US" altLang="en-US"/>
          </a:p>
        </p:txBody>
      </p:sp>
    </p:spTree>
    <p:extLst>
      <p:ext uri="{BB962C8B-B14F-4D97-AF65-F5344CB8AC3E}">
        <p14:creationId xmlns:p14="http://schemas.microsoft.com/office/powerpoint/2010/main" val="17240061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43985A-0880-2B1E-2FED-23CC7D8F2E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584733B-9BD7-8986-C5A5-6A88451A99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2C49030-BA1B-40FA-6001-79D9F3410E41}"/>
              </a:ext>
            </a:extLst>
          </p:cNvPr>
          <p:cNvSpPr>
            <a:spLocks noGrp="1" noChangeArrowheads="1"/>
          </p:cNvSpPr>
          <p:nvPr>
            <p:ph type="sldNum" sz="quarter" idx="12"/>
          </p:nvPr>
        </p:nvSpPr>
        <p:spPr>
          <a:ln/>
        </p:spPr>
        <p:txBody>
          <a:bodyPr/>
          <a:lstStyle>
            <a:lvl1pPr>
              <a:defRPr/>
            </a:lvl1pPr>
          </a:lstStyle>
          <a:p>
            <a:pPr>
              <a:defRPr/>
            </a:pPr>
            <a:fld id="{67846DED-B24F-4433-8B1D-9F6D9054416F}" type="slidenum">
              <a:rPr lang="en-US" altLang="en-US"/>
              <a:pPr>
                <a:defRPr/>
              </a:pPr>
              <a:t>‹#›</a:t>
            </a:fld>
            <a:endParaRPr lang="en-US" altLang="en-US"/>
          </a:p>
        </p:txBody>
      </p:sp>
    </p:spTree>
    <p:extLst>
      <p:ext uri="{BB962C8B-B14F-4D97-AF65-F5344CB8AC3E}">
        <p14:creationId xmlns:p14="http://schemas.microsoft.com/office/powerpoint/2010/main" val="699839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B9A700-85DC-9423-B366-C0476B027D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8AE97A5-C0BE-36F5-0AA7-98DE7C1E59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7CC221A-6FDA-80CD-9A2A-592C51F473A2}"/>
              </a:ext>
            </a:extLst>
          </p:cNvPr>
          <p:cNvSpPr>
            <a:spLocks noGrp="1" noChangeArrowheads="1"/>
          </p:cNvSpPr>
          <p:nvPr>
            <p:ph type="sldNum" sz="quarter" idx="12"/>
          </p:nvPr>
        </p:nvSpPr>
        <p:spPr>
          <a:ln/>
        </p:spPr>
        <p:txBody>
          <a:bodyPr/>
          <a:lstStyle>
            <a:lvl1pPr>
              <a:defRPr/>
            </a:lvl1pPr>
          </a:lstStyle>
          <a:p>
            <a:pPr>
              <a:defRPr/>
            </a:pPr>
            <a:fld id="{6986A93C-2B28-45E6-B10F-EAF2F2407272}" type="slidenum">
              <a:rPr lang="en-US" altLang="en-US"/>
              <a:pPr>
                <a:defRPr/>
              </a:pPr>
              <a:t>‹#›</a:t>
            </a:fld>
            <a:endParaRPr lang="en-US" altLang="en-US"/>
          </a:p>
        </p:txBody>
      </p:sp>
    </p:spTree>
    <p:extLst>
      <p:ext uri="{BB962C8B-B14F-4D97-AF65-F5344CB8AC3E}">
        <p14:creationId xmlns:p14="http://schemas.microsoft.com/office/powerpoint/2010/main" val="4347310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B5E06DC-7C11-176E-8264-A15EC5F363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13EE0DF-437A-B458-96EA-5820083CCE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FEEA142-FB94-98A9-0FC7-335BC5E2F410}"/>
              </a:ext>
            </a:extLst>
          </p:cNvPr>
          <p:cNvSpPr>
            <a:spLocks noGrp="1" noChangeArrowheads="1"/>
          </p:cNvSpPr>
          <p:nvPr>
            <p:ph type="sldNum" sz="quarter" idx="12"/>
          </p:nvPr>
        </p:nvSpPr>
        <p:spPr>
          <a:ln/>
        </p:spPr>
        <p:txBody>
          <a:bodyPr/>
          <a:lstStyle>
            <a:lvl1pPr>
              <a:defRPr/>
            </a:lvl1pPr>
          </a:lstStyle>
          <a:p>
            <a:pPr>
              <a:defRPr/>
            </a:pPr>
            <a:fld id="{C9ADEBE1-373D-44F3-88E3-151C983047D9}" type="slidenum">
              <a:rPr lang="en-US" altLang="en-US"/>
              <a:pPr>
                <a:defRPr/>
              </a:pPr>
              <a:t>‹#›</a:t>
            </a:fld>
            <a:endParaRPr lang="en-US" altLang="en-US"/>
          </a:p>
        </p:txBody>
      </p:sp>
    </p:spTree>
    <p:extLst>
      <p:ext uri="{BB962C8B-B14F-4D97-AF65-F5344CB8AC3E}">
        <p14:creationId xmlns:p14="http://schemas.microsoft.com/office/powerpoint/2010/main" val="3319709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0848-250F-7E53-7C26-979D25237216}"/>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4AADE-96B2-152F-5FBD-FFFCE7B3EE3C}"/>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EACDA5-19AF-F02E-4427-48F2B493560F}"/>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E2CEBE-4F9B-4C2F-DD72-F996C75AF56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9C3F00E-9CCB-7AF6-20B8-FBB63ACE756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65E6C83-52C2-033D-AD34-C4CB12676EFC}"/>
              </a:ext>
            </a:extLst>
          </p:cNvPr>
          <p:cNvSpPr>
            <a:spLocks noGrp="1"/>
          </p:cNvSpPr>
          <p:nvPr>
            <p:ph type="sldNum" sz="quarter" idx="12"/>
          </p:nvPr>
        </p:nvSpPr>
        <p:spPr/>
        <p:txBody>
          <a:bodyPr/>
          <a:lstStyle>
            <a:lvl1pPr>
              <a:defRPr/>
            </a:lvl1pPr>
          </a:lstStyle>
          <a:p>
            <a:fld id="{BFCB5729-D881-4821-A1C4-4BF6F1E64758}" type="slidenum">
              <a:rPr lang="en-US" altLang="en-US"/>
              <a:pPr/>
              <a:t>‹#›</a:t>
            </a:fld>
            <a:endParaRPr lang="en-US" altLang="en-US"/>
          </a:p>
        </p:txBody>
      </p:sp>
    </p:spTree>
    <p:extLst>
      <p:ext uri="{BB962C8B-B14F-4D97-AF65-F5344CB8AC3E}">
        <p14:creationId xmlns:p14="http://schemas.microsoft.com/office/powerpoint/2010/main" val="7997280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249CB800-0545-1C56-F54B-547B464AFC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A9B4023-C547-2824-9AC9-BE390E3246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DF35658-8A90-1285-0D96-1BAF4C19BDBA}"/>
              </a:ext>
            </a:extLst>
          </p:cNvPr>
          <p:cNvSpPr>
            <a:spLocks noGrp="1" noChangeArrowheads="1"/>
          </p:cNvSpPr>
          <p:nvPr>
            <p:ph type="sldNum" sz="quarter" idx="12"/>
          </p:nvPr>
        </p:nvSpPr>
        <p:spPr>
          <a:ln/>
        </p:spPr>
        <p:txBody>
          <a:bodyPr/>
          <a:lstStyle>
            <a:lvl1pPr>
              <a:defRPr/>
            </a:lvl1pPr>
          </a:lstStyle>
          <a:p>
            <a:pPr>
              <a:defRPr/>
            </a:pPr>
            <a:fld id="{1845493C-EAA1-4F6C-90A8-3685EFA3C644}" type="slidenum">
              <a:rPr lang="en-US" altLang="en-US"/>
              <a:pPr>
                <a:defRPr/>
              </a:pPr>
              <a:t>‹#›</a:t>
            </a:fld>
            <a:endParaRPr lang="en-US" altLang="en-US"/>
          </a:p>
        </p:txBody>
      </p:sp>
    </p:spTree>
    <p:extLst>
      <p:ext uri="{BB962C8B-B14F-4D97-AF65-F5344CB8AC3E}">
        <p14:creationId xmlns:p14="http://schemas.microsoft.com/office/powerpoint/2010/main" val="274213872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CFFD8F-D469-5109-5DD7-20E434FE23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51EBF32-289F-2613-8585-FA8E356462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37CA428-8F8E-61DE-2D97-0F7283C80A0E}"/>
              </a:ext>
            </a:extLst>
          </p:cNvPr>
          <p:cNvSpPr>
            <a:spLocks noGrp="1" noChangeArrowheads="1"/>
          </p:cNvSpPr>
          <p:nvPr>
            <p:ph type="sldNum" sz="quarter" idx="12"/>
          </p:nvPr>
        </p:nvSpPr>
        <p:spPr>
          <a:ln/>
        </p:spPr>
        <p:txBody>
          <a:bodyPr/>
          <a:lstStyle>
            <a:lvl1pPr>
              <a:defRPr/>
            </a:lvl1pPr>
          </a:lstStyle>
          <a:p>
            <a:pPr>
              <a:defRPr/>
            </a:pPr>
            <a:fld id="{8E88633C-06A0-4320-BD46-C172711048E1}" type="slidenum">
              <a:rPr lang="en-US" altLang="en-US"/>
              <a:pPr>
                <a:defRPr/>
              </a:pPr>
              <a:t>‹#›</a:t>
            </a:fld>
            <a:endParaRPr lang="en-US" altLang="en-US"/>
          </a:p>
        </p:txBody>
      </p:sp>
    </p:spTree>
    <p:extLst>
      <p:ext uri="{BB962C8B-B14F-4D97-AF65-F5344CB8AC3E}">
        <p14:creationId xmlns:p14="http://schemas.microsoft.com/office/powerpoint/2010/main" val="197526291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4538" y="609600"/>
            <a:ext cx="25901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162" y="609600"/>
            <a:ext cx="756722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0023AA-76FA-B10D-0B94-D8479426C1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D054382-6358-5FD8-880B-46ABB6D493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C055A1D-C8F5-4BCC-C992-FE85BD5B1BA0}"/>
              </a:ext>
            </a:extLst>
          </p:cNvPr>
          <p:cNvSpPr>
            <a:spLocks noGrp="1" noChangeArrowheads="1"/>
          </p:cNvSpPr>
          <p:nvPr>
            <p:ph type="sldNum" sz="quarter" idx="12"/>
          </p:nvPr>
        </p:nvSpPr>
        <p:spPr>
          <a:ln/>
        </p:spPr>
        <p:txBody>
          <a:bodyPr/>
          <a:lstStyle>
            <a:lvl1pPr>
              <a:defRPr/>
            </a:lvl1pPr>
          </a:lstStyle>
          <a:p>
            <a:pPr>
              <a:defRPr/>
            </a:pPr>
            <a:fld id="{90AC174B-96D6-4297-A2F0-965EC7702B5A}" type="slidenum">
              <a:rPr lang="en-US" altLang="en-US"/>
              <a:pPr>
                <a:defRPr/>
              </a:pPr>
              <a:t>‹#›</a:t>
            </a:fld>
            <a:endParaRPr lang="en-US" altLang="en-US"/>
          </a:p>
        </p:txBody>
      </p:sp>
    </p:spTree>
    <p:extLst>
      <p:ext uri="{BB962C8B-B14F-4D97-AF65-F5344CB8AC3E}">
        <p14:creationId xmlns:p14="http://schemas.microsoft.com/office/powerpoint/2010/main" val="8471234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0BD4651-370C-411F-8B53-6ADF783C3C7B}" type="datetime1">
              <a:rPr lang="en-US" smtClean="0"/>
              <a:t>4/1/2026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5EFE3F-2E77-43F9-836C-DD898D45BA05}" type="slidenum">
              <a:rPr lang="en-US"/>
              <a:pPr>
                <a:defRPr/>
              </a:pPr>
              <a:t>‹#›</a:t>
            </a:fld>
            <a:endParaRPr lang="en-US"/>
          </a:p>
        </p:txBody>
      </p:sp>
    </p:spTree>
    <p:extLst>
      <p:ext uri="{BB962C8B-B14F-4D97-AF65-F5344CB8AC3E}">
        <p14:creationId xmlns:p14="http://schemas.microsoft.com/office/powerpoint/2010/main" val="13866296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B6877B-6F2E-4C7D-8C5F-E800BB189EC6}" type="datetime1">
              <a:rPr lang="en-US" smtClean="0"/>
              <a:t>4/1/2026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4DD280-9EF3-47CE-9735-16719FC5628C}" type="slidenum">
              <a:rPr lang="en-US"/>
              <a:pPr>
                <a:defRPr/>
              </a:pPr>
              <a:t>‹#›</a:t>
            </a:fld>
            <a:endParaRPr lang="en-US"/>
          </a:p>
        </p:txBody>
      </p:sp>
    </p:spTree>
    <p:extLst>
      <p:ext uri="{BB962C8B-B14F-4D97-AF65-F5344CB8AC3E}">
        <p14:creationId xmlns:p14="http://schemas.microsoft.com/office/powerpoint/2010/main" val="5986642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95A1F8-2A1B-40C5-873E-93A845D9D147}" type="datetime1">
              <a:rPr lang="en-US" smtClean="0"/>
              <a:t>4/1/2026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D24900-D797-4F25-92C5-C056E06881B0}" type="slidenum">
              <a:rPr lang="en-US"/>
              <a:pPr>
                <a:defRPr/>
              </a:pPr>
              <a:t>‹#›</a:t>
            </a:fld>
            <a:endParaRPr lang="en-US"/>
          </a:p>
        </p:txBody>
      </p:sp>
    </p:spTree>
    <p:extLst>
      <p:ext uri="{BB962C8B-B14F-4D97-AF65-F5344CB8AC3E}">
        <p14:creationId xmlns:p14="http://schemas.microsoft.com/office/powerpoint/2010/main" val="112398007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EB330F-EE42-4842-9680-B067B78BC66D}" type="datetime1">
              <a:rPr lang="en-US" smtClean="0"/>
              <a:t>4/1/2026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CB0931-3903-48AB-93B9-33503B6FB55A}" type="slidenum">
              <a:rPr lang="en-US"/>
              <a:pPr>
                <a:defRPr/>
              </a:pPr>
              <a:t>‹#›</a:t>
            </a:fld>
            <a:endParaRPr lang="en-US"/>
          </a:p>
        </p:txBody>
      </p:sp>
    </p:spTree>
    <p:extLst>
      <p:ext uri="{BB962C8B-B14F-4D97-AF65-F5344CB8AC3E}">
        <p14:creationId xmlns:p14="http://schemas.microsoft.com/office/powerpoint/2010/main" val="33833704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FC2C53A-E45E-438B-9188-E0971A806F08}" type="datetime1">
              <a:rPr lang="en-US" smtClean="0"/>
              <a:t>4/1/2026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4BB60B-181A-4445-8C93-DB6CF415D568}" type="slidenum">
              <a:rPr lang="en-US"/>
              <a:pPr>
                <a:defRPr/>
              </a:pPr>
              <a:t>‹#›</a:t>
            </a:fld>
            <a:endParaRPr lang="en-US"/>
          </a:p>
        </p:txBody>
      </p:sp>
    </p:spTree>
    <p:extLst>
      <p:ext uri="{BB962C8B-B14F-4D97-AF65-F5344CB8AC3E}">
        <p14:creationId xmlns:p14="http://schemas.microsoft.com/office/powerpoint/2010/main" val="459038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09E4C3-01F8-49CA-9140-C7E738D5D373}" type="datetime1">
              <a:rPr lang="en-US" smtClean="0"/>
              <a:t>4/1/2026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67253E-A32B-47EE-9B95-5035CE4B514E}" type="slidenum">
              <a:rPr lang="en-US"/>
              <a:pPr>
                <a:defRPr/>
              </a:pPr>
              <a:t>‹#›</a:t>
            </a:fld>
            <a:endParaRPr lang="en-US"/>
          </a:p>
        </p:txBody>
      </p:sp>
    </p:spTree>
    <p:extLst>
      <p:ext uri="{BB962C8B-B14F-4D97-AF65-F5344CB8AC3E}">
        <p14:creationId xmlns:p14="http://schemas.microsoft.com/office/powerpoint/2010/main" val="25190267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9FEB53-8B06-4DA4-AA64-459F75493B81}" type="datetime1">
              <a:rPr lang="en-US" smtClean="0"/>
              <a:t>4/1/2026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53A035F-05B4-44C5-98AB-4125B5A98A03}" type="slidenum">
              <a:rPr lang="en-US"/>
              <a:pPr>
                <a:defRPr/>
              </a:pPr>
              <a:t>‹#›</a:t>
            </a:fld>
            <a:endParaRPr lang="en-US"/>
          </a:p>
        </p:txBody>
      </p:sp>
    </p:spTree>
    <p:extLst>
      <p:ext uri="{BB962C8B-B14F-4D97-AF65-F5344CB8AC3E}">
        <p14:creationId xmlns:p14="http://schemas.microsoft.com/office/powerpoint/2010/main" val="751331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145F9-D518-E797-E563-19CA80FFF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58804-447F-9532-4D04-ED3CC9F82F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9EB22-8D75-312C-1209-001495C7D13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11E1FD-09B7-D3D3-E3A2-13828797C9F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4CE07E7-A3A8-16FF-F584-078145007527}"/>
              </a:ext>
            </a:extLst>
          </p:cNvPr>
          <p:cNvSpPr>
            <a:spLocks noGrp="1"/>
          </p:cNvSpPr>
          <p:nvPr>
            <p:ph type="sldNum" sz="quarter" idx="12"/>
          </p:nvPr>
        </p:nvSpPr>
        <p:spPr/>
        <p:txBody>
          <a:bodyPr/>
          <a:lstStyle>
            <a:lvl1pPr>
              <a:defRPr/>
            </a:lvl1pPr>
          </a:lstStyle>
          <a:p>
            <a:fld id="{3670C399-055C-4FDD-B9F0-39B619FC300A}" type="slidenum">
              <a:rPr lang="en-US" altLang="en-US"/>
              <a:pPr/>
              <a:t>‹#›</a:t>
            </a:fld>
            <a:endParaRPr lang="en-US" altLang="en-US"/>
          </a:p>
        </p:txBody>
      </p:sp>
    </p:spTree>
    <p:extLst>
      <p:ext uri="{BB962C8B-B14F-4D97-AF65-F5344CB8AC3E}">
        <p14:creationId xmlns:p14="http://schemas.microsoft.com/office/powerpoint/2010/main" val="16409047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300B3F-9E74-45D1-86EB-B641990440D7}" type="datetime1">
              <a:rPr lang="en-US" smtClean="0"/>
              <a:t>4/1/2026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E3CDA9-2C10-4F24-809A-8EB9DC1E2C1D}" type="slidenum">
              <a:rPr lang="en-US"/>
              <a:pPr>
                <a:defRPr/>
              </a:pPr>
              <a:t>‹#›</a:t>
            </a:fld>
            <a:endParaRPr lang="en-US"/>
          </a:p>
        </p:txBody>
      </p:sp>
    </p:spTree>
    <p:extLst>
      <p:ext uri="{BB962C8B-B14F-4D97-AF65-F5344CB8AC3E}">
        <p14:creationId xmlns:p14="http://schemas.microsoft.com/office/powerpoint/2010/main" val="11566204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US" noProof="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60C03A-CEED-47AA-9807-5E3A91DF183A}" type="datetime1">
              <a:rPr lang="en-US" smtClean="0"/>
              <a:t>4/1/2026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8C65CC-30D8-4749-A3CF-29A20096CF7F}" type="slidenum">
              <a:rPr lang="en-US"/>
              <a:pPr>
                <a:defRPr/>
              </a:pPr>
              <a:t>‹#›</a:t>
            </a:fld>
            <a:endParaRPr lang="en-US"/>
          </a:p>
        </p:txBody>
      </p:sp>
    </p:spTree>
    <p:extLst>
      <p:ext uri="{BB962C8B-B14F-4D97-AF65-F5344CB8AC3E}">
        <p14:creationId xmlns:p14="http://schemas.microsoft.com/office/powerpoint/2010/main" val="36794772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ED80B3-7CFC-41B2-B785-56255C308EF1}" type="datetime1">
              <a:rPr lang="en-US" smtClean="0"/>
              <a:t>4/1/2026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1176A1-B6B7-4A2C-8743-CD583A4DB117}" type="slidenum">
              <a:rPr lang="en-US"/>
              <a:pPr>
                <a:defRPr/>
              </a:pPr>
              <a:t>‹#›</a:t>
            </a:fld>
            <a:endParaRPr lang="en-US"/>
          </a:p>
        </p:txBody>
      </p:sp>
    </p:spTree>
    <p:extLst>
      <p:ext uri="{BB962C8B-B14F-4D97-AF65-F5344CB8AC3E}">
        <p14:creationId xmlns:p14="http://schemas.microsoft.com/office/powerpoint/2010/main" val="20264225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4C1B6C-B347-4E8C-8675-5E012C62DC00}" type="datetime1">
              <a:rPr lang="en-US" smtClean="0"/>
              <a:t>4/1/2026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61451B-8875-443B-AA65-FAF6ABB0304E}" type="slidenum">
              <a:rPr lang="en-US"/>
              <a:pPr>
                <a:defRPr/>
              </a:pPr>
              <a:t>‹#›</a:t>
            </a:fld>
            <a:endParaRPr lang="en-US"/>
          </a:p>
        </p:txBody>
      </p:sp>
    </p:spTree>
    <p:extLst>
      <p:ext uri="{BB962C8B-B14F-4D97-AF65-F5344CB8AC3E}">
        <p14:creationId xmlns:p14="http://schemas.microsoft.com/office/powerpoint/2010/main" val="395777959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5325" y="6243638"/>
            <a:ext cx="2844059" cy="457200"/>
          </a:xfrm>
        </p:spPr>
        <p:txBody>
          <a:bodyPr/>
          <a:lstStyle>
            <a:lvl1pPr>
              <a:defRPr/>
            </a:lvl1pPr>
          </a:lstStyle>
          <a:p>
            <a:fld id="{D5177613-05D1-42E5-B324-425EC32D6576}" type="slidenum">
              <a:rPr lang="en-US" altLang="en-US"/>
              <a:pPr/>
              <a:t>‹#›</a:t>
            </a:fld>
            <a:endParaRPr lang="en-US" altLang="en-US"/>
          </a:p>
        </p:txBody>
      </p:sp>
    </p:spTree>
    <p:extLst>
      <p:ext uri="{BB962C8B-B14F-4D97-AF65-F5344CB8AC3E}">
        <p14:creationId xmlns:p14="http://schemas.microsoft.com/office/powerpoint/2010/main" val="5110509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5325" y="6243638"/>
            <a:ext cx="2844059"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34880263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3" y="244477"/>
            <a:ext cx="11177321" cy="1431925"/>
          </a:xfrm>
        </p:spPr>
        <p:txBody>
          <a:bodyPr/>
          <a:lstStyle/>
          <a:p>
            <a:r>
              <a:rPr lang="en-US"/>
              <a:t>Click to edit Master title style</a:t>
            </a:r>
          </a:p>
        </p:txBody>
      </p:sp>
      <p:sp>
        <p:nvSpPr>
          <p:cNvPr id="3" name="Content Placeholder 2"/>
          <p:cNvSpPr>
            <a:spLocks noGrp="1"/>
          </p:cNvSpPr>
          <p:nvPr>
            <p:ph sz="half" idx="1"/>
          </p:nvPr>
        </p:nvSpPr>
        <p:spPr>
          <a:xfrm>
            <a:off x="1117311"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5727"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310" y="6245225"/>
            <a:ext cx="253510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0809" y="6245225"/>
            <a:ext cx="3859795"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7426" y="6245225"/>
            <a:ext cx="253510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917261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89E082-6CC7-3C64-F8CA-CC2407044896}"/>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C07140-9863-F58B-D3C3-3AC34EAE29C9}"/>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2B7EE-5FAE-2D4E-6A37-F9DADD35A4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1A331F6-DBFD-063D-F2CC-791986BCFEA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02D4863-C94F-0FDB-25B4-7E2265D56B4D}"/>
              </a:ext>
            </a:extLst>
          </p:cNvPr>
          <p:cNvSpPr>
            <a:spLocks noGrp="1"/>
          </p:cNvSpPr>
          <p:nvPr>
            <p:ph type="sldNum" sz="quarter" idx="12"/>
          </p:nvPr>
        </p:nvSpPr>
        <p:spPr/>
        <p:txBody>
          <a:bodyPr/>
          <a:lstStyle>
            <a:lvl1pPr>
              <a:defRPr/>
            </a:lvl1pPr>
          </a:lstStyle>
          <a:p>
            <a:fld id="{944CB171-2068-425B-AC0A-1DB5F840A20F}" type="slidenum">
              <a:rPr lang="en-US" altLang="en-US"/>
              <a:pPr/>
              <a:t>‹#›</a:t>
            </a:fld>
            <a:endParaRPr lang="en-US" altLang="en-US"/>
          </a:p>
        </p:txBody>
      </p:sp>
    </p:spTree>
    <p:extLst>
      <p:ext uri="{BB962C8B-B14F-4D97-AF65-F5344CB8AC3E}">
        <p14:creationId xmlns:p14="http://schemas.microsoft.com/office/powerpoint/2010/main" val="1578832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4CCF-C62B-4714-1A51-0FE4F35A94CA}"/>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749510-1244-1A62-0A11-38021657D3E2}"/>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7E490-F93E-7B8D-1049-FF92727BA40F}"/>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A5D736-877F-52FB-7DD7-B5CAEFDDD923}"/>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B5DA031-FC9D-B283-9C58-4E36D2777D41}"/>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3FAADA7-E311-2E14-10C0-A748642443B3}"/>
              </a:ext>
            </a:extLst>
          </p:cNvPr>
          <p:cNvSpPr>
            <a:spLocks noGrp="1"/>
          </p:cNvSpPr>
          <p:nvPr>
            <p:ph type="sldNum" sz="quarter" idx="12"/>
          </p:nvPr>
        </p:nvSpPr>
        <p:spPr>
          <a:xfrm>
            <a:off x="8735325" y="6278563"/>
            <a:ext cx="2844059" cy="457200"/>
          </a:xfrm>
        </p:spPr>
        <p:txBody>
          <a:bodyPr/>
          <a:lstStyle>
            <a:lvl1pPr>
              <a:defRPr/>
            </a:lvl1pPr>
          </a:lstStyle>
          <a:p>
            <a:fld id="{71A304E0-4341-451D-BE91-E980A81C4C68}" type="slidenum">
              <a:rPr lang="en-US" altLang="en-US"/>
              <a:pPr/>
              <a:t>‹#›</a:t>
            </a:fld>
            <a:endParaRPr lang="en-US" altLang="en-US"/>
          </a:p>
        </p:txBody>
      </p:sp>
    </p:spTree>
    <p:extLst>
      <p:ext uri="{BB962C8B-B14F-4D97-AF65-F5344CB8AC3E}">
        <p14:creationId xmlns:p14="http://schemas.microsoft.com/office/powerpoint/2010/main" val="2785018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43A1-D4CB-85DD-5A08-FEF403E5D822}"/>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97E9273-11AA-DB7E-DC04-3EFD5E041AEA}"/>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5D4D2B-7AE6-82A9-BBFB-9477C6CF589B}"/>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DDCD874E-0054-30B7-7E68-77FE5676AA93}"/>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1C24898-1792-CD67-F599-CB4F7B268C8A}"/>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02D5811E-6562-F244-6F21-774A39E6BECA}"/>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465CAC1-8F11-474A-4A58-2161E656CA1C}"/>
              </a:ext>
            </a:extLst>
          </p:cNvPr>
          <p:cNvSpPr>
            <a:spLocks noGrp="1"/>
          </p:cNvSpPr>
          <p:nvPr>
            <p:ph type="sldNum" sz="quarter" idx="12"/>
          </p:nvPr>
        </p:nvSpPr>
        <p:spPr>
          <a:xfrm>
            <a:off x="8735325" y="6278563"/>
            <a:ext cx="2844059" cy="457200"/>
          </a:xfrm>
        </p:spPr>
        <p:txBody>
          <a:bodyPr/>
          <a:lstStyle>
            <a:lvl1pPr>
              <a:defRPr/>
            </a:lvl1pPr>
          </a:lstStyle>
          <a:p>
            <a:fld id="{1F07DE89-1E54-457E-AF1A-4F64655C05B3}" type="slidenum">
              <a:rPr lang="en-US" altLang="en-US"/>
              <a:pPr/>
              <a:t>‹#›</a:t>
            </a:fld>
            <a:endParaRPr lang="en-US" altLang="en-US"/>
          </a:p>
        </p:txBody>
      </p:sp>
    </p:spTree>
    <p:extLst>
      <p:ext uri="{BB962C8B-B14F-4D97-AF65-F5344CB8AC3E}">
        <p14:creationId xmlns:p14="http://schemas.microsoft.com/office/powerpoint/2010/main" val="231886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F9C0-0033-B7C8-C2BB-7F51C61C33E9}"/>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7A2C081-D259-37B8-C05E-9162853BBA99}"/>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C4C26-DA0C-BE60-A1BB-04FEE522CB34}"/>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1D7A5C-32F1-2F80-E564-0A6581665A3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4FC1E4C-3DD6-6D8C-6D16-A9BD736A201B}"/>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419E835-FB8F-ABE9-1332-4994E97F8E72}"/>
              </a:ext>
            </a:extLst>
          </p:cNvPr>
          <p:cNvSpPr>
            <a:spLocks noGrp="1"/>
          </p:cNvSpPr>
          <p:nvPr>
            <p:ph type="sldNum" sz="quarter" idx="12"/>
          </p:nvPr>
        </p:nvSpPr>
        <p:spPr>
          <a:xfrm>
            <a:off x="8735325" y="6278563"/>
            <a:ext cx="2844059" cy="457200"/>
          </a:xfrm>
        </p:spPr>
        <p:txBody>
          <a:bodyPr/>
          <a:lstStyle>
            <a:lvl1pPr>
              <a:defRPr/>
            </a:lvl1pPr>
          </a:lstStyle>
          <a:p>
            <a:fld id="{6BC924A2-1BDB-47CF-98ED-4E3ACD4BB5F2}" type="slidenum">
              <a:rPr lang="en-US" altLang="en-US"/>
              <a:pPr/>
              <a:t>‹#›</a:t>
            </a:fld>
            <a:endParaRPr lang="en-US" altLang="en-US"/>
          </a:p>
        </p:txBody>
      </p:sp>
    </p:spTree>
    <p:extLst>
      <p:ext uri="{BB962C8B-B14F-4D97-AF65-F5344CB8AC3E}">
        <p14:creationId xmlns:p14="http://schemas.microsoft.com/office/powerpoint/2010/main" val="256593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336" y="1769541"/>
            <a:ext cx="9437576" cy="1828801"/>
          </a:xfrm>
        </p:spPr>
        <p:txBody>
          <a:bodyPr anchor="b">
            <a:normAutofit/>
          </a:bodyPr>
          <a:lstStyle>
            <a:lvl1pPr algn="ctr">
              <a:defRPr sz="5398"/>
            </a:lvl1pPr>
          </a:lstStyle>
          <a:p>
            <a:r>
              <a:rPr lang="en-US"/>
              <a:t>Click to edit Master title style</a:t>
            </a:r>
            <a:endParaRPr lang="en-US" dirty="0"/>
          </a:p>
        </p:txBody>
      </p:sp>
      <p:sp>
        <p:nvSpPr>
          <p:cNvPr id="3" name="Subtitle 2"/>
          <p:cNvSpPr>
            <a:spLocks noGrp="1"/>
          </p:cNvSpPr>
          <p:nvPr>
            <p:ph type="subTitle" idx="1"/>
          </p:nvPr>
        </p:nvSpPr>
        <p:spPr>
          <a:xfrm>
            <a:off x="1370336" y="3773490"/>
            <a:ext cx="9437576" cy="1049867"/>
          </a:xfrm>
        </p:spPr>
        <p:txBody>
          <a:bodyPr anchor="t"/>
          <a:lstStyle>
            <a:lvl1pPr marL="0" indent="0" algn="ctr">
              <a:buNone/>
              <a:defRPr>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04398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353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064" y="1761068"/>
            <a:ext cx="9588052" cy="1828813"/>
          </a:xfrm>
        </p:spPr>
        <p:txBody>
          <a:bodyPr anchor="b"/>
          <a:lstStyle>
            <a:lvl1pPr algn="ctr">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295064" y="3763439"/>
            <a:ext cx="9588052" cy="1333494"/>
          </a:xfrm>
        </p:spPr>
        <p:txBody>
          <a:bodyPr anchor="t"/>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92353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10351066"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558" y="2076450"/>
            <a:ext cx="4855576"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9047" y="2076451"/>
            <a:ext cx="4855576"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9952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557" y="1734507"/>
            <a:ext cx="502789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6733" y="1734507"/>
            <a:ext cx="5027890" cy="4099959"/>
          </a:xfrm>
          <a:prstGeom prst="rect">
            <a:avLst/>
          </a:prstGeom>
        </p:spPr>
      </p:pic>
      <p:sp>
        <p:nvSpPr>
          <p:cNvPr id="2" name="Title 1"/>
          <p:cNvSpPr>
            <a:spLocks noGrp="1"/>
          </p:cNvSpPr>
          <p:nvPr>
            <p:ph type="title"/>
          </p:nvPr>
        </p:nvSpPr>
        <p:spPr>
          <a:xfrm>
            <a:off x="913557" y="609600"/>
            <a:ext cx="10351066"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5741" y="1855153"/>
            <a:ext cx="4763523" cy="692494"/>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45741" y="2702104"/>
            <a:ext cx="4763523"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1509" y="1855153"/>
            <a:ext cx="4778337" cy="692495"/>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1511" y="2702104"/>
            <a:ext cx="4778336"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03251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1896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9862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3705924" cy="1821918"/>
          </a:xfrm>
        </p:spPr>
        <p:txBody>
          <a:bodyPr anchor="b">
            <a:normAutofit/>
          </a:bodyPr>
          <a:lstStyle>
            <a:lvl1pPr algn="ctr">
              <a:defRPr sz="2799" b="0"/>
            </a:lvl1pPr>
          </a:lstStyle>
          <a:p>
            <a:r>
              <a:rPr lang="en-US"/>
              <a:t>Click to edit Master title style</a:t>
            </a:r>
            <a:endParaRPr lang="en-US" dirty="0"/>
          </a:p>
        </p:txBody>
      </p:sp>
      <p:sp>
        <p:nvSpPr>
          <p:cNvPr id="3" name="Content Placeholder 2"/>
          <p:cNvSpPr>
            <a:spLocks noGrp="1"/>
          </p:cNvSpPr>
          <p:nvPr>
            <p:ph idx="1"/>
          </p:nvPr>
        </p:nvSpPr>
        <p:spPr>
          <a:xfrm>
            <a:off x="4854369" y="609601"/>
            <a:ext cx="641025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557" y="2673351"/>
            <a:ext cx="3705924" cy="3016250"/>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58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1765" y="609600"/>
            <a:ext cx="3583233" cy="5204832"/>
          </a:xfrm>
          <a:prstGeom prst="rect">
            <a:avLst/>
          </a:prstGeom>
        </p:spPr>
      </p:pic>
      <p:sp>
        <p:nvSpPr>
          <p:cNvPr id="2" name="Title 1"/>
          <p:cNvSpPr>
            <a:spLocks noGrp="1"/>
          </p:cNvSpPr>
          <p:nvPr>
            <p:ph type="title"/>
          </p:nvPr>
        </p:nvSpPr>
        <p:spPr>
          <a:xfrm>
            <a:off x="913557" y="763702"/>
            <a:ext cx="5706413" cy="1675559"/>
          </a:xfrm>
        </p:spPr>
        <p:txBody>
          <a:bodyPr anchor="b">
            <a:noAutofit/>
          </a:bodyPr>
          <a:lstStyle>
            <a:lvl1pPr algn="ctr">
              <a:defRPr sz="31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0613" y="763702"/>
            <a:ext cx="3274898" cy="4912822"/>
          </a:xfr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314" y="2679700"/>
            <a:ext cx="4586899" cy="3135695"/>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1343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3619" y="547807"/>
            <a:ext cx="10139158" cy="3816806"/>
          </a:xfrm>
          <a:prstGeom prst="rect">
            <a:avLst/>
          </a:prstGeom>
        </p:spPr>
      </p:pic>
      <p:sp>
        <p:nvSpPr>
          <p:cNvPr id="2" name="Title 1"/>
          <p:cNvSpPr>
            <a:spLocks noGrp="1"/>
          </p:cNvSpPr>
          <p:nvPr>
            <p:ph type="title"/>
          </p:nvPr>
        </p:nvSpPr>
        <p:spPr>
          <a:xfrm>
            <a:off x="913568" y="4565255"/>
            <a:ext cx="10352629" cy="543472"/>
          </a:xfrm>
        </p:spPr>
        <p:txBody>
          <a:bodyPr anchor="b">
            <a:normAutofit/>
          </a:bodyPr>
          <a:lstStyle>
            <a:lvl1pPr algn="ctr">
              <a:defRPr sz="2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045" y="695010"/>
            <a:ext cx="9842782" cy="3525671"/>
          </a:xfrm>
          <a:effectLst>
            <a:outerShdw blurRad="38100" dist="25400" dir="4440000">
              <a:srgbClr val="000000">
                <a:alpha val="36000"/>
              </a:srgbClr>
            </a:outerShdw>
          </a:effectLst>
        </p:spPr>
        <p:txBody>
          <a:bodyPr anchor="t">
            <a:normAutofit/>
          </a:bodyPr>
          <a:lstStyle>
            <a:lvl1pPr marL="0" indent="0" algn="ctr">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3557" y="5247728"/>
            <a:ext cx="10351066" cy="543472"/>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709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8437"/>
            <a:ext cx="10351066" cy="3534344"/>
          </a:xfrm>
        </p:spPr>
        <p:txBody>
          <a:bodyPr anchor="ctr">
            <a:normAutofit/>
          </a:bodyPr>
          <a:lstStyle>
            <a:lvl1pPr>
              <a:defRPr sz="3999"/>
            </a:lvl1pPr>
          </a:lstStyle>
          <a:p>
            <a:r>
              <a:rPr lang="en-US"/>
              <a:t>Click to edit Master title style</a:t>
            </a:r>
            <a:endParaRPr lang="en-US" dirty="0"/>
          </a:p>
        </p:txBody>
      </p:sp>
      <p:sp>
        <p:nvSpPr>
          <p:cNvPr id="4" name="Text Placeholder 3"/>
          <p:cNvSpPr>
            <a:spLocks noGrp="1"/>
          </p:cNvSpPr>
          <p:nvPr>
            <p:ph type="body" sz="half" idx="2"/>
          </p:nvPr>
        </p:nvSpPr>
        <p:spPr>
          <a:xfrm>
            <a:off x="913556" y="4295180"/>
            <a:ext cx="10351067" cy="150182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7243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normAutofit/>
          </a:bodyPr>
          <a:lstStyle>
            <a:lvl1pPr>
              <a:defRPr sz="3599"/>
            </a:lvl1pPr>
          </a:lstStyle>
          <a:p>
            <a:r>
              <a:rPr lang="en-US"/>
              <a:t>Click to edit Master title style</a:t>
            </a:r>
            <a:endParaRPr lang="en-US" dirty="0"/>
          </a:p>
        </p:txBody>
      </p:sp>
      <p:sp>
        <p:nvSpPr>
          <p:cNvPr id="12" name="Text Placeholder 3"/>
          <p:cNvSpPr>
            <a:spLocks noGrp="1"/>
          </p:cNvSpPr>
          <p:nvPr>
            <p:ph type="body" sz="half" idx="13"/>
          </p:nvPr>
        </p:nvSpPr>
        <p:spPr>
          <a:xfrm>
            <a:off x="1720196" y="3610033"/>
            <a:ext cx="8750020" cy="532749"/>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56" y="4304353"/>
            <a:ext cx="10351067" cy="1489496"/>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342" y="884796"/>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1981" y="2928258"/>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33886873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56" y="2126943"/>
            <a:ext cx="10351067" cy="2511835"/>
          </a:xfrm>
        </p:spPr>
        <p:txBody>
          <a:bodyPr anchor="b"/>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913547" y="4650556"/>
            <a:ext cx="10349503"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7148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7" y="609600"/>
            <a:ext cx="10351066"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557"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57"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5553" y="1885950"/>
            <a:ext cx="3300124" cy="764783"/>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0279"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4498"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4498" y="2768111"/>
            <a:ext cx="3300124" cy="3023089"/>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2157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728" y="1818215"/>
            <a:ext cx="333910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2653" y="1818215"/>
            <a:ext cx="333910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3984" y="1818215"/>
            <a:ext cx="3339102" cy="1847851"/>
          </a:xfrm>
          <a:prstGeom prst="rect">
            <a:avLst/>
          </a:prstGeom>
        </p:spPr>
      </p:pic>
      <p:sp>
        <p:nvSpPr>
          <p:cNvPr id="30" name="Title 1"/>
          <p:cNvSpPr>
            <a:spLocks noGrp="1"/>
          </p:cNvSpPr>
          <p:nvPr>
            <p:ph type="title"/>
          </p:nvPr>
        </p:nvSpPr>
        <p:spPr>
          <a:xfrm>
            <a:off x="913556" y="609600"/>
            <a:ext cx="10351067"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557"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7837" y="1938918"/>
            <a:ext cx="3091563"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557" y="4572443"/>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631"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4559" y="1939094"/>
            <a:ext cx="3091563"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0279"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4623"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3595" y="1934432"/>
            <a:ext cx="3091563"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4498"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1718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HD-ShadowLong.png">
            <a:extLst>
              <a:ext uri="{FF2B5EF4-FFF2-40B4-BE49-F238E27FC236}">
                <a16:creationId xmlns:a16="http://schemas.microsoft.com/office/drawing/2014/main" id="{6D00AD4C-015D-0AEB-FB23-2341B789E1B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243389"/>
            <a:ext cx="896598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a:extLst>
              <a:ext uri="{FF2B5EF4-FFF2-40B4-BE49-F238E27FC236}">
                <a16:creationId xmlns:a16="http://schemas.microsoft.com/office/drawing/2014/main" id="{9FF381C2-82A9-29D5-4B84-1E21DD1E14A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09878" y="4243388"/>
            <a:ext cx="307471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1553270-1411-8298-F585-3961DC3D9591}"/>
              </a:ext>
            </a:extLst>
          </p:cNvPr>
          <p:cNvSpPr/>
          <p:nvPr/>
        </p:nvSpPr>
        <p:spPr>
          <a:xfrm>
            <a:off x="0" y="2590800"/>
            <a:ext cx="8965982" cy="16589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45EC355A-2F2E-A6EF-CD98-91E36513580B}"/>
              </a:ext>
            </a:extLst>
          </p:cNvPr>
          <p:cNvSpPr/>
          <p:nvPr/>
        </p:nvSpPr>
        <p:spPr>
          <a:xfrm>
            <a:off x="9109878" y="2590800"/>
            <a:ext cx="3076832" cy="1658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145" y="2733709"/>
            <a:ext cx="8090250"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680145" y="4394041"/>
            <a:ext cx="814201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5D682DF9-A999-C5B3-FA06-CF566B8BC801}"/>
              </a:ext>
            </a:extLst>
          </p:cNvPr>
          <p:cNvSpPr>
            <a:spLocks noGrp="1"/>
          </p:cNvSpPr>
          <p:nvPr>
            <p:ph type="dt" sz="half" idx="10"/>
          </p:nvPr>
        </p:nvSpPr>
        <p:spPr>
          <a:xfrm>
            <a:off x="6073251" y="5935664"/>
            <a:ext cx="2742486" cy="365125"/>
          </a:xfrm>
        </p:spPr>
        <p:txBody>
          <a:bodyPr/>
          <a:lstStyle>
            <a:lvl1pPr>
              <a:defRPr/>
            </a:lvl1pPr>
          </a:lstStyle>
          <a:p>
            <a:pPr>
              <a:defRPr/>
            </a:pPr>
            <a:fld id="{E62B6F06-4889-4F94-8A02-D278B48B2E41}" type="datetimeFigureOut">
              <a:rPr lang="en-US"/>
              <a:pPr>
                <a:defRPr/>
              </a:pPr>
              <a:t>4/1/2026</a:t>
            </a:fld>
            <a:endParaRPr lang="en-US" dirty="0"/>
          </a:p>
        </p:txBody>
      </p:sp>
      <p:sp>
        <p:nvSpPr>
          <p:cNvPr id="9" name="Footer Placeholder 4">
            <a:extLst>
              <a:ext uri="{FF2B5EF4-FFF2-40B4-BE49-F238E27FC236}">
                <a16:creationId xmlns:a16="http://schemas.microsoft.com/office/drawing/2014/main" id="{6FA3AA02-126A-3089-904C-B776742C095C}"/>
              </a:ext>
            </a:extLst>
          </p:cNvPr>
          <p:cNvSpPr>
            <a:spLocks noGrp="1"/>
          </p:cNvSpPr>
          <p:nvPr>
            <p:ph type="ftr" sz="quarter" idx="11"/>
          </p:nvPr>
        </p:nvSpPr>
        <p:spPr>
          <a:xfrm>
            <a:off x="711015" y="5935664"/>
            <a:ext cx="5360121"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58246E42-F771-95C4-468A-F9E5D0136ACD}"/>
              </a:ext>
            </a:extLst>
          </p:cNvPr>
          <p:cNvSpPr>
            <a:spLocks noGrp="1"/>
          </p:cNvSpPr>
          <p:nvPr>
            <p:ph type="sldNum" sz="quarter" idx="12"/>
          </p:nvPr>
        </p:nvSpPr>
        <p:spPr>
          <a:xfrm>
            <a:off x="9344767" y="2749551"/>
            <a:ext cx="1826208" cy="1357313"/>
          </a:xfrm>
        </p:spPr>
        <p:txBody>
          <a:bodyPr/>
          <a:lstStyle>
            <a:lvl1pPr>
              <a:defRPr/>
            </a:lvl1pPr>
          </a:lstStyle>
          <a:p>
            <a:fld id="{B0FE04E8-6B72-4E75-9BA1-A6AC37EF2146}" type="slidenum">
              <a:rPr lang="en-US" altLang="en-US"/>
              <a:pPr/>
              <a:t>‹#›</a:t>
            </a:fld>
            <a:endParaRPr lang="en-US" altLang="en-US"/>
          </a:p>
        </p:txBody>
      </p:sp>
    </p:spTree>
    <p:extLst>
      <p:ext uri="{BB962C8B-B14F-4D97-AF65-F5344CB8AC3E}">
        <p14:creationId xmlns:p14="http://schemas.microsoft.com/office/powerpoint/2010/main" val="3798318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2B2DF10C-4DC0-CAE2-6859-E8B0C705DABD}"/>
              </a:ext>
            </a:extLst>
          </p:cNvPr>
          <p:cNvGrpSpPr>
            <a:grpSpLocks/>
          </p:cNvGrpSpPr>
          <p:nvPr/>
        </p:nvGrpSpPr>
        <p:grpSpPr bwMode="auto">
          <a:xfrm>
            <a:off x="1" y="609600"/>
            <a:ext cx="12212103" cy="1676400"/>
            <a:chOff x="0" y="2895600"/>
            <a:chExt cx="9161969" cy="1677035"/>
          </a:xfrm>
        </p:grpSpPr>
        <p:pic>
          <p:nvPicPr>
            <p:cNvPr id="5" name="Picture 8" descr="HD-ShadowLong.png">
              <a:extLst>
                <a:ext uri="{FF2B5EF4-FFF2-40B4-BE49-F238E27FC236}">
                  <a16:creationId xmlns:a16="http://schemas.microsoft.com/office/drawing/2014/main" id="{4E891CB2-0950-4E0F-6993-8D5EA4DCE249}"/>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6B3C1B10-DB92-FDE2-1207-63F72B945AF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CA5A286-DC81-89DD-F526-56EA007170D3}"/>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6AEB9F59-BA4A-5372-1E4A-8DC475221F3D}"/>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89238C41-92D7-A35C-E608-74E7A792ED83}"/>
              </a:ext>
            </a:extLst>
          </p:cNvPr>
          <p:cNvSpPr>
            <a:spLocks noGrp="1"/>
          </p:cNvSpPr>
          <p:nvPr>
            <p:ph type="dt" sz="half" idx="10"/>
          </p:nvPr>
        </p:nvSpPr>
        <p:spPr/>
        <p:txBody>
          <a:bodyPr/>
          <a:lstStyle>
            <a:lvl1pPr>
              <a:defRPr/>
            </a:lvl1pPr>
          </a:lstStyle>
          <a:p>
            <a:pPr>
              <a:defRPr/>
            </a:pPr>
            <a:fld id="{CA52738C-EC5F-481C-B5B1-00ED9D4084A5}" type="datetimeFigureOut">
              <a:rPr lang="en-US"/>
              <a:pPr>
                <a:defRPr/>
              </a:pPr>
              <a:t>4/1/2026</a:t>
            </a:fld>
            <a:endParaRPr lang="en-US" dirty="0"/>
          </a:p>
        </p:txBody>
      </p:sp>
      <p:sp>
        <p:nvSpPr>
          <p:cNvPr id="10" name="Footer Placeholder 4">
            <a:extLst>
              <a:ext uri="{FF2B5EF4-FFF2-40B4-BE49-F238E27FC236}">
                <a16:creationId xmlns:a16="http://schemas.microsoft.com/office/drawing/2014/main" id="{51BCD740-9408-E554-545C-A633ADBC2C63}"/>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BB7E50E5-64DC-A389-A2AC-68E6664CC8D2}"/>
              </a:ext>
            </a:extLst>
          </p:cNvPr>
          <p:cNvSpPr>
            <a:spLocks noGrp="1"/>
          </p:cNvSpPr>
          <p:nvPr>
            <p:ph type="sldNum" sz="quarter" idx="12"/>
          </p:nvPr>
        </p:nvSpPr>
        <p:spPr/>
        <p:txBody>
          <a:bodyPr/>
          <a:lstStyle>
            <a:lvl1pPr>
              <a:defRPr/>
            </a:lvl1pPr>
          </a:lstStyle>
          <a:p>
            <a:fld id="{C4E77159-5613-42EE-A5D7-F60859032951}" type="slidenum">
              <a:rPr lang="en-US" altLang="en-US"/>
              <a:pPr/>
              <a:t>‹#›</a:t>
            </a:fld>
            <a:endParaRPr lang="en-US" altLang="en-US"/>
          </a:p>
        </p:txBody>
      </p:sp>
    </p:spTree>
    <p:extLst>
      <p:ext uri="{BB962C8B-B14F-4D97-AF65-F5344CB8AC3E}">
        <p14:creationId xmlns:p14="http://schemas.microsoft.com/office/powerpoint/2010/main" val="1362059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B1D3F944-06CB-F274-E1AE-A72FD0905ACB}"/>
              </a:ext>
            </a:extLst>
          </p:cNvPr>
          <p:cNvGrpSpPr>
            <a:grpSpLocks/>
          </p:cNvGrpSpPr>
          <p:nvPr/>
        </p:nvGrpSpPr>
        <p:grpSpPr bwMode="auto">
          <a:xfrm>
            <a:off x="1" y="2728913"/>
            <a:ext cx="12212103" cy="1676400"/>
            <a:chOff x="0" y="2895600"/>
            <a:chExt cx="9161969" cy="1677035"/>
          </a:xfrm>
        </p:grpSpPr>
        <p:pic>
          <p:nvPicPr>
            <p:cNvPr id="5" name="Picture 8" descr="HD-ShadowLong.png">
              <a:extLst>
                <a:ext uri="{FF2B5EF4-FFF2-40B4-BE49-F238E27FC236}">
                  <a16:creationId xmlns:a16="http://schemas.microsoft.com/office/drawing/2014/main" id="{5113A0AF-DE36-54AA-0009-85AC3404F311}"/>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DF42FA9C-F5D3-66BD-6BFF-9BA73AA8C3D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00847AD-95FD-B67D-3CDC-D95169DBD25B}"/>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7EA8434C-A33D-107F-0B8B-B8B8528785B7}"/>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8" y="2869895"/>
            <a:ext cx="9183141" cy="1090788"/>
          </a:xfrm>
        </p:spPr>
        <p:txBody>
          <a:bodyP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708668" y="4232173"/>
            <a:ext cx="9183141"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D129C342-D03F-6DE4-ADB5-9341B6C4951D}"/>
              </a:ext>
            </a:extLst>
          </p:cNvPr>
          <p:cNvSpPr>
            <a:spLocks noGrp="1"/>
          </p:cNvSpPr>
          <p:nvPr>
            <p:ph type="dt" sz="half" idx="10"/>
          </p:nvPr>
        </p:nvSpPr>
        <p:spPr>
          <a:xfrm>
            <a:off x="7152470" y="5935664"/>
            <a:ext cx="2742486" cy="365125"/>
          </a:xfrm>
        </p:spPr>
        <p:txBody>
          <a:bodyPr/>
          <a:lstStyle>
            <a:lvl1pPr>
              <a:defRPr/>
            </a:lvl1pPr>
          </a:lstStyle>
          <a:p>
            <a:pPr>
              <a:defRPr/>
            </a:pPr>
            <a:fld id="{EBB25A37-3F0A-418A-AB32-C88538887461}" type="datetimeFigureOut">
              <a:rPr lang="en-US"/>
              <a:pPr>
                <a:defRPr/>
              </a:pPr>
              <a:t>4/1/2026</a:t>
            </a:fld>
            <a:endParaRPr lang="en-US" dirty="0"/>
          </a:p>
        </p:txBody>
      </p:sp>
      <p:sp>
        <p:nvSpPr>
          <p:cNvPr id="10" name="Footer Placeholder 4">
            <a:extLst>
              <a:ext uri="{FF2B5EF4-FFF2-40B4-BE49-F238E27FC236}">
                <a16:creationId xmlns:a16="http://schemas.microsoft.com/office/drawing/2014/main" id="{2F118420-2F38-73BE-626F-705EAB0C1B2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4FD5E049-CFF5-93C4-CCAA-0802B0DB4062}"/>
              </a:ext>
            </a:extLst>
          </p:cNvPr>
          <p:cNvSpPr>
            <a:spLocks noGrp="1"/>
          </p:cNvSpPr>
          <p:nvPr>
            <p:ph type="sldNum" sz="quarter" idx="12"/>
          </p:nvPr>
        </p:nvSpPr>
        <p:spPr>
          <a:xfrm>
            <a:off x="10472656" y="2870201"/>
            <a:ext cx="1532068" cy="1090613"/>
          </a:xfrm>
        </p:spPr>
        <p:txBody>
          <a:bodyPr/>
          <a:lstStyle>
            <a:lvl1pPr>
              <a:defRPr/>
            </a:lvl1pPr>
          </a:lstStyle>
          <a:p>
            <a:fld id="{6BAB702A-8BA8-4297-8EE6-2CB75AD72CFE}" type="slidenum">
              <a:rPr lang="en-US" altLang="en-US"/>
              <a:pPr/>
              <a:t>‹#›</a:t>
            </a:fld>
            <a:endParaRPr lang="en-US" altLang="en-US"/>
          </a:p>
        </p:txBody>
      </p:sp>
    </p:spTree>
    <p:extLst>
      <p:ext uri="{BB962C8B-B14F-4D97-AF65-F5344CB8AC3E}">
        <p14:creationId xmlns:p14="http://schemas.microsoft.com/office/powerpoint/2010/main" val="17869548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3CC608CA-58D3-F78A-5D84-0E40B7CF9ED1}"/>
              </a:ext>
            </a:extLst>
          </p:cNvPr>
          <p:cNvGrpSpPr>
            <a:grpSpLocks/>
          </p:cNvGrpSpPr>
          <p:nvPr/>
        </p:nvGrpSpPr>
        <p:grpSpPr bwMode="auto">
          <a:xfrm>
            <a:off x="1" y="609600"/>
            <a:ext cx="12212103" cy="1676400"/>
            <a:chOff x="0" y="2895600"/>
            <a:chExt cx="9161969" cy="1677035"/>
          </a:xfrm>
        </p:grpSpPr>
        <p:pic>
          <p:nvPicPr>
            <p:cNvPr id="6" name="Picture 8" descr="HD-ShadowLong.png">
              <a:extLst>
                <a:ext uri="{FF2B5EF4-FFF2-40B4-BE49-F238E27FC236}">
                  <a16:creationId xmlns:a16="http://schemas.microsoft.com/office/drawing/2014/main" id="{9ED1B6B0-8D2D-93B4-AC76-86F59C18995A}"/>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D792C644-6ECB-D6CB-DEE0-916EC637BC2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81E5764-EC92-C0A2-8295-8FBB56C7789B}"/>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17675F7B-25E9-799F-EDCD-D9484D8A5A1E}"/>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015" y="753228"/>
            <a:ext cx="9180795"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11015" y="2336873"/>
            <a:ext cx="4476033"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3428" y="2336873"/>
            <a:ext cx="4478381"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6F106A11-53B9-4D3E-4B31-F03885B8C7B1}"/>
              </a:ext>
            </a:extLst>
          </p:cNvPr>
          <p:cNvSpPr>
            <a:spLocks noGrp="1"/>
          </p:cNvSpPr>
          <p:nvPr>
            <p:ph type="dt" sz="half" idx="10"/>
          </p:nvPr>
        </p:nvSpPr>
        <p:spPr/>
        <p:txBody>
          <a:bodyPr/>
          <a:lstStyle>
            <a:lvl1pPr>
              <a:defRPr/>
            </a:lvl1pPr>
          </a:lstStyle>
          <a:p>
            <a:pPr>
              <a:defRPr/>
            </a:pPr>
            <a:fld id="{607D42AD-35E0-41FF-9BC1-886559BE5962}" type="datetimeFigureOut">
              <a:rPr lang="en-US"/>
              <a:pPr>
                <a:defRPr/>
              </a:pPr>
              <a:t>4/1/2026</a:t>
            </a:fld>
            <a:endParaRPr lang="en-US" dirty="0"/>
          </a:p>
        </p:txBody>
      </p:sp>
      <p:sp>
        <p:nvSpPr>
          <p:cNvPr id="11" name="Footer Placeholder 5">
            <a:extLst>
              <a:ext uri="{FF2B5EF4-FFF2-40B4-BE49-F238E27FC236}">
                <a16:creationId xmlns:a16="http://schemas.microsoft.com/office/drawing/2014/main" id="{4121640C-9214-FA2F-186A-D1A4CBFD35A7}"/>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38A674DC-2B6B-9447-FB29-9B7AF0109030}"/>
              </a:ext>
            </a:extLst>
          </p:cNvPr>
          <p:cNvSpPr>
            <a:spLocks noGrp="1"/>
          </p:cNvSpPr>
          <p:nvPr>
            <p:ph type="sldNum" sz="quarter" idx="12"/>
          </p:nvPr>
        </p:nvSpPr>
        <p:spPr/>
        <p:txBody>
          <a:bodyPr/>
          <a:lstStyle>
            <a:lvl1pPr>
              <a:defRPr/>
            </a:lvl1pPr>
          </a:lstStyle>
          <a:p>
            <a:fld id="{A35D9E00-1001-48A6-BB62-B460F633BA51}" type="slidenum">
              <a:rPr lang="en-US" altLang="en-US"/>
              <a:pPr/>
              <a:t>‹#›</a:t>
            </a:fld>
            <a:endParaRPr lang="en-US" altLang="en-US"/>
          </a:p>
        </p:txBody>
      </p:sp>
    </p:spTree>
    <p:extLst>
      <p:ext uri="{BB962C8B-B14F-4D97-AF65-F5344CB8AC3E}">
        <p14:creationId xmlns:p14="http://schemas.microsoft.com/office/powerpoint/2010/main" val="536138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6CBC99B2-089F-8BB3-6BAC-168F15F33ADE}"/>
              </a:ext>
            </a:extLst>
          </p:cNvPr>
          <p:cNvGrpSpPr>
            <a:grpSpLocks/>
          </p:cNvGrpSpPr>
          <p:nvPr/>
        </p:nvGrpSpPr>
        <p:grpSpPr bwMode="auto">
          <a:xfrm>
            <a:off x="1" y="609600"/>
            <a:ext cx="12212103" cy="1676400"/>
            <a:chOff x="0" y="2895600"/>
            <a:chExt cx="9161969" cy="1677035"/>
          </a:xfrm>
        </p:grpSpPr>
        <p:pic>
          <p:nvPicPr>
            <p:cNvPr id="8" name="Picture 8" descr="HD-ShadowLong.png">
              <a:extLst>
                <a:ext uri="{FF2B5EF4-FFF2-40B4-BE49-F238E27FC236}">
                  <a16:creationId xmlns:a16="http://schemas.microsoft.com/office/drawing/2014/main" id="{CEAFDDFD-47A6-8CC3-CC07-78B0E52A7892}"/>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D-ShadowShort.png">
              <a:extLst>
                <a:ext uri="{FF2B5EF4-FFF2-40B4-BE49-F238E27FC236}">
                  <a16:creationId xmlns:a16="http://schemas.microsoft.com/office/drawing/2014/main" id="{23D80849-FA6A-D98C-5929-C9DD819D00B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D0362D5-6BB7-A16C-C97F-6EC9C47A3A84}"/>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254A7C0A-1930-0295-C1A6-69BEEFE96EBD}"/>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7" y="753231"/>
            <a:ext cx="919298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14386" y="2336875"/>
            <a:ext cx="419234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667" y="3030010"/>
            <a:ext cx="4488224"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08708" y="2336873"/>
            <a:ext cx="4192944"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13428" y="3030010"/>
            <a:ext cx="4488223"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6">
            <a:extLst>
              <a:ext uri="{FF2B5EF4-FFF2-40B4-BE49-F238E27FC236}">
                <a16:creationId xmlns:a16="http://schemas.microsoft.com/office/drawing/2014/main" id="{E515729D-A780-5C2A-D7EA-251C81163995}"/>
              </a:ext>
            </a:extLst>
          </p:cNvPr>
          <p:cNvSpPr>
            <a:spLocks noGrp="1"/>
          </p:cNvSpPr>
          <p:nvPr>
            <p:ph type="dt" sz="half" idx="10"/>
          </p:nvPr>
        </p:nvSpPr>
        <p:spPr/>
        <p:txBody>
          <a:bodyPr/>
          <a:lstStyle>
            <a:lvl1pPr>
              <a:defRPr/>
            </a:lvl1pPr>
          </a:lstStyle>
          <a:p>
            <a:pPr>
              <a:defRPr/>
            </a:pPr>
            <a:fld id="{46ACBD33-30AE-4B44-9857-AB54CCB80256}" type="datetimeFigureOut">
              <a:rPr lang="en-US"/>
              <a:pPr>
                <a:defRPr/>
              </a:pPr>
              <a:t>4/1/2026</a:t>
            </a:fld>
            <a:endParaRPr lang="en-US" dirty="0"/>
          </a:p>
        </p:txBody>
      </p:sp>
      <p:sp>
        <p:nvSpPr>
          <p:cNvPr id="13" name="Footer Placeholder 7">
            <a:extLst>
              <a:ext uri="{FF2B5EF4-FFF2-40B4-BE49-F238E27FC236}">
                <a16:creationId xmlns:a16="http://schemas.microsoft.com/office/drawing/2014/main" id="{B2CA82E9-5F2E-60EE-F506-51D71425D0A4}"/>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8">
            <a:extLst>
              <a:ext uri="{FF2B5EF4-FFF2-40B4-BE49-F238E27FC236}">
                <a16:creationId xmlns:a16="http://schemas.microsoft.com/office/drawing/2014/main" id="{704F0AF4-55AC-D4D8-212F-8F92C41C6991}"/>
              </a:ext>
            </a:extLst>
          </p:cNvPr>
          <p:cNvSpPr>
            <a:spLocks noGrp="1"/>
          </p:cNvSpPr>
          <p:nvPr>
            <p:ph type="sldNum" sz="quarter" idx="12"/>
          </p:nvPr>
        </p:nvSpPr>
        <p:spPr/>
        <p:txBody>
          <a:bodyPr/>
          <a:lstStyle>
            <a:lvl1pPr>
              <a:defRPr/>
            </a:lvl1pPr>
          </a:lstStyle>
          <a:p>
            <a:fld id="{DE24286F-709E-46DC-BFD9-95F33B79C19C}" type="slidenum">
              <a:rPr lang="en-US" altLang="en-US"/>
              <a:pPr/>
              <a:t>‹#›</a:t>
            </a:fld>
            <a:endParaRPr lang="en-US" altLang="en-US"/>
          </a:p>
        </p:txBody>
      </p:sp>
    </p:spTree>
    <p:extLst>
      <p:ext uri="{BB962C8B-B14F-4D97-AF65-F5344CB8AC3E}">
        <p14:creationId xmlns:p14="http://schemas.microsoft.com/office/powerpoint/2010/main" val="285590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011FC7F-73A9-E1C5-A45A-8F2252C2B97F}"/>
              </a:ext>
            </a:extLst>
          </p:cNvPr>
          <p:cNvGrpSpPr>
            <a:grpSpLocks/>
          </p:cNvGrpSpPr>
          <p:nvPr/>
        </p:nvGrpSpPr>
        <p:grpSpPr bwMode="auto">
          <a:xfrm>
            <a:off x="1" y="609600"/>
            <a:ext cx="12212103" cy="1676400"/>
            <a:chOff x="0" y="2895600"/>
            <a:chExt cx="9161969" cy="1677035"/>
          </a:xfrm>
        </p:grpSpPr>
        <p:pic>
          <p:nvPicPr>
            <p:cNvPr id="4" name="Picture 8" descr="HD-ShadowLong.png">
              <a:extLst>
                <a:ext uri="{FF2B5EF4-FFF2-40B4-BE49-F238E27FC236}">
                  <a16:creationId xmlns:a16="http://schemas.microsoft.com/office/drawing/2014/main" id="{3E095E81-CA1D-CA90-3363-5F46D83FAC16}"/>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HD-ShadowShort.png">
              <a:extLst>
                <a:ext uri="{FF2B5EF4-FFF2-40B4-BE49-F238E27FC236}">
                  <a16:creationId xmlns:a16="http://schemas.microsoft.com/office/drawing/2014/main" id="{BDD2AC32-9D87-876A-E63C-2B335D6C9C1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8247757-E1BB-5697-4A35-777E8E20EB58}"/>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C519753D-CFE8-697C-87CF-0C1B1C97BBD0}"/>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2">
            <a:extLst>
              <a:ext uri="{FF2B5EF4-FFF2-40B4-BE49-F238E27FC236}">
                <a16:creationId xmlns:a16="http://schemas.microsoft.com/office/drawing/2014/main" id="{06D84532-6845-B802-D0C3-8867E4429939}"/>
              </a:ext>
            </a:extLst>
          </p:cNvPr>
          <p:cNvSpPr>
            <a:spLocks noGrp="1"/>
          </p:cNvSpPr>
          <p:nvPr>
            <p:ph type="dt" sz="half" idx="10"/>
          </p:nvPr>
        </p:nvSpPr>
        <p:spPr/>
        <p:txBody>
          <a:bodyPr/>
          <a:lstStyle>
            <a:lvl1pPr>
              <a:defRPr/>
            </a:lvl1pPr>
          </a:lstStyle>
          <a:p>
            <a:pPr>
              <a:defRPr/>
            </a:pPr>
            <a:fld id="{3B5D885F-CABE-4214-830A-17CD3DC35247}" type="datetimeFigureOut">
              <a:rPr lang="en-US"/>
              <a:pPr>
                <a:defRPr/>
              </a:pPr>
              <a:t>4/1/2026</a:t>
            </a:fld>
            <a:endParaRPr lang="en-US" dirty="0"/>
          </a:p>
        </p:txBody>
      </p:sp>
      <p:sp>
        <p:nvSpPr>
          <p:cNvPr id="9" name="Footer Placeholder 3">
            <a:extLst>
              <a:ext uri="{FF2B5EF4-FFF2-40B4-BE49-F238E27FC236}">
                <a16:creationId xmlns:a16="http://schemas.microsoft.com/office/drawing/2014/main" id="{4B319FC8-5D0C-9B33-CC1F-064BE668752A}"/>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4">
            <a:extLst>
              <a:ext uri="{FF2B5EF4-FFF2-40B4-BE49-F238E27FC236}">
                <a16:creationId xmlns:a16="http://schemas.microsoft.com/office/drawing/2014/main" id="{171AB1AC-0F01-B339-68BB-D0F91DCE5971}"/>
              </a:ext>
            </a:extLst>
          </p:cNvPr>
          <p:cNvSpPr>
            <a:spLocks noGrp="1"/>
          </p:cNvSpPr>
          <p:nvPr>
            <p:ph type="sldNum" sz="quarter" idx="12"/>
          </p:nvPr>
        </p:nvSpPr>
        <p:spPr/>
        <p:txBody>
          <a:bodyPr/>
          <a:lstStyle>
            <a:lvl1pPr>
              <a:defRPr/>
            </a:lvl1pPr>
          </a:lstStyle>
          <a:p>
            <a:fld id="{DA0AAE3C-7EF1-4BB0-9A0E-77191775DE31}" type="slidenum">
              <a:rPr lang="en-US" altLang="en-US"/>
              <a:pPr/>
              <a:t>‹#›</a:t>
            </a:fld>
            <a:endParaRPr lang="en-US" altLang="en-US"/>
          </a:p>
        </p:txBody>
      </p:sp>
    </p:spTree>
    <p:extLst>
      <p:ext uri="{BB962C8B-B14F-4D97-AF65-F5344CB8AC3E}">
        <p14:creationId xmlns:p14="http://schemas.microsoft.com/office/powerpoint/2010/main" val="28309474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HD-ShadowShort.png">
            <a:extLst>
              <a:ext uri="{FF2B5EF4-FFF2-40B4-BE49-F238E27FC236}">
                <a16:creationId xmlns:a16="http://schemas.microsoft.com/office/drawing/2014/main" id="{E142C74D-30DF-A3A4-08A7-235BDF6B4AA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86439" y="1973263"/>
            <a:ext cx="192566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BEE1F51-4B28-DDE1-992C-2C9D9113EA15}"/>
              </a:ext>
            </a:extLst>
          </p:cNvPr>
          <p:cNvSpPr/>
          <p:nvPr/>
        </p:nvSpPr>
        <p:spPr>
          <a:xfrm>
            <a:off x="10277973" y="609601"/>
            <a:ext cx="1910852"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a:extLst>
              <a:ext uri="{FF2B5EF4-FFF2-40B4-BE49-F238E27FC236}">
                <a16:creationId xmlns:a16="http://schemas.microsoft.com/office/drawing/2014/main" id="{DBA29CF8-E168-E5B9-9400-A07145DF57D8}"/>
              </a:ext>
            </a:extLst>
          </p:cNvPr>
          <p:cNvSpPr>
            <a:spLocks noGrp="1"/>
          </p:cNvSpPr>
          <p:nvPr>
            <p:ph type="dt" sz="half" idx="10"/>
          </p:nvPr>
        </p:nvSpPr>
        <p:spPr/>
        <p:txBody>
          <a:bodyPr/>
          <a:lstStyle>
            <a:lvl1pPr>
              <a:defRPr/>
            </a:lvl1pPr>
          </a:lstStyle>
          <a:p>
            <a:pPr>
              <a:defRPr/>
            </a:pPr>
            <a:fld id="{05205981-EE05-47B3-930D-587759CC2192}" type="datetimeFigureOut">
              <a:rPr lang="en-US"/>
              <a:pPr>
                <a:defRPr/>
              </a:pPr>
              <a:t>4/1/2026</a:t>
            </a:fld>
            <a:endParaRPr lang="en-US" dirty="0"/>
          </a:p>
        </p:txBody>
      </p:sp>
      <p:sp>
        <p:nvSpPr>
          <p:cNvPr id="5" name="Footer Placeholder 2">
            <a:extLst>
              <a:ext uri="{FF2B5EF4-FFF2-40B4-BE49-F238E27FC236}">
                <a16:creationId xmlns:a16="http://schemas.microsoft.com/office/drawing/2014/main" id="{84EC1833-8DFE-8E18-98AC-815A79DB98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F19D40FF-B845-5538-4143-F6B7A875C1AE}"/>
              </a:ext>
            </a:extLst>
          </p:cNvPr>
          <p:cNvSpPr>
            <a:spLocks noGrp="1"/>
          </p:cNvSpPr>
          <p:nvPr>
            <p:ph type="sldNum" sz="quarter" idx="12"/>
          </p:nvPr>
        </p:nvSpPr>
        <p:spPr/>
        <p:txBody>
          <a:bodyPr/>
          <a:lstStyle>
            <a:lvl1pPr>
              <a:defRPr/>
            </a:lvl1pPr>
          </a:lstStyle>
          <a:p>
            <a:fld id="{FAEE13CD-E7A3-44AF-B22F-A6DA85E8CED6}" type="slidenum">
              <a:rPr lang="en-US" altLang="en-US"/>
              <a:pPr/>
              <a:t>‹#›</a:t>
            </a:fld>
            <a:endParaRPr lang="en-US" altLang="en-US"/>
          </a:p>
        </p:txBody>
      </p:sp>
    </p:spTree>
    <p:extLst>
      <p:ext uri="{BB962C8B-B14F-4D97-AF65-F5344CB8AC3E}">
        <p14:creationId xmlns:p14="http://schemas.microsoft.com/office/powerpoint/2010/main" val="3065960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3CC57E3A-A0D4-82AD-0CD8-89FCE38E8DFA}"/>
              </a:ext>
            </a:extLst>
          </p:cNvPr>
          <p:cNvGrpSpPr>
            <a:grpSpLocks/>
          </p:cNvGrpSpPr>
          <p:nvPr/>
        </p:nvGrpSpPr>
        <p:grpSpPr bwMode="auto">
          <a:xfrm>
            <a:off x="1" y="609600"/>
            <a:ext cx="12212103" cy="1676400"/>
            <a:chOff x="0" y="2895600"/>
            <a:chExt cx="9161969" cy="1677035"/>
          </a:xfrm>
        </p:grpSpPr>
        <p:pic>
          <p:nvPicPr>
            <p:cNvPr id="6" name="Picture 8" descr="HD-ShadowLong.png">
              <a:extLst>
                <a:ext uri="{FF2B5EF4-FFF2-40B4-BE49-F238E27FC236}">
                  <a16:creationId xmlns:a16="http://schemas.microsoft.com/office/drawing/2014/main" id="{1903F0F0-E857-858E-6301-AE236879562B}"/>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5AB0075E-5B1A-570D-8C45-7902069F61E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5B0FC99-0BCB-2688-D2D0-EA0D661E3E50}"/>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88BE54F3-3C08-6EF8-9E98-06D997E77596}"/>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7" y="753227"/>
            <a:ext cx="9192984" cy="108094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4626" y="2336875"/>
            <a:ext cx="5217025"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1016" y="2336874"/>
            <a:ext cx="3727349"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1599CE2F-E55D-3E72-831C-8C6531CC8C7B}"/>
              </a:ext>
            </a:extLst>
          </p:cNvPr>
          <p:cNvSpPr>
            <a:spLocks noGrp="1"/>
          </p:cNvSpPr>
          <p:nvPr>
            <p:ph type="dt" sz="half" idx="10"/>
          </p:nvPr>
        </p:nvSpPr>
        <p:spPr/>
        <p:txBody>
          <a:bodyPr/>
          <a:lstStyle>
            <a:lvl1pPr>
              <a:defRPr/>
            </a:lvl1pPr>
          </a:lstStyle>
          <a:p>
            <a:pPr>
              <a:defRPr/>
            </a:pPr>
            <a:fld id="{48AFF8DD-18F5-4445-8E07-140828A3AAE9}" type="datetimeFigureOut">
              <a:rPr lang="en-US"/>
              <a:pPr>
                <a:defRPr/>
              </a:pPr>
              <a:t>4/1/2026</a:t>
            </a:fld>
            <a:endParaRPr lang="en-US" dirty="0"/>
          </a:p>
        </p:txBody>
      </p:sp>
      <p:sp>
        <p:nvSpPr>
          <p:cNvPr id="11" name="Footer Placeholder 5">
            <a:extLst>
              <a:ext uri="{FF2B5EF4-FFF2-40B4-BE49-F238E27FC236}">
                <a16:creationId xmlns:a16="http://schemas.microsoft.com/office/drawing/2014/main" id="{5308A124-A002-925A-7BD5-3861C29B7A82}"/>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43995BD1-EFBB-2BA7-31F9-FCA9D9296B72}"/>
              </a:ext>
            </a:extLst>
          </p:cNvPr>
          <p:cNvSpPr>
            <a:spLocks noGrp="1"/>
          </p:cNvSpPr>
          <p:nvPr>
            <p:ph type="sldNum" sz="quarter" idx="12"/>
          </p:nvPr>
        </p:nvSpPr>
        <p:spPr/>
        <p:txBody>
          <a:bodyPr/>
          <a:lstStyle>
            <a:lvl1pPr>
              <a:defRPr/>
            </a:lvl1pPr>
          </a:lstStyle>
          <a:p>
            <a:fld id="{590131C0-12C0-49E0-B7BF-9DB230834AD7}" type="slidenum">
              <a:rPr lang="en-US" altLang="en-US"/>
              <a:pPr/>
              <a:t>‹#›</a:t>
            </a:fld>
            <a:endParaRPr lang="en-US" altLang="en-US"/>
          </a:p>
        </p:txBody>
      </p:sp>
    </p:spTree>
    <p:extLst>
      <p:ext uri="{BB962C8B-B14F-4D97-AF65-F5344CB8AC3E}">
        <p14:creationId xmlns:p14="http://schemas.microsoft.com/office/powerpoint/2010/main" val="3536610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94A3F359-D06F-5DC7-5B8F-0818D16F122B}"/>
              </a:ext>
            </a:extLst>
          </p:cNvPr>
          <p:cNvGrpSpPr>
            <a:grpSpLocks/>
          </p:cNvGrpSpPr>
          <p:nvPr/>
        </p:nvGrpSpPr>
        <p:grpSpPr bwMode="auto">
          <a:xfrm>
            <a:off x="1" y="609600"/>
            <a:ext cx="12212103" cy="1676400"/>
            <a:chOff x="0" y="2895600"/>
            <a:chExt cx="9161969" cy="1677035"/>
          </a:xfrm>
        </p:grpSpPr>
        <p:pic>
          <p:nvPicPr>
            <p:cNvPr id="6" name="Picture 8" descr="HD-ShadowLong.png">
              <a:extLst>
                <a:ext uri="{FF2B5EF4-FFF2-40B4-BE49-F238E27FC236}">
                  <a16:creationId xmlns:a16="http://schemas.microsoft.com/office/drawing/2014/main" id="{761BCC46-32EF-79C4-3006-51145CA38B25}"/>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3AC76F71-64E8-F5E9-4D47-50721DD6F87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D3559CC-85FC-EAFE-A0B4-C6E37F591B8D}"/>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398D228E-09C7-ABFE-C9AE-06733EA45DAB}"/>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7" y="753228"/>
            <a:ext cx="9192984" cy="1080938"/>
          </a:xfrm>
        </p:spPr>
        <p:txBody>
          <a:bodyP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680056" y="2336874"/>
            <a:ext cx="5221596"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08667" y="2336875"/>
            <a:ext cx="3730344"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EE347B64-BE34-D713-0C00-608FDEC66838}"/>
              </a:ext>
            </a:extLst>
          </p:cNvPr>
          <p:cNvSpPr>
            <a:spLocks noGrp="1"/>
          </p:cNvSpPr>
          <p:nvPr>
            <p:ph type="dt" sz="half" idx="10"/>
          </p:nvPr>
        </p:nvSpPr>
        <p:spPr/>
        <p:txBody>
          <a:bodyPr/>
          <a:lstStyle>
            <a:lvl1pPr>
              <a:defRPr/>
            </a:lvl1pPr>
          </a:lstStyle>
          <a:p>
            <a:pPr>
              <a:defRPr/>
            </a:pPr>
            <a:fld id="{3EDB68EA-DF0B-48EC-ACE2-5827604E6F24}" type="datetimeFigureOut">
              <a:rPr lang="en-US"/>
              <a:pPr>
                <a:defRPr/>
              </a:pPr>
              <a:t>4/1/2026</a:t>
            </a:fld>
            <a:endParaRPr lang="en-US" dirty="0"/>
          </a:p>
        </p:txBody>
      </p:sp>
      <p:sp>
        <p:nvSpPr>
          <p:cNvPr id="11" name="Footer Placeholder 5">
            <a:extLst>
              <a:ext uri="{FF2B5EF4-FFF2-40B4-BE49-F238E27FC236}">
                <a16:creationId xmlns:a16="http://schemas.microsoft.com/office/drawing/2014/main" id="{468076EF-1963-8B71-10B9-02FB20F94DDE}"/>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46796F4F-27A3-FD31-6BD8-61A7053B972B}"/>
              </a:ext>
            </a:extLst>
          </p:cNvPr>
          <p:cNvSpPr>
            <a:spLocks noGrp="1"/>
          </p:cNvSpPr>
          <p:nvPr>
            <p:ph type="sldNum" sz="quarter" idx="12"/>
          </p:nvPr>
        </p:nvSpPr>
        <p:spPr/>
        <p:txBody>
          <a:bodyPr/>
          <a:lstStyle>
            <a:lvl1pPr>
              <a:defRPr/>
            </a:lvl1pPr>
          </a:lstStyle>
          <a:p>
            <a:fld id="{D55AD756-43F2-434B-9B7F-B47468E715B9}" type="slidenum">
              <a:rPr lang="en-US" altLang="en-US"/>
              <a:pPr/>
              <a:t>‹#›</a:t>
            </a:fld>
            <a:endParaRPr lang="en-US" altLang="en-US"/>
          </a:p>
        </p:txBody>
      </p:sp>
    </p:spTree>
    <p:extLst>
      <p:ext uri="{BB962C8B-B14F-4D97-AF65-F5344CB8AC3E}">
        <p14:creationId xmlns:p14="http://schemas.microsoft.com/office/powerpoint/2010/main" val="863491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98D0788D-EAF5-F3B7-FFC1-737D600A19A7}"/>
              </a:ext>
            </a:extLst>
          </p:cNvPr>
          <p:cNvGrpSpPr>
            <a:grpSpLocks/>
          </p:cNvGrpSpPr>
          <p:nvPr/>
        </p:nvGrpSpPr>
        <p:grpSpPr bwMode="auto">
          <a:xfrm>
            <a:off x="1" y="4572000"/>
            <a:ext cx="12212103" cy="1676400"/>
            <a:chOff x="0" y="2895600"/>
            <a:chExt cx="9161969" cy="1677035"/>
          </a:xfrm>
        </p:grpSpPr>
        <p:pic>
          <p:nvPicPr>
            <p:cNvPr id="6" name="Picture 8" descr="HD-ShadowLong.png">
              <a:extLst>
                <a:ext uri="{FF2B5EF4-FFF2-40B4-BE49-F238E27FC236}">
                  <a16:creationId xmlns:a16="http://schemas.microsoft.com/office/drawing/2014/main" id="{031FD678-FF83-B4BE-87AA-18903606E0C0}"/>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C1114F2D-1B99-9187-35A1-A34DEFD6415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7E8D133-1E46-7873-3A2B-FE9205B473F9}"/>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4C26DE22-7601-CB4F-4BD5-4C32420B9176}"/>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019" y="4711617"/>
            <a:ext cx="9190633"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08667" y="609599"/>
            <a:ext cx="9192984"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1016" y="5256099"/>
            <a:ext cx="9190635"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22AFFC67-75C8-7FF2-AB35-63D099A03BC8}"/>
              </a:ext>
            </a:extLst>
          </p:cNvPr>
          <p:cNvSpPr>
            <a:spLocks noGrp="1"/>
          </p:cNvSpPr>
          <p:nvPr>
            <p:ph type="dt" sz="half" idx="10"/>
          </p:nvPr>
        </p:nvSpPr>
        <p:spPr/>
        <p:txBody>
          <a:bodyPr/>
          <a:lstStyle>
            <a:lvl1pPr>
              <a:defRPr/>
            </a:lvl1pPr>
          </a:lstStyle>
          <a:p>
            <a:pPr>
              <a:defRPr/>
            </a:pPr>
            <a:fld id="{4D2DCE14-587C-465F-8787-E9B75888AA5E}" type="datetimeFigureOut">
              <a:rPr lang="en-US"/>
              <a:pPr>
                <a:defRPr/>
              </a:pPr>
              <a:t>4/1/2026</a:t>
            </a:fld>
            <a:endParaRPr lang="en-US" dirty="0"/>
          </a:p>
        </p:txBody>
      </p:sp>
      <p:sp>
        <p:nvSpPr>
          <p:cNvPr id="11" name="Footer Placeholder 5">
            <a:extLst>
              <a:ext uri="{FF2B5EF4-FFF2-40B4-BE49-F238E27FC236}">
                <a16:creationId xmlns:a16="http://schemas.microsoft.com/office/drawing/2014/main" id="{430DDECE-4932-5C1A-257C-3E40D8E47785}"/>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BCEB6C91-DAB7-A0A0-73B9-6D7FD4736EB2}"/>
              </a:ext>
            </a:extLst>
          </p:cNvPr>
          <p:cNvSpPr>
            <a:spLocks noGrp="1"/>
          </p:cNvSpPr>
          <p:nvPr>
            <p:ph type="sldNum" sz="quarter" idx="12"/>
          </p:nvPr>
        </p:nvSpPr>
        <p:spPr>
          <a:xfrm>
            <a:off x="10472656" y="4711701"/>
            <a:ext cx="1532068" cy="1090613"/>
          </a:xfrm>
        </p:spPr>
        <p:txBody>
          <a:bodyPr/>
          <a:lstStyle>
            <a:lvl1pPr>
              <a:defRPr/>
            </a:lvl1pPr>
          </a:lstStyle>
          <a:p>
            <a:fld id="{54878EAD-434D-4DC7-9E5B-B760603882DE}" type="slidenum">
              <a:rPr lang="en-US" altLang="en-US"/>
              <a:pPr/>
              <a:t>‹#›</a:t>
            </a:fld>
            <a:endParaRPr lang="en-US" altLang="en-US"/>
          </a:p>
        </p:txBody>
      </p:sp>
    </p:spTree>
    <p:extLst>
      <p:ext uri="{BB962C8B-B14F-4D97-AF65-F5344CB8AC3E}">
        <p14:creationId xmlns:p14="http://schemas.microsoft.com/office/powerpoint/2010/main" val="726699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D65CAA3C-CBDD-073E-8386-A74B09515F51}"/>
              </a:ext>
            </a:extLst>
          </p:cNvPr>
          <p:cNvGrpSpPr>
            <a:grpSpLocks/>
          </p:cNvGrpSpPr>
          <p:nvPr/>
        </p:nvGrpSpPr>
        <p:grpSpPr bwMode="auto">
          <a:xfrm>
            <a:off x="1" y="4572000"/>
            <a:ext cx="12212103" cy="1676400"/>
            <a:chOff x="0" y="2895600"/>
            <a:chExt cx="9161969" cy="1677035"/>
          </a:xfrm>
        </p:grpSpPr>
        <p:pic>
          <p:nvPicPr>
            <p:cNvPr id="5" name="Picture 8" descr="HD-ShadowLong.png">
              <a:extLst>
                <a:ext uri="{FF2B5EF4-FFF2-40B4-BE49-F238E27FC236}">
                  <a16:creationId xmlns:a16="http://schemas.microsoft.com/office/drawing/2014/main" id="{8DC65718-1C81-7179-63E1-0931A154E28F}"/>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C18D1C81-029C-F2CD-D1ED-833B0BBDB26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A392460-236B-6B45-3717-9FD8ABB39A48}"/>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9250481A-D58F-D390-2C91-2AFAB4105D23}"/>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98825" y="609597"/>
            <a:ext cx="9192984" cy="3592750"/>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667" y="4710340"/>
            <a:ext cx="9183143"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5FF5FA53-F27E-A345-A81D-FFEA03C58DA9}"/>
              </a:ext>
            </a:extLst>
          </p:cNvPr>
          <p:cNvSpPr>
            <a:spLocks noGrp="1"/>
          </p:cNvSpPr>
          <p:nvPr>
            <p:ph type="dt" sz="half" idx="10"/>
          </p:nvPr>
        </p:nvSpPr>
        <p:spPr/>
        <p:txBody>
          <a:bodyPr/>
          <a:lstStyle>
            <a:lvl1pPr>
              <a:defRPr/>
            </a:lvl1pPr>
          </a:lstStyle>
          <a:p>
            <a:pPr>
              <a:defRPr/>
            </a:pPr>
            <a:fld id="{30AEBC83-24D8-424E-8372-15AA37935231}" type="datetimeFigureOut">
              <a:rPr lang="en-US"/>
              <a:pPr>
                <a:defRPr/>
              </a:pPr>
              <a:t>4/1/2026</a:t>
            </a:fld>
            <a:endParaRPr lang="en-US" dirty="0"/>
          </a:p>
        </p:txBody>
      </p:sp>
      <p:sp>
        <p:nvSpPr>
          <p:cNvPr id="10" name="Footer Placeholder 5">
            <a:extLst>
              <a:ext uri="{FF2B5EF4-FFF2-40B4-BE49-F238E27FC236}">
                <a16:creationId xmlns:a16="http://schemas.microsoft.com/office/drawing/2014/main" id="{7E9B8B07-AAD5-C9FF-2032-9913BA524200}"/>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06A465D1-53B7-CE10-9039-BAD7FA27F074}"/>
              </a:ext>
            </a:extLst>
          </p:cNvPr>
          <p:cNvSpPr>
            <a:spLocks noGrp="1"/>
          </p:cNvSpPr>
          <p:nvPr>
            <p:ph type="sldNum" sz="quarter" idx="12"/>
          </p:nvPr>
        </p:nvSpPr>
        <p:spPr>
          <a:xfrm>
            <a:off x="10472656" y="4711701"/>
            <a:ext cx="1532068" cy="1090613"/>
          </a:xfrm>
        </p:spPr>
        <p:txBody>
          <a:bodyPr/>
          <a:lstStyle>
            <a:lvl1pPr>
              <a:defRPr/>
            </a:lvl1pPr>
          </a:lstStyle>
          <a:p>
            <a:fld id="{E969DE60-1520-413D-AD36-E206B58BEF65}" type="slidenum">
              <a:rPr lang="en-US" altLang="en-US"/>
              <a:pPr/>
              <a:t>‹#›</a:t>
            </a:fld>
            <a:endParaRPr lang="en-US" altLang="en-US"/>
          </a:p>
        </p:txBody>
      </p:sp>
    </p:spTree>
    <p:extLst>
      <p:ext uri="{BB962C8B-B14F-4D97-AF65-F5344CB8AC3E}">
        <p14:creationId xmlns:p14="http://schemas.microsoft.com/office/powerpoint/2010/main" val="1959578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4AB05CB4-D14C-53CF-7AE8-1BE7D579887E}"/>
              </a:ext>
            </a:extLst>
          </p:cNvPr>
          <p:cNvGrpSpPr>
            <a:grpSpLocks/>
          </p:cNvGrpSpPr>
          <p:nvPr/>
        </p:nvGrpSpPr>
        <p:grpSpPr bwMode="auto">
          <a:xfrm>
            <a:off x="1" y="4572000"/>
            <a:ext cx="12212103" cy="1676400"/>
            <a:chOff x="0" y="2895600"/>
            <a:chExt cx="9161969" cy="1677035"/>
          </a:xfrm>
        </p:grpSpPr>
        <p:pic>
          <p:nvPicPr>
            <p:cNvPr id="5" name="Picture 8" descr="HD-ShadowLong.png">
              <a:extLst>
                <a:ext uri="{FF2B5EF4-FFF2-40B4-BE49-F238E27FC236}">
                  <a16:creationId xmlns:a16="http://schemas.microsoft.com/office/drawing/2014/main" id="{6AAB5D2E-2CDD-2622-89E6-19B6618FB4B7}"/>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AB42A866-2B89-2BAC-1BF3-DD0C5AF4A0A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B137420-D0CD-A6B1-4A80-A30F672AA8F6}"/>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A7F5282E-93A5-E437-41D3-7CF2C11472C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9" name="TextBox 8">
            <a:extLst>
              <a:ext uri="{FF2B5EF4-FFF2-40B4-BE49-F238E27FC236}">
                <a16:creationId xmlns:a16="http://schemas.microsoft.com/office/drawing/2014/main" id="{25D33B6D-E6CA-704E-5F8D-22EF0479ABAD}"/>
              </a:ext>
            </a:extLst>
          </p:cNvPr>
          <p:cNvSpPr txBox="1"/>
          <p:nvPr/>
        </p:nvSpPr>
        <p:spPr>
          <a:xfrm>
            <a:off x="361856" y="747714"/>
            <a:ext cx="711015"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7200" dirty="0">
                <a:effectLst/>
                <a:latin typeface="+mn-lt"/>
              </a:rPr>
              <a:t>“</a:t>
            </a:r>
          </a:p>
        </p:txBody>
      </p:sp>
      <p:sp>
        <p:nvSpPr>
          <p:cNvPr id="10" name="TextBox 9">
            <a:extLst>
              <a:ext uri="{FF2B5EF4-FFF2-40B4-BE49-F238E27FC236}">
                <a16:creationId xmlns:a16="http://schemas.microsoft.com/office/drawing/2014/main" id="{06488BC4-F7A4-C007-8B2F-3AF31A67E8FF}"/>
              </a:ext>
            </a:extLst>
          </p:cNvPr>
          <p:cNvSpPr txBox="1"/>
          <p:nvPr/>
        </p:nvSpPr>
        <p:spPr>
          <a:xfrm>
            <a:off x="9287632" y="2998788"/>
            <a:ext cx="609441"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7200" dirty="0">
                <a:effectLst/>
                <a:latin typeface="+mn-lt"/>
              </a:rPr>
              <a:t>”</a:t>
            </a:r>
          </a:p>
        </p:txBody>
      </p:sp>
      <p:sp>
        <p:nvSpPr>
          <p:cNvPr id="2" name="Title 1"/>
          <p:cNvSpPr>
            <a:spLocks noGrp="1"/>
          </p:cNvSpPr>
          <p:nvPr>
            <p:ph type="title"/>
          </p:nvPr>
        </p:nvSpPr>
        <p:spPr>
          <a:xfrm>
            <a:off x="1023629" y="616984"/>
            <a:ext cx="8564632" cy="3036061"/>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18908" y="3660763"/>
            <a:ext cx="7981562"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08667" y="4710340"/>
            <a:ext cx="9202828"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4">
            <a:extLst>
              <a:ext uri="{FF2B5EF4-FFF2-40B4-BE49-F238E27FC236}">
                <a16:creationId xmlns:a16="http://schemas.microsoft.com/office/drawing/2014/main" id="{ACB6C308-50EE-43C2-7AAE-F98782D7A49A}"/>
              </a:ext>
            </a:extLst>
          </p:cNvPr>
          <p:cNvSpPr>
            <a:spLocks noGrp="1"/>
          </p:cNvSpPr>
          <p:nvPr>
            <p:ph type="dt" sz="half" idx="14"/>
          </p:nvPr>
        </p:nvSpPr>
        <p:spPr/>
        <p:txBody>
          <a:bodyPr/>
          <a:lstStyle>
            <a:lvl1pPr>
              <a:defRPr/>
            </a:lvl1pPr>
          </a:lstStyle>
          <a:p>
            <a:pPr>
              <a:defRPr/>
            </a:pPr>
            <a:fld id="{38579FEA-1480-404F-B507-0740C56172A8}" type="datetimeFigureOut">
              <a:rPr lang="en-US"/>
              <a:pPr>
                <a:defRPr/>
              </a:pPr>
              <a:t>4/1/2026</a:t>
            </a:fld>
            <a:endParaRPr lang="en-US" dirty="0"/>
          </a:p>
        </p:txBody>
      </p:sp>
      <p:sp>
        <p:nvSpPr>
          <p:cNvPr id="13" name="Footer Placeholder 5">
            <a:extLst>
              <a:ext uri="{FF2B5EF4-FFF2-40B4-BE49-F238E27FC236}">
                <a16:creationId xmlns:a16="http://schemas.microsoft.com/office/drawing/2014/main" id="{47603A52-D2AC-C8FA-8700-6C6659317D8F}"/>
              </a:ext>
            </a:extLst>
          </p:cNvPr>
          <p:cNvSpPr>
            <a:spLocks noGrp="1"/>
          </p:cNvSpPr>
          <p:nvPr>
            <p:ph type="ftr" sz="quarter" idx="15"/>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4878587E-E4A5-385B-8256-45B55C64E9C8}"/>
              </a:ext>
            </a:extLst>
          </p:cNvPr>
          <p:cNvSpPr>
            <a:spLocks noGrp="1"/>
          </p:cNvSpPr>
          <p:nvPr>
            <p:ph type="sldNum" sz="quarter" idx="16"/>
          </p:nvPr>
        </p:nvSpPr>
        <p:spPr>
          <a:xfrm>
            <a:off x="10472656" y="4710113"/>
            <a:ext cx="1532068" cy="1090612"/>
          </a:xfrm>
        </p:spPr>
        <p:txBody>
          <a:bodyPr/>
          <a:lstStyle>
            <a:lvl1pPr>
              <a:defRPr/>
            </a:lvl1pPr>
          </a:lstStyle>
          <a:p>
            <a:fld id="{701FE393-D1EA-40A7-AD31-70BD31542231}" type="slidenum">
              <a:rPr lang="en-US" altLang="en-US"/>
              <a:pPr/>
              <a:t>‹#›</a:t>
            </a:fld>
            <a:endParaRPr lang="en-US" altLang="en-US"/>
          </a:p>
        </p:txBody>
      </p:sp>
    </p:spTree>
    <p:extLst>
      <p:ext uri="{BB962C8B-B14F-4D97-AF65-F5344CB8AC3E}">
        <p14:creationId xmlns:p14="http://schemas.microsoft.com/office/powerpoint/2010/main" val="828191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A7B8B483-5DD6-AE0D-87EB-2AE42BD9E6C0}"/>
              </a:ext>
            </a:extLst>
          </p:cNvPr>
          <p:cNvGrpSpPr>
            <a:grpSpLocks/>
          </p:cNvGrpSpPr>
          <p:nvPr/>
        </p:nvGrpSpPr>
        <p:grpSpPr bwMode="auto">
          <a:xfrm>
            <a:off x="1" y="4572000"/>
            <a:ext cx="12212103" cy="1676400"/>
            <a:chOff x="0" y="2895600"/>
            <a:chExt cx="9161969" cy="1677035"/>
          </a:xfrm>
        </p:grpSpPr>
        <p:pic>
          <p:nvPicPr>
            <p:cNvPr id="5" name="Picture 8" descr="HD-ShadowLong.png">
              <a:extLst>
                <a:ext uri="{FF2B5EF4-FFF2-40B4-BE49-F238E27FC236}">
                  <a16:creationId xmlns:a16="http://schemas.microsoft.com/office/drawing/2014/main" id="{23C3CA9D-3BB1-6665-F0FC-E1F4952489AE}"/>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E2E04F71-8E00-62B9-0F87-0BC3BCE7A81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73F65A7-47AC-0344-FACA-9CA28231AF56}"/>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C7B3D803-9C0F-5B96-E795-DE6948288DB9}"/>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6" y="4710340"/>
            <a:ext cx="919298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667" y="5300150"/>
            <a:ext cx="9192984" cy="5119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9DAAE742-0886-E408-85AF-B6B83543CEF0}"/>
              </a:ext>
            </a:extLst>
          </p:cNvPr>
          <p:cNvSpPr>
            <a:spLocks noGrp="1"/>
          </p:cNvSpPr>
          <p:nvPr>
            <p:ph type="dt" sz="half" idx="10"/>
          </p:nvPr>
        </p:nvSpPr>
        <p:spPr/>
        <p:txBody>
          <a:bodyPr/>
          <a:lstStyle>
            <a:lvl1pPr>
              <a:defRPr/>
            </a:lvl1pPr>
          </a:lstStyle>
          <a:p>
            <a:pPr>
              <a:defRPr/>
            </a:pPr>
            <a:fld id="{8C73E702-500A-4013-A982-7A2E0652DC40}" type="datetimeFigureOut">
              <a:rPr lang="en-US"/>
              <a:pPr>
                <a:defRPr/>
              </a:pPr>
              <a:t>4/1/2026</a:t>
            </a:fld>
            <a:endParaRPr lang="en-US" dirty="0"/>
          </a:p>
        </p:txBody>
      </p:sp>
      <p:sp>
        <p:nvSpPr>
          <p:cNvPr id="10" name="Footer Placeholder 5">
            <a:extLst>
              <a:ext uri="{FF2B5EF4-FFF2-40B4-BE49-F238E27FC236}">
                <a16:creationId xmlns:a16="http://schemas.microsoft.com/office/drawing/2014/main" id="{37477F1D-1EA6-93BD-7D4B-133AABC81805}"/>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908F8406-EEEA-375F-ED57-7A00BB9F98A8}"/>
              </a:ext>
            </a:extLst>
          </p:cNvPr>
          <p:cNvSpPr>
            <a:spLocks noGrp="1"/>
          </p:cNvSpPr>
          <p:nvPr>
            <p:ph type="sldNum" sz="quarter" idx="12"/>
          </p:nvPr>
        </p:nvSpPr>
        <p:spPr>
          <a:xfrm>
            <a:off x="10472656" y="4710113"/>
            <a:ext cx="1532068" cy="1090612"/>
          </a:xfrm>
        </p:spPr>
        <p:txBody>
          <a:bodyPr/>
          <a:lstStyle>
            <a:lvl1pPr>
              <a:defRPr/>
            </a:lvl1pPr>
          </a:lstStyle>
          <a:p>
            <a:fld id="{F1C1244D-FBDE-4677-B096-0463D44B41A5}" type="slidenum">
              <a:rPr lang="en-US" altLang="en-US"/>
              <a:pPr/>
              <a:t>‹#›</a:t>
            </a:fld>
            <a:endParaRPr lang="en-US" altLang="en-US"/>
          </a:p>
        </p:txBody>
      </p:sp>
    </p:spTree>
    <p:extLst>
      <p:ext uri="{BB962C8B-B14F-4D97-AF65-F5344CB8AC3E}">
        <p14:creationId xmlns:p14="http://schemas.microsoft.com/office/powerpoint/2010/main" val="1908147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7978C2C8-4A00-9B27-C5F2-A8F5F14D4169}"/>
              </a:ext>
            </a:extLst>
          </p:cNvPr>
          <p:cNvGrpSpPr>
            <a:grpSpLocks/>
          </p:cNvGrpSpPr>
          <p:nvPr/>
        </p:nvGrpSpPr>
        <p:grpSpPr bwMode="auto">
          <a:xfrm>
            <a:off x="1" y="609600"/>
            <a:ext cx="12212103" cy="1676400"/>
            <a:chOff x="0" y="2895600"/>
            <a:chExt cx="9161969" cy="1677035"/>
          </a:xfrm>
        </p:grpSpPr>
        <p:pic>
          <p:nvPicPr>
            <p:cNvPr id="3" name="Picture 8" descr="HD-ShadowLong.png">
              <a:extLst>
                <a:ext uri="{FF2B5EF4-FFF2-40B4-BE49-F238E27FC236}">
                  <a16:creationId xmlns:a16="http://schemas.microsoft.com/office/drawing/2014/main" id="{B04A30BE-75A5-023B-0619-52C1178D4518}"/>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D266EEA6-DC98-584A-C041-6708BCBDCD4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A384DD3-F70E-19FF-599E-E9E2E244667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B63203C6-A974-E316-63EA-6CD3D1B46749}"/>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708667" y="753228"/>
            <a:ext cx="919298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709987" y="2329489"/>
            <a:ext cx="292531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719515" y="3015291"/>
            <a:ext cx="2925318"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836885" y="2336873"/>
            <a:ext cx="292531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838613" y="3007907"/>
            <a:ext cx="2925318"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966367" y="2336873"/>
            <a:ext cx="292531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976209" y="3007906"/>
            <a:ext cx="2925318"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9FF4D76B-D8DC-1B31-D525-C30DAC7285F1}"/>
              </a:ext>
            </a:extLst>
          </p:cNvPr>
          <p:cNvSpPr>
            <a:spLocks noGrp="1"/>
          </p:cNvSpPr>
          <p:nvPr>
            <p:ph type="dt" sz="half" idx="18"/>
          </p:nvPr>
        </p:nvSpPr>
        <p:spPr/>
        <p:txBody>
          <a:bodyPr/>
          <a:lstStyle>
            <a:lvl1pPr>
              <a:defRPr/>
            </a:lvl1pPr>
          </a:lstStyle>
          <a:p>
            <a:pPr>
              <a:defRPr/>
            </a:pPr>
            <a:fld id="{3AD6BB72-86F4-4CE6-8D63-4EDD3ED8FAEF}" type="datetimeFigureOut">
              <a:rPr lang="en-US"/>
              <a:pPr>
                <a:defRPr/>
              </a:pPr>
              <a:t>4/1/2026</a:t>
            </a:fld>
            <a:endParaRPr lang="en-US" dirty="0"/>
          </a:p>
        </p:txBody>
      </p:sp>
      <p:sp>
        <p:nvSpPr>
          <p:cNvPr id="14" name="Footer Placeholder 3">
            <a:extLst>
              <a:ext uri="{FF2B5EF4-FFF2-40B4-BE49-F238E27FC236}">
                <a16:creationId xmlns:a16="http://schemas.microsoft.com/office/drawing/2014/main" id="{B83233C2-A7E7-7244-4C7D-BF5A4B469A7C}"/>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4">
            <a:extLst>
              <a:ext uri="{FF2B5EF4-FFF2-40B4-BE49-F238E27FC236}">
                <a16:creationId xmlns:a16="http://schemas.microsoft.com/office/drawing/2014/main" id="{551BEC9C-5E12-5176-7D9C-980F5EB619E2}"/>
              </a:ext>
            </a:extLst>
          </p:cNvPr>
          <p:cNvSpPr>
            <a:spLocks noGrp="1"/>
          </p:cNvSpPr>
          <p:nvPr>
            <p:ph type="sldNum" sz="quarter" idx="20"/>
          </p:nvPr>
        </p:nvSpPr>
        <p:spPr/>
        <p:txBody>
          <a:bodyPr/>
          <a:lstStyle>
            <a:lvl1pPr>
              <a:defRPr/>
            </a:lvl1pPr>
          </a:lstStyle>
          <a:p>
            <a:fld id="{743669E0-68CF-4418-A8A7-2F4ACCBA269D}" type="slidenum">
              <a:rPr lang="en-US" altLang="en-US"/>
              <a:pPr/>
              <a:t>‹#›</a:t>
            </a:fld>
            <a:endParaRPr lang="en-US" altLang="en-US"/>
          </a:p>
        </p:txBody>
      </p:sp>
    </p:spTree>
    <p:extLst>
      <p:ext uri="{BB962C8B-B14F-4D97-AF65-F5344CB8AC3E}">
        <p14:creationId xmlns:p14="http://schemas.microsoft.com/office/powerpoint/2010/main" val="1226427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30563595-278E-8F49-ACD3-8CBC9D81A94A}"/>
              </a:ext>
            </a:extLst>
          </p:cNvPr>
          <p:cNvGrpSpPr>
            <a:grpSpLocks/>
          </p:cNvGrpSpPr>
          <p:nvPr/>
        </p:nvGrpSpPr>
        <p:grpSpPr bwMode="auto">
          <a:xfrm>
            <a:off x="1" y="609600"/>
            <a:ext cx="12212103" cy="1676400"/>
            <a:chOff x="0" y="2895600"/>
            <a:chExt cx="9161969" cy="1677035"/>
          </a:xfrm>
        </p:grpSpPr>
        <p:pic>
          <p:nvPicPr>
            <p:cNvPr id="3" name="Picture 8" descr="HD-ShadowLong.png">
              <a:extLst>
                <a:ext uri="{FF2B5EF4-FFF2-40B4-BE49-F238E27FC236}">
                  <a16:creationId xmlns:a16="http://schemas.microsoft.com/office/drawing/2014/main" id="{C5047419-1014-BD22-09EB-A135F6CCCAAC}"/>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04902D1C-7486-AFFF-CD59-DF5D8818D3E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A3378EF-8ABD-CCA3-181B-8AE542FE8A9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C574663-8A31-C5F7-9E52-AF55BFA7CBB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708667" y="753228"/>
            <a:ext cx="919298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09671" y="4297503"/>
            <a:ext cx="292224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09671" y="2336873"/>
            <a:ext cx="2922248"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709671" y="4873765"/>
            <a:ext cx="2922248"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826332" y="4297503"/>
            <a:ext cx="295265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826332" y="2336873"/>
            <a:ext cx="2952658"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824981" y="4873764"/>
            <a:ext cx="295656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972889" y="4297503"/>
            <a:ext cx="292501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972887" y="2336873"/>
            <a:ext cx="2925015"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6972763" y="4873762"/>
            <a:ext cx="292888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2">
            <a:extLst>
              <a:ext uri="{FF2B5EF4-FFF2-40B4-BE49-F238E27FC236}">
                <a16:creationId xmlns:a16="http://schemas.microsoft.com/office/drawing/2014/main" id="{9899FE8B-302B-692B-F394-1CEBB0EBB43F}"/>
              </a:ext>
            </a:extLst>
          </p:cNvPr>
          <p:cNvSpPr>
            <a:spLocks noGrp="1"/>
          </p:cNvSpPr>
          <p:nvPr>
            <p:ph type="dt" sz="half" idx="23"/>
          </p:nvPr>
        </p:nvSpPr>
        <p:spPr/>
        <p:txBody>
          <a:bodyPr/>
          <a:lstStyle>
            <a:lvl1pPr>
              <a:defRPr/>
            </a:lvl1pPr>
          </a:lstStyle>
          <a:p>
            <a:pPr>
              <a:defRPr/>
            </a:pPr>
            <a:fld id="{8A13F7A1-8A1E-4DF9-8BDD-59AB30DD3393}" type="datetimeFigureOut">
              <a:rPr lang="en-US"/>
              <a:pPr>
                <a:defRPr/>
              </a:pPr>
              <a:t>4/1/2026</a:t>
            </a:fld>
            <a:endParaRPr lang="en-US" dirty="0"/>
          </a:p>
        </p:txBody>
      </p:sp>
      <p:sp>
        <p:nvSpPr>
          <p:cNvPr id="8" name="Footer Placeholder 3">
            <a:extLst>
              <a:ext uri="{FF2B5EF4-FFF2-40B4-BE49-F238E27FC236}">
                <a16:creationId xmlns:a16="http://schemas.microsoft.com/office/drawing/2014/main" id="{1A2926F3-5BFD-3489-1797-B656A487E10B}"/>
              </a:ext>
            </a:extLst>
          </p:cNvPr>
          <p:cNvSpPr>
            <a:spLocks noGrp="1"/>
          </p:cNvSpPr>
          <p:nvPr>
            <p:ph type="ftr" sz="quarter" idx="24"/>
          </p:nvPr>
        </p:nvSpPr>
        <p:spPr/>
        <p:txBody>
          <a:bodyPr/>
          <a:lstStyle>
            <a:lvl1pPr>
              <a:defRPr/>
            </a:lvl1pPr>
          </a:lstStyle>
          <a:p>
            <a:pPr>
              <a:defRPr/>
            </a:pPr>
            <a:endParaRPr lang="en-US"/>
          </a:p>
        </p:txBody>
      </p:sp>
      <p:sp>
        <p:nvSpPr>
          <p:cNvPr id="9" name="Slide Number Placeholder 4">
            <a:extLst>
              <a:ext uri="{FF2B5EF4-FFF2-40B4-BE49-F238E27FC236}">
                <a16:creationId xmlns:a16="http://schemas.microsoft.com/office/drawing/2014/main" id="{09C0B254-E20C-95C9-DA62-AEE02D57DD82}"/>
              </a:ext>
            </a:extLst>
          </p:cNvPr>
          <p:cNvSpPr>
            <a:spLocks noGrp="1"/>
          </p:cNvSpPr>
          <p:nvPr>
            <p:ph type="sldNum" sz="quarter" idx="25"/>
          </p:nvPr>
        </p:nvSpPr>
        <p:spPr/>
        <p:txBody>
          <a:bodyPr/>
          <a:lstStyle>
            <a:lvl1pPr>
              <a:defRPr/>
            </a:lvl1pPr>
          </a:lstStyle>
          <a:p>
            <a:fld id="{63167E41-8DA4-47CB-BA4B-56C709AC6C97}" type="slidenum">
              <a:rPr lang="en-US" altLang="en-US"/>
              <a:pPr/>
              <a:t>‹#›</a:t>
            </a:fld>
            <a:endParaRPr lang="en-US" altLang="en-US"/>
          </a:p>
        </p:txBody>
      </p:sp>
    </p:spTree>
    <p:extLst>
      <p:ext uri="{BB962C8B-B14F-4D97-AF65-F5344CB8AC3E}">
        <p14:creationId xmlns:p14="http://schemas.microsoft.com/office/powerpoint/2010/main" val="414996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83E32D44-8722-D231-F471-59C5F79F729A}"/>
              </a:ext>
            </a:extLst>
          </p:cNvPr>
          <p:cNvGrpSpPr>
            <a:grpSpLocks/>
          </p:cNvGrpSpPr>
          <p:nvPr/>
        </p:nvGrpSpPr>
        <p:grpSpPr bwMode="auto">
          <a:xfrm>
            <a:off x="1" y="609600"/>
            <a:ext cx="12212103" cy="1676400"/>
            <a:chOff x="0" y="2895600"/>
            <a:chExt cx="9161969" cy="1677035"/>
          </a:xfrm>
        </p:grpSpPr>
        <p:pic>
          <p:nvPicPr>
            <p:cNvPr id="5" name="Picture 8" descr="HD-ShadowLong.png">
              <a:extLst>
                <a:ext uri="{FF2B5EF4-FFF2-40B4-BE49-F238E27FC236}">
                  <a16:creationId xmlns:a16="http://schemas.microsoft.com/office/drawing/2014/main" id="{9BCFF3BF-8694-8C3F-0E5D-01D812606EEE}"/>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1173B695-B648-05E3-6D2F-0B6BBF604E3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C8761E5-C034-3CCE-4305-360C6C4E53EE}"/>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8CE30751-FCE4-2D86-6BBA-8D5B19FB82B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7" y="753228"/>
            <a:ext cx="919298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ADCE733B-5716-57AF-8403-D02DA199E5BA}"/>
              </a:ext>
            </a:extLst>
          </p:cNvPr>
          <p:cNvSpPr>
            <a:spLocks noGrp="1"/>
          </p:cNvSpPr>
          <p:nvPr>
            <p:ph type="dt" sz="half" idx="10"/>
          </p:nvPr>
        </p:nvSpPr>
        <p:spPr/>
        <p:txBody>
          <a:bodyPr/>
          <a:lstStyle>
            <a:lvl1pPr>
              <a:defRPr/>
            </a:lvl1pPr>
          </a:lstStyle>
          <a:p>
            <a:pPr>
              <a:defRPr/>
            </a:pPr>
            <a:fld id="{255D28F8-857D-48CF-A72E-1F1426CE4D99}" type="datetimeFigureOut">
              <a:rPr lang="en-US"/>
              <a:pPr>
                <a:defRPr/>
              </a:pPr>
              <a:t>4/1/2026</a:t>
            </a:fld>
            <a:endParaRPr lang="en-US" dirty="0"/>
          </a:p>
        </p:txBody>
      </p:sp>
      <p:sp>
        <p:nvSpPr>
          <p:cNvPr id="10" name="Footer Placeholder 4">
            <a:extLst>
              <a:ext uri="{FF2B5EF4-FFF2-40B4-BE49-F238E27FC236}">
                <a16:creationId xmlns:a16="http://schemas.microsoft.com/office/drawing/2014/main" id="{707D2F29-270E-6306-122E-ABF4841A48FC}"/>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60FB694F-8DDF-A9B6-82B6-27B6D912BBF4}"/>
              </a:ext>
            </a:extLst>
          </p:cNvPr>
          <p:cNvSpPr>
            <a:spLocks noGrp="1"/>
          </p:cNvSpPr>
          <p:nvPr>
            <p:ph type="sldNum" sz="quarter" idx="12"/>
          </p:nvPr>
        </p:nvSpPr>
        <p:spPr/>
        <p:txBody>
          <a:bodyPr/>
          <a:lstStyle>
            <a:lvl1pPr>
              <a:defRPr/>
            </a:lvl1pPr>
          </a:lstStyle>
          <a:p>
            <a:fld id="{014CAF07-69C2-4CC5-9067-1D620A38387D}" type="slidenum">
              <a:rPr lang="en-US" altLang="en-US"/>
              <a:pPr/>
              <a:t>‹#›</a:t>
            </a:fld>
            <a:endParaRPr lang="en-US" altLang="en-US"/>
          </a:p>
        </p:txBody>
      </p:sp>
    </p:spTree>
    <p:extLst>
      <p:ext uri="{BB962C8B-B14F-4D97-AF65-F5344CB8AC3E}">
        <p14:creationId xmlns:p14="http://schemas.microsoft.com/office/powerpoint/2010/main" val="31836748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8791F10E-2BC1-5201-C9DC-E241D4C8EACE}"/>
              </a:ext>
            </a:extLst>
          </p:cNvPr>
          <p:cNvGrpSpPr>
            <a:grpSpLocks/>
          </p:cNvGrpSpPr>
          <p:nvPr/>
        </p:nvGrpSpPr>
        <p:grpSpPr bwMode="auto">
          <a:xfrm rot="5400000">
            <a:off x="7241248" y="2520395"/>
            <a:ext cx="6862763" cy="1821975"/>
            <a:chOff x="2281445" y="609600"/>
            <a:chExt cx="6862555" cy="1368199"/>
          </a:xfrm>
        </p:grpSpPr>
        <p:sp>
          <p:nvSpPr>
            <p:cNvPr id="5" name="Rectangle 4">
              <a:extLst>
                <a:ext uri="{FF2B5EF4-FFF2-40B4-BE49-F238E27FC236}">
                  <a16:creationId xmlns:a16="http://schemas.microsoft.com/office/drawing/2014/main" id="{E1793EEC-E60A-D0CC-FB39-06C83E25AFC3}"/>
                </a:ext>
              </a:extLst>
            </p:cNvPr>
            <p:cNvSpPr/>
            <p:nvPr/>
          </p:nvSpPr>
          <p:spPr>
            <a:xfrm>
              <a:off x="2281445" y="609600"/>
              <a:ext cx="528621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11D5DF38-FEA9-4417-2A77-99A3DD4B23A3}"/>
                </a:ext>
              </a:extLst>
            </p:cNvPr>
            <p:cNvSpPr/>
            <p:nvPr/>
          </p:nvSpPr>
          <p:spPr>
            <a:xfrm>
              <a:off x="7710530" y="609600"/>
              <a:ext cx="1433470"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9950472" y="609597"/>
            <a:ext cx="1425765"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145" y="609599"/>
            <a:ext cx="8766195"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177373EA-5362-9CFE-549F-864C41633492}"/>
              </a:ext>
            </a:extLst>
          </p:cNvPr>
          <p:cNvSpPr>
            <a:spLocks noGrp="1"/>
          </p:cNvSpPr>
          <p:nvPr>
            <p:ph type="dt" sz="half" idx="10"/>
          </p:nvPr>
        </p:nvSpPr>
        <p:spPr>
          <a:xfrm>
            <a:off x="6703854" y="5935664"/>
            <a:ext cx="2742486" cy="365125"/>
          </a:xfrm>
        </p:spPr>
        <p:txBody>
          <a:bodyPr/>
          <a:lstStyle>
            <a:lvl1pPr>
              <a:defRPr/>
            </a:lvl1pPr>
          </a:lstStyle>
          <a:p>
            <a:pPr>
              <a:defRPr/>
            </a:pPr>
            <a:fld id="{D7CDF307-F2B9-49BF-BC35-83D6433EDE8E}" type="datetimeFigureOut">
              <a:rPr lang="en-US"/>
              <a:pPr>
                <a:defRPr/>
              </a:pPr>
              <a:t>4/1/2026</a:t>
            </a:fld>
            <a:endParaRPr lang="en-US" dirty="0"/>
          </a:p>
        </p:txBody>
      </p:sp>
      <p:sp>
        <p:nvSpPr>
          <p:cNvPr id="8" name="Footer Placeholder 4">
            <a:extLst>
              <a:ext uri="{FF2B5EF4-FFF2-40B4-BE49-F238E27FC236}">
                <a16:creationId xmlns:a16="http://schemas.microsoft.com/office/drawing/2014/main" id="{23973852-B7BF-F6CD-CA76-6AB04BB2FE6A}"/>
              </a:ext>
            </a:extLst>
          </p:cNvPr>
          <p:cNvSpPr>
            <a:spLocks noGrp="1"/>
          </p:cNvSpPr>
          <p:nvPr>
            <p:ph type="ftr" sz="quarter" idx="11"/>
          </p:nvPr>
        </p:nvSpPr>
        <p:spPr>
          <a:xfrm>
            <a:off x="679274" y="5935664"/>
            <a:ext cx="6024580"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47F9DA7-07C3-F56A-D8CE-8D1BC9A9B0C0}"/>
              </a:ext>
            </a:extLst>
          </p:cNvPr>
          <p:cNvSpPr>
            <a:spLocks noGrp="1"/>
          </p:cNvSpPr>
          <p:nvPr>
            <p:ph type="sldNum" sz="quarter" idx="12"/>
          </p:nvPr>
        </p:nvSpPr>
        <p:spPr>
          <a:xfrm>
            <a:off x="9905537" y="5432426"/>
            <a:ext cx="1532068" cy="1273175"/>
          </a:xfrm>
        </p:spPr>
        <p:txBody>
          <a:bodyPr anchor="t"/>
          <a:lstStyle>
            <a:lvl1pPr algn="ctr">
              <a:defRPr/>
            </a:lvl1pPr>
          </a:lstStyle>
          <a:p>
            <a:fld id="{095198DD-12BF-482D-BA30-F89810EAF9AA}" type="slidenum">
              <a:rPr lang="en-US" altLang="en-US"/>
              <a:pPr/>
              <a:t>‹#›</a:t>
            </a:fld>
            <a:endParaRPr lang="en-US" altLang="en-US"/>
          </a:p>
        </p:txBody>
      </p:sp>
    </p:spTree>
    <p:extLst>
      <p:ext uri="{BB962C8B-B14F-4D97-AF65-F5344CB8AC3E}">
        <p14:creationId xmlns:p14="http://schemas.microsoft.com/office/powerpoint/2010/main" val="35542690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9B095FB6-77E1-0BAB-6DA6-76924EAF2688}"/>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E3A9A9C3-62B8-445C-713D-1B5B6B1FB244}"/>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296E22A9-AE59-60AB-592B-86D780EB42B4}"/>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F86DDABB-337E-C7F2-D4FC-1F29A8D13448}"/>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5273351B-A09F-CF08-235A-0FEB9F84E0EC}"/>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F398324B-8A67-6602-DB9F-D723C583C3EA}"/>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E5883AD2-59A6-BABA-8BC6-0FB005FA7C22}"/>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631515C1-97F8-FAD1-5B32-7390722913EA}"/>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23CCD698-CBA5-767B-B08A-0B5BA083F0FE}"/>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58B29350-017C-4BA8-0061-ADCC78C519C2}"/>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402C378A-CE03-6511-99B5-AD9B347E3D01}"/>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D1052A0B-0F0C-49EE-92DC-D7156509B518}"/>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8343462C-FA7E-9914-0A7C-2EA26002E28E}"/>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A4FA5957-99E2-3036-1212-C28BED9BA7D7}"/>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9D159353-0AF6-EFE0-1CA6-7AED5B465AE2}"/>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C3F74D4E-80D7-0F17-9580-6A126CEE80C7}"/>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4A3005C4-0B13-40D7-0CFC-8BA35A7CF0D6}"/>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E54B07E4-B6BD-DA0A-4C44-82C6227AE59D}"/>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187C7170-E9AA-F867-A44A-A96ADE977047}"/>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4E883896-DD05-537A-6250-80E91CC0101D}"/>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AC3C964C-D3FE-76A9-CF57-6E149E776FA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E819CD36-C76D-73BD-4377-5707696432D6}"/>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447AD8C7-83DD-3B47-4EEC-16274B23C657}"/>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586BDCD1-CC34-A0B8-4876-88A92AB77FF3}"/>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80181035-985F-3599-FA92-E05C73609795}"/>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775E6A9D-81B8-D5A2-A6C8-D44A599556FF}"/>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F72FE5A9-61F4-92A5-B744-0EDD57B1DA16}"/>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C63C7E43-35E5-DA5A-D4FD-6BDE769FBB47}"/>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6D7846E5-A1CF-2231-BAB2-E6D544B4EF4F}"/>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8CD67641-2F5B-D94D-132B-9E8EBCD8C5F6}"/>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F3A8F2A5-4B53-BE7E-2A9A-E453DF8C5F24}"/>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6005AF2B-23A9-F134-01CB-32ADDF1BEA6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AD7F7668-54F6-E079-0E3E-01C9C302AF91}"/>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F770DCEC-8270-A78C-114B-139DDF743393}"/>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C2B15AFB-BE69-1229-7BC6-601B2676526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BFBF4167-04CD-0987-C291-94BA84C3F5A2}"/>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0C831918-79B8-053E-782A-A54680562010}"/>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4C5701DF-796B-91A7-D97E-76CD31647966}"/>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FC53769D-3223-291C-B1E2-85777C4F6487}"/>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303119A4-8C48-5438-C94D-97FD8DA6C736}"/>
              </a:ext>
            </a:extLst>
          </p:cNvPr>
          <p:cNvSpPr>
            <a:spLocks noGrp="1" noChangeArrowheads="1"/>
          </p:cNvSpPr>
          <p:nvPr>
            <p:ph type="sldNum" sz="quarter" idx="4"/>
          </p:nvPr>
        </p:nvSpPr>
        <p:spPr/>
        <p:txBody>
          <a:bodyPr/>
          <a:lstStyle>
            <a:lvl1pPr>
              <a:defRPr/>
            </a:lvl1pPr>
          </a:lstStyle>
          <a:p>
            <a:fld id="{F9F175F0-9D5B-46A9-AC38-00D35DBA05EE}" type="slidenum">
              <a:rPr lang="en-US" altLang="en-US"/>
              <a:pPr/>
              <a:t>‹#›</a:t>
            </a:fld>
            <a:endParaRPr lang="en-US" altLang="en-US"/>
          </a:p>
        </p:txBody>
      </p:sp>
    </p:spTree>
    <p:extLst>
      <p:ext uri="{BB962C8B-B14F-4D97-AF65-F5344CB8AC3E}">
        <p14:creationId xmlns:p14="http://schemas.microsoft.com/office/powerpoint/2010/main" val="18556529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7072-6ED3-A06A-56A4-7EF1A665EF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D92F39-A693-76E7-AB6D-C47D04E01C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08ACC-B3EF-4690-D3C0-4BE169C808B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8E39478-3618-A9AE-4CF7-82560086E8C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85003C2-ED2D-9124-9AD3-3E4E4FB03F58}"/>
              </a:ext>
            </a:extLst>
          </p:cNvPr>
          <p:cNvSpPr>
            <a:spLocks noGrp="1"/>
          </p:cNvSpPr>
          <p:nvPr>
            <p:ph type="sldNum" sz="quarter" idx="12"/>
          </p:nvPr>
        </p:nvSpPr>
        <p:spPr/>
        <p:txBody>
          <a:bodyPr/>
          <a:lstStyle>
            <a:lvl1pPr>
              <a:defRPr/>
            </a:lvl1pPr>
          </a:lstStyle>
          <a:p>
            <a:fld id="{1A99BF5C-8843-4DB9-94A6-D37CC1BC8C1F}" type="slidenum">
              <a:rPr lang="en-US" altLang="en-US"/>
              <a:pPr/>
              <a:t>‹#›</a:t>
            </a:fld>
            <a:endParaRPr lang="en-US" altLang="en-US"/>
          </a:p>
        </p:txBody>
      </p:sp>
    </p:spTree>
    <p:extLst>
      <p:ext uri="{BB962C8B-B14F-4D97-AF65-F5344CB8AC3E}">
        <p14:creationId xmlns:p14="http://schemas.microsoft.com/office/powerpoint/2010/main" val="2218119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BBD1-48B2-8622-6390-EBC19390E41D}"/>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59EC93-E8A5-1FFC-06ED-44A9DA924E11}"/>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98D5467-5E07-5556-9105-CB5145D6A69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DF3BBE5-AB4C-53B3-E7F1-DA37FA3DC14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B0316EF-EBEE-9BA8-DA45-BE240A46C19D}"/>
              </a:ext>
            </a:extLst>
          </p:cNvPr>
          <p:cNvSpPr>
            <a:spLocks noGrp="1"/>
          </p:cNvSpPr>
          <p:nvPr>
            <p:ph type="sldNum" sz="quarter" idx="12"/>
          </p:nvPr>
        </p:nvSpPr>
        <p:spPr/>
        <p:txBody>
          <a:bodyPr/>
          <a:lstStyle>
            <a:lvl1pPr>
              <a:defRPr/>
            </a:lvl1pPr>
          </a:lstStyle>
          <a:p>
            <a:fld id="{274C538F-B2DE-4614-9EB4-95F818E1FD63}" type="slidenum">
              <a:rPr lang="en-US" altLang="en-US"/>
              <a:pPr/>
              <a:t>‹#›</a:t>
            </a:fld>
            <a:endParaRPr lang="en-US" altLang="en-US"/>
          </a:p>
        </p:txBody>
      </p:sp>
    </p:spTree>
    <p:extLst>
      <p:ext uri="{BB962C8B-B14F-4D97-AF65-F5344CB8AC3E}">
        <p14:creationId xmlns:p14="http://schemas.microsoft.com/office/powerpoint/2010/main" val="599751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688F-A540-885C-141C-2597642C9F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9A8CA5-4FDC-60C3-B377-3B426B4203F4}"/>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2EBCF7-DEFA-C6F0-FFA2-3BCBB4CACD5A}"/>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BF23D-815D-54B1-B631-9CD7975BAC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8638D64-3563-0E86-2356-2C0953B2616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FC87376-2FE3-B479-EF07-2C9DA89C6B7E}"/>
              </a:ext>
            </a:extLst>
          </p:cNvPr>
          <p:cNvSpPr>
            <a:spLocks noGrp="1"/>
          </p:cNvSpPr>
          <p:nvPr>
            <p:ph type="sldNum" sz="quarter" idx="12"/>
          </p:nvPr>
        </p:nvSpPr>
        <p:spPr/>
        <p:txBody>
          <a:bodyPr/>
          <a:lstStyle>
            <a:lvl1pPr>
              <a:defRPr/>
            </a:lvl1pPr>
          </a:lstStyle>
          <a:p>
            <a:fld id="{2C987D46-DD0B-4060-A878-D7130F1B6362}" type="slidenum">
              <a:rPr lang="en-US" altLang="en-US"/>
              <a:pPr/>
              <a:t>‹#›</a:t>
            </a:fld>
            <a:endParaRPr lang="en-US" altLang="en-US"/>
          </a:p>
        </p:txBody>
      </p:sp>
    </p:spTree>
    <p:extLst>
      <p:ext uri="{BB962C8B-B14F-4D97-AF65-F5344CB8AC3E}">
        <p14:creationId xmlns:p14="http://schemas.microsoft.com/office/powerpoint/2010/main" val="2419708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9C63D-D010-7A7C-B2FC-48879B051DF8}"/>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3726A-7238-3169-484B-433B5F2289F8}"/>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9A304-264D-47A4-988E-6DBF2F74DBEA}"/>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762C92-96A5-A8CB-B7E1-AECAA471694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CF4697-4AD1-361F-D697-80E72C4068D1}"/>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7814AF-0134-0D46-165F-6B9CAD83958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2EC5439-7CF4-FFFB-AC13-2BC9AC64F95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A6BB59A-13D8-2C57-7270-2D831A6F8CAC}"/>
              </a:ext>
            </a:extLst>
          </p:cNvPr>
          <p:cNvSpPr>
            <a:spLocks noGrp="1"/>
          </p:cNvSpPr>
          <p:nvPr>
            <p:ph type="sldNum" sz="quarter" idx="12"/>
          </p:nvPr>
        </p:nvSpPr>
        <p:spPr/>
        <p:txBody>
          <a:bodyPr/>
          <a:lstStyle>
            <a:lvl1pPr>
              <a:defRPr/>
            </a:lvl1pPr>
          </a:lstStyle>
          <a:p>
            <a:fld id="{559E2FB4-9869-40BE-B90D-312B9D62D58B}" type="slidenum">
              <a:rPr lang="en-US" altLang="en-US"/>
              <a:pPr/>
              <a:t>‹#›</a:t>
            </a:fld>
            <a:endParaRPr lang="en-US" altLang="en-US"/>
          </a:p>
        </p:txBody>
      </p:sp>
    </p:spTree>
    <p:extLst>
      <p:ext uri="{BB962C8B-B14F-4D97-AF65-F5344CB8AC3E}">
        <p14:creationId xmlns:p14="http://schemas.microsoft.com/office/powerpoint/2010/main" val="31993789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5B51-359D-967C-0471-DEDE58BBE6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374753-4318-62D8-763B-8F401E86723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F0ED2CB-2964-CB3C-8E07-A1895F0A9D3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495CDE6-F48C-6F9F-59D3-7B38CA75A090}"/>
              </a:ext>
            </a:extLst>
          </p:cNvPr>
          <p:cNvSpPr>
            <a:spLocks noGrp="1"/>
          </p:cNvSpPr>
          <p:nvPr>
            <p:ph type="sldNum" sz="quarter" idx="12"/>
          </p:nvPr>
        </p:nvSpPr>
        <p:spPr/>
        <p:txBody>
          <a:bodyPr/>
          <a:lstStyle>
            <a:lvl1pPr>
              <a:defRPr/>
            </a:lvl1pPr>
          </a:lstStyle>
          <a:p>
            <a:fld id="{82829BAC-BA2A-402A-8913-2DE7EACA5588}" type="slidenum">
              <a:rPr lang="en-US" altLang="en-US"/>
              <a:pPr/>
              <a:t>‹#›</a:t>
            </a:fld>
            <a:endParaRPr lang="en-US" altLang="en-US"/>
          </a:p>
        </p:txBody>
      </p:sp>
    </p:spTree>
    <p:extLst>
      <p:ext uri="{BB962C8B-B14F-4D97-AF65-F5344CB8AC3E}">
        <p14:creationId xmlns:p14="http://schemas.microsoft.com/office/powerpoint/2010/main" val="1029747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B60E47-E82E-7465-A264-3A5ADCE0DF4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4305C51-7D37-EC11-8CBD-3458B1A5284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F733322-F063-E9AE-9A20-678D7C81BA25}"/>
              </a:ext>
            </a:extLst>
          </p:cNvPr>
          <p:cNvSpPr>
            <a:spLocks noGrp="1"/>
          </p:cNvSpPr>
          <p:nvPr>
            <p:ph type="sldNum" sz="quarter" idx="12"/>
          </p:nvPr>
        </p:nvSpPr>
        <p:spPr/>
        <p:txBody>
          <a:bodyPr/>
          <a:lstStyle>
            <a:lvl1pPr>
              <a:defRPr/>
            </a:lvl1pPr>
          </a:lstStyle>
          <a:p>
            <a:fld id="{1034D024-DF66-407E-9494-13EC89589C20}" type="slidenum">
              <a:rPr lang="en-US" altLang="en-US"/>
              <a:pPr/>
              <a:t>‹#›</a:t>
            </a:fld>
            <a:endParaRPr lang="en-US" altLang="en-US"/>
          </a:p>
        </p:txBody>
      </p:sp>
    </p:spTree>
    <p:extLst>
      <p:ext uri="{BB962C8B-B14F-4D97-AF65-F5344CB8AC3E}">
        <p14:creationId xmlns:p14="http://schemas.microsoft.com/office/powerpoint/2010/main" val="2181931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F743-796C-56C0-8385-B1B9A02DDC6E}"/>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53AC5A-B7D9-6ED2-3094-B62CF2E02ADC}"/>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F60B52-9E2F-DE64-A7BC-A7556B8D66CA}"/>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132357-2B16-C26E-C893-2ED7EA54576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16C836B-637B-A4BD-714D-AE5B991FCAD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C7CB0DE-E15C-1927-B717-2C0CE41948F4}"/>
              </a:ext>
            </a:extLst>
          </p:cNvPr>
          <p:cNvSpPr>
            <a:spLocks noGrp="1"/>
          </p:cNvSpPr>
          <p:nvPr>
            <p:ph type="sldNum" sz="quarter" idx="12"/>
          </p:nvPr>
        </p:nvSpPr>
        <p:spPr/>
        <p:txBody>
          <a:bodyPr/>
          <a:lstStyle>
            <a:lvl1pPr>
              <a:defRPr/>
            </a:lvl1pPr>
          </a:lstStyle>
          <a:p>
            <a:fld id="{8FE959A2-1A33-439C-B326-56ADC53F4314}" type="slidenum">
              <a:rPr lang="en-US" altLang="en-US"/>
              <a:pPr/>
              <a:t>‹#›</a:t>
            </a:fld>
            <a:endParaRPr lang="en-US" altLang="en-US"/>
          </a:p>
        </p:txBody>
      </p:sp>
    </p:spTree>
    <p:extLst>
      <p:ext uri="{BB962C8B-B14F-4D97-AF65-F5344CB8AC3E}">
        <p14:creationId xmlns:p14="http://schemas.microsoft.com/office/powerpoint/2010/main" val="712816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A680C-7E90-B47E-56E4-6FD27B0720EB}"/>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C6F51A-5663-A5DB-DAC3-683EBEFABAEF}"/>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BB11D5-7719-B4B0-B61A-CF467AEE53A9}"/>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9370F-E5CD-C22A-92F1-9C84EF0C3D4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FEE2DB-D6A7-3545-B4F8-E05C3C8E6FB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3954A8F-1D98-3939-D207-5B4DE94E427C}"/>
              </a:ext>
            </a:extLst>
          </p:cNvPr>
          <p:cNvSpPr>
            <a:spLocks noGrp="1"/>
          </p:cNvSpPr>
          <p:nvPr>
            <p:ph type="sldNum" sz="quarter" idx="12"/>
          </p:nvPr>
        </p:nvSpPr>
        <p:spPr/>
        <p:txBody>
          <a:bodyPr/>
          <a:lstStyle>
            <a:lvl1pPr>
              <a:defRPr/>
            </a:lvl1pPr>
          </a:lstStyle>
          <a:p>
            <a:fld id="{23E70572-ED22-4DE0-92D6-80A73EF8FE01}" type="slidenum">
              <a:rPr lang="en-US" altLang="en-US"/>
              <a:pPr/>
              <a:t>‹#›</a:t>
            </a:fld>
            <a:endParaRPr lang="en-US" altLang="en-US"/>
          </a:p>
        </p:txBody>
      </p:sp>
    </p:spTree>
    <p:extLst>
      <p:ext uri="{BB962C8B-B14F-4D97-AF65-F5344CB8AC3E}">
        <p14:creationId xmlns:p14="http://schemas.microsoft.com/office/powerpoint/2010/main" val="2702775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FB00-480A-CF69-2763-47AE2E4F99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EBEC9A-FF1B-E3FD-F17D-AAB5F305AD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D5877-7A84-232A-07AD-917CBAA71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DE2B4B-0D0B-E179-E569-33386784EB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63C9F3-381F-9460-2184-61D64B1A7A85}"/>
              </a:ext>
            </a:extLst>
          </p:cNvPr>
          <p:cNvSpPr>
            <a:spLocks noGrp="1"/>
          </p:cNvSpPr>
          <p:nvPr>
            <p:ph type="sldNum" sz="quarter" idx="12"/>
          </p:nvPr>
        </p:nvSpPr>
        <p:spPr/>
        <p:txBody>
          <a:bodyPr/>
          <a:lstStyle>
            <a:lvl1pPr>
              <a:defRPr/>
            </a:lvl1pPr>
          </a:lstStyle>
          <a:p>
            <a:fld id="{1292EAE8-06F2-47E1-8A5B-760833B5A481}" type="slidenum">
              <a:rPr lang="en-US" altLang="en-US"/>
              <a:pPr/>
              <a:t>‹#›</a:t>
            </a:fld>
            <a:endParaRPr lang="en-US" altLang="en-US"/>
          </a:p>
        </p:txBody>
      </p:sp>
    </p:spTree>
    <p:extLst>
      <p:ext uri="{BB962C8B-B14F-4D97-AF65-F5344CB8AC3E}">
        <p14:creationId xmlns:p14="http://schemas.microsoft.com/office/powerpoint/2010/main" val="4149407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DAEB1A-CDB8-9D68-F1E2-50DAB5E85272}"/>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197543-E3D1-AC8E-842B-787865A04F10}"/>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ED13F-F29D-FC53-B12B-783CB612A4C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A975109-2420-9B15-117C-1E7B766D4E3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3CDDE11-1DD9-5DC6-AFE9-EC227E2CB66C}"/>
              </a:ext>
            </a:extLst>
          </p:cNvPr>
          <p:cNvSpPr>
            <a:spLocks noGrp="1"/>
          </p:cNvSpPr>
          <p:nvPr>
            <p:ph type="sldNum" sz="quarter" idx="12"/>
          </p:nvPr>
        </p:nvSpPr>
        <p:spPr/>
        <p:txBody>
          <a:bodyPr/>
          <a:lstStyle>
            <a:lvl1pPr>
              <a:defRPr/>
            </a:lvl1pPr>
          </a:lstStyle>
          <a:p>
            <a:fld id="{C92633F6-8B58-42F3-BA05-03EB0BAED811}" type="slidenum">
              <a:rPr lang="en-US" altLang="en-US"/>
              <a:pPr/>
              <a:t>‹#›</a:t>
            </a:fld>
            <a:endParaRPr lang="en-US" altLang="en-US"/>
          </a:p>
        </p:txBody>
      </p:sp>
    </p:spTree>
    <p:extLst>
      <p:ext uri="{BB962C8B-B14F-4D97-AF65-F5344CB8AC3E}">
        <p14:creationId xmlns:p14="http://schemas.microsoft.com/office/powerpoint/2010/main" val="27185843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1065-2311-5B4C-944F-4DD1AA54187C}"/>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1DBF5A-87D7-7923-8D77-D1E5C52733CB}"/>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691748-99C6-C960-BA0C-5534B34BA4DE}"/>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D5541D-ADAC-3246-9DA8-FCA18EA9398B}"/>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570BE2-5581-6C78-B639-A5A10BB3D487}"/>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9163869-5A83-FFF6-4EBE-05B68C2FE0BD}"/>
              </a:ext>
            </a:extLst>
          </p:cNvPr>
          <p:cNvSpPr>
            <a:spLocks noGrp="1"/>
          </p:cNvSpPr>
          <p:nvPr>
            <p:ph type="sldNum" sz="quarter" idx="12"/>
          </p:nvPr>
        </p:nvSpPr>
        <p:spPr>
          <a:xfrm>
            <a:off x="8735325" y="6278563"/>
            <a:ext cx="2844059" cy="457200"/>
          </a:xfrm>
        </p:spPr>
        <p:txBody>
          <a:bodyPr/>
          <a:lstStyle>
            <a:lvl1pPr>
              <a:defRPr/>
            </a:lvl1pPr>
          </a:lstStyle>
          <a:p>
            <a:fld id="{48F2EF35-7C5D-4A4C-85CF-370848E5AB7C}" type="slidenum">
              <a:rPr lang="en-US" altLang="en-US"/>
              <a:pPr/>
              <a:t>‹#›</a:t>
            </a:fld>
            <a:endParaRPr lang="en-US" altLang="en-US"/>
          </a:p>
        </p:txBody>
      </p:sp>
    </p:spTree>
    <p:extLst>
      <p:ext uri="{BB962C8B-B14F-4D97-AF65-F5344CB8AC3E}">
        <p14:creationId xmlns:p14="http://schemas.microsoft.com/office/powerpoint/2010/main" val="14030343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4FCE-2863-907A-B3F8-5DDAEB233426}"/>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02C9BEF-C567-CAE4-F887-91392A153F88}"/>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9C3C38-ED69-BC7B-1A88-10EC604AFE14}"/>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64C0E5-C21D-AADC-E6FB-786FBBCCC770}"/>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0DFCB7C-E843-9D82-A8B0-8028261EC94D}"/>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80BE9ED-3C61-12CA-EBC5-84A219AC0F3B}"/>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86B10505-9479-A49C-7590-F5C3400AC2EA}"/>
              </a:ext>
            </a:extLst>
          </p:cNvPr>
          <p:cNvSpPr>
            <a:spLocks noGrp="1"/>
          </p:cNvSpPr>
          <p:nvPr>
            <p:ph type="sldNum" sz="quarter" idx="12"/>
          </p:nvPr>
        </p:nvSpPr>
        <p:spPr>
          <a:xfrm>
            <a:off x="8735325" y="6278563"/>
            <a:ext cx="2844059" cy="457200"/>
          </a:xfrm>
        </p:spPr>
        <p:txBody>
          <a:bodyPr/>
          <a:lstStyle>
            <a:lvl1pPr>
              <a:defRPr/>
            </a:lvl1pPr>
          </a:lstStyle>
          <a:p>
            <a:fld id="{32F82356-9B92-46D8-872B-185DC49A30AD}" type="slidenum">
              <a:rPr lang="en-US" altLang="en-US"/>
              <a:pPr/>
              <a:t>‹#›</a:t>
            </a:fld>
            <a:endParaRPr lang="en-US" altLang="en-US"/>
          </a:p>
        </p:txBody>
      </p:sp>
    </p:spTree>
    <p:extLst>
      <p:ext uri="{BB962C8B-B14F-4D97-AF65-F5344CB8AC3E}">
        <p14:creationId xmlns:p14="http://schemas.microsoft.com/office/powerpoint/2010/main" val="22330944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CA73-4E6C-3B10-1CC0-4D1663931048}"/>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3570CB6-4A02-70D8-987D-7BE908D1AC06}"/>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87512-988B-CEFF-04B5-45B636C180CF}"/>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477774-50F5-92F6-46A3-BE672151FB0E}"/>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209EA4B-D32C-DCAA-BB15-3883B7B7B675}"/>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F9C91F1-37B4-6B67-29D5-2117A818C60E}"/>
              </a:ext>
            </a:extLst>
          </p:cNvPr>
          <p:cNvSpPr>
            <a:spLocks noGrp="1"/>
          </p:cNvSpPr>
          <p:nvPr>
            <p:ph type="sldNum" sz="quarter" idx="12"/>
          </p:nvPr>
        </p:nvSpPr>
        <p:spPr>
          <a:xfrm>
            <a:off x="8735325" y="6278563"/>
            <a:ext cx="2844059" cy="457200"/>
          </a:xfrm>
        </p:spPr>
        <p:txBody>
          <a:bodyPr/>
          <a:lstStyle>
            <a:lvl1pPr>
              <a:defRPr/>
            </a:lvl1pPr>
          </a:lstStyle>
          <a:p>
            <a:fld id="{C01026E3-8F86-4A08-882E-0250E19C5156}" type="slidenum">
              <a:rPr lang="en-US" altLang="en-US"/>
              <a:pPr/>
              <a:t>‹#›</a:t>
            </a:fld>
            <a:endParaRPr lang="en-US" altLang="en-US"/>
          </a:p>
        </p:txBody>
      </p:sp>
    </p:spTree>
    <p:extLst>
      <p:ext uri="{BB962C8B-B14F-4D97-AF65-F5344CB8AC3E}">
        <p14:creationId xmlns:p14="http://schemas.microsoft.com/office/powerpoint/2010/main" val="22874641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10108434-17BB-3FCE-CD11-9A480ED64B06}"/>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B576350D-26E9-4646-9D70-23846965F27F}"/>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29798DAE-FED3-B724-3A9A-82043C49713D}"/>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6A9190C5-0268-5D28-47EE-50BBC6C8121B}"/>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2520AE4D-4F33-E9E6-8D35-2B0AB4A0AC27}"/>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7E3F7E62-A9DA-35F4-058C-744037C4F330}"/>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CB434AC4-1C70-BEC1-CD31-2698CA9F1611}"/>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0F7A57E8-8F34-7870-0165-16E565D85BB3}"/>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1160FF3E-4404-AE70-DF54-AC90A9BB28D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D81EEF63-62DD-EAA7-259C-E63AC248162E}"/>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23C5FC39-3283-8402-CFA4-BC5A171F73C2}"/>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81249491-1222-9439-4ED6-634E40760C30}"/>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15A0BB46-E00A-C629-03D4-26A53362EF44}"/>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3EF20011-E217-FEBB-C36C-270401ED320B}"/>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07F88A23-961F-AB47-0F82-FBF83ACE7507}"/>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0B23AA5F-0AED-EDB5-F652-07591FAAC49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2C5CCD3D-A756-54B8-842D-8996BA72B2E7}"/>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2A78668D-2225-3903-7DE0-614A99A7BB96}"/>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CAD37A48-DEE0-F1EF-A37F-F55D42BAA82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252DD3FE-F22F-F535-7166-1A9F08433782}"/>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9E7790CF-54CF-2F5A-4C4C-700027A5ED55}"/>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B2CE8230-0214-83D0-8939-21A74845839D}"/>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731C657A-523E-6AB3-208A-05E10D48717A}"/>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B9629C53-837B-F354-4E2A-814AE6FFA3E0}"/>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AFC999D8-9BA1-903B-6915-C7837DB530DF}"/>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7010FBD7-1F9D-4C2D-A597-06A476213401}"/>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3F598FA5-7009-301F-6B1F-A63F9F1DC8B0}"/>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CBB6A91A-49B2-DAF9-F27B-7E86401882B2}"/>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B9C38685-527A-D78E-375E-55CC7A751AD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E1ED2594-41F5-7FF2-DB76-FF9DE2A8A1C6}"/>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93964385-7EF9-6C4B-C91D-B9E25A9B1A62}"/>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34AE5159-0DA9-7365-335B-39BD513B95C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F2D02E43-8C9F-BEA6-C936-0730D3416453}"/>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26259BA1-4B5F-7880-817E-58095EB3A32F}"/>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82530F3F-8B2E-D194-B3C8-2DFD9CE6B5E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61477447-2507-8C44-9326-AEE968C6F46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BDF49355-229A-FCA8-ACC9-704AD0CB2664}"/>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0B31D504-E073-038C-2646-09EC382367F3}"/>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1290CE4D-3E76-9DB5-6481-4B5CDB88BDA0}"/>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CEF8955F-3493-66E7-F1E7-78099157E040}"/>
              </a:ext>
            </a:extLst>
          </p:cNvPr>
          <p:cNvSpPr>
            <a:spLocks noGrp="1" noChangeArrowheads="1"/>
          </p:cNvSpPr>
          <p:nvPr>
            <p:ph type="sldNum" sz="quarter" idx="4"/>
          </p:nvPr>
        </p:nvSpPr>
        <p:spPr/>
        <p:txBody>
          <a:bodyPr/>
          <a:lstStyle>
            <a:lvl1pPr>
              <a:defRPr/>
            </a:lvl1pPr>
          </a:lstStyle>
          <a:p>
            <a:fld id="{A7F4D09B-A719-4C2E-9F3D-4289CF4E27F6}" type="slidenum">
              <a:rPr lang="en-US" altLang="en-US"/>
              <a:pPr/>
              <a:t>‹#›</a:t>
            </a:fld>
            <a:endParaRPr lang="en-US" altLang="en-US"/>
          </a:p>
        </p:txBody>
      </p:sp>
    </p:spTree>
    <p:extLst>
      <p:ext uri="{BB962C8B-B14F-4D97-AF65-F5344CB8AC3E}">
        <p14:creationId xmlns:p14="http://schemas.microsoft.com/office/powerpoint/2010/main" val="32641935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50DE-348F-18EF-6925-61249D781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11885-FB31-8863-1F80-2CC2513E9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6E83E-4B54-0144-52D4-4BB1425C1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BF60B4-3B9A-5676-08D7-F44054379BC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2C2422-B3D6-4248-818B-7F401CBB50CC}"/>
              </a:ext>
            </a:extLst>
          </p:cNvPr>
          <p:cNvSpPr>
            <a:spLocks noGrp="1"/>
          </p:cNvSpPr>
          <p:nvPr>
            <p:ph type="sldNum" sz="quarter" idx="12"/>
          </p:nvPr>
        </p:nvSpPr>
        <p:spPr/>
        <p:txBody>
          <a:bodyPr/>
          <a:lstStyle>
            <a:lvl1pPr>
              <a:defRPr/>
            </a:lvl1pPr>
          </a:lstStyle>
          <a:p>
            <a:fld id="{EE4823F1-A9D6-42DF-95B7-3554F4924400}" type="slidenum">
              <a:rPr lang="en-US" altLang="en-US"/>
              <a:pPr/>
              <a:t>‹#›</a:t>
            </a:fld>
            <a:endParaRPr lang="en-US" altLang="en-US"/>
          </a:p>
        </p:txBody>
      </p:sp>
    </p:spTree>
    <p:extLst>
      <p:ext uri="{BB962C8B-B14F-4D97-AF65-F5344CB8AC3E}">
        <p14:creationId xmlns:p14="http://schemas.microsoft.com/office/powerpoint/2010/main" val="11651387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E0A5-AB94-D0D0-FF81-490277E62994}"/>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36D626-E9D6-2499-FB55-15F1051A3106}"/>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F275B77-DD2D-0CC8-95F9-C2BF866C7D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BD3A7B-6EB3-9E94-9DEE-45FFAE0A52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F43D40B-526F-EB30-7FF4-9F4991F4C11F}"/>
              </a:ext>
            </a:extLst>
          </p:cNvPr>
          <p:cNvSpPr>
            <a:spLocks noGrp="1"/>
          </p:cNvSpPr>
          <p:nvPr>
            <p:ph type="sldNum" sz="quarter" idx="12"/>
          </p:nvPr>
        </p:nvSpPr>
        <p:spPr/>
        <p:txBody>
          <a:bodyPr/>
          <a:lstStyle>
            <a:lvl1pPr>
              <a:defRPr/>
            </a:lvl1pPr>
          </a:lstStyle>
          <a:p>
            <a:fld id="{E5313D7E-A535-4D33-9DB4-F99A3FF0FF0F}" type="slidenum">
              <a:rPr lang="en-US" altLang="en-US"/>
              <a:pPr/>
              <a:t>‹#›</a:t>
            </a:fld>
            <a:endParaRPr lang="en-US" altLang="en-US"/>
          </a:p>
        </p:txBody>
      </p:sp>
    </p:spTree>
    <p:extLst>
      <p:ext uri="{BB962C8B-B14F-4D97-AF65-F5344CB8AC3E}">
        <p14:creationId xmlns:p14="http://schemas.microsoft.com/office/powerpoint/2010/main" val="8834936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9D2D-FC0C-2CDD-8354-CDCB99216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FCAF0-805E-7D28-208F-8D19B3AD047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E4AFE-8B1C-4413-ECA4-B982BA84F326}"/>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C9BCA1-A64F-F271-DCFB-FAA73757FB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6E1608-9870-0FBC-CD53-C22298BC648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355679F-228C-D13F-32E9-F5F109FCBCA7}"/>
              </a:ext>
            </a:extLst>
          </p:cNvPr>
          <p:cNvSpPr>
            <a:spLocks noGrp="1"/>
          </p:cNvSpPr>
          <p:nvPr>
            <p:ph type="sldNum" sz="quarter" idx="12"/>
          </p:nvPr>
        </p:nvSpPr>
        <p:spPr/>
        <p:txBody>
          <a:bodyPr/>
          <a:lstStyle>
            <a:lvl1pPr>
              <a:defRPr/>
            </a:lvl1pPr>
          </a:lstStyle>
          <a:p>
            <a:fld id="{9D06610E-E2ED-4C35-8AA1-770AF366AF51}" type="slidenum">
              <a:rPr lang="en-US" altLang="en-US"/>
              <a:pPr/>
              <a:t>‹#›</a:t>
            </a:fld>
            <a:endParaRPr lang="en-US" altLang="en-US"/>
          </a:p>
        </p:txBody>
      </p:sp>
    </p:spTree>
    <p:extLst>
      <p:ext uri="{BB962C8B-B14F-4D97-AF65-F5344CB8AC3E}">
        <p14:creationId xmlns:p14="http://schemas.microsoft.com/office/powerpoint/2010/main" val="298397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C312-A541-63C8-DE05-5CDDFCCAF7ED}"/>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5B7413-481C-C9A2-6D01-836EB31DD3F8}"/>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A3824F-5A7B-FD3F-3206-EA5538C333FC}"/>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340CF-DECF-7763-AA41-03A910323493}"/>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E08AB-94BD-8114-0A98-8752BD247EE6}"/>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AB7DA9-A500-C18B-EC99-802C25A1F9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8DA593-4CD1-8DAC-1F45-55960603423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C08AC1D-13B4-7769-98A5-E8BCBA449A92}"/>
              </a:ext>
            </a:extLst>
          </p:cNvPr>
          <p:cNvSpPr>
            <a:spLocks noGrp="1"/>
          </p:cNvSpPr>
          <p:nvPr>
            <p:ph type="sldNum" sz="quarter" idx="12"/>
          </p:nvPr>
        </p:nvSpPr>
        <p:spPr/>
        <p:txBody>
          <a:bodyPr/>
          <a:lstStyle>
            <a:lvl1pPr>
              <a:defRPr/>
            </a:lvl1pPr>
          </a:lstStyle>
          <a:p>
            <a:fld id="{E2C04A3B-0F6B-4E1E-B2C2-F9D3A6FA5DE0}" type="slidenum">
              <a:rPr lang="en-US" altLang="en-US"/>
              <a:pPr/>
              <a:t>‹#›</a:t>
            </a:fld>
            <a:endParaRPr lang="en-US" altLang="en-US"/>
          </a:p>
        </p:txBody>
      </p:sp>
    </p:spTree>
    <p:extLst>
      <p:ext uri="{BB962C8B-B14F-4D97-AF65-F5344CB8AC3E}">
        <p14:creationId xmlns:p14="http://schemas.microsoft.com/office/powerpoint/2010/main" val="3455869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5A43-0F61-AF7B-B18D-0A82C0FE82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7F129D-156E-4A2E-C8BD-EF097C03A6D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3DC6680-81C8-7665-427F-9FA4C06F669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961D5F8-CBB9-B99C-0982-56290FB69738}"/>
              </a:ext>
            </a:extLst>
          </p:cNvPr>
          <p:cNvSpPr>
            <a:spLocks noGrp="1"/>
          </p:cNvSpPr>
          <p:nvPr>
            <p:ph type="sldNum" sz="quarter" idx="12"/>
          </p:nvPr>
        </p:nvSpPr>
        <p:spPr/>
        <p:txBody>
          <a:bodyPr/>
          <a:lstStyle>
            <a:lvl1pPr>
              <a:defRPr/>
            </a:lvl1pPr>
          </a:lstStyle>
          <a:p>
            <a:fld id="{55A8EE46-7836-4A3E-8B0A-6613521668C7}" type="slidenum">
              <a:rPr lang="en-US" altLang="en-US"/>
              <a:pPr/>
              <a:t>‹#›</a:t>
            </a:fld>
            <a:endParaRPr lang="en-US" altLang="en-US"/>
          </a:p>
        </p:txBody>
      </p:sp>
    </p:spTree>
    <p:extLst>
      <p:ext uri="{BB962C8B-B14F-4D97-AF65-F5344CB8AC3E}">
        <p14:creationId xmlns:p14="http://schemas.microsoft.com/office/powerpoint/2010/main" val="2522664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994D2-F44E-B465-40AC-5AD23F48104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998B1CA-1D4D-47F3-68DC-006C6398B79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97FDADD-3CA3-DDFE-90B8-2ACC9B56C3A3}"/>
              </a:ext>
            </a:extLst>
          </p:cNvPr>
          <p:cNvSpPr>
            <a:spLocks noGrp="1"/>
          </p:cNvSpPr>
          <p:nvPr>
            <p:ph type="sldNum" sz="quarter" idx="12"/>
          </p:nvPr>
        </p:nvSpPr>
        <p:spPr/>
        <p:txBody>
          <a:bodyPr/>
          <a:lstStyle>
            <a:lvl1pPr>
              <a:defRPr/>
            </a:lvl1pPr>
          </a:lstStyle>
          <a:p>
            <a:fld id="{96D8DB0B-2F81-41D2-9F64-F35B4EB63FCA}" type="slidenum">
              <a:rPr lang="en-US" altLang="en-US"/>
              <a:pPr/>
              <a:t>‹#›</a:t>
            </a:fld>
            <a:endParaRPr lang="en-US" altLang="en-US"/>
          </a:p>
        </p:txBody>
      </p:sp>
    </p:spTree>
    <p:extLst>
      <p:ext uri="{BB962C8B-B14F-4D97-AF65-F5344CB8AC3E}">
        <p14:creationId xmlns:p14="http://schemas.microsoft.com/office/powerpoint/2010/main" val="30905079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1158-AF4F-D3B3-ADB0-19BEA6C0170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D7EE1A-3C6D-558B-62C6-890374012524}"/>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D6ADE7-953E-8F3B-5811-5146621D2385}"/>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636D5-83F1-A196-72D0-CC9352A1334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AAF4C5-A8A5-1F72-567A-E818C39FD85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AE6FC97-6A04-F9FC-2894-B81B4E377CC4}"/>
              </a:ext>
            </a:extLst>
          </p:cNvPr>
          <p:cNvSpPr>
            <a:spLocks noGrp="1"/>
          </p:cNvSpPr>
          <p:nvPr>
            <p:ph type="sldNum" sz="quarter" idx="12"/>
          </p:nvPr>
        </p:nvSpPr>
        <p:spPr/>
        <p:txBody>
          <a:bodyPr/>
          <a:lstStyle>
            <a:lvl1pPr>
              <a:defRPr/>
            </a:lvl1pPr>
          </a:lstStyle>
          <a:p>
            <a:fld id="{93759709-EAB7-4AF7-A344-DF0D02FB863B}" type="slidenum">
              <a:rPr lang="en-US" altLang="en-US"/>
              <a:pPr/>
              <a:t>‹#›</a:t>
            </a:fld>
            <a:endParaRPr lang="en-US" altLang="en-US"/>
          </a:p>
        </p:txBody>
      </p:sp>
    </p:spTree>
    <p:extLst>
      <p:ext uri="{BB962C8B-B14F-4D97-AF65-F5344CB8AC3E}">
        <p14:creationId xmlns:p14="http://schemas.microsoft.com/office/powerpoint/2010/main" val="40646883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6E11-C450-6FDC-0822-34E9F0ACD93A}"/>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4A11EF-5156-5C11-0C42-70E0631322C9}"/>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72FA19-A5CB-604B-1BB1-895BF6803500}"/>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59245-0F2D-F10A-E459-D140557634E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564ADE8-CF0D-F8CC-0D33-62424ABBDDD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DB0CA7-66FC-F6F4-BD1E-6BBF94B2690A}"/>
              </a:ext>
            </a:extLst>
          </p:cNvPr>
          <p:cNvSpPr>
            <a:spLocks noGrp="1"/>
          </p:cNvSpPr>
          <p:nvPr>
            <p:ph type="sldNum" sz="quarter" idx="12"/>
          </p:nvPr>
        </p:nvSpPr>
        <p:spPr/>
        <p:txBody>
          <a:bodyPr/>
          <a:lstStyle>
            <a:lvl1pPr>
              <a:defRPr/>
            </a:lvl1pPr>
          </a:lstStyle>
          <a:p>
            <a:fld id="{8313D4AC-24E9-4453-AF5A-165169E8E229}" type="slidenum">
              <a:rPr lang="en-US" altLang="en-US"/>
              <a:pPr/>
              <a:t>‹#›</a:t>
            </a:fld>
            <a:endParaRPr lang="en-US" altLang="en-US"/>
          </a:p>
        </p:txBody>
      </p:sp>
    </p:spTree>
    <p:extLst>
      <p:ext uri="{BB962C8B-B14F-4D97-AF65-F5344CB8AC3E}">
        <p14:creationId xmlns:p14="http://schemas.microsoft.com/office/powerpoint/2010/main" val="19000754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7605-DB3A-EA66-4195-B491CCF0C4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82839-C989-BEA5-A6A9-1FEA954131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41FCB-77DE-6705-F034-4C092DA197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306ADE-7C97-5F10-0257-20AC40FD26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6429B6-1090-5C37-6C3A-3A43A9942C80}"/>
              </a:ext>
            </a:extLst>
          </p:cNvPr>
          <p:cNvSpPr>
            <a:spLocks noGrp="1"/>
          </p:cNvSpPr>
          <p:nvPr>
            <p:ph type="sldNum" sz="quarter" idx="12"/>
          </p:nvPr>
        </p:nvSpPr>
        <p:spPr/>
        <p:txBody>
          <a:bodyPr/>
          <a:lstStyle>
            <a:lvl1pPr>
              <a:defRPr/>
            </a:lvl1pPr>
          </a:lstStyle>
          <a:p>
            <a:fld id="{9E66F869-B167-4529-ABC9-06F7A18D1FA0}" type="slidenum">
              <a:rPr lang="en-US" altLang="en-US"/>
              <a:pPr/>
              <a:t>‹#›</a:t>
            </a:fld>
            <a:endParaRPr lang="en-US" altLang="en-US"/>
          </a:p>
        </p:txBody>
      </p:sp>
    </p:spTree>
    <p:extLst>
      <p:ext uri="{BB962C8B-B14F-4D97-AF65-F5344CB8AC3E}">
        <p14:creationId xmlns:p14="http://schemas.microsoft.com/office/powerpoint/2010/main" val="18491012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C19640-3E5D-98BF-E5D9-300C3252B2F7}"/>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474F6F-50D8-EB5C-D0AA-4FBDC2BC97E6}"/>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58C6C-5D2D-1221-0F63-66CA73DB9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F1347F8-651E-4704-B647-DF3E694214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CFEA6BA-F97D-AB11-70B5-0BDC97B8480F}"/>
              </a:ext>
            </a:extLst>
          </p:cNvPr>
          <p:cNvSpPr>
            <a:spLocks noGrp="1"/>
          </p:cNvSpPr>
          <p:nvPr>
            <p:ph type="sldNum" sz="quarter" idx="12"/>
          </p:nvPr>
        </p:nvSpPr>
        <p:spPr/>
        <p:txBody>
          <a:bodyPr/>
          <a:lstStyle>
            <a:lvl1pPr>
              <a:defRPr/>
            </a:lvl1pPr>
          </a:lstStyle>
          <a:p>
            <a:fld id="{329D792E-EC69-42AE-86FE-E0A27C35E8CE}" type="slidenum">
              <a:rPr lang="en-US" altLang="en-US"/>
              <a:pPr/>
              <a:t>‹#›</a:t>
            </a:fld>
            <a:endParaRPr lang="en-US" altLang="en-US"/>
          </a:p>
        </p:txBody>
      </p:sp>
    </p:spTree>
    <p:extLst>
      <p:ext uri="{BB962C8B-B14F-4D97-AF65-F5344CB8AC3E}">
        <p14:creationId xmlns:p14="http://schemas.microsoft.com/office/powerpoint/2010/main" val="26269716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3DBE1-AA21-81D1-806E-136634D0647D}"/>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1084A5B8-EF9A-BDAD-AA1D-F739F32660DC}"/>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DA17A45E-B348-4236-591D-7CDB792F39E9}"/>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30A2137-ACCD-AE4B-9ECE-2B01C4F8A332}"/>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B82569-9B30-0A34-9048-2E7036D568DF}"/>
              </a:ext>
            </a:extLst>
          </p:cNvPr>
          <p:cNvSpPr>
            <a:spLocks noGrp="1"/>
          </p:cNvSpPr>
          <p:nvPr>
            <p:ph type="sldNum" sz="quarter" idx="12"/>
          </p:nvPr>
        </p:nvSpPr>
        <p:spPr>
          <a:xfrm>
            <a:off x="8735325" y="6278563"/>
            <a:ext cx="2844059" cy="457200"/>
          </a:xfrm>
        </p:spPr>
        <p:txBody>
          <a:bodyPr/>
          <a:lstStyle>
            <a:lvl1pPr>
              <a:defRPr/>
            </a:lvl1pPr>
          </a:lstStyle>
          <a:p>
            <a:fld id="{4A5DCBD6-7F5B-4AC1-BC77-940210DADFD7}" type="slidenum">
              <a:rPr lang="en-US" altLang="en-US"/>
              <a:pPr/>
              <a:t>‹#›</a:t>
            </a:fld>
            <a:endParaRPr lang="en-US" altLang="en-US"/>
          </a:p>
        </p:txBody>
      </p:sp>
    </p:spTree>
    <p:extLst>
      <p:ext uri="{BB962C8B-B14F-4D97-AF65-F5344CB8AC3E}">
        <p14:creationId xmlns:p14="http://schemas.microsoft.com/office/powerpoint/2010/main" val="22597565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1AB4-71B3-AC91-1AF3-978FA84A6C97}"/>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70C289-A9EC-CF32-AFB8-B661CA6C54CC}"/>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6AE1C-81CA-19D8-A2EA-7A79544F629B}"/>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0C4061-DC30-19A6-D395-145E2A389B74}"/>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8C87E2E-543B-F5BF-1AF1-7CE1C1E686A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4EA989-3CBE-A121-4848-17B693A6CCAF}"/>
              </a:ext>
            </a:extLst>
          </p:cNvPr>
          <p:cNvSpPr>
            <a:spLocks noGrp="1"/>
          </p:cNvSpPr>
          <p:nvPr>
            <p:ph type="sldNum" sz="quarter" idx="12"/>
          </p:nvPr>
        </p:nvSpPr>
        <p:spPr>
          <a:xfrm>
            <a:off x="8735325" y="6278563"/>
            <a:ext cx="2844059" cy="457200"/>
          </a:xfrm>
        </p:spPr>
        <p:txBody>
          <a:bodyPr/>
          <a:lstStyle>
            <a:lvl1pPr>
              <a:defRPr/>
            </a:lvl1pPr>
          </a:lstStyle>
          <a:p>
            <a:fld id="{921FF523-099E-453A-9057-EDE1A8D926E0}" type="slidenum">
              <a:rPr lang="en-US" altLang="en-US"/>
              <a:pPr/>
              <a:t>‹#›</a:t>
            </a:fld>
            <a:endParaRPr lang="en-US" altLang="en-US"/>
          </a:p>
        </p:txBody>
      </p:sp>
    </p:spTree>
    <p:extLst>
      <p:ext uri="{BB962C8B-B14F-4D97-AF65-F5344CB8AC3E}">
        <p14:creationId xmlns:p14="http://schemas.microsoft.com/office/powerpoint/2010/main" val="5013447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ADF9-0DF4-EE5C-47B8-A6D9BC1928B8}"/>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10AEF0E-318E-0068-EED8-33341013F00D}"/>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623087-64DC-3E94-A505-CF51627A35D6}"/>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4F7B430D-0F06-FAEF-8172-865BED71FC5B}"/>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3A7BAD0-E3B2-D31A-CE57-1710BC00937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E22CF23-45BD-4310-FBAF-C1566BCFD266}"/>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81849E4B-4356-5D6E-0377-29C7EC231BE2}"/>
              </a:ext>
            </a:extLst>
          </p:cNvPr>
          <p:cNvSpPr>
            <a:spLocks noGrp="1"/>
          </p:cNvSpPr>
          <p:nvPr>
            <p:ph type="sldNum" sz="quarter" idx="12"/>
          </p:nvPr>
        </p:nvSpPr>
        <p:spPr>
          <a:xfrm>
            <a:off x="8735325" y="6278563"/>
            <a:ext cx="2844059" cy="457200"/>
          </a:xfrm>
        </p:spPr>
        <p:txBody>
          <a:bodyPr/>
          <a:lstStyle>
            <a:lvl1pPr>
              <a:defRPr/>
            </a:lvl1pPr>
          </a:lstStyle>
          <a:p>
            <a:fld id="{357BE025-4A4E-4602-A54E-C78399F2905D}" type="slidenum">
              <a:rPr lang="en-US" altLang="en-US"/>
              <a:pPr/>
              <a:t>‹#›</a:t>
            </a:fld>
            <a:endParaRPr lang="en-US" altLang="en-US"/>
          </a:p>
        </p:txBody>
      </p:sp>
    </p:spTree>
    <p:extLst>
      <p:ext uri="{BB962C8B-B14F-4D97-AF65-F5344CB8AC3E}">
        <p14:creationId xmlns:p14="http://schemas.microsoft.com/office/powerpoint/2010/main" val="7503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11D6-DBEC-44BC-EC4B-03C163E3C294}"/>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4478F96-6BAF-EF67-475E-85048CBAF3F0}"/>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15507-19D0-39CB-1A10-7E1A9B4143E2}"/>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DF9EF5-4659-4943-D6A6-BCADDD033BBD}"/>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EB6C6C-467C-6860-1A60-C64D977B8524}"/>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3F5E97A-7FA9-AB74-4300-CC6F88EC3894}"/>
              </a:ext>
            </a:extLst>
          </p:cNvPr>
          <p:cNvSpPr>
            <a:spLocks noGrp="1"/>
          </p:cNvSpPr>
          <p:nvPr>
            <p:ph type="sldNum" sz="quarter" idx="12"/>
          </p:nvPr>
        </p:nvSpPr>
        <p:spPr>
          <a:xfrm>
            <a:off x="8735325" y="6278563"/>
            <a:ext cx="2844059" cy="457200"/>
          </a:xfrm>
        </p:spPr>
        <p:txBody>
          <a:bodyPr/>
          <a:lstStyle>
            <a:lvl1pPr>
              <a:defRPr/>
            </a:lvl1pPr>
          </a:lstStyle>
          <a:p>
            <a:fld id="{1CC86942-7060-49AE-BCB8-6ACE42FA3D40}" type="slidenum">
              <a:rPr lang="en-US" altLang="en-US"/>
              <a:pPr/>
              <a:t>‹#›</a:t>
            </a:fld>
            <a:endParaRPr lang="en-US" altLang="en-US"/>
          </a:p>
        </p:txBody>
      </p:sp>
    </p:spTree>
    <p:extLst>
      <p:ext uri="{BB962C8B-B14F-4D97-AF65-F5344CB8AC3E}">
        <p14:creationId xmlns:p14="http://schemas.microsoft.com/office/powerpoint/2010/main" val="373710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16D9-6617-6448-7135-43072F6E6327}"/>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99A1163-36F8-C28D-48F6-92ACD7EF0A29}"/>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E2CAC-6D34-6961-D827-6E551698D524}"/>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B81CD2B-4723-8571-8CDD-4BABEE3FA252}"/>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667D4C3-0C05-A2EF-9C50-DAADA80A34DD}"/>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2B0431-42D6-D641-832E-EF6D2220218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C39AE83-0A6E-2105-404E-58A9A127D9C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A02584F-1340-B87A-CBF2-77CDD8D9BF90}"/>
              </a:ext>
            </a:extLst>
          </p:cNvPr>
          <p:cNvSpPr>
            <a:spLocks noGrp="1"/>
          </p:cNvSpPr>
          <p:nvPr>
            <p:ph type="sldNum" sz="quarter" idx="12"/>
          </p:nvPr>
        </p:nvSpPr>
        <p:spPr>
          <a:xfrm>
            <a:off x="8735325" y="6278563"/>
            <a:ext cx="2844059" cy="457200"/>
          </a:xfrm>
        </p:spPr>
        <p:txBody>
          <a:bodyPr/>
          <a:lstStyle>
            <a:lvl1pPr>
              <a:defRPr/>
            </a:lvl1pPr>
          </a:lstStyle>
          <a:p>
            <a:fld id="{95E53750-DEDA-4E70-AD0C-06DA80E38E87}" type="slidenum">
              <a:rPr lang="en-US" altLang="en-US"/>
              <a:pPr/>
              <a:t>‹#›</a:t>
            </a:fld>
            <a:endParaRPr lang="en-US" altLang="en-US"/>
          </a:p>
        </p:txBody>
      </p:sp>
    </p:spTree>
    <p:extLst>
      <p:ext uri="{BB962C8B-B14F-4D97-AF65-F5344CB8AC3E}">
        <p14:creationId xmlns:p14="http://schemas.microsoft.com/office/powerpoint/2010/main" val="12958548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8539" y="2514601"/>
            <a:ext cx="8913077" cy="2262781"/>
          </a:xfrm>
        </p:spPr>
        <p:txBody>
          <a:bodyPr anchor="b">
            <a:normAutofit/>
          </a:bodyPr>
          <a:lstStyle>
            <a:lvl1pPr>
              <a:defRPr sz="5398"/>
            </a:lvl1pPr>
          </a:lstStyle>
          <a:p>
            <a:r>
              <a:rPr lang="en-US"/>
              <a:t>Click to edit Master title style</a:t>
            </a:r>
            <a:endParaRPr lang="en-US" dirty="0"/>
          </a:p>
        </p:txBody>
      </p:sp>
      <p:sp>
        <p:nvSpPr>
          <p:cNvPr id="3" name="Subtitle 2"/>
          <p:cNvSpPr>
            <a:spLocks noGrp="1"/>
          </p:cNvSpPr>
          <p:nvPr>
            <p:ph type="subTitle" idx="1"/>
          </p:nvPr>
        </p:nvSpPr>
        <p:spPr>
          <a:xfrm>
            <a:off x="2588539" y="4777380"/>
            <a:ext cx="8913077" cy="1126283"/>
          </a:xfrm>
        </p:spPr>
        <p:txBody>
          <a:bodyPr anchor="t"/>
          <a:lstStyle>
            <a:lvl1pPr marL="0" indent="0" algn="l">
              <a:buNone/>
              <a:defRPr>
                <a:solidFill>
                  <a:schemeClr val="tx1">
                    <a:lumMod val="65000"/>
                    <a:lumOff val="3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38F2D8-D891-4360-9351-04A6486AE1CA}"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1"/>
            <a:ext cx="1744198"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674" y="4529541"/>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874747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250" y="624110"/>
            <a:ext cx="8909366"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8538" y="2133600"/>
            <a:ext cx="8913078"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E84B6-FA62-4B3A-85E4-33B5EDA373EA}"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80812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8538" y="2058750"/>
            <a:ext cx="8913077" cy="1468800"/>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2588538" y="3530129"/>
            <a:ext cx="8913077" cy="860400"/>
          </a:xfrm>
        </p:spPr>
        <p:txBody>
          <a:bodyPr anchor="t"/>
          <a:lstStyle>
            <a:lvl1pPr marL="0" indent="0" algn="l">
              <a:buNone/>
              <a:defRPr sz="19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DB4567-E485-4EB1-A31F-2C38AC1A433A}"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7" y="31781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674" y="3244140"/>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80644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8538" y="2133600"/>
            <a:ext cx="4312741"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88874" y="2126222"/>
            <a:ext cx="4312741"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92DE32-18F9-4110-8DE3-D89C15A3260B}"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674" y="787783"/>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34528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8608" y="1972703"/>
            <a:ext cx="3991692"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2588538" y="2548966"/>
            <a:ext cx="4341762"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4674" y="1969475"/>
            <a:ext cx="3997960"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7165091" y="2545738"/>
            <a:ext cx="433754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55EC49-C0CD-4137-85B7-A1D48C0378C9}" type="datetime1">
              <a:rPr lang="en-US" smtClean="0"/>
              <a:t>4/1/2026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674" y="787783"/>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627374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446EDD-F5F0-49CF-830A-9C4C66885FF8}"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418742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D8581-A627-4843-B045-8849CE1333B4}" type="datetime1">
              <a:rPr lang="en-US" smtClean="0"/>
              <a:t>4/1/2026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37907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8538" y="446088"/>
            <a:ext cx="3504286" cy="976312"/>
          </a:xfrm>
        </p:spPr>
        <p:txBody>
          <a:bodyPr anchor="b"/>
          <a:lstStyle>
            <a:lvl1pPr algn="l">
              <a:defRPr sz="1999" b="0"/>
            </a:lvl1pPr>
          </a:lstStyle>
          <a:p>
            <a:r>
              <a:rPr lang="en-US"/>
              <a:t>Click to edit Master title style</a:t>
            </a:r>
            <a:endParaRPr lang="en-US" dirty="0"/>
          </a:p>
        </p:txBody>
      </p:sp>
      <p:sp>
        <p:nvSpPr>
          <p:cNvPr id="3" name="Content Placeholder 2"/>
          <p:cNvSpPr>
            <a:spLocks noGrp="1"/>
          </p:cNvSpPr>
          <p:nvPr>
            <p:ph idx="1"/>
          </p:nvPr>
        </p:nvSpPr>
        <p:spPr>
          <a:xfrm>
            <a:off x="6321365" y="446089"/>
            <a:ext cx="5180251"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8538" y="1598613"/>
            <a:ext cx="3504286" cy="4262436"/>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82C498-D846-42E3-91F4-287E1B3C1624}"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54573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image" Target="../media/image13.png"/><Relationship Id="rId5" Type="http://schemas.openxmlformats.org/officeDocument/2006/relationships/slideLayout" Target="../slideLayouts/slideLayout150.xml"/><Relationship Id="rId10" Type="http://schemas.openxmlformats.org/officeDocument/2006/relationships/theme" Target="../theme/theme10.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theme" Target="../theme/theme11.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19" Type="http://schemas.openxmlformats.org/officeDocument/2006/relationships/image" Target="../media/image14.jpeg"/><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4.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image" Target="../media/image15.pn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212.xml"/><Relationship Id="rId7" Type="http://schemas.openxmlformats.org/officeDocument/2006/relationships/theme" Target="../theme/theme15.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5" Type="http://schemas.openxmlformats.org/officeDocument/2006/relationships/slideLayout" Target="../slideLayouts/slideLayout214.xml"/><Relationship Id="rId4" Type="http://schemas.openxmlformats.org/officeDocument/2006/relationships/slideLayout" Target="../slideLayouts/slideLayout21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theme" Target="../theme/theme16.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8.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17.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theme" Target="../theme/theme18.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7.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5.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8.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r>
              <a:rPr lang="en-US" dirty="0"/>
              <a:t>CLASSICAL LITERATURE</a:t>
            </a:r>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Arrondir un rectangle avec un coin diagonal 6">
            <a:extLst>
              <a:ext uri="{FF2B5EF4-FFF2-40B4-BE49-F238E27FC236}">
                <a16:creationId xmlns:a16="http://schemas.microsoft.com/office/drawing/2014/main" id="{289217FF-246B-EBBC-A12D-92DF977505C7}"/>
              </a:ext>
            </a:extLst>
          </p:cNvPr>
          <p:cNvSpPr>
            <a:spLocks noChangeArrowheads="1"/>
          </p:cNvSpPr>
          <p:nvPr/>
        </p:nvSpPr>
        <p:spPr bwMode="auto">
          <a:xfrm>
            <a:off x="220077" y="147638"/>
            <a:ext cx="11744441" cy="6564312"/>
          </a:xfrm>
          <a:custGeom>
            <a:avLst/>
            <a:gdLst>
              <a:gd name="T0" fmla="*/ 8810846 w 8810846"/>
              <a:gd name="T1" fmla="*/ 3282696 h 6565392"/>
              <a:gd name="T2" fmla="*/ 4405423 w 8810846"/>
              <a:gd name="T3" fmla="*/ 6565392 h 6565392"/>
              <a:gd name="T4" fmla="*/ 0 w 8810846"/>
              <a:gd name="T5" fmla="*/ 3282696 h 6565392"/>
              <a:gd name="T6" fmla="*/ 4405423 w 8810846"/>
              <a:gd name="T7" fmla="*/ 0 h 6565392"/>
              <a:gd name="T8" fmla="*/ 0 60000 65536"/>
              <a:gd name="T9" fmla="*/ 1 60000 65536"/>
              <a:gd name="T10" fmla="*/ 2 60000 65536"/>
              <a:gd name="T11" fmla="*/ 3 60000 65536"/>
              <a:gd name="T12" fmla="*/ 227041 w 8810846"/>
              <a:gd name="T13" fmla="*/ 227041 h 6565392"/>
              <a:gd name="T14" fmla="*/ 8583805 w 8810846"/>
              <a:gd name="T15" fmla="*/ 6338351 h 6565392"/>
            </a:gdLst>
            <a:ahLst/>
            <a:cxnLst>
              <a:cxn ang="T8">
                <a:pos x="T0" y="T1"/>
              </a:cxn>
              <a:cxn ang="T9">
                <a:pos x="T2" y="T3"/>
              </a:cxn>
              <a:cxn ang="T10">
                <a:pos x="T4" y="T5"/>
              </a:cxn>
              <a:cxn ang="T11">
                <a:pos x="T6" y="T7"/>
              </a:cxn>
            </a:cxnLst>
            <a:rect l="T12" t="T13" r="T14" b="T15"/>
            <a:pathLst>
              <a:path w="8810846" h="6565392">
                <a:moveTo>
                  <a:pt x="775176" y="0"/>
                </a:moveTo>
                <a:lnTo>
                  <a:pt x="8810846" y="0"/>
                </a:lnTo>
                <a:lnTo>
                  <a:pt x="8810846" y="5790216"/>
                </a:lnTo>
                <a:cubicBezTo>
                  <a:pt x="8810846" y="6218333"/>
                  <a:pt x="8463787" y="6565391"/>
                  <a:pt x="8035670" y="6565391"/>
                </a:cubicBezTo>
                <a:lnTo>
                  <a:pt x="0" y="6565392"/>
                </a:lnTo>
                <a:lnTo>
                  <a:pt x="0" y="775176"/>
                </a:lnTo>
                <a:lnTo>
                  <a:pt x="0" y="775175"/>
                </a:lnTo>
                <a:cubicBezTo>
                  <a:pt x="0" y="347058"/>
                  <a:pt x="347058" y="0"/>
                  <a:pt x="775176" y="0"/>
                </a:cubicBezTo>
                <a:close/>
              </a:path>
            </a:pathLst>
          </a:custGeom>
          <a:solidFill>
            <a:srgbClr val="4A4C3C">
              <a:alpha val="65097"/>
            </a:srgbClr>
          </a:solidFill>
          <a:ln w="11000" cap="rnd" algn="ctr">
            <a:solidFill>
              <a:srgbClr val="9DA08F">
                <a:alpha val="87842"/>
              </a:srgbClr>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799">
              <a:solidFill>
                <a:srgbClr val="FFFFFF"/>
              </a:solidFill>
              <a:latin typeface="Rockwell" panose="02060603020205020403" pitchFamily="18" charset="0"/>
            </a:endParaRPr>
          </a:p>
        </p:txBody>
      </p:sp>
      <p:sp>
        <p:nvSpPr>
          <p:cNvPr id="22" name="Title Placeholder 21">
            <a:extLst>
              <a:ext uri="{FF2B5EF4-FFF2-40B4-BE49-F238E27FC236}">
                <a16:creationId xmlns:a16="http://schemas.microsoft.com/office/drawing/2014/main" id="{21C066B3-A0D4-969B-B177-812C39EB88E7}"/>
              </a:ext>
            </a:extLst>
          </p:cNvPr>
          <p:cNvSpPr>
            <a:spLocks noGrp="1"/>
          </p:cNvSpPr>
          <p:nvPr>
            <p:ph type="title"/>
          </p:nvPr>
        </p:nvSpPr>
        <p:spPr bwMode="auto">
          <a:xfrm>
            <a:off x="609441" y="274638"/>
            <a:ext cx="109699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noProof="1"/>
              <a:t>Click to edit Master title style</a:t>
            </a:r>
            <a:endParaRPr lang="en-US" altLang="en-US"/>
          </a:p>
        </p:txBody>
      </p:sp>
      <p:sp>
        <p:nvSpPr>
          <p:cNvPr id="13" name="Text Placeholder 12">
            <a:extLst>
              <a:ext uri="{FF2B5EF4-FFF2-40B4-BE49-F238E27FC236}">
                <a16:creationId xmlns:a16="http://schemas.microsoft.com/office/drawing/2014/main" id="{59D4F554-51A5-4CCF-11DF-0A1FF9076963}"/>
              </a:ext>
            </a:extLst>
          </p:cNvPr>
          <p:cNvSpPr>
            <a:spLocks noGrp="1"/>
          </p:cNvSpPr>
          <p:nvPr>
            <p:ph type="body" idx="1"/>
          </p:nvPr>
        </p:nvSpPr>
        <p:spPr bwMode="auto">
          <a:xfrm>
            <a:off x="609441" y="1646238"/>
            <a:ext cx="1096994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a:t>Click to edit Master text styles</a:t>
            </a:r>
            <a:endParaRPr lang="en-US" altLang="en-US"/>
          </a:p>
          <a:p>
            <a:pPr lvl="1"/>
            <a:r>
              <a:rPr lang="en-US" altLang="en-US" noProof="1"/>
              <a:t>Second level</a:t>
            </a:r>
          </a:p>
          <a:p>
            <a:pPr lvl="2"/>
            <a:r>
              <a:rPr lang="en-US" altLang="en-US" noProof="1"/>
              <a:t>Third level</a:t>
            </a:r>
          </a:p>
          <a:p>
            <a:pPr lvl="3"/>
            <a:r>
              <a:rPr lang="en-US" altLang="en-US" noProof="1"/>
              <a:t>Fourth level</a:t>
            </a:r>
          </a:p>
          <a:p>
            <a:pPr lvl="4"/>
            <a:r>
              <a:rPr lang="en-US" altLang="en-US" noProof="1"/>
              <a:t>Fifth level</a:t>
            </a:r>
          </a:p>
          <a:p>
            <a:pPr lvl="4"/>
            <a:r>
              <a:rPr lang="en-US" altLang="en-US"/>
              <a:t>Sixth level</a:t>
            </a:r>
          </a:p>
          <a:p>
            <a:pPr lvl="4"/>
            <a:r>
              <a:rPr lang="en-US" altLang="en-US"/>
              <a:t>Seventh level</a:t>
            </a:r>
          </a:p>
          <a:p>
            <a:pPr lvl="4"/>
            <a:r>
              <a:rPr lang="en-US" altLang="en-US"/>
              <a:t>Eighth level</a:t>
            </a:r>
          </a:p>
          <a:p>
            <a:pPr lvl="4"/>
            <a:r>
              <a:rPr lang="en-US" altLang="en-US"/>
              <a:t>Ninth level</a:t>
            </a:r>
          </a:p>
        </p:txBody>
      </p:sp>
      <p:sp>
        <p:nvSpPr>
          <p:cNvPr id="14" name="Date Placeholder 13">
            <a:extLst>
              <a:ext uri="{FF2B5EF4-FFF2-40B4-BE49-F238E27FC236}">
                <a16:creationId xmlns:a16="http://schemas.microsoft.com/office/drawing/2014/main" id="{B193A294-7AEB-51F8-7312-702C4A06E477}"/>
              </a:ext>
            </a:extLst>
          </p:cNvPr>
          <p:cNvSpPr>
            <a:spLocks noGrp="1"/>
          </p:cNvSpPr>
          <p:nvPr>
            <p:ph type="dt" sz="half" idx="2"/>
          </p:nvPr>
        </p:nvSpPr>
        <p:spPr bwMode="auto">
          <a:xfrm>
            <a:off x="7414870" y="6400800"/>
            <a:ext cx="4001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300">
                <a:solidFill>
                  <a:srgbClr val="B9BBB2"/>
                </a:solidFill>
                <a:latin typeface="Rockwell" panose="02060603020205020403" pitchFamily="18" charset="0"/>
              </a:defRPr>
            </a:lvl1pPr>
          </a:lstStyle>
          <a:p>
            <a:fld id="{902F9959-E7BE-470D-B263-B5783BBEA31E}" type="datetime8">
              <a:rPr lang="en-US" altLang="en-US"/>
              <a:pPr/>
              <a:t>4/1/2026 9:38 AM</a:t>
            </a:fld>
            <a:endParaRPr lang="en-US" altLang="en-US"/>
          </a:p>
        </p:txBody>
      </p:sp>
      <p:sp>
        <p:nvSpPr>
          <p:cNvPr id="1030" name="Rectangle 2">
            <a:extLst>
              <a:ext uri="{FF2B5EF4-FFF2-40B4-BE49-F238E27FC236}">
                <a16:creationId xmlns:a16="http://schemas.microsoft.com/office/drawing/2014/main" id="{590CDBF1-64E0-AD10-3343-47373D972BAF}"/>
              </a:ext>
            </a:extLst>
          </p:cNvPr>
          <p:cNvSpPr>
            <a:spLocks noGrp="1"/>
          </p:cNvSpPr>
          <p:nvPr>
            <p:ph type="ftr" sz="quarter" idx="3"/>
          </p:nvPr>
        </p:nvSpPr>
        <p:spPr bwMode="auto">
          <a:xfrm>
            <a:off x="2133045" y="6400800"/>
            <a:ext cx="520776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300">
                <a:solidFill>
                  <a:srgbClr val="B9BBB2"/>
                </a:solidFill>
                <a:latin typeface="Rockwell" panose="02060603020205020403" pitchFamily="18" charset="0"/>
              </a:defRPr>
            </a:lvl1pPr>
          </a:lstStyle>
          <a:p>
            <a:endParaRPr lang="en-US" altLang="en-US"/>
          </a:p>
        </p:txBody>
      </p:sp>
      <p:sp>
        <p:nvSpPr>
          <p:cNvPr id="23" name="Slide Number Placeholder 22">
            <a:extLst>
              <a:ext uri="{FF2B5EF4-FFF2-40B4-BE49-F238E27FC236}">
                <a16:creationId xmlns:a16="http://schemas.microsoft.com/office/drawing/2014/main" id="{BC2A7A6F-C603-2EAA-F879-E35DA43FA51D}"/>
              </a:ext>
            </a:extLst>
          </p:cNvPr>
          <p:cNvSpPr>
            <a:spLocks noGrp="1"/>
          </p:cNvSpPr>
          <p:nvPr>
            <p:ph type="sldNum" sz="quarter" idx="4"/>
          </p:nvPr>
        </p:nvSpPr>
        <p:spPr bwMode="auto">
          <a:xfrm>
            <a:off x="11515901" y="6515100"/>
            <a:ext cx="617906"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600">
                <a:solidFill>
                  <a:schemeClr val="accent1"/>
                </a:solidFill>
                <a:latin typeface="Rockwell" panose="02060603020205020403" pitchFamily="18" charset="0"/>
              </a:defRPr>
            </a:lvl1pPr>
          </a:lstStyle>
          <a:p>
            <a:fld id="{DA20F6D7-34B1-46F2-A36A-DAC48169EC18}" type="slidenum">
              <a:rPr lang="en-US" altLang="en-US"/>
              <a:pPr/>
              <a:t>‹#›</a:t>
            </a:fld>
            <a:r>
              <a:rPr lang="en-US" altLang="en-US"/>
              <a:t> </a:t>
            </a:r>
            <a:endParaRPr lang="en-US" altLang="en-US" b="1"/>
          </a:p>
        </p:txBody>
      </p:sp>
    </p:spTree>
    <p:extLst>
      <p:ext uri="{BB962C8B-B14F-4D97-AF65-F5344CB8AC3E}">
        <p14:creationId xmlns:p14="http://schemas.microsoft.com/office/powerpoint/2010/main" val="3116406831"/>
      </p:ext>
    </p:extLst>
  </p:cSld>
  <p:clrMap bg1="dk1" tx1="lt1" bg2="dk2"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Lst>
  <p:txStyles>
    <p:titleStyle>
      <a:lvl1pPr marL="342797" indent="-342797" algn="r" defTabSz="-13869001" rtl="0" eaLnBrk="0" fontAlgn="base" hangingPunct="0">
        <a:spcBef>
          <a:spcPct val="0"/>
        </a:spcBef>
        <a:spcAft>
          <a:spcPct val="0"/>
        </a:spcAft>
        <a:defRPr sz="4599" kern="1200">
          <a:solidFill>
            <a:srgbClr val="E7EACB"/>
          </a:solidFill>
          <a:effectLst>
            <a:outerShdw blurRad="38100" dist="38100" dir="2700000" algn="tl">
              <a:srgbClr val="FFFFFF"/>
            </a:outerShdw>
          </a:effectLst>
          <a:latin typeface="+mj-lt"/>
          <a:ea typeface="+mj-ea"/>
          <a:cs typeface="+mj-cs"/>
        </a:defRPr>
      </a:lvl1pPr>
      <a:lvl2pPr marL="342797" indent="-342797" algn="r" defTabSz="-13869001" rtl="0" eaLnBrk="0" fontAlgn="base" hangingPunct="0">
        <a:spcBef>
          <a:spcPct val="0"/>
        </a:spcBef>
        <a:spcAft>
          <a:spcPct val="0"/>
        </a:spcAft>
        <a:defRPr sz="4599">
          <a:solidFill>
            <a:srgbClr val="E7EACB"/>
          </a:solidFill>
          <a:effectLst>
            <a:outerShdw blurRad="38100" dist="38100" dir="2700000" algn="tl">
              <a:srgbClr val="FFFFFF"/>
            </a:outerShdw>
          </a:effectLst>
          <a:latin typeface="Rockwell" panose="02060603020205020403" pitchFamily="18" charset="0"/>
        </a:defRPr>
      </a:lvl2pPr>
      <a:lvl3pPr marL="342797" indent="-342797" algn="r" defTabSz="-13869001" rtl="0" eaLnBrk="0" fontAlgn="base" hangingPunct="0">
        <a:spcBef>
          <a:spcPct val="0"/>
        </a:spcBef>
        <a:spcAft>
          <a:spcPct val="0"/>
        </a:spcAft>
        <a:defRPr sz="4599">
          <a:solidFill>
            <a:srgbClr val="E7EACB"/>
          </a:solidFill>
          <a:effectLst>
            <a:outerShdw blurRad="38100" dist="38100" dir="2700000" algn="tl">
              <a:srgbClr val="FFFFFF"/>
            </a:outerShdw>
          </a:effectLst>
          <a:latin typeface="Rockwell" panose="02060603020205020403" pitchFamily="18" charset="0"/>
        </a:defRPr>
      </a:lvl3pPr>
      <a:lvl4pPr marL="342797" indent="-342797" algn="r" defTabSz="-13869001" rtl="0" eaLnBrk="0" fontAlgn="base" hangingPunct="0">
        <a:spcBef>
          <a:spcPct val="0"/>
        </a:spcBef>
        <a:spcAft>
          <a:spcPct val="0"/>
        </a:spcAft>
        <a:defRPr sz="4599">
          <a:solidFill>
            <a:srgbClr val="E7EACB"/>
          </a:solidFill>
          <a:effectLst>
            <a:outerShdw blurRad="38100" dist="38100" dir="2700000" algn="tl">
              <a:srgbClr val="FFFFFF"/>
            </a:outerShdw>
          </a:effectLst>
          <a:latin typeface="Rockwell" panose="02060603020205020403" pitchFamily="18" charset="0"/>
        </a:defRPr>
      </a:lvl4pPr>
      <a:lvl5pPr marL="342797" indent="-342797" algn="r" defTabSz="-13869001" rtl="0" eaLnBrk="0" fontAlgn="base" hangingPunct="0">
        <a:spcBef>
          <a:spcPct val="0"/>
        </a:spcBef>
        <a:spcAft>
          <a:spcPct val="0"/>
        </a:spcAft>
        <a:defRPr sz="4599">
          <a:solidFill>
            <a:srgbClr val="E7EACB"/>
          </a:solidFill>
          <a:effectLst>
            <a:outerShdw blurRad="38100" dist="38100" dir="2700000" algn="tl">
              <a:srgbClr val="FFFFFF"/>
            </a:outerShdw>
          </a:effectLst>
          <a:latin typeface="Rockwell" panose="02060603020205020403" pitchFamily="18" charset="0"/>
        </a:defRPr>
      </a:lvl5pPr>
      <a:lvl6pPr marL="799860" indent="-342797" algn="r" defTabSz="-13869001" rtl="0" eaLnBrk="0" fontAlgn="base" hangingPunct="0">
        <a:spcBef>
          <a:spcPct val="0"/>
        </a:spcBef>
        <a:spcAft>
          <a:spcPct val="0"/>
        </a:spcAft>
        <a:defRPr sz="4599">
          <a:solidFill>
            <a:srgbClr val="E7EACB"/>
          </a:solidFill>
          <a:effectLst>
            <a:outerShdw blurRad="38100" dist="38100" dir="2700000" algn="tl">
              <a:srgbClr val="FFFFFF"/>
            </a:outerShdw>
          </a:effectLst>
          <a:latin typeface="Rockwell" panose="02060603020205020403" pitchFamily="18" charset="0"/>
        </a:defRPr>
      </a:lvl6pPr>
      <a:lvl7pPr marL="1256923" indent="-342797" algn="r" defTabSz="-13869001" rtl="0" eaLnBrk="0" fontAlgn="base" hangingPunct="0">
        <a:spcBef>
          <a:spcPct val="0"/>
        </a:spcBef>
        <a:spcAft>
          <a:spcPct val="0"/>
        </a:spcAft>
        <a:defRPr sz="4599">
          <a:solidFill>
            <a:srgbClr val="E7EACB"/>
          </a:solidFill>
          <a:effectLst>
            <a:outerShdw blurRad="38100" dist="38100" dir="2700000" algn="tl">
              <a:srgbClr val="FFFFFF"/>
            </a:outerShdw>
          </a:effectLst>
          <a:latin typeface="Rockwell" panose="02060603020205020403" pitchFamily="18" charset="0"/>
        </a:defRPr>
      </a:lvl7pPr>
      <a:lvl8pPr marL="1713986" indent="-342797" algn="r" defTabSz="-13869001" rtl="0" eaLnBrk="0" fontAlgn="base" hangingPunct="0">
        <a:spcBef>
          <a:spcPct val="0"/>
        </a:spcBef>
        <a:spcAft>
          <a:spcPct val="0"/>
        </a:spcAft>
        <a:defRPr sz="4599">
          <a:solidFill>
            <a:srgbClr val="E7EACB"/>
          </a:solidFill>
          <a:effectLst>
            <a:outerShdw blurRad="38100" dist="38100" dir="2700000" algn="tl">
              <a:srgbClr val="FFFFFF"/>
            </a:outerShdw>
          </a:effectLst>
          <a:latin typeface="Rockwell" panose="02060603020205020403" pitchFamily="18" charset="0"/>
        </a:defRPr>
      </a:lvl8pPr>
      <a:lvl9pPr marL="2171048" indent="-342797" algn="r" defTabSz="-13869001" rtl="0" eaLnBrk="0" fontAlgn="base" hangingPunct="0">
        <a:spcBef>
          <a:spcPct val="0"/>
        </a:spcBef>
        <a:spcAft>
          <a:spcPct val="0"/>
        </a:spcAft>
        <a:defRPr sz="4599">
          <a:solidFill>
            <a:srgbClr val="E7EACB"/>
          </a:solidFill>
          <a:effectLst>
            <a:outerShdw blurRad="38100" dist="38100" dir="2700000" algn="tl">
              <a:srgbClr val="FFFFFF"/>
            </a:outerShdw>
          </a:effectLst>
          <a:latin typeface="Rockwell" panose="02060603020205020403" pitchFamily="18" charset="0"/>
        </a:defRPr>
      </a:lvl9pPr>
    </p:titleStyle>
    <p:bodyStyle>
      <a:lvl1pPr marL="342797" indent="-342797" algn="l" defTabSz="-13869001" rtl="0" eaLnBrk="0" fontAlgn="base" hangingPunct="0">
        <a:spcBef>
          <a:spcPct val="0"/>
        </a:spcBef>
        <a:spcAft>
          <a:spcPct val="0"/>
        </a:spcAft>
        <a:buClr>
          <a:schemeClr val="accent1"/>
        </a:buClr>
        <a:buSzPct val="70000"/>
        <a:buFont typeface="Wingdings 2" panose="05020102010507070707" pitchFamily="18" charset="2"/>
        <a:buChar char=""/>
        <a:defRPr sz="3199" kern="1200">
          <a:solidFill>
            <a:schemeClr val="tx1"/>
          </a:solidFill>
          <a:latin typeface="+mn-lt"/>
          <a:ea typeface="+mn-ea"/>
          <a:cs typeface="+mn-cs"/>
        </a:defRPr>
      </a:lvl1pPr>
      <a:lvl2pPr marL="742727" indent="-285664" algn="l" defTabSz="-13869001" rtl="0" eaLnBrk="0" fontAlgn="base" hangingPunct="0">
        <a:spcBef>
          <a:spcPts val="400"/>
        </a:spcBef>
        <a:spcAft>
          <a:spcPct val="0"/>
        </a:spcAft>
        <a:buClr>
          <a:schemeClr val="accent2"/>
        </a:buClr>
        <a:buSzPct val="90000"/>
        <a:buChar char="•"/>
        <a:defRPr sz="2599" kern="1200">
          <a:solidFill>
            <a:schemeClr val="tx1"/>
          </a:solidFill>
          <a:latin typeface="+mn-lt"/>
          <a:ea typeface="+mn-ea"/>
          <a:cs typeface="+mn-cs"/>
        </a:defRPr>
      </a:lvl2pPr>
      <a:lvl3pPr marL="1142657" indent="-228531" algn="l" defTabSz="-13869001" rtl="0" eaLnBrk="0" fontAlgn="base" hangingPunct="0">
        <a:spcBef>
          <a:spcPts val="400"/>
        </a:spcBef>
        <a:spcAft>
          <a:spcPct val="0"/>
        </a:spcAft>
        <a:buClr>
          <a:srgbClr val="A8CDD7"/>
        </a:buClr>
        <a:buSzPct val="100000"/>
        <a:buFont typeface="Wingdings 2" panose="05020102010507070707" pitchFamily="18" charset="2"/>
        <a:buChar char=""/>
        <a:defRPr sz="2299" kern="1200">
          <a:solidFill>
            <a:schemeClr val="tx1"/>
          </a:solidFill>
          <a:latin typeface="+mn-lt"/>
          <a:ea typeface="+mn-ea"/>
          <a:cs typeface="+mn-cs"/>
        </a:defRPr>
      </a:lvl3pPr>
      <a:lvl4pPr marL="1599720" indent="-228531" algn="l" defTabSz="-13869001" rtl="0" eaLnBrk="0" fontAlgn="base" hangingPunct="0">
        <a:spcBef>
          <a:spcPts val="400"/>
        </a:spcBef>
        <a:spcAft>
          <a:spcPct val="0"/>
        </a:spcAft>
        <a:buClr>
          <a:srgbClr val="A8CDD7"/>
        </a:buClr>
        <a:buSzPct val="100000"/>
        <a:buFont typeface="Wingdings 2" panose="05020102010507070707" pitchFamily="18" charset="2"/>
        <a:buChar char=""/>
        <a:defRPr sz="1999" kern="1200">
          <a:solidFill>
            <a:schemeClr val="tx1"/>
          </a:solidFill>
          <a:latin typeface="+mn-lt"/>
          <a:ea typeface="+mn-ea"/>
          <a:cs typeface="+mn-cs"/>
        </a:defRPr>
      </a:lvl4pPr>
      <a:lvl5pPr marL="2056783" indent="-228531" algn="l" defTabSz="-13869001" rtl="0" eaLnBrk="0" fontAlgn="base" hangingPunct="0">
        <a:spcBef>
          <a:spcPts val="400"/>
        </a:spcBef>
        <a:spcAft>
          <a:spcPct val="0"/>
        </a:spcAft>
        <a:buClr>
          <a:srgbClr val="A8CDD7"/>
        </a:buClr>
        <a:buSzPct val="100000"/>
        <a:buFont typeface="Wingdings 2" panose="05020102010507070707" pitchFamily="18" charset="2"/>
        <a:buChar char=""/>
        <a:defRPr sz="1899" kern="1200">
          <a:solidFill>
            <a:schemeClr val="tx1"/>
          </a:solidFill>
          <a:latin typeface="+mn-lt"/>
          <a:ea typeface="+mn-ea"/>
          <a:cs typeface="+mn-cs"/>
        </a:defRPr>
      </a:lvl5pPr>
      <a:lvl6pPr marL="1554014" indent="-173684" algn="l" rtl="0" latinLnBrk="0">
        <a:spcBef>
          <a:spcPts val="400"/>
        </a:spcBef>
        <a:buClr>
          <a:schemeClr val="accent4"/>
        </a:buClr>
        <a:buFont typeface="Wingdings 2"/>
        <a:buChar char=""/>
        <a:defRPr sz="1799" kern="1200" baseline="0">
          <a:solidFill>
            <a:schemeClr val="tx1"/>
          </a:solidFill>
          <a:latin typeface="+mn-lt"/>
          <a:ea typeface="+mn-ea"/>
          <a:cs typeface="+mn-cs"/>
        </a:defRPr>
      </a:lvl6pPr>
      <a:lvl7pPr marL="1736839" indent="-173684" algn="l" rtl="0" latinLnBrk="0">
        <a:spcBef>
          <a:spcPts val="400"/>
        </a:spcBef>
        <a:buClr>
          <a:schemeClr val="accent4"/>
        </a:buClr>
        <a:buFont typeface="Wingdings 2"/>
        <a:buChar char=""/>
        <a:defRPr sz="1600" kern="1200" baseline="0">
          <a:solidFill>
            <a:schemeClr val="tx1"/>
          </a:solidFill>
          <a:latin typeface="+mn-lt"/>
          <a:ea typeface="+mn-ea"/>
          <a:cs typeface="+mn-cs"/>
        </a:defRPr>
      </a:lvl7pPr>
      <a:lvl8pPr marL="1919664" indent="-173684" algn="l" rtl="0" latinLnBrk="0">
        <a:spcBef>
          <a:spcPts val="400"/>
        </a:spcBef>
        <a:buClr>
          <a:schemeClr val="accent4"/>
        </a:buClr>
        <a:buFont typeface="Wingdings 2"/>
        <a:buChar char=""/>
        <a:defRPr sz="1600" kern="1200" baseline="0">
          <a:solidFill>
            <a:schemeClr val="tx1"/>
          </a:solidFill>
          <a:latin typeface="+mn-lt"/>
          <a:ea typeface="+mn-ea"/>
          <a:cs typeface="+mn-cs"/>
        </a:defRPr>
      </a:lvl8pPr>
      <a:lvl9pPr marL="2148195" indent="-173684" algn="l" rtl="0" latinLnBrk="0">
        <a:spcBef>
          <a:spcPts val="400"/>
        </a:spcBef>
        <a:buClr>
          <a:schemeClr val="accent4"/>
        </a:buClr>
        <a:buFont typeface="Wingdings 2"/>
        <a:buChar char=""/>
        <a:defRPr sz="1600" kern="1200" baseline="0">
          <a:solidFill>
            <a:schemeClr val="tx1"/>
          </a:solidFill>
          <a:latin typeface="+mn-lt"/>
          <a:ea typeface="+mn-ea"/>
          <a:cs typeface="+mn-cs"/>
        </a:defRPr>
      </a:lvl9pPr>
    </p:bodyStyle>
    <p:otherStyle>
      <a:lvl1pPr marL="0" algn="l" rtl="0">
        <a:defRPr kern="1200">
          <a:solidFill>
            <a:schemeClr val="tx1"/>
          </a:solidFill>
          <a:latin typeface="+mn-lt"/>
          <a:ea typeface="+mn-ea"/>
          <a:cs typeface="+mn-cs"/>
        </a:defRPr>
      </a:lvl1pPr>
      <a:lvl2pPr marL="457063" algn="l" rtl="0">
        <a:defRPr kern="1200">
          <a:solidFill>
            <a:schemeClr val="tx1"/>
          </a:solidFill>
          <a:latin typeface="+mn-lt"/>
          <a:ea typeface="+mn-ea"/>
          <a:cs typeface="+mn-cs"/>
        </a:defRPr>
      </a:lvl2pPr>
      <a:lvl3pPr marL="914126" algn="l" rtl="0">
        <a:defRPr kern="1200">
          <a:solidFill>
            <a:schemeClr val="tx1"/>
          </a:solidFill>
          <a:latin typeface="+mn-lt"/>
          <a:ea typeface="+mn-ea"/>
          <a:cs typeface="+mn-cs"/>
        </a:defRPr>
      </a:lvl3pPr>
      <a:lvl4pPr marL="1371189" algn="l" rtl="0">
        <a:defRPr kern="1200">
          <a:solidFill>
            <a:schemeClr val="tx1"/>
          </a:solidFill>
          <a:latin typeface="+mn-lt"/>
          <a:ea typeface="+mn-ea"/>
          <a:cs typeface="+mn-cs"/>
        </a:defRPr>
      </a:lvl4pPr>
      <a:lvl5pPr marL="1828251" algn="l" rtl="0">
        <a:defRPr kern="1200">
          <a:solidFill>
            <a:schemeClr val="tx1"/>
          </a:solidFill>
          <a:latin typeface="+mn-lt"/>
          <a:ea typeface="+mn-ea"/>
          <a:cs typeface="+mn-cs"/>
        </a:defRPr>
      </a:lvl5pPr>
      <a:lvl6pPr marL="2285314" algn="l" rtl="0">
        <a:defRPr kern="1200">
          <a:solidFill>
            <a:schemeClr val="tx1"/>
          </a:solidFill>
          <a:latin typeface="+mn-lt"/>
          <a:ea typeface="+mn-ea"/>
          <a:cs typeface="+mn-cs"/>
        </a:defRPr>
      </a:lvl6pPr>
      <a:lvl7pPr marL="2742377" algn="l" rtl="0">
        <a:defRPr kern="1200">
          <a:solidFill>
            <a:schemeClr val="tx1"/>
          </a:solidFill>
          <a:latin typeface="+mn-lt"/>
          <a:ea typeface="+mn-ea"/>
          <a:cs typeface="+mn-cs"/>
        </a:defRPr>
      </a:lvl7pPr>
      <a:lvl8pPr marL="3199440" algn="l" rtl="0">
        <a:defRPr kern="1200">
          <a:solidFill>
            <a:schemeClr val="tx1"/>
          </a:solidFill>
          <a:latin typeface="+mn-lt"/>
          <a:ea typeface="+mn-ea"/>
          <a:cs typeface="+mn-cs"/>
        </a:defRPr>
      </a:lvl8pPr>
      <a:lvl9pPr marL="3656503" algn="l" rtl="0">
        <a:defRPr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3A1ABEC-270F-1F43-12FF-2B4C06AEE0D7}"/>
              </a:ext>
            </a:extLst>
          </p:cNvPr>
          <p:cNvSpPr>
            <a:spLocks noGrp="1" noChangeArrowheads="1"/>
          </p:cNvSpPr>
          <p:nvPr>
            <p:ph type="title"/>
          </p:nvPr>
        </p:nvSpPr>
        <p:spPr bwMode="auto">
          <a:xfrm>
            <a:off x="609441" y="381000"/>
            <a:ext cx="10969943" cy="13716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8F417BD2-B7C3-698C-E9FB-0ED89AF4C9F9}"/>
              </a:ext>
            </a:extLst>
          </p:cNvPr>
          <p:cNvSpPr>
            <a:spLocks noGrp="1" noChangeArrowheads="1"/>
          </p:cNvSpPr>
          <p:nvPr>
            <p:ph type="body" idx="1"/>
          </p:nvPr>
        </p:nvSpPr>
        <p:spPr bwMode="auto">
          <a:xfrm>
            <a:off x="609441" y="1981200"/>
            <a:ext cx="10969943"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AC0D1452-26BF-3798-4C6E-EDF995674A73}"/>
              </a:ext>
            </a:extLst>
          </p:cNvPr>
          <p:cNvSpPr>
            <a:spLocks noGrp="1" noChangeArrowheads="1"/>
          </p:cNvSpPr>
          <p:nvPr>
            <p:ph type="dt" sz="half" idx="2"/>
          </p:nvPr>
        </p:nvSpPr>
        <p:spPr bwMode="auto">
          <a:xfrm>
            <a:off x="609441" y="6245225"/>
            <a:ext cx="2844059"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459260DE-90A7-BEF0-F2C0-D9765E706A25}"/>
              </a:ext>
            </a:extLst>
          </p:cNvPr>
          <p:cNvSpPr>
            <a:spLocks noGrp="1" noChangeArrowheads="1"/>
          </p:cNvSpPr>
          <p:nvPr>
            <p:ph type="ftr" sz="quarter" idx="3"/>
          </p:nvPr>
        </p:nvSpPr>
        <p:spPr bwMode="auto">
          <a:xfrm>
            <a:off x="4164515" y="6245225"/>
            <a:ext cx="3859795"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BCDC7D36-505C-E061-AB6B-09196C513395}"/>
              </a:ext>
            </a:extLst>
          </p:cNvPr>
          <p:cNvSpPr>
            <a:spLocks noGrp="1" noChangeArrowheads="1"/>
          </p:cNvSpPr>
          <p:nvPr>
            <p:ph type="sldNum" sz="quarter" idx="4"/>
          </p:nvPr>
        </p:nvSpPr>
        <p:spPr bwMode="auto">
          <a:xfrm>
            <a:off x="8735325" y="6245225"/>
            <a:ext cx="2844059"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346A4F89-A882-41BF-8E87-F5D91885D700}" type="slidenum">
              <a:rPr lang="en-US" altLang="en-US"/>
              <a:pPr>
                <a:defRPr/>
              </a:pPr>
              <a:t>‹#›</a:t>
            </a:fld>
            <a:endParaRPr lang="en-US" altLang="en-US"/>
          </a:p>
        </p:txBody>
      </p:sp>
    </p:spTree>
    <p:extLst>
      <p:ext uri="{BB962C8B-B14F-4D97-AF65-F5344CB8AC3E}">
        <p14:creationId xmlns:p14="http://schemas.microsoft.com/office/powerpoint/2010/main" val="2015649349"/>
      </p:ext>
    </p:extLst>
  </p:cSld>
  <p:clrMap bg1="dk2" tx1="lt1" bg2="dk1"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Lst>
  <p:transition>
    <p:pull dir="d"/>
  </p:transition>
  <p:hf hdr="0" ftr="0" dt="0"/>
  <p:txStyles>
    <p:titleStyle>
      <a:lvl1pPr algn="ctr" rtl="0" eaLnBrk="0" fontAlgn="base" hangingPunct="0">
        <a:spcBef>
          <a:spcPct val="0"/>
        </a:spcBef>
        <a:spcAft>
          <a:spcPct val="0"/>
        </a:spcAft>
        <a:defRPr sz="4399"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defRPr>
      </a:lvl5pPr>
      <a:lvl6pPr marL="457063" algn="ctr"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defRPr>
      </a:lvl6pPr>
      <a:lvl7pPr marL="914126" algn="ctr"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defRPr>
      </a:lvl7pPr>
      <a:lvl8pPr marL="1371189" algn="ctr"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defRPr>
      </a:lvl8pPr>
      <a:lvl9pPr marL="1828251" algn="ctr"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defRPr>
      </a:lvl9pPr>
    </p:titleStyle>
    <p:bodyStyle>
      <a:lvl1pPr marL="342797" indent="-342797" algn="l" rtl="0" eaLnBrk="0" fontAlgn="base" hangingPunct="0">
        <a:spcBef>
          <a:spcPct val="20000"/>
        </a:spcBef>
        <a:spcAft>
          <a:spcPct val="0"/>
        </a:spcAft>
        <a:buClr>
          <a:schemeClr val="hlink"/>
        </a:buClr>
        <a:buSzPct val="65000"/>
        <a:buFont typeface="Wingdings" panose="05000000000000000000" pitchFamily="2" charset="2"/>
        <a:buChar char="n"/>
        <a:defRPr sz="3199" kern="1200">
          <a:solidFill>
            <a:schemeClr val="tx1"/>
          </a:solidFill>
          <a:effectLst>
            <a:outerShdw blurRad="38100" dist="38100" dir="2700000" algn="tl">
              <a:srgbClr val="000000"/>
            </a:outerShdw>
          </a:effectLst>
          <a:latin typeface="+mn-lt"/>
          <a:ea typeface="+mn-ea"/>
          <a:cs typeface="+mn-cs"/>
        </a:defRPr>
      </a:lvl1pPr>
      <a:lvl2pPr marL="742727" indent="-285664" algn="l" rtl="0" eaLnBrk="0" fontAlgn="base" hangingPunct="0">
        <a:spcBef>
          <a:spcPct val="20000"/>
        </a:spcBef>
        <a:spcAft>
          <a:spcPct val="0"/>
        </a:spcAft>
        <a:buClr>
          <a:schemeClr val="folHlink"/>
        </a:buClr>
        <a:buSzPct val="65000"/>
        <a:buFont typeface="Wingdings" panose="05000000000000000000" pitchFamily="2" charset="2"/>
        <a:buChar char="n"/>
        <a:defRPr sz="2799" kern="1200">
          <a:solidFill>
            <a:schemeClr val="tx1"/>
          </a:solidFill>
          <a:effectLst>
            <a:outerShdw blurRad="38100" dist="38100" dir="2700000" algn="tl">
              <a:srgbClr val="000000"/>
            </a:outerShdw>
          </a:effectLst>
          <a:latin typeface="+mn-lt"/>
          <a:ea typeface="+mn-ea"/>
          <a:cs typeface="+mn-cs"/>
        </a:defRPr>
      </a:lvl2pPr>
      <a:lvl3pPr marL="1142657" indent="-228531" algn="l" rtl="0" eaLnBrk="0" fontAlgn="base" hangingPunct="0">
        <a:spcBef>
          <a:spcPct val="20000"/>
        </a:spcBef>
        <a:spcAft>
          <a:spcPct val="0"/>
        </a:spcAft>
        <a:buClr>
          <a:schemeClr val="hlink"/>
        </a:buClr>
        <a:buSzPct val="65000"/>
        <a:buFont typeface="Wingdings" panose="05000000000000000000" pitchFamily="2" charset="2"/>
        <a:buChar char="n"/>
        <a:defRPr sz="2399" kern="1200">
          <a:solidFill>
            <a:schemeClr val="tx1"/>
          </a:solidFill>
          <a:effectLst>
            <a:outerShdw blurRad="38100" dist="38100" dir="2700000" algn="tl">
              <a:srgbClr val="000000"/>
            </a:outerShdw>
          </a:effectLst>
          <a:latin typeface="+mn-lt"/>
          <a:ea typeface="+mn-ea"/>
          <a:cs typeface="+mn-cs"/>
        </a:defRPr>
      </a:lvl3pPr>
      <a:lvl4pPr marL="1599720" indent="-228531" algn="l" rtl="0" eaLnBrk="0" fontAlgn="base" hangingPunct="0">
        <a:spcBef>
          <a:spcPct val="20000"/>
        </a:spcBef>
        <a:spcAft>
          <a:spcPct val="0"/>
        </a:spcAft>
        <a:buClr>
          <a:schemeClr val="folHlink"/>
        </a:buClr>
        <a:buSzPct val="65000"/>
        <a:buFont typeface="Wingdings" panose="05000000000000000000" pitchFamily="2" charset="2"/>
        <a:buChar char="n"/>
        <a:defRPr sz="1999" kern="1200">
          <a:solidFill>
            <a:schemeClr val="tx1"/>
          </a:solidFill>
          <a:effectLst>
            <a:outerShdw blurRad="38100" dist="38100" dir="2700000" algn="tl">
              <a:srgbClr val="000000"/>
            </a:outerShdw>
          </a:effectLst>
          <a:latin typeface="+mn-lt"/>
          <a:ea typeface="+mn-ea"/>
          <a:cs typeface="+mn-cs"/>
        </a:defRPr>
      </a:lvl4pPr>
      <a:lvl5pPr marL="2056783" indent="-228531" algn="l" rtl="0" eaLnBrk="0" fontAlgn="base" hangingPunct="0">
        <a:spcBef>
          <a:spcPct val="20000"/>
        </a:spcBef>
        <a:spcAft>
          <a:spcPct val="0"/>
        </a:spcAft>
        <a:buClr>
          <a:schemeClr val="hlink"/>
        </a:buClr>
        <a:buSzPct val="65000"/>
        <a:buFont typeface="Wingdings" panose="05000000000000000000" pitchFamily="2" charset="2"/>
        <a:buChar char="n"/>
        <a:defRPr sz="1999" kern="1200">
          <a:solidFill>
            <a:schemeClr val="tx1"/>
          </a:solidFill>
          <a:effectLst>
            <a:outerShdw blurRad="38100" dist="38100" dir="2700000" algn="tl">
              <a:srgbClr val="000000"/>
            </a:outerShdw>
          </a:effectLst>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0942" y="5380580"/>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1801" y="559678"/>
            <a:ext cx="3832908"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0251" y="569066"/>
            <a:ext cx="6246771"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1802" y="5930061"/>
            <a:ext cx="3813863"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64480A59-1DC4-4BE4-B916-67322DFD1251}" type="datetime1">
              <a:rPr lang="en-US" smtClean="0"/>
              <a:t>4/1/2026</a:t>
            </a:fld>
            <a:endParaRPr lang="en-US" dirty="0"/>
          </a:p>
        </p:txBody>
      </p:sp>
      <p:sp>
        <p:nvSpPr>
          <p:cNvPr id="5" name="Footer Placeholder 4"/>
          <p:cNvSpPr>
            <a:spLocks noGrp="1"/>
          </p:cNvSpPr>
          <p:nvPr>
            <p:ph type="ftr" sz="quarter" idx="3"/>
          </p:nvPr>
        </p:nvSpPr>
        <p:spPr>
          <a:xfrm>
            <a:off x="761802" y="6314441"/>
            <a:ext cx="3813863"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dirty="0"/>
          </a:p>
        </p:txBody>
      </p:sp>
      <p:sp>
        <p:nvSpPr>
          <p:cNvPr id="6" name="Slide Number Placeholder 5"/>
          <p:cNvSpPr>
            <a:spLocks noGrp="1"/>
          </p:cNvSpPr>
          <p:nvPr>
            <p:ph type="sldNum" sz="quarter" idx="4"/>
          </p:nvPr>
        </p:nvSpPr>
        <p:spPr>
          <a:xfrm>
            <a:off x="11780942" y="5607593"/>
            <a:ext cx="407882"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a:off x="0" y="6199730"/>
            <a:ext cx="44946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747875"/>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Lst>
  <p:transition>
    <p:split orient="vert"/>
  </p:transition>
  <p:hf hdr="0" ftr="0" dt="0"/>
  <p:txStyles>
    <p:titleStyle>
      <a:lvl1pPr algn="r" defTabSz="914126" rtl="0" eaLnBrk="1" latinLnBrk="0" hangingPunct="1">
        <a:lnSpc>
          <a:spcPct val="90000"/>
        </a:lnSpc>
        <a:spcBef>
          <a:spcPct val="0"/>
        </a:spcBef>
        <a:buNone/>
        <a:defRPr sz="4999" b="0" i="1" kern="1200" baseline="0">
          <a:solidFill>
            <a:schemeClr val="accent1"/>
          </a:solidFill>
          <a:latin typeface="+mj-lt"/>
          <a:ea typeface="+mj-ea"/>
          <a:cs typeface="+mj-cs"/>
        </a:defRPr>
      </a:lvl1pPr>
    </p:titleStyle>
    <p:bodyStyle>
      <a:lvl1pPr marL="283379" indent="-283379" algn="l" defTabSz="914126" rtl="0" eaLnBrk="1" latinLnBrk="0" hangingPunct="1">
        <a:lnSpc>
          <a:spcPct val="112000"/>
        </a:lnSpc>
        <a:spcBef>
          <a:spcPts val="900"/>
        </a:spcBef>
        <a:buFont typeface="Arial" panose="020B0604020202020204" pitchFamily="34" charset="0"/>
        <a:buChar char="•"/>
        <a:defRPr sz="1999" kern="1200" baseline="0">
          <a:solidFill>
            <a:schemeClr val="tx1">
              <a:lumMod val="85000"/>
              <a:lumOff val="15000"/>
            </a:schemeClr>
          </a:solidFill>
          <a:latin typeface="+mn-lt"/>
          <a:ea typeface="+mn-ea"/>
          <a:cs typeface="+mn-cs"/>
        </a:defRPr>
      </a:lvl1pPr>
      <a:lvl2pPr marL="283379" indent="-283379" algn="l" defTabSz="914126" rtl="0" eaLnBrk="1" latinLnBrk="0" hangingPunct="1">
        <a:lnSpc>
          <a:spcPct val="112000"/>
        </a:lnSpc>
        <a:spcBef>
          <a:spcPts val="900"/>
        </a:spcBef>
        <a:buFont typeface="Corbel" panose="020B0503020204020204" pitchFamily="34" charset="0"/>
        <a:buChar char="–"/>
        <a:defRPr sz="1799" kern="1200" baseline="0">
          <a:solidFill>
            <a:schemeClr val="tx1">
              <a:lumMod val="85000"/>
              <a:lumOff val="15000"/>
            </a:schemeClr>
          </a:solidFill>
          <a:latin typeface="+mn-lt"/>
          <a:ea typeface="+mn-ea"/>
          <a:cs typeface="+mn-cs"/>
        </a:defRPr>
      </a:lvl2pPr>
      <a:lvl3pPr marL="283379" indent="-283379" algn="l" defTabSz="914126"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379" indent="-283379" algn="l" defTabSz="914126"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379" indent="-283379" algn="l" defTabSz="914126"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379" indent="-283379" algn="l" defTabSz="914126"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379" indent="-283379" algn="l" defTabSz="914126"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379" indent="-283379" algn="l" defTabSz="914126"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379" indent="-283379" algn="l" defTabSz="914126"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8">
            <a:extLst>
              <a:ext uri="{FF2B5EF4-FFF2-40B4-BE49-F238E27FC236}">
                <a16:creationId xmlns:a16="http://schemas.microsoft.com/office/drawing/2014/main" id="{DD660BB1-71B6-1A2B-0427-FE99569952CF}"/>
              </a:ext>
            </a:extLst>
          </p:cNvPr>
          <p:cNvGrpSpPr>
            <a:grpSpLocks/>
          </p:cNvGrpSpPr>
          <p:nvPr/>
        </p:nvGrpSpPr>
        <p:grpSpPr bwMode="auto">
          <a:xfrm>
            <a:off x="304721" y="228600"/>
            <a:ext cx="11579384" cy="5943600"/>
            <a:chOff x="144" y="144"/>
            <a:chExt cx="5472" cy="3744"/>
          </a:xfrm>
        </p:grpSpPr>
        <p:sp>
          <p:nvSpPr>
            <p:cNvPr id="1032" name="Rectangle 2">
              <a:extLst>
                <a:ext uri="{FF2B5EF4-FFF2-40B4-BE49-F238E27FC236}">
                  <a16:creationId xmlns:a16="http://schemas.microsoft.com/office/drawing/2014/main" id="{45242A0A-F48B-D2E8-7342-49DB07ACF1C4}"/>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3" name="Rectangle 3">
              <a:extLst>
                <a:ext uri="{FF2B5EF4-FFF2-40B4-BE49-F238E27FC236}">
                  <a16:creationId xmlns:a16="http://schemas.microsoft.com/office/drawing/2014/main" id="{9FFF3E49-C3FB-BA69-24D6-580E632FAC94}"/>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4" name="Line 9">
              <a:extLst>
                <a:ext uri="{FF2B5EF4-FFF2-40B4-BE49-F238E27FC236}">
                  <a16:creationId xmlns:a16="http://schemas.microsoft.com/office/drawing/2014/main" id="{FE34CC38-D75B-2E72-142D-C5F7D1BA7943}"/>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027" name="Rectangle 4">
            <a:extLst>
              <a:ext uri="{FF2B5EF4-FFF2-40B4-BE49-F238E27FC236}">
                <a16:creationId xmlns:a16="http://schemas.microsoft.com/office/drawing/2014/main" id="{3B367DE3-FF50-63A5-BF49-AE4FEAE4CC86}"/>
              </a:ext>
            </a:extLst>
          </p:cNvPr>
          <p:cNvSpPr>
            <a:spLocks noGrp="1" noChangeArrowheads="1"/>
          </p:cNvSpPr>
          <p:nvPr>
            <p:ph type="title"/>
          </p:nvPr>
        </p:nvSpPr>
        <p:spPr bwMode="auto">
          <a:xfrm>
            <a:off x="711015" y="473075"/>
            <a:ext cx="1086836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5">
            <a:extLst>
              <a:ext uri="{FF2B5EF4-FFF2-40B4-BE49-F238E27FC236}">
                <a16:creationId xmlns:a16="http://schemas.microsoft.com/office/drawing/2014/main" id="{737C410F-04C1-65B6-CC33-125856EE6A7D}"/>
              </a:ext>
            </a:extLst>
          </p:cNvPr>
          <p:cNvSpPr>
            <a:spLocks noGrp="1" noChangeArrowheads="1"/>
          </p:cNvSpPr>
          <p:nvPr>
            <p:ph type="body" idx="1"/>
          </p:nvPr>
        </p:nvSpPr>
        <p:spPr bwMode="auto">
          <a:xfrm>
            <a:off x="711015" y="1828800"/>
            <a:ext cx="10868369"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a:extLst>
              <a:ext uri="{FF2B5EF4-FFF2-40B4-BE49-F238E27FC236}">
                <a16:creationId xmlns:a16="http://schemas.microsoft.com/office/drawing/2014/main" id="{72DC41F1-7120-8D65-A9C8-144BFC56FE3C}"/>
              </a:ext>
            </a:extLst>
          </p:cNvPr>
          <p:cNvSpPr>
            <a:spLocks noGrp="1" noChangeArrowheads="1"/>
          </p:cNvSpPr>
          <p:nvPr>
            <p:ph type="dt" sz="half" idx="2"/>
          </p:nvPr>
        </p:nvSpPr>
        <p:spPr bwMode="auto">
          <a:xfrm>
            <a:off x="711015" y="6248400"/>
            <a:ext cx="2742486"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000"/>
            </a:lvl1pPr>
          </a:lstStyle>
          <a:p>
            <a:pPr>
              <a:defRPr/>
            </a:pPr>
            <a:endParaRPr lang="en-US" altLang="en-US"/>
          </a:p>
        </p:txBody>
      </p:sp>
      <p:sp>
        <p:nvSpPr>
          <p:cNvPr id="24583" name="Rectangle 7">
            <a:extLst>
              <a:ext uri="{FF2B5EF4-FFF2-40B4-BE49-F238E27FC236}">
                <a16:creationId xmlns:a16="http://schemas.microsoft.com/office/drawing/2014/main" id="{2D7889F6-6ED7-9869-9751-F11D63C234A9}"/>
              </a:ext>
            </a:extLst>
          </p:cNvPr>
          <p:cNvSpPr>
            <a:spLocks noGrp="1" noChangeArrowheads="1"/>
          </p:cNvSpPr>
          <p:nvPr>
            <p:ph type="ftr" sz="quarter" idx="3"/>
          </p:nvPr>
        </p:nvSpPr>
        <p:spPr bwMode="auto">
          <a:xfrm>
            <a:off x="4316875" y="6248400"/>
            <a:ext cx="3859795"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000"/>
            </a:lvl1pPr>
          </a:lstStyle>
          <a:p>
            <a:pPr>
              <a:defRPr/>
            </a:pPr>
            <a:endParaRPr lang="en-US" altLang="en-US"/>
          </a:p>
        </p:txBody>
      </p:sp>
      <p:sp>
        <p:nvSpPr>
          <p:cNvPr id="24584" name="Rectangle 8">
            <a:extLst>
              <a:ext uri="{FF2B5EF4-FFF2-40B4-BE49-F238E27FC236}">
                <a16:creationId xmlns:a16="http://schemas.microsoft.com/office/drawing/2014/main" id="{F89F5311-0776-1596-24B4-DC2ED1D19F4A}"/>
              </a:ext>
            </a:extLst>
          </p:cNvPr>
          <p:cNvSpPr>
            <a:spLocks noGrp="1" noChangeArrowheads="1"/>
          </p:cNvSpPr>
          <p:nvPr>
            <p:ph type="sldNum" sz="quarter" idx="4"/>
          </p:nvPr>
        </p:nvSpPr>
        <p:spPr bwMode="auto">
          <a:xfrm>
            <a:off x="9040045" y="6248400"/>
            <a:ext cx="2539339"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000"/>
            </a:lvl1pPr>
          </a:lstStyle>
          <a:p>
            <a:pPr>
              <a:defRPr/>
            </a:pPr>
            <a:fld id="{C8EFD44C-381C-4BB2-9A45-421BE2D5E836}" type="slidenum">
              <a:rPr lang="en-US" altLang="en-US"/>
              <a:pPr>
                <a:defRPr/>
              </a:pPr>
              <a:t>‹#›</a:t>
            </a:fld>
            <a:endParaRPr lang="en-US" altLang="en-US"/>
          </a:p>
        </p:txBody>
      </p:sp>
    </p:spTree>
    <p:extLst>
      <p:ext uri="{BB962C8B-B14F-4D97-AF65-F5344CB8AC3E}">
        <p14:creationId xmlns:p14="http://schemas.microsoft.com/office/powerpoint/2010/main" val="696135528"/>
      </p:ext>
    </p:extLst>
  </p:cSld>
  <p:clrMap bg1="dk2" tx1="lt1" bg2="dk1"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Lst>
  <p:hf hdr="0" ftr="0" dt="0"/>
  <p:txStyles>
    <p:titleStyle>
      <a:lvl1pPr algn="l" rtl="0" eaLnBrk="0" fontAlgn="base" hangingPunct="0">
        <a:lnSpc>
          <a:spcPct val="80000"/>
        </a:lnSpc>
        <a:spcBef>
          <a:spcPct val="0"/>
        </a:spcBef>
        <a:spcAft>
          <a:spcPct val="0"/>
        </a:spcAft>
        <a:defRPr sz="4400" kern="12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721939BD-3C1F-C45C-691D-9C2891452516}"/>
              </a:ext>
            </a:extLst>
          </p:cNvPr>
          <p:cNvGrpSpPr>
            <a:grpSpLocks/>
          </p:cNvGrpSpPr>
          <p:nvPr/>
        </p:nvGrpSpPr>
        <p:grpSpPr bwMode="auto">
          <a:xfrm>
            <a:off x="0" y="2438400"/>
            <a:ext cx="12188825" cy="4046538"/>
            <a:chOff x="0" y="1536"/>
            <a:chExt cx="5760" cy="2549"/>
          </a:xfrm>
        </p:grpSpPr>
        <p:sp>
          <p:nvSpPr>
            <p:cNvPr id="4099" name="Rectangle 3">
              <a:extLst>
                <a:ext uri="{FF2B5EF4-FFF2-40B4-BE49-F238E27FC236}">
                  <a16:creationId xmlns:a16="http://schemas.microsoft.com/office/drawing/2014/main" id="{C0F9C2E5-0F61-4672-5AC9-A3F870C18DE2}"/>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p>
          </p:txBody>
        </p:sp>
        <p:sp>
          <p:nvSpPr>
            <p:cNvPr id="3081" name="Freeform 4">
              <a:extLst>
                <a:ext uri="{FF2B5EF4-FFF2-40B4-BE49-F238E27FC236}">
                  <a16:creationId xmlns:a16="http://schemas.microsoft.com/office/drawing/2014/main" id="{B02182A8-52B2-2FFE-2702-9D8D8B3FBC15}"/>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82" name="Freeform 5">
              <a:extLst>
                <a:ext uri="{FF2B5EF4-FFF2-40B4-BE49-F238E27FC236}">
                  <a16:creationId xmlns:a16="http://schemas.microsoft.com/office/drawing/2014/main" id="{D1E41B57-D744-7810-A578-B0E0C885A446}"/>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2" name="Freeform 6">
              <a:extLst>
                <a:ext uri="{FF2B5EF4-FFF2-40B4-BE49-F238E27FC236}">
                  <a16:creationId xmlns:a16="http://schemas.microsoft.com/office/drawing/2014/main" id="{72CDA0BD-A798-D8F4-4CDE-AD7E534A31D8}"/>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84" name="Freeform 7">
              <a:extLst>
                <a:ext uri="{FF2B5EF4-FFF2-40B4-BE49-F238E27FC236}">
                  <a16:creationId xmlns:a16="http://schemas.microsoft.com/office/drawing/2014/main" id="{FEE931BA-232A-1CEB-4B68-C0B92DC48074}"/>
                </a:ext>
              </a:extLst>
            </p:cNvPr>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5" name="Freeform 8">
              <a:extLst>
                <a:ext uri="{FF2B5EF4-FFF2-40B4-BE49-F238E27FC236}">
                  <a16:creationId xmlns:a16="http://schemas.microsoft.com/office/drawing/2014/main" id="{BAE1E30E-F945-F4F6-703B-F5FB94427919}"/>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6" name="Freeform 9">
              <a:extLst>
                <a:ext uri="{FF2B5EF4-FFF2-40B4-BE49-F238E27FC236}">
                  <a16:creationId xmlns:a16="http://schemas.microsoft.com/office/drawing/2014/main" id="{D2EF528E-0316-B9FE-3352-F1A3AE6730DC}"/>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7" name="Freeform 10">
              <a:extLst>
                <a:ext uri="{FF2B5EF4-FFF2-40B4-BE49-F238E27FC236}">
                  <a16:creationId xmlns:a16="http://schemas.microsoft.com/office/drawing/2014/main" id="{408C9A26-F2C0-9F6E-667C-37545F37B366}"/>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8" name="Freeform 11">
              <a:extLst>
                <a:ext uri="{FF2B5EF4-FFF2-40B4-BE49-F238E27FC236}">
                  <a16:creationId xmlns:a16="http://schemas.microsoft.com/office/drawing/2014/main" id="{5E7DD1AE-32F8-B306-AE78-01BBE23D8714}"/>
                </a:ext>
              </a:extLst>
            </p:cNvPr>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8" name="Freeform 12">
              <a:extLst>
                <a:ext uri="{FF2B5EF4-FFF2-40B4-BE49-F238E27FC236}">
                  <a16:creationId xmlns:a16="http://schemas.microsoft.com/office/drawing/2014/main" id="{1DC85D1C-A915-BFB9-1CFD-1A7FE0040D74}"/>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90" name="Freeform 13">
              <a:extLst>
                <a:ext uri="{FF2B5EF4-FFF2-40B4-BE49-F238E27FC236}">
                  <a16:creationId xmlns:a16="http://schemas.microsoft.com/office/drawing/2014/main" id="{9B0331D1-00CF-4DED-B32E-74964FEBADE7}"/>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0" name="Freeform 14">
              <a:extLst>
                <a:ext uri="{FF2B5EF4-FFF2-40B4-BE49-F238E27FC236}">
                  <a16:creationId xmlns:a16="http://schemas.microsoft.com/office/drawing/2014/main" id="{4F3613BF-86B0-31B6-3786-73B628C36EAF}"/>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11" name="Freeform 15">
              <a:extLst>
                <a:ext uri="{FF2B5EF4-FFF2-40B4-BE49-F238E27FC236}">
                  <a16:creationId xmlns:a16="http://schemas.microsoft.com/office/drawing/2014/main" id="{31273BDE-E6E0-6046-C184-39E71532CE72}"/>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12" name="Freeform 16">
              <a:extLst>
                <a:ext uri="{FF2B5EF4-FFF2-40B4-BE49-F238E27FC236}">
                  <a16:creationId xmlns:a16="http://schemas.microsoft.com/office/drawing/2014/main" id="{0F2E9588-F86F-A519-53F1-90019B82549B}"/>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94" name="Freeform 17">
              <a:extLst>
                <a:ext uri="{FF2B5EF4-FFF2-40B4-BE49-F238E27FC236}">
                  <a16:creationId xmlns:a16="http://schemas.microsoft.com/office/drawing/2014/main" id="{B512CF17-C5D1-96B3-ECA8-F5221ACC7626}"/>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4114" name="Rectangle 18">
            <a:extLst>
              <a:ext uri="{FF2B5EF4-FFF2-40B4-BE49-F238E27FC236}">
                <a16:creationId xmlns:a16="http://schemas.microsoft.com/office/drawing/2014/main" id="{B60B6AB5-B2D9-173D-EDC0-EA0514F5E3C1}"/>
              </a:ext>
            </a:extLst>
          </p:cNvPr>
          <p:cNvSpPr>
            <a:spLocks noGrp="1" noChangeArrowheads="1"/>
          </p:cNvSpPr>
          <p:nvPr>
            <p:ph type="title"/>
          </p:nvPr>
        </p:nvSpPr>
        <p:spPr bwMode="auto">
          <a:xfrm>
            <a:off x="609441" y="274638"/>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4115" name="Rectangle 19">
            <a:extLst>
              <a:ext uri="{FF2B5EF4-FFF2-40B4-BE49-F238E27FC236}">
                <a16:creationId xmlns:a16="http://schemas.microsoft.com/office/drawing/2014/main" id="{612D61D1-E2AE-042B-AC60-0D07CF8E59E2}"/>
              </a:ext>
            </a:extLst>
          </p:cNvPr>
          <p:cNvSpPr>
            <a:spLocks noGrp="1" noChangeArrowheads="1"/>
          </p:cNvSpPr>
          <p:nvPr>
            <p:ph type="dt" sz="half" idx="2"/>
          </p:nvPr>
        </p:nvSpPr>
        <p:spPr bwMode="auto">
          <a:xfrm>
            <a:off x="609441" y="6248400"/>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i="0" smtClean="0">
                <a:latin typeface="+mn-lt"/>
              </a:defRPr>
            </a:lvl1pPr>
          </a:lstStyle>
          <a:p>
            <a:pPr>
              <a:defRPr/>
            </a:pPr>
            <a:endParaRPr lang="en-US" altLang="en-US"/>
          </a:p>
        </p:txBody>
      </p:sp>
      <p:sp>
        <p:nvSpPr>
          <p:cNvPr id="4116" name="Rectangle 20">
            <a:extLst>
              <a:ext uri="{FF2B5EF4-FFF2-40B4-BE49-F238E27FC236}">
                <a16:creationId xmlns:a16="http://schemas.microsoft.com/office/drawing/2014/main" id="{E7758FCC-CA1D-A6DC-3D0A-ABEA92F6A987}"/>
              </a:ext>
            </a:extLst>
          </p:cNvPr>
          <p:cNvSpPr>
            <a:spLocks noGrp="1" noChangeArrowheads="1"/>
          </p:cNvSpPr>
          <p:nvPr>
            <p:ph type="ftr" sz="quarter" idx="3"/>
          </p:nvPr>
        </p:nvSpPr>
        <p:spPr bwMode="auto">
          <a:xfrm>
            <a:off x="4164515" y="6248400"/>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i="0" smtClean="0">
                <a:latin typeface="+mn-lt"/>
              </a:defRPr>
            </a:lvl1pPr>
          </a:lstStyle>
          <a:p>
            <a:pPr>
              <a:defRPr/>
            </a:pPr>
            <a:endParaRPr lang="en-US" altLang="en-US"/>
          </a:p>
        </p:txBody>
      </p:sp>
      <p:sp>
        <p:nvSpPr>
          <p:cNvPr id="4117" name="Rectangle 21">
            <a:extLst>
              <a:ext uri="{FF2B5EF4-FFF2-40B4-BE49-F238E27FC236}">
                <a16:creationId xmlns:a16="http://schemas.microsoft.com/office/drawing/2014/main" id="{66BFE183-672B-415E-83A3-27F0BDB85075}"/>
              </a:ext>
            </a:extLst>
          </p:cNvPr>
          <p:cNvSpPr>
            <a:spLocks noGrp="1" noChangeArrowheads="1"/>
          </p:cNvSpPr>
          <p:nvPr>
            <p:ph type="sldNum" sz="quarter" idx="4"/>
          </p:nvPr>
        </p:nvSpPr>
        <p:spPr bwMode="auto">
          <a:xfrm>
            <a:off x="8735325" y="6248400"/>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i="0">
                <a:latin typeface="Garamond" panose="02020404030301010803" pitchFamily="18" charset="0"/>
              </a:defRPr>
            </a:lvl1pPr>
          </a:lstStyle>
          <a:p>
            <a:fld id="{8BB34838-FC6B-46E3-A5A3-71E9A63E3A9D}" type="slidenum">
              <a:rPr lang="en-US" altLang="en-US"/>
              <a:pPr/>
              <a:t>‹#›</a:t>
            </a:fld>
            <a:endParaRPr lang="en-US" altLang="en-US"/>
          </a:p>
        </p:txBody>
      </p:sp>
      <p:sp>
        <p:nvSpPr>
          <p:cNvPr id="4118" name="Rectangle 22">
            <a:extLst>
              <a:ext uri="{FF2B5EF4-FFF2-40B4-BE49-F238E27FC236}">
                <a16:creationId xmlns:a16="http://schemas.microsoft.com/office/drawing/2014/main" id="{10B80BF3-8601-1E8D-926D-EC7DB4D5919B}"/>
              </a:ext>
            </a:extLst>
          </p:cNvPr>
          <p:cNvSpPr>
            <a:spLocks noGrp="1" noChangeArrowheads="1"/>
          </p:cNvSpPr>
          <p:nvPr>
            <p:ph type="body" idx="1"/>
          </p:nvPr>
        </p:nvSpPr>
        <p:spPr bwMode="auto">
          <a:xfrm>
            <a:off x="609441" y="1600200"/>
            <a:ext cx="1096994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5441892"/>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p:hf hdr="0" ftr="0" dt="0"/>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ext Placeholder 8">
            <a:extLst>
              <a:ext uri="{FF2B5EF4-FFF2-40B4-BE49-F238E27FC236}">
                <a16:creationId xmlns:a16="http://schemas.microsoft.com/office/drawing/2014/main" id="{421B11B2-B03F-641F-14B6-BC8DA45F83A3}"/>
              </a:ext>
            </a:extLst>
          </p:cNvPr>
          <p:cNvSpPr>
            <a:spLocks noGrp="1"/>
          </p:cNvSpPr>
          <p:nvPr>
            <p:ph type="body" idx="1"/>
          </p:nvPr>
        </p:nvSpPr>
        <p:spPr bwMode="auto">
          <a:xfrm>
            <a:off x="609441" y="1447800"/>
            <a:ext cx="10969943"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a16="http://schemas.microsoft.com/office/drawing/2014/main" id="{1D585F88-DFEC-DE75-338E-7F8B4D13BA88}"/>
              </a:ext>
            </a:extLst>
          </p:cNvPr>
          <p:cNvSpPr>
            <a:spLocks noGrp="1"/>
          </p:cNvSpPr>
          <p:nvPr>
            <p:ph type="dt" sz="half" idx="2"/>
          </p:nvPr>
        </p:nvSpPr>
        <p:spPr>
          <a:xfrm>
            <a:off x="7719589" y="6203951"/>
            <a:ext cx="3453500" cy="384175"/>
          </a:xfrm>
          <a:prstGeom prst="rect">
            <a:avLst/>
          </a:prstGeom>
        </p:spPr>
        <p:txBody>
          <a:bodyPr vert="horz" anchor="ctr" anchorCtr="0"/>
          <a:lstStyle>
            <a:lvl1pPr algn="l" eaLnBrk="1" latinLnBrk="0" hangingPunct="1">
              <a:defRPr kumimoji="0" sz="1200">
                <a:solidFill>
                  <a:schemeClr val="tx2"/>
                </a:solidFill>
                <a:latin typeface="Arial" charset="0"/>
                <a:cs typeface="+mn-cs"/>
              </a:defRPr>
            </a:lvl1pPr>
          </a:lstStyle>
          <a:p>
            <a:pPr>
              <a:defRPr/>
            </a:pPr>
            <a:endParaRPr lang="en-US"/>
          </a:p>
        </p:txBody>
      </p:sp>
      <p:sp>
        <p:nvSpPr>
          <p:cNvPr id="10" name="Footer Placeholder 9">
            <a:extLst>
              <a:ext uri="{FF2B5EF4-FFF2-40B4-BE49-F238E27FC236}">
                <a16:creationId xmlns:a16="http://schemas.microsoft.com/office/drawing/2014/main" id="{888D35A6-E267-3582-43E6-C873865717C4}"/>
              </a:ext>
            </a:extLst>
          </p:cNvPr>
          <p:cNvSpPr>
            <a:spLocks noGrp="1"/>
          </p:cNvSpPr>
          <p:nvPr>
            <p:ph type="ftr" sz="quarter" idx="3"/>
          </p:nvPr>
        </p:nvSpPr>
        <p:spPr>
          <a:xfrm>
            <a:off x="2844059" y="6203951"/>
            <a:ext cx="4773956" cy="384175"/>
          </a:xfrm>
          <a:prstGeom prst="rect">
            <a:avLst/>
          </a:prstGeom>
        </p:spPr>
        <p:txBody>
          <a:bodyPr vert="horz" anchor="ctr" anchorCtr="0"/>
          <a:lstStyle>
            <a:lvl1pPr algn="r" eaLnBrk="1" latinLnBrk="0" hangingPunct="1">
              <a:defRPr kumimoji="0" sz="1200">
                <a:solidFill>
                  <a:schemeClr val="tx2"/>
                </a:solidFill>
                <a:latin typeface="Arial" charset="0"/>
                <a:cs typeface="+mn-cs"/>
              </a:defRPr>
            </a:lvl1pPr>
          </a:lstStyle>
          <a:p>
            <a:pPr>
              <a:defRPr/>
            </a:pPr>
            <a:endParaRPr lang="en-US"/>
          </a:p>
        </p:txBody>
      </p:sp>
      <p:sp>
        <p:nvSpPr>
          <p:cNvPr id="22" name="Slide Number Placeholder 21">
            <a:extLst>
              <a:ext uri="{FF2B5EF4-FFF2-40B4-BE49-F238E27FC236}">
                <a16:creationId xmlns:a16="http://schemas.microsoft.com/office/drawing/2014/main" id="{B45992B8-7C90-54A9-7487-AD91305894AC}"/>
              </a:ext>
            </a:extLst>
          </p:cNvPr>
          <p:cNvSpPr>
            <a:spLocks noGrp="1"/>
          </p:cNvSpPr>
          <p:nvPr>
            <p:ph type="sldNum" sz="quarter" idx="4"/>
          </p:nvPr>
        </p:nvSpPr>
        <p:spPr>
          <a:xfrm>
            <a:off x="11211180" y="6181725"/>
            <a:ext cx="812588"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latin typeface="Arial" panose="020B0604020202020204" pitchFamily="34" charset="0"/>
              </a:defRPr>
            </a:lvl1pPr>
          </a:lstStyle>
          <a:p>
            <a:fld id="{F6F296FD-5EFA-461E-AE9F-3C185DCCD2F1}" type="slidenum">
              <a:rPr lang="en-US" altLang="en-US"/>
              <a:pPr/>
              <a:t>‹#›</a:t>
            </a:fld>
            <a:endParaRPr lang="en-US" altLang="en-US"/>
          </a:p>
        </p:txBody>
      </p:sp>
      <p:sp>
        <p:nvSpPr>
          <p:cNvPr id="5" name="Title Placeholder 4">
            <a:extLst>
              <a:ext uri="{FF2B5EF4-FFF2-40B4-BE49-F238E27FC236}">
                <a16:creationId xmlns:a16="http://schemas.microsoft.com/office/drawing/2014/main" id="{99CB7301-6190-97A2-F4DC-54A0D00AA4CC}"/>
              </a:ext>
            </a:extLst>
          </p:cNvPr>
          <p:cNvSpPr>
            <a:spLocks noGrp="1"/>
          </p:cNvSpPr>
          <p:nvPr>
            <p:ph type="title"/>
          </p:nvPr>
        </p:nvSpPr>
        <p:spPr>
          <a:xfrm>
            <a:off x="609441" y="152400"/>
            <a:ext cx="10969943" cy="1219200"/>
          </a:xfrm>
          <a:prstGeom prst="rect">
            <a:avLst/>
          </a:prstGeom>
          <a:ln w="6350" cap="rnd">
            <a:noFill/>
          </a:ln>
        </p:spPr>
        <p:txBody>
          <a:bodyPr vert="horz" anchor="b" anchorCtr="0">
            <a:normAutofit/>
          </a:bodyPr>
          <a:lstStyle/>
          <a:p>
            <a:r>
              <a:rPr lang="en-US" dirty="0"/>
              <a:t>Click to edit Master title style</a:t>
            </a:r>
          </a:p>
        </p:txBody>
      </p:sp>
    </p:spTree>
    <p:extLst>
      <p:ext uri="{BB962C8B-B14F-4D97-AF65-F5344CB8AC3E}">
        <p14:creationId xmlns:p14="http://schemas.microsoft.com/office/powerpoint/2010/main" val="2914533148"/>
      </p:ext>
    </p:extLst>
  </p:cSld>
  <p:clrMap bg1="dk1" tx1="lt1" bg2="dk2" tx2="lt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Lst>
  <p:hf hdr="0" ftr="0" dt="0"/>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chemeClr val="bg1"/>
          </a:solidFill>
          <a:latin typeface="Constantia" panose="02030602050306030303" pitchFamily="18" charset="0"/>
        </a:defRPr>
      </a:lvl2pPr>
      <a:lvl3pPr algn="l" rtl="0" eaLnBrk="0" fontAlgn="base" hangingPunct="0">
        <a:spcBef>
          <a:spcPct val="0"/>
        </a:spcBef>
        <a:spcAft>
          <a:spcPct val="0"/>
        </a:spcAft>
        <a:defRPr sz="4200">
          <a:solidFill>
            <a:schemeClr val="bg1"/>
          </a:solidFill>
          <a:latin typeface="Constantia" panose="02030602050306030303" pitchFamily="18" charset="0"/>
        </a:defRPr>
      </a:lvl3pPr>
      <a:lvl4pPr algn="l" rtl="0" eaLnBrk="0" fontAlgn="base" hangingPunct="0">
        <a:spcBef>
          <a:spcPct val="0"/>
        </a:spcBef>
        <a:spcAft>
          <a:spcPct val="0"/>
        </a:spcAft>
        <a:defRPr sz="4200">
          <a:solidFill>
            <a:schemeClr val="bg1"/>
          </a:solidFill>
          <a:latin typeface="Constantia" panose="02030602050306030303" pitchFamily="18" charset="0"/>
        </a:defRPr>
      </a:lvl4pPr>
      <a:lvl5pPr algn="l" rtl="0" eaLnBrk="0" fontAlgn="base" hangingPunct="0">
        <a:spcBef>
          <a:spcPct val="0"/>
        </a:spcBef>
        <a:spcAft>
          <a:spcPct val="0"/>
        </a:spcAft>
        <a:defRPr sz="4200">
          <a:solidFill>
            <a:schemeClr val="bg1"/>
          </a:solidFill>
          <a:latin typeface="Constantia" panose="02030602050306030303" pitchFamily="18" charset="0"/>
        </a:defRPr>
      </a:lvl5pPr>
      <a:lvl6pPr marL="457200" algn="l" rtl="0" fontAlgn="base">
        <a:spcBef>
          <a:spcPct val="0"/>
        </a:spcBef>
        <a:spcAft>
          <a:spcPct val="0"/>
        </a:spcAft>
        <a:defRPr sz="4200">
          <a:solidFill>
            <a:schemeClr val="bg1"/>
          </a:solidFill>
          <a:latin typeface="Constantia" panose="02030602050306030303" pitchFamily="18" charset="0"/>
        </a:defRPr>
      </a:lvl6pPr>
      <a:lvl7pPr marL="914400" algn="l" rtl="0" fontAlgn="base">
        <a:spcBef>
          <a:spcPct val="0"/>
        </a:spcBef>
        <a:spcAft>
          <a:spcPct val="0"/>
        </a:spcAft>
        <a:defRPr sz="4200">
          <a:solidFill>
            <a:schemeClr val="bg1"/>
          </a:solidFill>
          <a:latin typeface="Constantia" panose="02030602050306030303" pitchFamily="18" charset="0"/>
        </a:defRPr>
      </a:lvl7pPr>
      <a:lvl8pPr marL="1371600" algn="l" rtl="0" fontAlgn="base">
        <a:spcBef>
          <a:spcPct val="0"/>
        </a:spcBef>
        <a:spcAft>
          <a:spcPct val="0"/>
        </a:spcAft>
        <a:defRPr sz="4200">
          <a:solidFill>
            <a:schemeClr val="bg1"/>
          </a:solidFill>
          <a:latin typeface="Constantia" panose="02030602050306030303" pitchFamily="18" charset="0"/>
        </a:defRPr>
      </a:lvl8pPr>
      <a:lvl9pPr marL="1828800" algn="l" rtl="0" fontAlgn="base">
        <a:spcBef>
          <a:spcPct val="0"/>
        </a:spcBef>
        <a:spcAft>
          <a:spcPct val="0"/>
        </a:spcAft>
        <a:defRPr sz="4200">
          <a:solidFill>
            <a:schemeClr val="bg1"/>
          </a:solidFill>
          <a:latin typeface="Constantia" panose="02030602050306030303"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bg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bg1"/>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bg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bg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bg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47F9ED7D-C99E-407B-1A8A-E125B14813C4}"/>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8993EB64-37C1-1160-D2D6-83883D8D57BA}"/>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717DAC2E-51C1-E9A8-25F9-A0F8CCD71CD4}"/>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1EC05817-B0F7-4500-2DB4-4507D85393D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B41B8401-BF31-7848-070B-A8CBD9429F91}"/>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8BA3752F-CDB9-8AF1-56CC-C2BC52E157B1}"/>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5A8009BB-81DA-8A3B-9AE9-EB09B6E542C4}"/>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58F6F58F-AFE7-77D3-94F3-F4E1778554BB}"/>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02A1C3A0-8F7E-255D-5061-0186DC9A5DB6}"/>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54EC98ED-25F4-4692-8BBB-7019BA5C45F8}"/>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348ACDA3-BC77-DA5D-3021-5D3F612252AF}"/>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77CA1247-0FDD-84FE-A269-C9D74FC4FC91}"/>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727E4628-04C2-A928-7B42-A2737E562C8E}"/>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9AB2AE83-1753-08DD-C0F3-ED0EDC2EEE3D}"/>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C3FEAB65-A616-6683-24E8-85607B519640}"/>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33AE44C8-C94A-4A7E-AE28-0E19EB96775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73ED9D30-AB96-E7DC-D1F5-BF46F163B5A5}"/>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8EA6F597-CE85-42F7-4447-E13306D0CD51}"/>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5A4DA44B-D3ED-94C3-32BA-1EF0B829490D}"/>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2D27749F-DD8E-7CAD-1673-1D5091F2309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0156588F-BB63-87EF-400A-57808CA1DB8D}"/>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AAC4078E-AC8E-0693-604E-569BEE89BB04}"/>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1A76ABEA-FABE-902C-5A9D-9883BC45A957}"/>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044642C3-7B56-9048-75F2-B6E45D2EE90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8360A6EF-0D65-3C54-E784-1750E703042B}"/>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4FD002A9-E798-6747-2319-09C92F289CFA}"/>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C3C77C4E-BCE9-2B91-8F48-24F2C7E02859}"/>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82C1DB16-44CD-5A3D-F634-2BD585516B6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CA95C78-D169-08CC-4B06-5E8E4CCEBA38}"/>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39B3BDB5-0D48-D364-91EA-B9EB37346FB5}"/>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4F468E2-C3DE-3D0B-6488-DF6B7F7CE7D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E55BE8C0-6EB7-AF33-A165-533FB7381C6C}"/>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E3ADAABE-9C6F-047D-2B3A-42FA0F6AEE0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9C8D9AF6-14EA-8557-D089-869A902EB4B1}"/>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A852EA27-562E-F4DE-AF7A-3BB003EE11BB}"/>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663DDD21-C028-DA0B-9FDC-0F4A59E842DB}"/>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4DC98339-5FD1-2C9A-14E0-3DFDF081A32A}"/>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001AA792-E2AF-85A3-7771-7BD49FA3E2E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D730485B-6BAB-9D7F-937E-62E1D2B0BA44}"/>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A7F94354-9794-EBB6-3901-26900306A421}"/>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472B8C0C-398A-4CE8-AC26-AD44BF327C7A}" type="slidenum">
              <a:rPr lang="en-US" altLang="en-US"/>
              <a:pPr/>
              <a:t>‹#›</a:t>
            </a:fld>
            <a:endParaRPr lang="en-US" altLang="en-US"/>
          </a:p>
        </p:txBody>
      </p:sp>
    </p:spTree>
    <p:extLst>
      <p:ext uri="{BB962C8B-B14F-4D97-AF65-F5344CB8AC3E}">
        <p14:creationId xmlns:p14="http://schemas.microsoft.com/office/powerpoint/2010/main" val="2420746884"/>
      </p:ext>
    </p:extLst>
  </p:cSld>
  <p:clrMap bg1="dk2" tx1="lt1" bg2="dk1"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400A98B-AA52-DB8F-D54B-0359E1A4DF4C}"/>
              </a:ext>
            </a:extLst>
          </p:cNvPr>
          <p:cNvSpPr>
            <a:spLocks noGrp="1" noChangeArrowheads="1"/>
          </p:cNvSpPr>
          <p:nvPr>
            <p:ph type="title"/>
          </p:nvPr>
        </p:nvSpPr>
        <p:spPr bwMode="auto">
          <a:xfrm>
            <a:off x="914162" y="609600"/>
            <a:ext cx="1036050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7EBBB50-0BDB-6936-82D7-2DE17D0AE159}"/>
              </a:ext>
            </a:extLst>
          </p:cNvPr>
          <p:cNvSpPr>
            <a:spLocks noGrp="1" noChangeArrowheads="1"/>
          </p:cNvSpPr>
          <p:nvPr>
            <p:ph type="body" idx="1"/>
          </p:nvPr>
        </p:nvSpPr>
        <p:spPr bwMode="auto">
          <a:xfrm>
            <a:off x="914162" y="1981200"/>
            <a:ext cx="1036050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C80A251-6570-4E9E-7876-708701283458}"/>
              </a:ext>
            </a:extLst>
          </p:cNvPr>
          <p:cNvSpPr>
            <a:spLocks noGrp="1" noChangeArrowheads="1"/>
          </p:cNvSpPr>
          <p:nvPr>
            <p:ph type="dt" sz="half" idx="2"/>
          </p:nvPr>
        </p:nvSpPr>
        <p:spPr bwMode="auto">
          <a:xfrm>
            <a:off x="914162" y="6248400"/>
            <a:ext cx="2539339"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1029" name="Rectangle 5">
            <a:extLst>
              <a:ext uri="{FF2B5EF4-FFF2-40B4-BE49-F238E27FC236}">
                <a16:creationId xmlns:a16="http://schemas.microsoft.com/office/drawing/2014/main" id="{0EF8D284-7ACF-164B-A89A-742772F78D3B}"/>
              </a:ext>
            </a:extLst>
          </p:cNvPr>
          <p:cNvSpPr>
            <a:spLocks noGrp="1" noChangeArrowheads="1"/>
          </p:cNvSpPr>
          <p:nvPr>
            <p:ph type="ftr" sz="quarter" idx="3"/>
          </p:nvPr>
        </p:nvSpPr>
        <p:spPr bwMode="auto">
          <a:xfrm>
            <a:off x="4164515" y="6248400"/>
            <a:ext cx="385979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1030" name="Rectangle 6">
            <a:extLst>
              <a:ext uri="{FF2B5EF4-FFF2-40B4-BE49-F238E27FC236}">
                <a16:creationId xmlns:a16="http://schemas.microsoft.com/office/drawing/2014/main" id="{DF98E398-EA49-B0F5-1C7E-91CCF4CA3A04}"/>
              </a:ext>
            </a:extLst>
          </p:cNvPr>
          <p:cNvSpPr>
            <a:spLocks noGrp="1" noChangeArrowheads="1"/>
          </p:cNvSpPr>
          <p:nvPr>
            <p:ph type="sldNum" sz="quarter" idx="4"/>
          </p:nvPr>
        </p:nvSpPr>
        <p:spPr bwMode="auto">
          <a:xfrm>
            <a:off x="8735324" y="6248400"/>
            <a:ext cx="2539339"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F03F1EB1-9E9C-45FB-9FF5-3B2D56D424F0}" type="slidenum">
              <a:rPr lang="en-US" altLang="en-US"/>
              <a:pPr>
                <a:defRPr/>
              </a:pPr>
              <a:t>‹#›</a:t>
            </a:fld>
            <a:endParaRPr lang="en-US" altLang="en-US"/>
          </a:p>
        </p:txBody>
      </p:sp>
    </p:spTree>
    <p:extLst>
      <p:ext uri="{BB962C8B-B14F-4D97-AF65-F5344CB8AC3E}">
        <p14:creationId xmlns:p14="http://schemas.microsoft.com/office/powerpoint/2010/main" val="1001836268"/>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22A35"/>
            </a:gs>
            <a:gs pos="100000">
              <a:srgbClr val="B5D2EC"/>
            </a:gs>
            <a:gs pos="100000">
              <a:srgbClr val="B5D2EC"/>
            </a:gs>
            <a:gs pos="100000">
              <a:srgbClr val="5B9BD5"/>
            </a:gs>
          </a:gsLst>
          <a:path path="rect">
            <a:fillToRect r="100000" b="10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7982" y="365126"/>
            <a:ext cx="10512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7982" y="1825625"/>
            <a:ext cx="1051286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1382AA3-CB9E-4E34-A55E-C7BA73103E0F}" type="datetime1">
              <a:rPr lang="en-US" smtClean="0"/>
              <a:t>4/1/2026</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68A4089-86E4-4F4F-9DD0-757CBDCD554A}" type="slidenum">
              <a:rPr lang="en-US"/>
              <a:pPr>
                <a:defRPr/>
              </a:pPr>
              <a:t>‹#›</a:t>
            </a:fld>
            <a:endParaRPr lang="en-US"/>
          </a:p>
        </p:txBody>
      </p:sp>
    </p:spTree>
    <p:extLst>
      <p:ext uri="{BB962C8B-B14F-4D97-AF65-F5344CB8AC3E}">
        <p14:creationId xmlns:p14="http://schemas.microsoft.com/office/powerpoint/2010/main" val="3116504701"/>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Lst>
  <p:hf hdr="0" ftr="0" dt="0"/>
  <p:txStyles>
    <p:titleStyle>
      <a:lvl1pPr algn="l" rtl="0" eaLnBrk="0" fontAlgn="base" hangingPunct="0">
        <a:lnSpc>
          <a:spcPct val="90000"/>
        </a:lnSpc>
        <a:spcBef>
          <a:spcPct val="0"/>
        </a:spcBef>
        <a:spcAft>
          <a:spcPct val="0"/>
        </a:spcAft>
        <a:defRPr sz="4399" kern="1200">
          <a:solidFill>
            <a:schemeClr val="tx1"/>
          </a:solidFill>
          <a:latin typeface="+mj-lt"/>
          <a:ea typeface="+mj-ea"/>
          <a:cs typeface="+mj-cs"/>
        </a:defRPr>
      </a:lvl1pPr>
      <a:lvl2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5pPr>
      <a:lvl6pPr marL="457063" algn="l" rtl="0" fontAlgn="base">
        <a:lnSpc>
          <a:spcPct val="90000"/>
        </a:lnSpc>
        <a:spcBef>
          <a:spcPct val="0"/>
        </a:spcBef>
        <a:spcAft>
          <a:spcPct val="0"/>
        </a:spcAft>
        <a:defRPr sz="4399">
          <a:solidFill>
            <a:schemeClr val="tx1"/>
          </a:solidFill>
          <a:latin typeface="Calibri Light" panose="020F0302020204030204" pitchFamily="34" charset="0"/>
        </a:defRPr>
      </a:lvl6pPr>
      <a:lvl7pPr marL="914126" algn="l" rtl="0" fontAlgn="base">
        <a:lnSpc>
          <a:spcPct val="90000"/>
        </a:lnSpc>
        <a:spcBef>
          <a:spcPct val="0"/>
        </a:spcBef>
        <a:spcAft>
          <a:spcPct val="0"/>
        </a:spcAft>
        <a:defRPr sz="4399">
          <a:solidFill>
            <a:schemeClr val="tx1"/>
          </a:solidFill>
          <a:latin typeface="Calibri Light" panose="020F0302020204030204" pitchFamily="34" charset="0"/>
        </a:defRPr>
      </a:lvl7pPr>
      <a:lvl8pPr marL="1371189" algn="l" rtl="0" fontAlgn="base">
        <a:lnSpc>
          <a:spcPct val="90000"/>
        </a:lnSpc>
        <a:spcBef>
          <a:spcPct val="0"/>
        </a:spcBef>
        <a:spcAft>
          <a:spcPct val="0"/>
        </a:spcAft>
        <a:defRPr sz="4399">
          <a:solidFill>
            <a:schemeClr val="tx1"/>
          </a:solidFill>
          <a:latin typeface="Calibri Light" panose="020F0302020204030204" pitchFamily="34" charset="0"/>
        </a:defRPr>
      </a:lvl8pPr>
      <a:lvl9pPr marL="1828251" algn="l" rtl="0" fontAlgn="base">
        <a:lnSpc>
          <a:spcPct val="90000"/>
        </a:lnSpc>
        <a:spcBef>
          <a:spcPct val="0"/>
        </a:spcBef>
        <a:spcAft>
          <a:spcPct val="0"/>
        </a:spcAft>
        <a:defRPr sz="4399">
          <a:solidFill>
            <a:schemeClr val="tx1"/>
          </a:solidFill>
          <a:latin typeface="Calibri Light" panose="020F0302020204030204" pitchFamily="34" charset="0"/>
        </a:defRPr>
      </a:lvl9pPr>
    </p:titleStyle>
    <p:bodyStyle>
      <a:lvl1pPr marL="228531" indent="-228531" algn="l" rtl="0" eaLnBrk="0" fontAlgn="base" hangingPunct="0">
        <a:lnSpc>
          <a:spcPct val="90000"/>
        </a:lnSpc>
        <a:spcBef>
          <a:spcPts val="1000"/>
        </a:spcBef>
        <a:spcAft>
          <a:spcPct val="0"/>
        </a:spcAft>
        <a:buFont typeface="Arial" panose="020B0604020202020204" pitchFamily="34" charset="0"/>
        <a:buChar char="•"/>
        <a:defRPr sz="2799" kern="1200">
          <a:solidFill>
            <a:schemeClr val="tx1"/>
          </a:solidFill>
          <a:latin typeface="+mn-lt"/>
          <a:ea typeface="+mn-ea"/>
          <a:cs typeface="+mn-cs"/>
        </a:defRPr>
      </a:lvl1pPr>
      <a:lvl2pPr marL="685594" indent="-228531" algn="l" rtl="0" eaLnBrk="0" fontAlgn="base" hangingPunct="0">
        <a:lnSpc>
          <a:spcPct val="90000"/>
        </a:lnSpc>
        <a:spcBef>
          <a:spcPts val="500"/>
        </a:spcBef>
        <a:spcAft>
          <a:spcPct val="0"/>
        </a:spcAft>
        <a:buFont typeface="Arial" panose="020B0604020202020204" pitchFamily="34" charset="0"/>
        <a:buChar char="•"/>
        <a:defRPr sz="2399" kern="1200">
          <a:solidFill>
            <a:schemeClr val="tx1"/>
          </a:solidFill>
          <a:latin typeface="+mn-lt"/>
          <a:ea typeface="+mn-ea"/>
          <a:cs typeface="+mn-cs"/>
        </a:defRPr>
      </a:lvl2pPr>
      <a:lvl3pPr marL="1142657" indent="-228531" algn="l" rtl="0" eaLnBrk="0" fontAlgn="base" hangingPunct="0">
        <a:lnSpc>
          <a:spcPct val="90000"/>
        </a:lnSpc>
        <a:spcBef>
          <a:spcPts val="500"/>
        </a:spcBef>
        <a:spcAft>
          <a:spcPct val="0"/>
        </a:spcAft>
        <a:buFont typeface="Arial" panose="020B0604020202020204" pitchFamily="34" charset="0"/>
        <a:buChar char="•"/>
        <a:defRPr sz="1999" kern="1200">
          <a:solidFill>
            <a:schemeClr val="tx1"/>
          </a:solidFill>
          <a:latin typeface="+mn-lt"/>
          <a:ea typeface="+mn-ea"/>
          <a:cs typeface="+mn-cs"/>
        </a:defRPr>
      </a:lvl3pPr>
      <a:lvl4pPr marL="1599720" indent="-22853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6783" indent="-22853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29C832D3-2920-F716-4368-5A0E7D6ED1C1}"/>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9AF41D7E-11DF-54D9-016C-8A1CC0121985}"/>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A52EFDF0-D56A-6105-BA73-CE350A5C5B6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9696714D-FC79-311E-E9E4-6462337F25B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19C2A696-ECD6-E751-959E-0A90EDC72F00}"/>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C1A9EC82-F71E-9007-B2D4-B49C43EF9293}"/>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DF24702F-0821-3BD7-3A62-F010ECA25389}"/>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A87B71C6-CF8D-88B6-5875-B4D3A05C89F2}"/>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6E5E3C4A-DE76-25C6-41A8-5046867AB4AA}"/>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F45BDA84-24F2-52A9-9CA3-A116FB20319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E1F383D7-D3F3-E848-BE5C-13A592AE4EF6}"/>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096B6192-6D6F-A981-2575-CE848BC8660C}"/>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832EEE56-540C-B463-59CF-AB109F2DF63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D37113F4-5F1D-5998-80DB-0BA9216CFCD6}"/>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DE59ECC1-CDAF-1DE8-B48C-4662C723537B}"/>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504AF9A0-0CC2-12AF-CA6B-C51568BBD8CB}"/>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203AA4D1-5440-E917-CD9A-7E25F27914F2}"/>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1E92FDA1-5F61-397E-8A30-50DFFECAAF29}"/>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60B216B3-CFA5-DEA9-0639-7AE7D6FE0873}"/>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23E8D36A-02BD-EB8F-E34A-28DF020E4D42}"/>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70AAD9E4-D357-96DB-03B6-06A8196A1217}"/>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85BEE768-0035-1B5C-55CB-424393E155C2}"/>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7D013BF9-F789-5A33-974C-875A57AD105E}"/>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8B7A371B-C2DC-3510-C23B-93F281B2F06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25B028BA-7589-8ADB-47DB-E5846F02DD00}"/>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4D29E85F-98DF-B05B-AC9E-D09141B4216E}"/>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7C72B631-2DE1-1543-199C-5EC823F1F1DB}"/>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239A9E65-01E6-E376-BF04-5F9AF0AF53E1}"/>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B8B4EEB-69C1-AF10-5F00-5EEB9BF9400F}"/>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2826C133-9B95-DA9A-5694-1B0DC1B4F0CF}"/>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4D926A8E-0ADA-CB8A-1EAB-957DAA3B6AC0}"/>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7119C94D-BB56-D439-CBE0-0C859DFDDB1F}"/>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00F4F404-EB0F-975A-BADE-9E1C0B41D37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9FBB98AE-8B42-F0DC-402F-7C55AE6B8341}"/>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7944696A-5500-62DF-F8AB-4B62015EA903}"/>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41BF0F0A-4A09-C294-B65A-9E64B7DB2BAA}"/>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DD8CF8E2-FABC-1AD3-9FC1-39A8AE7A2512}"/>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F77E2C26-8E9D-49AC-22CA-3455DE5010D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1AFBDC44-FD77-C05B-85C4-ACB091377045}"/>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BDB3ED9-D1B9-3C9C-1D02-19B31669BA0A}"/>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2BD6900D-FE23-44FA-8AAA-D81B4FC3AA3E}" type="slidenum">
              <a:rPr lang="en-US" altLang="en-US"/>
              <a:pPr/>
              <a:t>‹#›</a:t>
            </a:fld>
            <a:endParaRPr lang="en-US" altLang="en-US"/>
          </a:p>
        </p:txBody>
      </p:sp>
    </p:spTree>
    <p:extLst>
      <p:ext uri="{BB962C8B-B14F-4D97-AF65-F5344CB8AC3E}">
        <p14:creationId xmlns:p14="http://schemas.microsoft.com/office/powerpoint/2010/main" val="3099830809"/>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0"/>
            <a:ext cx="10351066"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557" y="2076450"/>
            <a:ext cx="10351066"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6736" y="6000750"/>
            <a:ext cx="2742486"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4/1/2026</a:t>
            </a:fld>
            <a:endParaRPr lang="en-US" dirty="0"/>
          </a:p>
        </p:txBody>
      </p:sp>
      <p:sp>
        <p:nvSpPr>
          <p:cNvPr id="5" name="Footer Placeholder 4"/>
          <p:cNvSpPr>
            <a:spLocks noGrp="1"/>
          </p:cNvSpPr>
          <p:nvPr>
            <p:ph type="ftr" sz="quarter" idx="3"/>
          </p:nvPr>
        </p:nvSpPr>
        <p:spPr>
          <a:xfrm>
            <a:off x="913558" y="6000750"/>
            <a:ext cx="6671127"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1273" y="6000750"/>
            <a:ext cx="753349"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250640645"/>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Lst>
  <p:hf sldNum="0" hdr="0" ftr="0" dt="0"/>
  <p:txStyles>
    <p:titleStyle>
      <a:lvl1pPr algn="ctr" defTabSz="457063" rtl="0" eaLnBrk="1" latinLnBrk="0" hangingPunct="1">
        <a:lnSpc>
          <a:spcPct val="90000"/>
        </a:lnSpc>
        <a:spcBef>
          <a:spcPct val="0"/>
        </a:spcBef>
        <a:buNone/>
        <a:defRPr sz="45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05908" algn="l" defTabSz="457063" rtl="0" eaLnBrk="1" latinLnBrk="0" hangingPunct="1">
        <a:lnSpc>
          <a:spcPct val="110000"/>
        </a:lnSpc>
        <a:spcBef>
          <a:spcPct val="20000"/>
        </a:spcBef>
        <a:spcAft>
          <a:spcPts val="600"/>
        </a:spcAft>
        <a:buClr>
          <a:schemeClr val="tx2"/>
        </a:buClr>
        <a:buSzPct val="70000"/>
        <a:buFont typeface="Wingdings 2" charset="2"/>
        <a:buChar char=""/>
        <a:defRPr sz="22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20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8925"/>
            </a:gs>
            <a:gs pos="50000">
              <a:srgbClr val="D54209"/>
            </a:gs>
            <a:gs pos="100000">
              <a:srgbClr val="8D0000"/>
            </a:gs>
          </a:gsLst>
          <a:lin ang="2520000"/>
        </a:gradFill>
        <a:effectLst/>
      </p:bgPr>
    </p:bg>
    <p:spTree>
      <p:nvGrpSpPr>
        <p:cNvPr id="1" name=""/>
        <p:cNvGrpSpPr/>
        <p:nvPr/>
      </p:nvGrpSpPr>
      <p:grpSpPr>
        <a:xfrm>
          <a:off x="0" y="0"/>
          <a:ext cx="0" cy="0"/>
          <a:chOff x="0" y="0"/>
          <a:chExt cx="0" cy="0"/>
        </a:xfrm>
      </p:grpSpPr>
      <p:pic>
        <p:nvPicPr>
          <p:cNvPr id="1026" name="Picture 3" descr="C:\Users\James\Desktop\msft\Berlin\build Assets\hashOverlaySD-FullResolve.png">
            <a:extLst>
              <a:ext uri="{FF2B5EF4-FFF2-40B4-BE49-F238E27FC236}">
                <a16:creationId xmlns:a16="http://schemas.microsoft.com/office/drawing/2014/main" id="{E5ED8976-06E6-D9A9-3850-E85E4E78BF56}"/>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EE9E220E-B95C-CE92-AA51-54952B0C5B1A}"/>
              </a:ext>
            </a:extLst>
          </p:cNvPr>
          <p:cNvSpPr>
            <a:spLocks noGrp="1"/>
          </p:cNvSpPr>
          <p:nvPr>
            <p:ph type="title"/>
          </p:nvPr>
        </p:nvSpPr>
        <p:spPr bwMode="auto">
          <a:xfrm>
            <a:off x="708899" y="752475"/>
            <a:ext cx="9192406"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2A4DC8C9-623C-6F21-5A0C-0AA8DF95A43C}"/>
              </a:ext>
            </a:extLst>
          </p:cNvPr>
          <p:cNvSpPr>
            <a:spLocks noGrp="1"/>
          </p:cNvSpPr>
          <p:nvPr>
            <p:ph type="body" idx="1"/>
          </p:nvPr>
        </p:nvSpPr>
        <p:spPr bwMode="auto">
          <a:xfrm>
            <a:off x="711015" y="2336800"/>
            <a:ext cx="9181826"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44C08BE-3EB0-1002-B7FF-9DD61DA760D4}"/>
              </a:ext>
            </a:extLst>
          </p:cNvPr>
          <p:cNvSpPr>
            <a:spLocks noGrp="1"/>
          </p:cNvSpPr>
          <p:nvPr>
            <p:ph type="dt" sz="half" idx="2"/>
          </p:nvPr>
        </p:nvSpPr>
        <p:spPr>
          <a:xfrm>
            <a:off x="7154587" y="5935664"/>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050" smtClean="0">
                <a:solidFill>
                  <a:schemeClr val="tx1">
                    <a:tint val="75000"/>
                  </a:schemeClr>
                </a:solidFill>
                <a:latin typeface="+mn-lt"/>
              </a:defRPr>
            </a:lvl1pPr>
          </a:lstStyle>
          <a:p>
            <a:pPr>
              <a:defRPr/>
            </a:pPr>
            <a:fld id="{482E0A46-FF45-4E29-A423-210409A75C7A}" type="datetimeFigureOut">
              <a:rPr lang="en-US"/>
              <a:pPr>
                <a:defRPr/>
              </a:pPr>
              <a:t>4/1/2026</a:t>
            </a:fld>
            <a:endParaRPr lang="en-US" dirty="0"/>
          </a:p>
        </p:txBody>
      </p:sp>
      <p:sp>
        <p:nvSpPr>
          <p:cNvPr id="5" name="Footer Placeholder 4">
            <a:extLst>
              <a:ext uri="{FF2B5EF4-FFF2-40B4-BE49-F238E27FC236}">
                <a16:creationId xmlns:a16="http://schemas.microsoft.com/office/drawing/2014/main" id="{B64BE25E-239E-7053-0914-39965D58A3FB}"/>
              </a:ext>
            </a:extLst>
          </p:cNvPr>
          <p:cNvSpPr>
            <a:spLocks noGrp="1"/>
          </p:cNvSpPr>
          <p:nvPr>
            <p:ph type="ftr" sz="quarter" idx="3"/>
          </p:nvPr>
        </p:nvSpPr>
        <p:spPr>
          <a:xfrm>
            <a:off x="711015" y="5935664"/>
            <a:ext cx="6443572" cy="365125"/>
          </a:xfrm>
          <a:prstGeom prst="rect">
            <a:avLst/>
          </a:prstGeom>
        </p:spPr>
        <p:txBody>
          <a:bodyPr vert="horz" lIns="91440" tIns="45720" rIns="91440" bIns="45720" rtlCol="0" anchor="ctr"/>
          <a:lstStyle>
            <a:lvl1pPr algn="l" eaLnBrk="1" fontAlgn="auto" hangingPunct="1">
              <a:spcBef>
                <a:spcPts val="0"/>
              </a:spcBef>
              <a:spcAft>
                <a:spcPts val="0"/>
              </a:spcAft>
              <a:defRPr sz="105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76D9CD6-7E0D-A475-866A-59894B8DAE1E}"/>
              </a:ext>
            </a:extLst>
          </p:cNvPr>
          <p:cNvSpPr>
            <a:spLocks noGrp="1"/>
          </p:cNvSpPr>
          <p:nvPr>
            <p:ph type="sldNum" sz="quarter" idx="4"/>
          </p:nvPr>
        </p:nvSpPr>
        <p:spPr>
          <a:xfrm>
            <a:off x="10462075" y="752475"/>
            <a:ext cx="1542649" cy="1092200"/>
          </a:xfrm>
          <a:prstGeom prst="rect">
            <a:avLst/>
          </a:prstGeom>
        </p:spPr>
        <p:txBody>
          <a:bodyPr vert="horz" wrap="square" lIns="91440" tIns="45720" rIns="91440" bIns="45720" numCol="1" anchor="ctr" anchorCtr="0" compatLnSpc="1">
            <a:prstTxWarp prst="textNoShape">
              <a:avLst/>
            </a:prstTxWarp>
          </a:bodyPr>
          <a:lstStyle>
            <a:lvl1pPr eaLnBrk="1" hangingPunct="1">
              <a:defRPr sz="3600">
                <a:solidFill>
                  <a:srgbClr val="FFFFFF"/>
                </a:solidFill>
              </a:defRPr>
            </a:lvl1pPr>
          </a:lstStyle>
          <a:p>
            <a:fld id="{0D3FF645-7764-4953-BB71-C48BDA0D50B9}" type="slidenum">
              <a:rPr lang="en-US" altLang="en-US"/>
              <a:pPr/>
              <a:t>‹#›</a:t>
            </a:fld>
            <a:endParaRPr lang="en-US" altLang="en-US"/>
          </a:p>
        </p:txBody>
      </p:sp>
    </p:spTree>
    <p:extLst>
      <p:ext uri="{BB962C8B-B14F-4D97-AF65-F5344CB8AC3E}">
        <p14:creationId xmlns:p14="http://schemas.microsoft.com/office/powerpoint/2010/main" val="2368484849"/>
      </p:ext>
    </p:extLst>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Lst>
  <p:hf sldNum="0" hdr="0" ftr="0" dt="0"/>
  <p:txStyles>
    <p:titleStyle>
      <a:lvl1pPr algn="l" rtl="0" fontAlgn="base">
        <a:lnSpc>
          <a:spcPct val="90000"/>
        </a:lnSpc>
        <a:spcBef>
          <a:spcPct val="0"/>
        </a:spcBef>
        <a:spcAft>
          <a:spcPct val="0"/>
        </a:spcAft>
        <a:defRPr sz="3600" kern="1200">
          <a:solidFill>
            <a:schemeClr val="tx1"/>
          </a:solidFill>
          <a:latin typeface="+mj-lt"/>
          <a:ea typeface="+mj-ea"/>
          <a:cs typeface="+mj-cs"/>
        </a:defRPr>
      </a:lvl1pPr>
      <a:lvl2pPr algn="l" rtl="0" fontAlgn="base">
        <a:lnSpc>
          <a:spcPct val="90000"/>
        </a:lnSpc>
        <a:spcBef>
          <a:spcPct val="0"/>
        </a:spcBef>
        <a:spcAft>
          <a:spcPct val="0"/>
        </a:spcAft>
        <a:defRPr sz="3600">
          <a:solidFill>
            <a:schemeClr val="tx1"/>
          </a:solidFill>
          <a:latin typeface="Trebuchet MS" panose="020B0603020202020204" pitchFamily="34" charset="0"/>
        </a:defRPr>
      </a:lvl2pPr>
      <a:lvl3pPr algn="l" rtl="0" fontAlgn="base">
        <a:lnSpc>
          <a:spcPct val="90000"/>
        </a:lnSpc>
        <a:spcBef>
          <a:spcPct val="0"/>
        </a:spcBef>
        <a:spcAft>
          <a:spcPct val="0"/>
        </a:spcAft>
        <a:defRPr sz="3600">
          <a:solidFill>
            <a:schemeClr val="tx1"/>
          </a:solidFill>
          <a:latin typeface="Trebuchet MS" panose="020B0603020202020204" pitchFamily="34" charset="0"/>
        </a:defRPr>
      </a:lvl3pPr>
      <a:lvl4pPr algn="l" rtl="0" fontAlgn="base">
        <a:lnSpc>
          <a:spcPct val="90000"/>
        </a:lnSpc>
        <a:spcBef>
          <a:spcPct val="0"/>
        </a:spcBef>
        <a:spcAft>
          <a:spcPct val="0"/>
        </a:spcAft>
        <a:defRPr sz="3600">
          <a:solidFill>
            <a:schemeClr val="tx1"/>
          </a:solidFill>
          <a:latin typeface="Trebuchet MS" panose="020B0603020202020204" pitchFamily="34" charset="0"/>
        </a:defRPr>
      </a:lvl4pPr>
      <a:lvl5pPr algn="l" rtl="0" fontAlgn="base">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A0F0CD32-7B64-03AE-42AC-4B5A43F837FC}"/>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7CCFBC86-4109-3E2E-E082-FDEEB5E387EC}"/>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6C913D33-1351-7595-4462-7B28181E2460}"/>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7EB1FA0E-2CD9-4CEA-129F-08B49E9789F7}"/>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2F4A5E3C-6599-7433-EA59-3557EDB2CCD1}"/>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717B299E-9A2E-41D0-4329-59650E85E114}"/>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B332364A-1CFC-92B4-0F84-E98D133E9B56}"/>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1BC75AF9-158D-1422-6B5E-05ADC6C491CD}"/>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644113F3-603C-7EA0-079C-899692C8C6F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AF45AA85-2E26-2775-FD5E-C82EDE757071}"/>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AC883A5D-2F60-2901-217A-9B0BFB42A4A5}"/>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28C575BB-E00A-AB09-AE46-9468E8E8BF15}"/>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C44D6646-B6D5-22C7-EB32-D2560C163B11}"/>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AAC0EF01-D278-F166-4E39-6A26065571CA}"/>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6E2AF501-C789-D8C4-1F43-8C491D10FB2F}"/>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78A2CA19-F7F8-F06C-8EF1-3917DBBF69B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B96076D9-209F-8B89-130C-F95A2FC0439A}"/>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25A36278-9524-89F5-14CC-30818720A19F}"/>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DCC8006F-D7D8-AB45-2BC9-8ED1F7D29128}"/>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8BB1FC9B-A85E-0948-AFE0-20B167A992D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A3CAFE8C-088B-E86F-10DD-5CE27DD994AA}"/>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D138D1A1-7485-BBC8-0D87-FC3C0AD45657}"/>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BD28AEF2-14B6-2CC7-FB49-76C8B1B68DA2}"/>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B97BD50E-3052-2D2B-AB13-8656E1A7D736}"/>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74A094B2-B1A4-C674-8C2E-9C8FD072F52B}"/>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C3B7457A-C1F3-CCE7-FA45-544068025F39}"/>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4EDBDEB6-B5E6-728D-5D3D-E2BAE0B5660A}"/>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233201C3-2CBC-E63B-9B63-FDEFD978A595}"/>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B22E0AA8-3D14-8D8D-85BF-922229EB7B4A}"/>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B639A9B8-AE55-8405-167D-AB75E40354B0}"/>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6B60A4F1-4CBC-A830-6DE3-CCA3A3A45902}"/>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E481A522-C6F7-F98B-E66A-6B1EAB5E23C9}"/>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AA96FC7C-648C-9723-E83F-9FCB65FB19B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B25617B1-79EC-24C9-1E35-82EAC56C35DD}"/>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4316C6E5-00CC-55B2-0E4D-A23206B5A5D6}"/>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AE571799-E048-491D-270B-E012626491BD}"/>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411AC596-123B-3741-EB95-FAAAF55E4816}"/>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6636F455-66D6-97BF-C82A-2775AA42877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8DCD570A-0108-3DC5-7175-CA8552E94B18}"/>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DA9DF572-E653-678E-C470-BF5CA96DEA87}"/>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549A0DC6-07CF-4D0B-80C3-EE4AA45F56ED}" type="slidenum">
              <a:rPr lang="en-US" altLang="en-US"/>
              <a:pPr/>
              <a:t>‹#›</a:t>
            </a:fld>
            <a:endParaRPr lang="en-US" altLang="en-US"/>
          </a:p>
        </p:txBody>
      </p:sp>
    </p:spTree>
    <p:extLst>
      <p:ext uri="{BB962C8B-B14F-4D97-AF65-F5344CB8AC3E}">
        <p14:creationId xmlns:p14="http://schemas.microsoft.com/office/powerpoint/2010/main" val="1982724102"/>
      </p:ext>
    </p:extLst>
  </p:cSld>
  <p:clrMap bg1="dk2" tx1="lt1" bg2="dk1"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3C445861-5C2A-B1B1-A4DA-162079072A6B}"/>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BD17D374-787E-CB30-4BED-FB6146FC16A4}"/>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4C59AF28-CEA9-109A-4FC2-8FD88A6D9D8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D3AA778E-1815-E6AC-710E-21FB01DCFBD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2480A0DE-6507-B1B8-40CC-DD40B089C9C2}"/>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ECD7D830-FD42-9A5F-108F-CE24DFB5DDBE}"/>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FBF9E189-DB2D-2BF6-6337-2743CCEAEA28}"/>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B5B7A6F2-3187-37DC-0AEC-85C733A4BFAE}"/>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BEE63E3A-3BF5-1EC3-94E6-BF2CBF4EAC9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765D3CEF-9B82-A73D-4534-E5649AFB801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B8213E0A-2282-F550-C519-3E4197D2A245}"/>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B2C3D6B0-E9A8-F59E-3EB0-1AA5B8862097}"/>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88B2C58F-8600-DF32-B308-BA7B0D06E366}"/>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71D9E7A1-20E2-B313-4625-277E21290517}"/>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81C15851-936A-37F0-A68C-46EBB5DE9158}"/>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CA80ADAD-CED5-AA74-8D60-D4E808CA165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D963C10A-3178-AEDE-C2F3-98B430A47A7D}"/>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06495B5A-30AA-694E-7A9C-461A08593EDC}"/>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45838C31-E5FC-EF0F-544B-7C2BC8292A7F}"/>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6149699D-AE08-A0CB-FE46-CA6B67D8FAE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EE6FCECF-4D99-A5F6-09D8-356274CF6549}"/>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2B506A60-C03A-0AB7-0B41-65EDE2E35E82}"/>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D13E8DF2-82D0-AE14-D8E6-5134DF2EB260}"/>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15650BEC-1B10-5521-7852-4AE1417BFC73}"/>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0010A475-6BD5-8E6D-3B7C-018520B9C452}"/>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FCDE33EE-D226-80BF-A0E4-AB96F8D78DB1}"/>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3C02314D-4F19-03B2-DBDE-684CDD13DA8F}"/>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72898044-BB4C-8EF6-DFA1-58944539B7E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B8348183-2C77-5974-3BED-78A237071DA1}"/>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4A5CA0E9-1917-EC7A-6CA7-229CA07170A4}"/>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5F7673D-388B-B94F-6761-1C360B737DED}"/>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A3BC8958-2611-DA8D-927A-8915C1AA6CE6}"/>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21D41208-B33C-B33D-32B4-2204F038814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B8B9C8B9-9A46-0511-7B6D-BD330D3D4694}"/>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444AFF27-8208-5F61-73BC-918E3E62794C}"/>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14C44C79-EF6D-9586-D5FF-09C4A12C2479}"/>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E28FD547-F990-27A4-D519-B689091DCD51}"/>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C1133A90-E4E9-EACB-255C-689C857D38F9}"/>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FDF8457B-20AA-4A7A-7281-06469E1608FD}"/>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64D3F1C-8B38-B788-D9DF-C005CBE81080}"/>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B3845A65-0639-424E-A30E-86FE63843719}" type="slidenum">
              <a:rPr lang="en-US" altLang="en-US"/>
              <a:pPr/>
              <a:t>‹#›</a:t>
            </a:fld>
            <a:endParaRPr lang="en-US" altLang="en-US"/>
          </a:p>
        </p:txBody>
      </p:sp>
    </p:spTree>
    <p:extLst>
      <p:ext uri="{BB962C8B-B14F-4D97-AF65-F5344CB8AC3E}">
        <p14:creationId xmlns:p14="http://schemas.microsoft.com/office/powerpoint/2010/main" val="2816903109"/>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0773"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14" y="-786"/>
            <a:ext cx="2356060"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3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249" y="624110"/>
            <a:ext cx="8909366"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8538" y="2133600"/>
            <a:ext cx="8913078"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58914" y="6130437"/>
            <a:ext cx="1145984"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ADF6876-8555-464E-BEDE-8427C7B74D93}" type="datetime1">
              <a:rPr lang="en-US" smtClean="0"/>
              <a:t>4/1/2026</a:t>
            </a:fld>
            <a:endParaRPr lang="en-US" dirty="0"/>
          </a:p>
        </p:txBody>
      </p:sp>
      <p:sp>
        <p:nvSpPr>
          <p:cNvPr id="5" name="Footer Placeholder 4"/>
          <p:cNvSpPr>
            <a:spLocks noGrp="1"/>
          </p:cNvSpPr>
          <p:nvPr>
            <p:ph type="ftr" sz="quarter" idx="3"/>
          </p:nvPr>
        </p:nvSpPr>
        <p:spPr>
          <a:xfrm>
            <a:off x="2588538" y="6135809"/>
            <a:ext cx="7618015"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674" y="787783"/>
            <a:ext cx="779564" cy="365125"/>
          </a:xfrm>
          <a:prstGeom prst="rect">
            <a:avLst/>
          </a:prstGeom>
        </p:spPr>
        <p:txBody>
          <a:bodyPr vert="horz" lIns="91440" tIns="45720" rIns="91440" bIns="45720" rtlCol="0" anchor="ctr"/>
          <a:lstStyle>
            <a:lvl1pPr algn="r">
              <a:defRPr sz="1999">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788785718"/>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Lst>
  <p:hf hdr="0" ftr="0" dt="0"/>
  <p:txStyles>
    <p:titleStyle>
      <a:lvl1pPr algn="l" defTabSz="457063" rtl="0" eaLnBrk="1" latinLnBrk="0" hangingPunct="1">
        <a:spcBef>
          <a:spcPct val="0"/>
        </a:spcBef>
        <a:buNone/>
        <a:defRPr sz="3599"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89899" y="0"/>
            <a:ext cx="914162"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543" y="365760"/>
            <a:ext cx="9690116"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543" y="1828801"/>
            <a:ext cx="8593122"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4483" y="998585"/>
            <a:ext cx="1904999" cy="365030"/>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EA4FA73F-E3AE-4666-833E-DAC3CC7447FA}" type="datetime1">
              <a:rPr lang="en-US" smtClean="0"/>
              <a:t>4/1/2026</a:t>
            </a:fld>
            <a:endParaRPr lang="en-US" dirty="0"/>
          </a:p>
        </p:txBody>
      </p:sp>
      <p:sp>
        <p:nvSpPr>
          <p:cNvPr id="5" name="Footer Placeholder 4"/>
          <p:cNvSpPr>
            <a:spLocks noGrp="1"/>
          </p:cNvSpPr>
          <p:nvPr>
            <p:ph type="ftr" sz="quarter" idx="3"/>
          </p:nvPr>
        </p:nvSpPr>
        <p:spPr>
          <a:xfrm rot="16200000">
            <a:off x="9956281" y="4046585"/>
            <a:ext cx="3581400" cy="365030"/>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89899" y="6172201"/>
            <a:ext cx="914162" cy="593725"/>
          </a:xfrm>
          <a:prstGeom prst="rect">
            <a:avLst/>
          </a:prstGeom>
        </p:spPr>
        <p:txBody>
          <a:bodyPr vert="horz" lIns="45720" tIns="45720" rIns="45720" bIns="45720" rtlCol="0" anchor="ctr">
            <a:normAutofit/>
          </a:bodyPr>
          <a:lstStyle>
            <a:lvl1pPr algn="ctr">
              <a:defRPr sz="3599">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991517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hf sldNum="0" hdr="0" ftr="0" dt="0"/>
  <p:txStyles>
    <p:title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p:titleStyle>
    <p:bodyStyle>
      <a:lvl1pPr marL="182825" indent="-182825" algn="l" defTabSz="914126" rtl="0" eaLnBrk="1" latinLnBrk="0" hangingPunct="1">
        <a:lnSpc>
          <a:spcPct val="95000"/>
        </a:lnSpc>
        <a:spcBef>
          <a:spcPts val="1400"/>
        </a:spcBef>
        <a:spcAft>
          <a:spcPts val="200"/>
        </a:spcAft>
        <a:buClr>
          <a:schemeClr val="accent1"/>
        </a:buClr>
        <a:buSzPct val="80000"/>
        <a:buFont typeface="Arial" pitchFamily="34" charset="0"/>
        <a:buChar char="•"/>
        <a:defRPr sz="1799" kern="1200" spc="10" baseline="0">
          <a:solidFill>
            <a:schemeClr val="tx1"/>
          </a:solidFill>
          <a:latin typeface="+mn-lt"/>
          <a:ea typeface="+mn-ea"/>
          <a:cs typeface="+mn-cs"/>
        </a:defRPr>
      </a:lvl1pPr>
      <a:lvl2pPr marL="457063" indent="-182825" algn="l" defTabSz="914126"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301"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538"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79776"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52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43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34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25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6AAEE76-0261-1649-F847-92C1B34D3F9A}"/>
              </a:ext>
            </a:extLst>
          </p:cNvPr>
          <p:cNvSpPr>
            <a:spLocks noGrp="1" noChangeArrowheads="1"/>
          </p:cNvSpPr>
          <p:nvPr>
            <p:ph type="title"/>
          </p:nvPr>
        </p:nvSpPr>
        <p:spPr bwMode="auto">
          <a:xfrm>
            <a:off x="609442" y="292100"/>
            <a:ext cx="1096994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90D13FCC-E21D-B229-7ABF-15B58E6D909F}"/>
              </a:ext>
            </a:extLst>
          </p:cNvPr>
          <p:cNvSpPr>
            <a:spLocks noGrp="1" noChangeArrowheads="1"/>
          </p:cNvSpPr>
          <p:nvPr>
            <p:ph type="body" idx="1"/>
          </p:nvPr>
        </p:nvSpPr>
        <p:spPr bwMode="auto">
          <a:xfrm>
            <a:off x="609442" y="1905000"/>
            <a:ext cx="1096994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4EA78707-80D0-E83D-430E-27EDAE63F162}"/>
              </a:ext>
            </a:extLst>
          </p:cNvPr>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7" name="Rectangle 5">
            <a:extLst>
              <a:ext uri="{FF2B5EF4-FFF2-40B4-BE49-F238E27FC236}">
                <a16:creationId xmlns:a16="http://schemas.microsoft.com/office/drawing/2014/main" id="{0F50B8C3-08E0-972A-D9B7-39957937D7D2}"/>
              </a:ext>
            </a:extLst>
          </p:cNvPr>
          <p:cNvSpPr>
            <a:spLocks noGrp="1" noChangeArrowheads="1"/>
          </p:cNvSpPr>
          <p:nvPr>
            <p:ph type="ftr" sz="quarter" idx="3"/>
          </p:nvPr>
        </p:nvSpPr>
        <p:spPr bwMode="auto">
          <a:xfrm>
            <a:off x="4164516"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8" name="Rectangle 6">
            <a:extLst>
              <a:ext uri="{FF2B5EF4-FFF2-40B4-BE49-F238E27FC236}">
                <a16:creationId xmlns:a16="http://schemas.microsoft.com/office/drawing/2014/main" id="{E420EDFA-2D07-8B0E-AF70-B667C26BF24D}"/>
              </a:ext>
            </a:extLst>
          </p:cNvPr>
          <p:cNvSpPr>
            <a:spLocks noGrp="1" noChangeArrowheads="1"/>
          </p:cNvSpPr>
          <p:nvPr>
            <p:ph type="sldNum" sz="quarter" idx="4"/>
          </p:nvPr>
        </p:nvSpPr>
        <p:spPr bwMode="auto">
          <a:xfrm>
            <a:off x="8735326"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951B7CF4-6556-4F60-AF95-8B76A632E893}" type="slidenum">
              <a:rPr lang="en-US" altLang="en-US"/>
              <a:pPr/>
              <a:t>‹#›</a:t>
            </a:fld>
            <a:endParaRPr lang="en-US" altLang="en-US"/>
          </a:p>
        </p:txBody>
      </p:sp>
    </p:spTree>
    <p:extLst>
      <p:ext uri="{BB962C8B-B14F-4D97-AF65-F5344CB8AC3E}">
        <p14:creationId xmlns:p14="http://schemas.microsoft.com/office/powerpoint/2010/main" val="650112595"/>
      </p:ext>
    </p:extLst>
  </p:cSld>
  <p:clrMap bg1="dk2" tx1="lt1" bg2="dk1"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Lst>
  <p:hf hdr="0" ftr="0" dt="0"/>
  <p:txStyles>
    <p:titleStyle>
      <a:lvl1pPr algn="l" rtl="0" fontAlgn="base">
        <a:spcBef>
          <a:spcPct val="0"/>
        </a:spcBef>
        <a:spcAft>
          <a:spcPct val="0"/>
        </a:spcAft>
        <a:defRPr sz="4399"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063"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126"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189"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251"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797" indent="-342797" algn="l" rtl="0" fontAlgn="base">
        <a:spcBef>
          <a:spcPct val="20000"/>
        </a:spcBef>
        <a:spcAft>
          <a:spcPct val="0"/>
        </a:spcAft>
        <a:buClr>
          <a:schemeClr val="hlink"/>
        </a:buClr>
        <a:buSzPct val="120000"/>
        <a:buChar char="•"/>
        <a:defRPr sz="3199" kern="1200">
          <a:solidFill>
            <a:schemeClr val="tx1"/>
          </a:solidFill>
          <a:effectLst>
            <a:outerShdw blurRad="38100" dist="38100" dir="2700000" algn="tl">
              <a:srgbClr val="000000"/>
            </a:outerShdw>
          </a:effectLst>
          <a:latin typeface="+mn-lt"/>
          <a:ea typeface="+mn-ea"/>
          <a:cs typeface="+mn-cs"/>
        </a:defRPr>
      </a:lvl1pPr>
      <a:lvl2pPr marL="742727" indent="-285664" algn="l" rtl="0" fontAlgn="base">
        <a:spcBef>
          <a:spcPct val="20000"/>
        </a:spcBef>
        <a:spcAft>
          <a:spcPct val="0"/>
        </a:spcAft>
        <a:buFont typeface="Tahoma" panose="020B0604030504040204" pitchFamily="34" charset="0"/>
        <a:buChar char="–"/>
        <a:defRPr sz="2799" kern="1200">
          <a:solidFill>
            <a:schemeClr val="tx1"/>
          </a:solidFill>
          <a:effectLst>
            <a:outerShdw blurRad="38100" dist="38100" dir="2700000" algn="tl">
              <a:srgbClr val="000000"/>
            </a:outerShdw>
          </a:effectLst>
          <a:latin typeface="+mn-lt"/>
          <a:ea typeface="+mn-ea"/>
          <a:cs typeface="+mn-cs"/>
        </a:defRPr>
      </a:lvl2pPr>
      <a:lvl3pPr marL="1142657" indent="-228531" algn="l" rtl="0" fontAlgn="base">
        <a:spcBef>
          <a:spcPct val="20000"/>
        </a:spcBef>
        <a:spcAft>
          <a:spcPct val="0"/>
        </a:spcAft>
        <a:buClr>
          <a:schemeClr val="hlink"/>
        </a:buClr>
        <a:buSzPct val="120000"/>
        <a:buChar char="•"/>
        <a:defRPr sz="2399" kern="1200">
          <a:solidFill>
            <a:schemeClr val="tx1"/>
          </a:solidFill>
          <a:effectLst>
            <a:outerShdw blurRad="38100" dist="38100" dir="2700000" algn="tl">
              <a:srgbClr val="000000"/>
            </a:outerShdw>
          </a:effectLst>
          <a:latin typeface="+mn-lt"/>
          <a:ea typeface="+mn-ea"/>
          <a:cs typeface="+mn-cs"/>
        </a:defRPr>
      </a:lvl3pPr>
      <a:lvl4pPr marL="1599720" indent="-228531" algn="l" rtl="0" fontAlgn="base">
        <a:spcBef>
          <a:spcPct val="20000"/>
        </a:spcBef>
        <a:spcAft>
          <a:spcPct val="0"/>
        </a:spcAft>
        <a:buFont typeface="Tahoma" panose="020B0604030504040204" pitchFamily="34" charset="0"/>
        <a:buChar char="–"/>
        <a:defRPr sz="1999" kern="1200">
          <a:solidFill>
            <a:schemeClr val="tx1"/>
          </a:solidFill>
          <a:effectLst>
            <a:outerShdw blurRad="38100" dist="38100" dir="2700000" algn="tl">
              <a:srgbClr val="000000"/>
            </a:outerShdw>
          </a:effectLst>
          <a:latin typeface="+mn-lt"/>
          <a:ea typeface="+mn-ea"/>
          <a:cs typeface="+mn-cs"/>
        </a:defRPr>
      </a:lvl4pPr>
      <a:lvl5pPr marL="2056783" indent="-228531" algn="l" rtl="0" fontAlgn="base">
        <a:spcBef>
          <a:spcPct val="20000"/>
        </a:spcBef>
        <a:spcAft>
          <a:spcPct val="0"/>
        </a:spcAft>
        <a:buClr>
          <a:schemeClr val="hlink"/>
        </a:buClr>
        <a:buSzPct val="80000"/>
        <a:buFont typeface="Wingdings" panose="05000000000000000000" pitchFamily="2" charset="2"/>
        <a:buChar char="v"/>
        <a:defRPr sz="1999" kern="1200">
          <a:solidFill>
            <a:schemeClr val="tx1"/>
          </a:solidFill>
          <a:effectLst>
            <a:outerShdw blurRad="38100" dist="38100" dir="2700000" algn="tl">
              <a:srgbClr val="000000"/>
            </a:outerShdw>
          </a:effectLst>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4.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4.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26.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earlybible.com/images/p46eph1.jpg" TargetMode="External"/><Relationship Id="rId1" Type="http://schemas.openxmlformats.org/officeDocument/2006/relationships/slideLayout" Target="../slideLayouts/slideLayout177.xml"/><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5" descr="Wooden library">
            <a:extLst>
              <a:ext uri="{FF2B5EF4-FFF2-40B4-BE49-F238E27FC236}">
                <a16:creationId xmlns:a16="http://schemas.microsoft.com/office/drawing/2014/main" id="{B2CFDBFB-F04E-9E7A-5F81-0667FBC14334}"/>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aturation sat="140000"/>
                    </a14:imgEffect>
                    <a14:imgEffect>
                      <a14:brightnessContrast bright="-60000" contrast="-10000"/>
                    </a14:imgEffect>
                  </a14:imgLayer>
                </a14:imgProps>
              </a:ext>
              <a:ext uri="{28A0092B-C50C-407E-A947-70E740481C1C}">
                <a14:useLocalDpi xmlns:a14="http://schemas.microsoft.com/office/drawing/2010/main"/>
              </a:ext>
            </a:extLst>
          </a:blip>
          <a:srcRect/>
          <a:stretch/>
        </p:blipFill>
        <p:spPr>
          <a:xfrm>
            <a:off x="-1" y="6927"/>
            <a:ext cx="12188825" cy="6858000"/>
          </a:xfrm>
        </p:spPr>
      </p:pic>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THE CHRISTIAN CHURCH</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a:xfrm>
            <a:off x="1380679" y="4370832"/>
            <a:ext cx="9427464" cy="1627632"/>
          </a:xfrm>
        </p:spPr>
        <p:txBody>
          <a:bodyPr>
            <a:normAutofit lnSpcReduction="10000"/>
          </a:bodyPr>
          <a:lstStyle/>
          <a:p>
            <a:r>
              <a:rPr lang="en-US" sz="3300" dirty="0"/>
              <a:t>Its peoples,  theologies,  and practices</a:t>
            </a:r>
          </a:p>
          <a:p>
            <a:r>
              <a:rPr lang="en-US" sz="3300" cap="none" dirty="0">
                <a:latin typeface="Aptos" panose="020B0004020202020204" pitchFamily="34" charset="0"/>
                <a:cs typeface="Gill Sans" panose="020B0502020104020203"/>
              </a:rPr>
              <a:t>A Short History</a:t>
            </a:r>
          </a:p>
          <a:p>
            <a:endParaRPr lang="en-US" cap="none" dirty="0">
              <a:latin typeface="Aptos" panose="020B0004020202020204" pitchFamily="34" charset="0"/>
              <a:cs typeface="Gill Sans" panose="020B0502020104020203"/>
            </a:endParaRPr>
          </a:p>
          <a:p>
            <a:r>
              <a:rPr lang="en-US" cap="none" dirty="0">
                <a:latin typeface="Aptos" panose="020B0004020202020204" pitchFamily="34" charset="0"/>
                <a:cs typeface="Gill Sans" panose="020B0502020104020203"/>
              </a:rPr>
              <a:t>PART 1: From the Apostles to the Renaissance</a:t>
            </a:r>
          </a:p>
          <a:p>
            <a:endParaRPr lang="en-US" dirty="0"/>
          </a:p>
        </p:txBody>
      </p:sp>
    </p:spTree>
    <p:extLst>
      <p:ext uri="{BB962C8B-B14F-4D97-AF65-F5344CB8AC3E}">
        <p14:creationId xmlns:p14="http://schemas.microsoft.com/office/powerpoint/2010/main" val="379645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28654"/>
            <a:ext cx="5709502" cy="6869723"/>
          </a:xfrm>
          <a:prstGeom prst="rect">
            <a:avLst/>
          </a:prstGeom>
        </p:spPr>
      </p:pic>
      <p:sp>
        <p:nvSpPr>
          <p:cNvPr id="4" name="Slide Number Placeholder 3"/>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p:cNvSpPr txBox="1"/>
          <p:nvPr/>
        </p:nvSpPr>
        <p:spPr>
          <a:xfrm>
            <a:off x="6094412" y="112461"/>
            <a:ext cx="5869881" cy="6553717"/>
          </a:xfrm>
          <a:prstGeom prst="rect">
            <a:avLst/>
          </a:prstGeom>
          <a:noFill/>
        </p:spPr>
        <p:txBody>
          <a:bodyPr wrap="square" rtlCol="0">
            <a:spAutoFit/>
          </a:bodyPr>
          <a:lstStyle/>
          <a:p>
            <a:pPr marL="0" marR="0" lvl="0" indent="0" algn="l" defTabSz="914126" rtl="0" eaLnBrk="0" fontAlgn="base" latinLnBrk="0" hangingPunct="0">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FFFF99"/>
                </a:solidFill>
                <a:effectLst/>
                <a:uLnTx/>
                <a:uFillTx/>
                <a:latin typeface="Calibri" panose="020F0502020204030204" pitchFamily="34" charset="0"/>
                <a:ea typeface="+mn-ea"/>
                <a:cs typeface="+mn-cs"/>
              </a:rPr>
              <a:t>Samaria lay between Galilee and Judea, and due to mutual hostilities, it was generally avoided by Jews traveling north to south or vice versa on the grounds of ritual impurity or outright danger.</a:t>
            </a:r>
          </a:p>
          <a:p>
            <a:pPr marL="0" marR="0" lvl="0" indent="0" algn="l" defTabSz="914126" rtl="0" eaLnBrk="0" fontAlgn="base" latinLnBrk="0" hangingPunct="0">
              <a:lnSpc>
                <a:spcPct val="100000"/>
              </a:lnSpc>
              <a:spcBef>
                <a:spcPct val="0"/>
              </a:spcBef>
              <a:spcAft>
                <a:spcPct val="0"/>
              </a:spcAft>
              <a:buClrTx/>
              <a:buSzTx/>
              <a:buFontTx/>
              <a:buNone/>
              <a:tabLst/>
              <a:defRPr/>
            </a:pPr>
            <a:endParaRPr kumimoji="0" lang="en-US" sz="2799" b="0" i="0" u="none" strike="noStrike" kern="1200" cap="none" spc="0" normalizeH="0" baseline="0" noProof="0" dirty="0">
              <a:ln>
                <a:noFill/>
              </a:ln>
              <a:solidFill>
                <a:srgbClr val="FFFF99"/>
              </a:solidFill>
              <a:effectLst/>
              <a:uLnTx/>
              <a:uFillTx/>
              <a:latin typeface="Calibri" panose="020F0502020204030204" pitchFamily="34" charset="0"/>
              <a:ea typeface="+mn-ea"/>
              <a:cs typeface="+mn-cs"/>
            </a:endParaRPr>
          </a:p>
          <a:p>
            <a:pPr marL="0" marR="0" lvl="0" indent="0" algn="l" defTabSz="914126" rtl="0" eaLnBrk="0" fontAlgn="base" latinLnBrk="0" hangingPunct="0">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FFFF99"/>
                </a:solidFill>
                <a:effectLst/>
                <a:uLnTx/>
                <a:uFillTx/>
                <a:latin typeface="Calibri" panose="020F0502020204030204" pitchFamily="34" charset="0"/>
                <a:ea typeface="+mn-ea"/>
                <a:cs typeface="+mn-cs"/>
              </a:rPr>
              <a:t>Samaritans had their own version of the Pentateuch and had rejected the temple in Jerusalem.</a:t>
            </a:r>
          </a:p>
          <a:p>
            <a:pPr marL="0" marR="0" lvl="0" indent="0" algn="l" defTabSz="914126" rtl="0" eaLnBrk="0" fontAlgn="base" latinLnBrk="0" hangingPunct="0">
              <a:lnSpc>
                <a:spcPct val="100000"/>
              </a:lnSpc>
              <a:spcBef>
                <a:spcPct val="0"/>
              </a:spcBef>
              <a:spcAft>
                <a:spcPct val="0"/>
              </a:spcAft>
              <a:buClrTx/>
              <a:buSzTx/>
              <a:buFontTx/>
              <a:buNone/>
              <a:tabLst/>
              <a:defRPr/>
            </a:pPr>
            <a:endParaRPr kumimoji="0" lang="en-US" sz="2799" b="0" i="0" u="none" strike="noStrike" kern="1200" cap="none" spc="0" normalizeH="0" baseline="0" noProof="0" dirty="0">
              <a:ln>
                <a:noFill/>
              </a:ln>
              <a:solidFill>
                <a:srgbClr val="FFFF99"/>
              </a:solidFill>
              <a:effectLst/>
              <a:uLnTx/>
              <a:uFillTx/>
              <a:latin typeface="Calibri" panose="020F0502020204030204" pitchFamily="34" charset="0"/>
              <a:ea typeface="+mn-ea"/>
              <a:cs typeface="+mn-cs"/>
            </a:endParaRPr>
          </a:p>
          <a:p>
            <a:pPr marL="0" marR="0" lvl="0" indent="0" algn="l" defTabSz="914126" rtl="0" eaLnBrk="0" fontAlgn="base" latinLnBrk="0" hangingPunct="0">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FFFF99"/>
                </a:solidFill>
                <a:effectLst/>
                <a:uLnTx/>
                <a:uFillTx/>
                <a:latin typeface="Calibri" panose="020F0502020204030204" pitchFamily="34" charset="0"/>
                <a:ea typeface="+mn-ea"/>
                <a:cs typeface="+mn-cs"/>
              </a:rPr>
              <a:t>Samaritans did not use the term “messiah,” but they did believe in the </a:t>
            </a:r>
            <a:r>
              <a:rPr kumimoji="0" lang="en-US" sz="2799" b="0" i="0" u="none" strike="noStrike" kern="1200" cap="none" spc="0" normalizeH="0" baseline="0" noProof="0">
                <a:ln>
                  <a:noFill/>
                </a:ln>
                <a:solidFill>
                  <a:srgbClr val="FFFF99"/>
                </a:solidFill>
                <a:effectLst/>
                <a:uLnTx/>
                <a:uFillTx/>
                <a:latin typeface="Calibri" panose="020F0502020204030204" pitchFamily="34" charset="0"/>
                <a:ea typeface="+mn-ea"/>
                <a:cs typeface="+mn-cs"/>
              </a:rPr>
              <a:t>Taheeb</a:t>
            </a:r>
            <a:r>
              <a:rPr kumimoji="0" lang="en-US" sz="2799" b="0" i="0" u="none" strike="noStrike" kern="1200" cap="none" spc="0" normalizeH="0" baseline="0" noProof="0" dirty="0">
                <a:ln>
                  <a:noFill/>
                </a:ln>
                <a:solidFill>
                  <a:srgbClr val="FFFF99"/>
                </a:solidFill>
                <a:effectLst/>
                <a:uLnTx/>
                <a:uFillTx/>
                <a:latin typeface="Calibri" panose="020F0502020204030204" pitchFamily="34" charset="0"/>
                <a:ea typeface="+mn-ea"/>
                <a:cs typeface="+mn-cs"/>
              </a:rPr>
              <a:t>, a coming Savior and prophet like Moses.</a:t>
            </a:r>
          </a:p>
        </p:txBody>
      </p:sp>
    </p:spTree>
    <p:extLst>
      <p:ext uri="{BB962C8B-B14F-4D97-AF65-F5344CB8AC3E}">
        <p14:creationId xmlns:p14="http://schemas.microsoft.com/office/powerpoint/2010/main" val="156482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p:cTn id="21"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New Horizon</a:t>
            </a:r>
          </a:p>
        </p:txBody>
      </p:sp>
      <p:sp>
        <p:nvSpPr>
          <p:cNvPr id="3" name="Content Placeholder 2"/>
          <p:cNvSpPr>
            <a:spLocks noGrp="1"/>
          </p:cNvSpPr>
          <p:nvPr>
            <p:ph idx="1"/>
          </p:nvPr>
        </p:nvSpPr>
        <p:spPr>
          <a:xfrm>
            <a:off x="837981" y="1826043"/>
            <a:ext cx="10512862" cy="3242835"/>
          </a:xfrm>
        </p:spPr>
        <p:txBody>
          <a:bodyPr/>
          <a:lstStyle/>
          <a:p>
            <a:pPr marL="0" indent="0">
              <a:buNone/>
            </a:pPr>
            <a:r>
              <a:rPr lang="en-US" sz="3199" b="1" dirty="0">
                <a:solidFill>
                  <a:srgbClr val="00FFFF"/>
                </a:solidFill>
                <a:effectLst>
                  <a:outerShdw blurRad="38100" dist="38100" dir="2700000" algn="tl">
                    <a:srgbClr val="000000">
                      <a:alpha val="43137"/>
                    </a:srgbClr>
                  </a:outerShdw>
                </a:effectLst>
              </a:rPr>
              <a:t>The Samaritan episode changed the entire outlook of the Jerusalem church.</a:t>
            </a:r>
          </a:p>
          <a:p>
            <a:r>
              <a:rPr lang="en-US" i="1" dirty="0"/>
              <a:t>Now, not only proselytes and Hellenistic Jews could be included, but also Samaritans.</a:t>
            </a:r>
          </a:p>
          <a:p>
            <a:r>
              <a:rPr lang="en-US" i="1" dirty="0"/>
              <a:t>Peter and John, thoroughly convinced that this new direction had divine sanction, continued to preach the message of Jesus in many Samaritan villages (Ac. 8:25).</a:t>
            </a:r>
          </a:p>
        </p:txBody>
      </p:sp>
      <p:sp>
        <p:nvSpPr>
          <p:cNvPr id="4" name="Slide Number Placeholder 3"/>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400948" y="5149071"/>
            <a:ext cx="11354852" cy="1384634"/>
          </a:xfrm>
          <a:prstGeom prst="rect">
            <a:avLst/>
          </a:prstGeom>
          <a:solidFill>
            <a:srgbClr val="FFC000"/>
          </a:solidFill>
          <a:ln>
            <a:solidFill>
              <a:schemeClr val="tx1"/>
            </a:solidFill>
          </a:ln>
        </p:spPr>
        <p:txBody>
          <a:bodyPr wrap="square" rtlCol="0">
            <a:spAutoFit/>
          </a:bodyPr>
          <a:lstStyle/>
          <a:p>
            <a:pPr marL="0" marR="0" lvl="0" indent="0" algn="l" defTabSz="914126" rtl="0" eaLnBrk="0" fontAlgn="base" latinLnBrk="0" hangingPunct="0">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programmatic geographical/ethnic directive of the risen Christ, “You will be my witnesses in Jerusalem, in all Judea and Samaria…” (1:8), had begun to materialize.</a:t>
            </a:r>
          </a:p>
        </p:txBody>
      </p:sp>
    </p:spTree>
    <p:extLst>
      <p:ext uri="{BB962C8B-B14F-4D97-AF65-F5344CB8AC3E}">
        <p14:creationId xmlns:p14="http://schemas.microsoft.com/office/powerpoint/2010/main" val="269666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CONVERSION OF A GENTILE GOD-FEARER (Ac. 10:1-48)</a:t>
            </a:r>
          </a:p>
        </p:txBody>
      </p:sp>
      <p:sp>
        <p:nvSpPr>
          <p:cNvPr id="3" name="Content Placeholder 2"/>
          <p:cNvSpPr>
            <a:spLocks noGrp="1"/>
          </p:cNvSpPr>
          <p:nvPr>
            <p:ph idx="1"/>
          </p:nvPr>
        </p:nvSpPr>
        <p:spPr>
          <a:xfrm>
            <a:off x="837981" y="1826043"/>
            <a:ext cx="10512862" cy="4894575"/>
          </a:xfrm>
        </p:spPr>
        <p:txBody>
          <a:bodyPr/>
          <a:lstStyle/>
          <a:p>
            <a:pPr marL="0" indent="0">
              <a:buNone/>
            </a:pPr>
            <a:r>
              <a:rPr lang="en-US" sz="3199" b="1" dirty="0">
                <a:solidFill>
                  <a:srgbClr val="00FFFF"/>
                </a:solidFill>
                <a:effectLst>
                  <a:outerShdw blurRad="38100" dist="38100" dir="2700000" algn="tl">
                    <a:srgbClr val="000000">
                      <a:alpha val="43137"/>
                    </a:srgbClr>
                  </a:outerShdw>
                </a:effectLst>
              </a:rPr>
              <a:t>Peter’s residence with a tanner, a Jew of a despised trade, became the scene for crossing the next great ethnic barrier.</a:t>
            </a:r>
          </a:p>
          <a:p>
            <a:r>
              <a:rPr lang="en-US" i="1" dirty="0"/>
              <a:t>The story begins with a God-fearer, a Roman centurion in the administrative city of Caesarea about 30 miles north of Joppa, who was instructed by an angel to send for Peter.</a:t>
            </a:r>
          </a:p>
          <a:p>
            <a:r>
              <a:rPr lang="en-US" i="1" dirty="0"/>
              <a:t>The next day, while Peter was on the rooftop of Simon’s house (possibly to escape some of the foul odors), he had a vision of non-kosher animals (Lv. 11) and a heavenly voice that told him to “slay and eat,” with the follow-up that he should not regard anything as unclean that God had cleansed. This scenario was repeated twice.</a:t>
            </a:r>
          </a:p>
          <a:p>
            <a:r>
              <a:rPr lang="en-US" i="1" dirty="0"/>
              <a:t>At the same time, the ambassadors from Caesarea arrived.</a:t>
            </a:r>
          </a:p>
        </p:txBody>
      </p:sp>
      <p:sp>
        <p:nvSpPr>
          <p:cNvPr id="4" name="Slide Number Placeholder 3"/>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8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4799349" y="534154"/>
            <a:ext cx="6747958" cy="5930023"/>
          </a:xfrm>
          <a:solidFill>
            <a:srgbClr val="660033"/>
          </a:solidFill>
        </p:spPr>
        <p:txBody>
          <a:bodyPr/>
          <a:lstStyle/>
          <a:p>
            <a:r>
              <a:rPr lang="en-US" altLang="en-US" sz="3999" dirty="0">
                <a:solidFill>
                  <a:srgbClr val="FFFF99"/>
                </a:solidFill>
                <a:latin typeface="Impact" panose="020B0806030902050204" pitchFamily="34" charset="0"/>
              </a:rPr>
              <a:t> “God-fearers” </a:t>
            </a:r>
            <a:r>
              <a:rPr lang="en-US" altLang="en-US" sz="2399" dirty="0">
                <a:solidFill>
                  <a:srgbClr val="FFFF99"/>
                </a:solidFill>
                <a:latin typeface="Arial" panose="020B0604020202020204" pitchFamily="34" charset="0"/>
              </a:rPr>
              <a:t>(Ac. 10:2, 22)</a:t>
            </a:r>
            <a:br>
              <a:rPr lang="en-US" altLang="en-US" sz="2399" dirty="0">
                <a:solidFill>
                  <a:srgbClr val="FFFF99"/>
                </a:solidFill>
                <a:latin typeface="Arial" panose="020B0604020202020204" pitchFamily="34" charset="0"/>
              </a:rPr>
            </a:br>
            <a:br>
              <a:rPr lang="en-US" altLang="en-US" sz="2399" dirty="0">
                <a:solidFill>
                  <a:srgbClr val="FFFF99"/>
                </a:solidFill>
                <a:latin typeface="Arial" panose="020B0604020202020204" pitchFamily="34" charset="0"/>
              </a:rPr>
            </a:br>
            <a:r>
              <a:rPr lang="en-US" altLang="en-US" sz="2399" i="1" dirty="0">
                <a:solidFill>
                  <a:srgbClr val="FFFF99"/>
                </a:solidFill>
                <a:latin typeface="Arial" panose="020B0604020202020204" pitchFamily="34" charset="0"/>
              </a:rPr>
              <a:t>This “roster” of God-fearers from </a:t>
            </a:r>
            <a:r>
              <a:rPr lang="en-US" altLang="en-US" sz="2399" i="1" dirty="0" err="1">
                <a:solidFill>
                  <a:srgbClr val="FFFF99"/>
                </a:solidFill>
                <a:latin typeface="Arial" panose="020B0604020202020204" pitchFamily="34" charset="0"/>
              </a:rPr>
              <a:t>Aphrodisias</a:t>
            </a:r>
            <a:r>
              <a:rPr lang="en-US" altLang="en-US" sz="2399" i="1" dirty="0">
                <a:solidFill>
                  <a:srgbClr val="FFFF99"/>
                </a:solidFill>
                <a:latin typeface="Arial" panose="020B0604020202020204" pitchFamily="34" charset="0"/>
              </a:rPr>
              <a:t> (southwestern Turkey) is one of various references in inscriptions and texts to pious Gentiles who were sympathetic to Jewish religion, even though they had not themselves become proselyte Jews. Hence, they stood somewhere between full Jewishness and paganism.</a:t>
            </a:r>
            <a:br>
              <a:rPr lang="en-US" altLang="en-US" sz="2399" i="1" dirty="0">
                <a:solidFill>
                  <a:srgbClr val="FFFF99"/>
                </a:solidFill>
                <a:latin typeface="Arial" panose="020B0604020202020204" pitchFamily="34" charset="0"/>
              </a:rPr>
            </a:br>
            <a:br>
              <a:rPr lang="en-US" altLang="en-US" sz="2399" i="1" dirty="0">
                <a:solidFill>
                  <a:srgbClr val="FFFF99"/>
                </a:solidFill>
                <a:latin typeface="Arial" panose="020B0604020202020204" pitchFamily="34" charset="0"/>
              </a:rPr>
            </a:br>
            <a:r>
              <a:rPr lang="en-US" altLang="en-US" sz="2399" i="1" dirty="0">
                <a:solidFill>
                  <a:srgbClr val="FFFF99"/>
                </a:solidFill>
                <a:latin typeface="Arial" panose="020B0604020202020204" pitchFamily="34" charset="0"/>
              </a:rPr>
              <a:t>This list names 54 Gentiles who, alongside Jews from the local synagogue, contributed to relief efforts as well as construction of a place for worship. The Gentile part of the register is headed by the words “those who are God-fearers.”</a:t>
            </a:r>
            <a:endParaRPr lang="en-US" altLang="en-US" sz="2399" dirty="0">
              <a:solidFill>
                <a:srgbClr val="FFFF99"/>
              </a:solidFill>
              <a:latin typeface="Arial" panose="020B0604020202020204" pitchFamily="34" charset="0"/>
            </a:endParaRPr>
          </a:p>
        </p:txBody>
      </p:sp>
      <p:pic>
        <p:nvPicPr>
          <p:cNvPr id="350215" name="Picture 7" descr="AIS21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t="-232"/>
          <a:stretch>
            <a:fillRect/>
          </a:stretch>
        </p:blipFill>
        <p:spPr>
          <a:xfrm>
            <a:off x="1523603" y="893"/>
            <a:ext cx="3047206" cy="6856214"/>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676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At Cornelius’ Home</a:t>
            </a:r>
          </a:p>
        </p:txBody>
      </p:sp>
      <p:sp>
        <p:nvSpPr>
          <p:cNvPr id="3" name="Content Placeholder 2"/>
          <p:cNvSpPr>
            <a:spLocks noGrp="1"/>
          </p:cNvSpPr>
          <p:nvPr>
            <p:ph idx="1"/>
          </p:nvPr>
        </p:nvSpPr>
        <p:spPr>
          <a:xfrm>
            <a:off x="837981" y="1697740"/>
            <a:ext cx="10512862" cy="5031064"/>
          </a:xfrm>
        </p:spPr>
        <p:txBody>
          <a:bodyPr/>
          <a:lstStyle/>
          <a:p>
            <a:pPr marL="0" indent="0">
              <a:buNone/>
            </a:pPr>
            <a:r>
              <a:rPr lang="en-US" sz="3199" b="1" dirty="0">
                <a:solidFill>
                  <a:srgbClr val="00FFFF"/>
                </a:solidFill>
                <a:effectLst>
                  <a:outerShdw blurRad="38100" dist="38100" dir="2700000" algn="tl">
                    <a:srgbClr val="000000">
                      <a:alpha val="43137"/>
                    </a:srgbClr>
                  </a:outerShdw>
                </a:effectLst>
              </a:rPr>
              <a:t>Peter took with him half a dozen Christian brothers when he departed for Caesarea (cf. 10:23; 11:12).</a:t>
            </a:r>
          </a:p>
          <a:p>
            <a:r>
              <a:rPr lang="en-US" i="1" dirty="0"/>
              <a:t>This may have been the first time in his life that Peter had entered a Gentile home—an entry that would immediately have defiled him, a fact that Peter frankly asserted to the whole group when he arrived.</a:t>
            </a:r>
          </a:p>
          <a:p>
            <a:r>
              <a:rPr lang="en-US" i="1" dirty="0"/>
              <a:t>But Peter was quick to acknowledge that God had changed the rules (Ac. 10:28)!</a:t>
            </a:r>
          </a:p>
          <a:p>
            <a:r>
              <a:rPr lang="en-US" i="1" dirty="0"/>
              <a:t>Before Peter had finished speaking, the Holy Spirit fell on Cornelius, his family and his gathered friends, a clear confirmation that God had fully accepted them.</a:t>
            </a:r>
          </a:p>
          <a:p>
            <a:endParaRPr lang="en-US" i="1" dirty="0"/>
          </a:p>
        </p:txBody>
      </p:sp>
      <p:sp>
        <p:nvSpPr>
          <p:cNvPr id="4" name="Slide Number Placeholder 3"/>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47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365923"/>
            <a:ext cx="11142351" cy="1460120"/>
          </a:xfrm>
        </p:spPr>
        <p:txBody>
          <a:bodyPr/>
          <a:lstStyle/>
          <a:p>
            <a:r>
              <a:rPr lang="en-US" b="1" dirty="0">
                <a:solidFill>
                  <a:srgbClr val="FFC000"/>
                </a:solidFill>
                <a:effectLst>
                  <a:outerShdw blurRad="38100" dist="38100" dir="2700000" algn="tl">
                    <a:srgbClr val="000000">
                      <a:alpha val="43137"/>
                    </a:srgbClr>
                  </a:outerShdw>
                </a:effectLst>
              </a:rPr>
              <a:t>THE JERUSALEM CHURCH AFFIRMATION (Ac. 11:1-18)</a:t>
            </a:r>
          </a:p>
        </p:txBody>
      </p:sp>
      <p:sp>
        <p:nvSpPr>
          <p:cNvPr id="3" name="Content Placeholder 2"/>
          <p:cNvSpPr>
            <a:spLocks noGrp="1"/>
          </p:cNvSpPr>
          <p:nvPr>
            <p:ph idx="1"/>
          </p:nvPr>
        </p:nvSpPr>
        <p:spPr/>
        <p:txBody>
          <a:bodyPr/>
          <a:lstStyle/>
          <a:p>
            <a:pPr marL="0" indent="0">
              <a:buNone/>
            </a:pPr>
            <a:r>
              <a:rPr lang="en-US" sz="3199" b="1" dirty="0">
                <a:solidFill>
                  <a:srgbClr val="00FFFF"/>
                </a:solidFill>
                <a:effectLst>
                  <a:outerShdw blurRad="38100" dist="38100" dir="2700000" algn="tl">
                    <a:srgbClr val="000000">
                      <a:alpha val="43137"/>
                    </a:srgbClr>
                  </a:outerShdw>
                </a:effectLst>
              </a:rPr>
              <a:t>Earlier, the Jerusalem church had sent investigative representatives to Samaria to investigate Philip’s crossing an ethnic barrier. Now, they thoroughly examined Peter!</a:t>
            </a:r>
          </a:p>
          <a:p>
            <a:r>
              <a:rPr lang="en-US" i="1" dirty="0"/>
              <a:t>In the first place, Peter’s entrance into a Gentile residence sent shock waves through the Jewish Christian community, and the fact that he even ate there suggested he may have violated the Torah’s kosher laws (Ac. 11:3).</a:t>
            </a:r>
          </a:p>
          <a:p>
            <a:r>
              <a:rPr lang="en-US" i="1" dirty="0"/>
              <a:t>The Jewish believers were scandalized, and the entire incident threated to divide the community.</a:t>
            </a:r>
          </a:p>
        </p:txBody>
      </p:sp>
      <p:sp>
        <p:nvSpPr>
          <p:cNvPr id="4" name="Slide Number Placeholder 3"/>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0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Peter’s Explanation</a:t>
            </a:r>
          </a:p>
        </p:txBody>
      </p:sp>
      <p:sp>
        <p:nvSpPr>
          <p:cNvPr id="3" name="Content Placeholder 2"/>
          <p:cNvSpPr>
            <a:spLocks noGrp="1"/>
          </p:cNvSpPr>
          <p:nvPr>
            <p:ph idx="1"/>
          </p:nvPr>
        </p:nvSpPr>
        <p:spPr>
          <a:xfrm>
            <a:off x="837981" y="1826043"/>
            <a:ext cx="10512862" cy="3306988"/>
          </a:xfrm>
        </p:spPr>
        <p:txBody>
          <a:bodyPr/>
          <a:lstStyle/>
          <a:p>
            <a:pPr marL="0" indent="0">
              <a:buNone/>
            </a:pPr>
            <a:r>
              <a:rPr lang="en-US" sz="3199" b="1" dirty="0">
                <a:solidFill>
                  <a:srgbClr val="00FFFF"/>
                </a:solidFill>
                <a:effectLst>
                  <a:outerShdw blurRad="38100" dist="38100" dir="2700000" algn="tl">
                    <a:srgbClr val="000000">
                      <a:alpha val="43137"/>
                    </a:srgbClr>
                  </a:outerShdw>
                </a:effectLst>
              </a:rPr>
              <a:t>Peter rehearsed his story beginning with the rooftop vision, the angelic message to Cornelius, and the outpouring of the Spirit as had happened at Pentecost (Ac. 11:4-17).</a:t>
            </a:r>
          </a:p>
          <a:p>
            <a:r>
              <a:rPr lang="en-US" i="1" dirty="0"/>
              <a:t>The six Jews who had accompanied him now were highly important for corroborating Peter’s account.</a:t>
            </a:r>
          </a:p>
          <a:p>
            <a:r>
              <a:rPr lang="en-US" i="1" dirty="0"/>
              <a:t>Peter then recalled the words of John the Baptist, suggesting that what had happened at Pentecost had now happened to Gentiles.</a:t>
            </a:r>
          </a:p>
        </p:txBody>
      </p:sp>
      <p:sp>
        <p:nvSpPr>
          <p:cNvPr id="4" name="Slide Number Placeholder 3"/>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304720" y="5309449"/>
            <a:ext cx="11627497" cy="1323094"/>
          </a:xfrm>
          <a:prstGeom prst="rect">
            <a:avLst/>
          </a:prstGeom>
          <a:solidFill>
            <a:srgbClr val="C00000"/>
          </a:solidFill>
          <a:ln>
            <a:solidFill>
              <a:schemeClr val="tx1"/>
            </a:solidFill>
          </a:ln>
        </p:spPr>
        <p:txBody>
          <a:bodyPr wrap="square" rtlCol="0">
            <a:spAutoFit/>
          </a:bodyPr>
          <a:lstStyle/>
          <a:p>
            <a:pPr marL="0" marR="0" lvl="0" indent="0" algn="ctr" defTabSz="914126" rtl="0" eaLnBrk="0" fontAlgn="base" latinLnBrk="0" hangingPunct="0">
              <a:lnSpc>
                <a:spcPct val="100000"/>
              </a:lnSpc>
              <a:spcBef>
                <a:spcPct val="0"/>
              </a:spcBef>
              <a:spcAft>
                <a:spcPct val="0"/>
              </a:spcAft>
              <a:buClrTx/>
              <a:buSzTx/>
              <a:buFontTx/>
              <a:buNone/>
              <a:tabLst/>
              <a:defRPr/>
            </a:pPr>
            <a:r>
              <a:rPr kumimoji="0" lang="en-US" sz="3999"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Impact" panose="020B0806030902050204" pitchFamily="34" charset="0"/>
                <a:ea typeface="+mn-ea"/>
                <a:cs typeface="+mn-cs"/>
              </a:rPr>
              <a:t>The bold conclusion: “So then, God has even granted the Gentiles repentance unto life!” (Ac. 11:18)</a:t>
            </a:r>
          </a:p>
        </p:txBody>
      </p:sp>
    </p:spTree>
    <p:extLst>
      <p:ext uri="{BB962C8B-B14F-4D97-AF65-F5344CB8AC3E}">
        <p14:creationId xmlns:p14="http://schemas.microsoft.com/office/powerpoint/2010/main" val="94984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388" y="139656"/>
            <a:ext cx="10895230" cy="1325563"/>
          </a:xfrm>
        </p:spPr>
        <p:txBody>
          <a:bodyPr/>
          <a:lstStyle/>
          <a:p>
            <a:r>
              <a:rPr lang="en-US" b="1" dirty="0">
                <a:solidFill>
                  <a:srgbClr val="FFC000"/>
                </a:solidFill>
                <a:effectLst>
                  <a:outerShdw blurRad="38100" dist="38100" dir="2700000" algn="tl">
                    <a:srgbClr val="000000">
                      <a:alpha val="43137"/>
                    </a:srgbClr>
                  </a:outerShdw>
                </a:effectLst>
              </a:rPr>
              <a:t>THE GREEK CHURCH IN ANTIOCH (Ac. 11:19-30)</a:t>
            </a:r>
          </a:p>
        </p:txBody>
      </p:sp>
      <p:sp>
        <p:nvSpPr>
          <p:cNvPr id="3" name="Content Placeholder 2"/>
          <p:cNvSpPr>
            <a:spLocks noGrp="1"/>
          </p:cNvSpPr>
          <p:nvPr>
            <p:ph idx="1"/>
          </p:nvPr>
        </p:nvSpPr>
        <p:spPr>
          <a:xfrm>
            <a:off x="303212" y="1447800"/>
            <a:ext cx="11506199" cy="5410199"/>
          </a:xfrm>
        </p:spPr>
        <p:txBody>
          <a:bodyPr/>
          <a:lstStyle/>
          <a:p>
            <a:pPr marL="0" indent="0">
              <a:buNone/>
            </a:pPr>
            <a:r>
              <a:rPr lang="en-US" sz="3199" b="1" dirty="0">
                <a:solidFill>
                  <a:srgbClr val="00FFFF"/>
                </a:solidFill>
                <a:effectLst>
                  <a:outerShdw blurRad="38100" dist="38100" dir="2700000" algn="tl">
                    <a:srgbClr val="000000">
                      <a:alpha val="43137"/>
                    </a:srgbClr>
                  </a:outerShdw>
                </a:effectLst>
              </a:rPr>
              <a:t>If Peter’s trip to Caesarea opened the door to </a:t>
            </a:r>
            <a:r>
              <a:rPr lang="en-US" sz="3199" b="1">
                <a:solidFill>
                  <a:srgbClr val="00FFFF"/>
                </a:solidFill>
                <a:effectLst>
                  <a:outerShdw blurRad="38100" dist="38100" dir="2700000" algn="tl">
                    <a:srgbClr val="000000">
                      <a:alpha val="43137"/>
                    </a:srgbClr>
                  </a:outerShdw>
                </a:effectLst>
              </a:rPr>
              <a:t>Gentile God-fearers, </a:t>
            </a:r>
            <a:r>
              <a:rPr lang="en-US" sz="3199" b="1" dirty="0">
                <a:solidFill>
                  <a:srgbClr val="00FFFF"/>
                </a:solidFill>
                <a:effectLst>
                  <a:outerShdw blurRad="38100" dist="38100" dir="2700000" algn="tl">
                    <a:srgbClr val="000000">
                      <a:alpha val="43137"/>
                    </a:srgbClr>
                  </a:outerShdw>
                </a:effectLst>
              </a:rPr>
              <a:t>what happened in Antioch only solidified the bold conclusion.</a:t>
            </a:r>
          </a:p>
          <a:p>
            <a:r>
              <a:rPr lang="en-US" i="1" dirty="0"/>
              <a:t>Some of the Christians who now were fleeing persecution in Jerusalem went there, and some of the Cypriot and African Jewish Christians began to tell the story of Jesus to Greeks.</a:t>
            </a:r>
          </a:p>
          <a:p>
            <a:r>
              <a:rPr lang="en-US" i="1" dirty="0"/>
              <a:t>Many Greeks now became believers, and when the Jerusalem church heard about it, they did what they had done before—they sent an investigative and trusted representative, this time Barnabas of Cyprus, who confirmed that all was well!</a:t>
            </a:r>
          </a:p>
          <a:p>
            <a:r>
              <a:rPr lang="en-US" i="1" dirty="0"/>
              <a:t>The Antioch church would become the first sending church for  Christian missionaries, and the mission trips of Paul to the larger Roman world occupy the last half of the Book of Acts.</a:t>
            </a:r>
          </a:p>
        </p:txBody>
      </p:sp>
      <p:sp>
        <p:nvSpPr>
          <p:cNvPr id="4" name="Slide Number Placeholder 3"/>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12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1293812" y="0"/>
            <a:ext cx="7970851" cy="1084814"/>
          </a:xfrm>
        </p:spPr>
        <p:txBody>
          <a:bodyPr/>
          <a:lstStyle/>
          <a:p>
            <a:r>
              <a:rPr lang="en-US" altLang="en-US" sz="4800" dirty="0">
                <a:solidFill>
                  <a:srgbClr val="FFC000"/>
                </a:solidFill>
                <a:latin typeface="Impact" panose="020B0806030902050204" pitchFamily="34" charset="0"/>
              </a:rPr>
              <a:t>STAGES BETWEEN JEW &amp; GENTILE</a:t>
            </a:r>
          </a:p>
        </p:txBody>
      </p:sp>
      <p:sp>
        <p:nvSpPr>
          <p:cNvPr id="365571" name="Rectangle 3"/>
          <p:cNvSpPr>
            <a:spLocks noGrp="1" noChangeArrowheads="1"/>
          </p:cNvSpPr>
          <p:nvPr>
            <p:ph type="body" idx="1"/>
          </p:nvPr>
        </p:nvSpPr>
        <p:spPr>
          <a:xfrm>
            <a:off x="2293424" y="914400"/>
            <a:ext cx="9592188" cy="5942707"/>
          </a:xfrm>
        </p:spPr>
        <p:txBody>
          <a:bodyPr/>
          <a:lstStyle/>
          <a:p>
            <a:pPr marL="0" indent="0">
              <a:lnSpc>
                <a:spcPct val="90000"/>
              </a:lnSpc>
              <a:buNone/>
            </a:pPr>
            <a:r>
              <a:rPr lang="en-US" altLang="en-US" b="1" dirty="0" err="1">
                <a:solidFill>
                  <a:srgbClr val="FFFF99"/>
                </a:solidFill>
              </a:rPr>
              <a:t>Hebraistic</a:t>
            </a:r>
            <a:r>
              <a:rPr lang="en-US" altLang="en-US" b="1" dirty="0">
                <a:solidFill>
                  <a:srgbClr val="FFFF99"/>
                </a:solidFill>
              </a:rPr>
              <a:t> Jews </a:t>
            </a:r>
            <a:r>
              <a:rPr lang="en-US" altLang="en-US" b="1" dirty="0">
                <a:solidFill>
                  <a:srgbClr val="FFFF99"/>
                </a:solidFill>
                <a:latin typeface="Symbol" panose="05050102010706020507" pitchFamily="18" charset="2"/>
              </a:rPr>
              <a:t>(</a:t>
            </a:r>
            <a:r>
              <a:rPr lang="el-GR" altLang="en-US" dirty="0">
                <a:solidFill>
                  <a:srgbClr val="FFFF99"/>
                </a:solidFill>
                <a:latin typeface="Greekth" panose="02020803070505020304" pitchFamily="18" charset="0"/>
              </a:rPr>
              <a:t>ε[βραιος</a:t>
            </a:r>
            <a:r>
              <a:rPr lang="en-US" altLang="en-US" b="1" dirty="0">
                <a:solidFill>
                  <a:srgbClr val="FFFF99"/>
                </a:solidFill>
                <a:latin typeface="Symbol" panose="05050102010706020507" pitchFamily="18" charset="2"/>
              </a:rPr>
              <a:t>)</a:t>
            </a:r>
          </a:p>
          <a:p>
            <a:pPr>
              <a:lnSpc>
                <a:spcPct val="90000"/>
              </a:lnSpc>
              <a:spcBef>
                <a:spcPts val="0"/>
              </a:spcBef>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Jews attending a Hebrew-speaking synagogue</a:t>
            </a:r>
            <a:endParaRPr lang="en-US" altLang="en-US" dirty="0">
              <a:solidFill>
                <a:srgbClr val="FFFF99"/>
              </a:solidFill>
              <a:latin typeface="Symbol" panose="05050102010706020507" pitchFamily="18" charset="2"/>
            </a:endParaRPr>
          </a:p>
          <a:p>
            <a:pPr marL="0" indent="0">
              <a:lnSpc>
                <a:spcPct val="90000"/>
              </a:lnSpc>
              <a:buNone/>
            </a:pPr>
            <a:r>
              <a:rPr lang="en-US" altLang="en-US" b="1" dirty="0">
                <a:solidFill>
                  <a:srgbClr val="FFFF99"/>
                </a:solidFill>
              </a:rPr>
              <a:t>Hellenistic Jews </a:t>
            </a:r>
            <a:r>
              <a:rPr lang="en-US" altLang="en-US" b="1" dirty="0">
                <a:solidFill>
                  <a:srgbClr val="FFFF99"/>
                </a:solidFill>
                <a:latin typeface="Symbol" panose="05050102010706020507" pitchFamily="18" charset="2"/>
              </a:rPr>
              <a:t>(</a:t>
            </a:r>
            <a:r>
              <a:rPr lang="el-GR" altLang="en-US" dirty="0">
                <a:solidFill>
                  <a:srgbClr val="FFFF99"/>
                </a:solidFill>
                <a:latin typeface="Greekth" panose="02020803070505020304" pitchFamily="18" charset="0"/>
              </a:rPr>
              <a:t>ε[λληνιστης</a:t>
            </a:r>
            <a:r>
              <a:rPr lang="en-US" altLang="en-US" b="1" dirty="0">
                <a:solidFill>
                  <a:srgbClr val="FFFF99"/>
                </a:solidFill>
                <a:latin typeface="Symbol" panose="05050102010706020507" pitchFamily="18" charset="2"/>
              </a:rPr>
              <a:t>)</a:t>
            </a:r>
          </a:p>
          <a:p>
            <a:pPr>
              <a:lnSpc>
                <a:spcPct val="90000"/>
              </a:lnSpc>
              <a:spcBef>
                <a:spcPts val="0"/>
              </a:spcBef>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Jews attending a Greek-speaking synagogue</a:t>
            </a:r>
            <a:endParaRPr lang="en-US" altLang="en-US" dirty="0">
              <a:solidFill>
                <a:srgbClr val="FFFF99"/>
              </a:solidFill>
              <a:latin typeface="Symbol" panose="05050102010706020507" pitchFamily="18" charset="2"/>
            </a:endParaRPr>
          </a:p>
          <a:p>
            <a:pPr marL="0" indent="0">
              <a:lnSpc>
                <a:spcPct val="90000"/>
              </a:lnSpc>
              <a:buNone/>
            </a:pPr>
            <a:r>
              <a:rPr lang="en-US" altLang="en-US" b="1" dirty="0">
                <a:solidFill>
                  <a:srgbClr val="FFFF99"/>
                </a:solidFill>
              </a:rPr>
              <a:t>Proselytes </a:t>
            </a:r>
            <a:r>
              <a:rPr lang="en-US" altLang="en-US" b="1" dirty="0">
                <a:solidFill>
                  <a:srgbClr val="FFFF99"/>
                </a:solidFill>
                <a:latin typeface="Symbol" panose="05050102010706020507" pitchFamily="18" charset="2"/>
              </a:rPr>
              <a:t>(</a:t>
            </a:r>
            <a:r>
              <a:rPr lang="el-GR" altLang="en-US" dirty="0">
                <a:solidFill>
                  <a:srgbClr val="FFFF99"/>
                </a:solidFill>
                <a:latin typeface="Greekth" panose="02020803070505020304" pitchFamily="18" charset="0"/>
              </a:rPr>
              <a:t>προσηλυτοι</a:t>
            </a:r>
            <a:r>
              <a:rPr lang="en-US" altLang="en-US" b="1" dirty="0">
                <a:solidFill>
                  <a:srgbClr val="FFFF99"/>
                </a:solidFill>
                <a:latin typeface="Symbol" panose="05050102010706020507" pitchFamily="18" charset="2"/>
              </a:rPr>
              <a:t>)</a:t>
            </a:r>
          </a:p>
          <a:p>
            <a:pPr>
              <a:lnSpc>
                <a:spcPct val="90000"/>
              </a:lnSpc>
              <a:spcBef>
                <a:spcPts val="0"/>
              </a:spcBef>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Gentiles who accepted circumcision</a:t>
            </a:r>
            <a:endParaRPr lang="en-US" altLang="en-US" dirty="0">
              <a:solidFill>
                <a:srgbClr val="FFFF99"/>
              </a:solidFill>
              <a:latin typeface="Symbol" panose="05050102010706020507" pitchFamily="18" charset="2"/>
            </a:endParaRPr>
          </a:p>
          <a:p>
            <a:pPr marL="0" indent="0">
              <a:lnSpc>
                <a:spcPct val="90000"/>
              </a:lnSpc>
              <a:buNone/>
            </a:pPr>
            <a:r>
              <a:rPr lang="en-US" altLang="en-US" b="1" dirty="0">
                <a:solidFill>
                  <a:srgbClr val="FFFF99"/>
                </a:solidFill>
              </a:rPr>
              <a:t>Samaritans</a:t>
            </a:r>
            <a:r>
              <a:rPr lang="en-US" altLang="en-US" dirty="0">
                <a:solidFill>
                  <a:srgbClr val="FFFF99"/>
                </a:solidFill>
              </a:rPr>
              <a:t> </a:t>
            </a:r>
            <a:r>
              <a:rPr lang="en-US" altLang="en-US" dirty="0">
                <a:solidFill>
                  <a:srgbClr val="FFFF99"/>
                </a:solidFill>
                <a:latin typeface="Greekth" panose="02020803070505020304" pitchFamily="18" charset="0"/>
              </a:rPr>
              <a:t>(</a:t>
            </a:r>
            <a:r>
              <a:rPr lang="el-GR" altLang="en-US" dirty="0">
                <a:solidFill>
                  <a:srgbClr val="FFFF99"/>
                </a:solidFill>
                <a:latin typeface="Greekth" panose="02020803070505020304" pitchFamily="18" charset="0"/>
              </a:rPr>
              <a:t>Σαμαριτοι</a:t>
            </a:r>
            <a:r>
              <a:rPr lang="en-US" altLang="en-US" dirty="0">
                <a:solidFill>
                  <a:srgbClr val="FFFF99"/>
                </a:solidFill>
                <a:latin typeface="Greekth" panose="02020803070505020304" pitchFamily="18" charset="0"/>
              </a:rPr>
              <a:t>)</a:t>
            </a:r>
          </a:p>
          <a:p>
            <a:pPr marL="0" indent="0">
              <a:lnSpc>
                <a:spcPct val="90000"/>
              </a:lnSpc>
              <a:spcBef>
                <a:spcPts val="0"/>
              </a:spcBef>
              <a:buNone/>
            </a:pPr>
            <a:r>
              <a:rPr lang="en-US" altLang="en-US" b="1" dirty="0">
                <a:solidFill>
                  <a:srgbClr val="FFFF99"/>
                </a:solidFill>
              </a:rPr>
              <a:t>	</a:t>
            </a:r>
            <a:r>
              <a:rPr lang="en-US" altLang="en-US" dirty="0">
                <a:solidFill>
                  <a:srgbClr val="FFFF99"/>
                </a:solidFill>
                <a:latin typeface="Monotype Corsiva" panose="03010101010201010101" pitchFamily="66" charset="0"/>
              </a:rPr>
              <a:t>Yahweh worshippers who rejected the Jerusalem temple</a:t>
            </a:r>
            <a:endParaRPr lang="en-US" altLang="en-US" dirty="0">
              <a:solidFill>
                <a:srgbClr val="FFFF99"/>
              </a:solidFill>
            </a:endParaRPr>
          </a:p>
          <a:p>
            <a:pPr marL="0" indent="0">
              <a:lnSpc>
                <a:spcPct val="90000"/>
              </a:lnSpc>
              <a:buNone/>
            </a:pPr>
            <a:r>
              <a:rPr lang="en-US" altLang="en-US" b="1" dirty="0">
                <a:solidFill>
                  <a:srgbClr val="FFFF99"/>
                </a:solidFill>
              </a:rPr>
              <a:t>God-fearers </a:t>
            </a:r>
            <a:r>
              <a:rPr lang="en-US" altLang="en-US" b="1" dirty="0">
                <a:solidFill>
                  <a:srgbClr val="FFFF99"/>
                </a:solidFill>
                <a:latin typeface="Symbol" panose="05050102010706020507" pitchFamily="18" charset="2"/>
              </a:rPr>
              <a:t>(</a:t>
            </a:r>
            <a:r>
              <a:rPr lang="el-GR" altLang="en-US" dirty="0">
                <a:solidFill>
                  <a:srgbClr val="FFFF99"/>
                </a:solidFill>
                <a:latin typeface="Greekth" panose="02020803070505020304" pitchFamily="18" charset="0"/>
              </a:rPr>
              <a:t>φοβουμενοι</a:t>
            </a:r>
            <a:r>
              <a:rPr lang="en-US" altLang="en-US" b="1" dirty="0">
                <a:solidFill>
                  <a:srgbClr val="FFFF99"/>
                </a:solidFill>
                <a:latin typeface="Symbol" panose="05050102010706020507" pitchFamily="18" charset="2"/>
              </a:rPr>
              <a:t>)</a:t>
            </a:r>
          </a:p>
          <a:p>
            <a:pPr>
              <a:lnSpc>
                <a:spcPct val="90000"/>
              </a:lnSpc>
              <a:spcBef>
                <a:spcPts val="0"/>
              </a:spcBef>
              <a:buFont typeface="Wingdings" panose="05000000000000000000" pitchFamily="2" charset="2"/>
              <a:buNone/>
            </a:pPr>
            <a:r>
              <a:rPr lang="en-US" altLang="en-US" dirty="0">
                <a:solidFill>
                  <a:srgbClr val="FFFF99"/>
                </a:solidFill>
                <a:latin typeface="Monotype Corsiva" panose="03010101010201010101" pitchFamily="66" charset="0"/>
              </a:rPr>
              <a:t>		Gentiles attracted to the Jewish view of God (but remaining 	uncircumcised)</a:t>
            </a:r>
            <a:endParaRPr lang="en-US" altLang="en-US" dirty="0">
              <a:solidFill>
                <a:srgbClr val="FFFF99"/>
              </a:solidFill>
              <a:latin typeface="Symbol" panose="05050102010706020507" pitchFamily="18" charset="2"/>
            </a:endParaRPr>
          </a:p>
          <a:p>
            <a:pPr marL="0" indent="0">
              <a:lnSpc>
                <a:spcPct val="90000"/>
              </a:lnSpc>
              <a:buNone/>
            </a:pPr>
            <a:r>
              <a:rPr lang="en-US" altLang="en-US" b="1" dirty="0">
                <a:solidFill>
                  <a:srgbClr val="FFFF99"/>
                </a:solidFill>
              </a:rPr>
              <a:t>Pagans </a:t>
            </a:r>
            <a:r>
              <a:rPr lang="en-US" altLang="en-US" b="1" dirty="0">
                <a:solidFill>
                  <a:srgbClr val="FFFF99"/>
                </a:solidFill>
                <a:latin typeface="Symbol" panose="05050102010706020507" pitchFamily="18" charset="2"/>
              </a:rPr>
              <a:t>(</a:t>
            </a:r>
            <a:r>
              <a:rPr lang="el-GR" altLang="en-US" dirty="0">
                <a:solidFill>
                  <a:srgbClr val="FFFF99"/>
                </a:solidFill>
                <a:latin typeface="Greekth" panose="02020803070505020304" pitchFamily="18" charset="0"/>
              </a:rPr>
              <a:t>ε]θνοι</a:t>
            </a:r>
            <a:r>
              <a:rPr lang="en-US" altLang="en-US" b="1" dirty="0">
                <a:solidFill>
                  <a:srgbClr val="FFFF99"/>
                </a:solidFill>
                <a:latin typeface="Symbol" panose="05050102010706020507" pitchFamily="18" charset="2"/>
              </a:rPr>
              <a:t>)</a:t>
            </a:r>
          </a:p>
          <a:p>
            <a:pPr>
              <a:lnSpc>
                <a:spcPct val="90000"/>
              </a:lnSpc>
              <a:spcBef>
                <a:spcPts val="0"/>
              </a:spcBef>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Worshipers of the Greco-Roman pantheon</a:t>
            </a:r>
            <a:endParaRPr lang="en-US" altLang="en-US" dirty="0">
              <a:solidFill>
                <a:srgbClr val="FFFF99"/>
              </a:solidFill>
              <a:latin typeface="Symbol" panose="05050102010706020507" pitchFamily="18" charset="2"/>
            </a:endParaRPr>
          </a:p>
        </p:txBody>
      </p:sp>
    </p:spTree>
    <p:extLst>
      <p:ext uri="{BB962C8B-B14F-4D97-AF65-F5344CB8AC3E}">
        <p14:creationId xmlns:p14="http://schemas.microsoft.com/office/powerpoint/2010/main" val="114437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 calcmode="lin" valueType="num">
                                      <p:cBhvr additive="base">
                                        <p:cTn id="7" dur="500" fill="hold"/>
                                        <p:tgtEl>
                                          <p:spTgt spid="365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55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5571">
                                            <p:txEl>
                                              <p:pRg st="1" end="1"/>
                                            </p:txEl>
                                          </p:spTgt>
                                        </p:tgtEl>
                                        <p:attrNameLst>
                                          <p:attrName>style.visibility</p:attrName>
                                        </p:attrNameLst>
                                      </p:cBhvr>
                                      <p:to>
                                        <p:strVal val="visible"/>
                                      </p:to>
                                    </p:set>
                                    <p:anim calcmode="lin" valueType="num">
                                      <p:cBhvr additive="base">
                                        <p:cTn id="11" dur="500" fill="hold"/>
                                        <p:tgtEl>
                                          <p:spTgt spid="3655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65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65571">
                                            <p:txEl>
                                              <p:pRg st="2" end="2"/>
                                            </p:txEl>
                                          </p:spTgt>
                                        </p:tgtEl>
                                        <p:attrNameLst>
                                          <p:attrName>style.visibility</p:attrName>
                                        </p:attrNameLst>
                                      </p:cBhvr>
                                      <p:to>
                                        <p:strVal val="visible"/>
                                      </p:to>
                                    </p:set>
                                    <p:anim calcmode="lin" valueType="num">
                                      <p:cBhvr additive="base">
                                        <p:cTn id="17" dur="500" fill="hold"/>
                                        <p:tgtEl>
                                          <p:spTgt spid="36557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6557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65571">
                                            <p:txEl>
                                              <p:pRg st="3" end="3"/>
                                            </p:txEl>
                                          </p:spTgt>
                                        </p:tgtEl>
                                        <p:attrNameLst>
                                          <p:attrName>style.visibility</p:attrName>
                                        </p:attrNameLst>
                                      </p:cBhvr>
                                      <p:to>
                                        <p:strVal val="visible"/>
                                      </p:to>
                                    </p:set>
                                    <p:anim calcmode="lin" valueType="num">
                                      <p:cBhvr additive="base">
                                        <p:cTn id="21" dur="500" fill="hold"/>
                                        <p:tgtEl>
                                          <p:spTgt spid="36557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655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65571">
                                            <p:txEl>
                                              <p:pRg st="4" end="4"/>
                                            </p:txEl>
                                          </p:spTgt>
                                        </p:tgtEl>
                                        <p:attrNameLst>
                                          <p:attrName>style.visibility</p:attrName>
                                        </p:attrNameLst>
                                      </p:cBhvr>
                                      <p:to>
                                        <p:strVal val="visible"/>
                                      </p:to>
                                    </p:set>
                                    <p:anim calcmode="lin" valueType="num">
                                      <p:cBhvr additive="base">
                                        <p:cTn id="27" dur="500" fill="hold"/>
                                        <p:tgtEl>
                                          <p:spTgt spid="36557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6557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5571">
                                            <p:txEl>
                                              <p:pRg st="5" end="5"/>
                                            </p:txEl>
                                          </p:spTgt>
                                        </p:tgtEl>
                                        <p:attrNameLst>
                                          <p:attrName>style.visibility</p:attrName>
                                        </p:attrNameLst>
                                      </p:cBhvr>
                                      <p:to>
                                        <p:strVal val="visible"/>
                                      </p:to>
                                    </p:set>
                                    <p:anim calcmode="lin" valueType="num">
                                      <p:cBhvr additive="base">
                                        <p:cTn id="31" dur="500" fill="hold"/>
                                        <p:tgtEl>
                                          <p:spTgt spid="3655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55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5571">
                                            <p:txEl>
                                              <p:pRg st="6" end="6"/>
                                            </p:txEl>
                                          </p:spTgt>
                                        </p:tgtEl>
                                        <p:attrNameLst>
                                          <p:attrName>style.visibility</p:attrName>
                                        </p:attrNameLst>
                                      </p:cBhvr>
                                      <p:to>
                                        <p:strVal val="visible"/>
                                      </p:to>
                                    </p:set>
                                    <p:anim calcmode="lin" valueType="num">
                                      <p:cBhvr additive="base">
                                        <p:cTn id="37" dur="500" fill="hold"/>
                                        <p:tgtEl>
                                          <p:spTgt spid="36557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5571">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5571">
                                            <p:txEl>
                                              <p:pRg st="7" end="7"/>
                                            </p:txEl>
                                          </p:spTgt>
                                        </p:tgtEl>
                                        <p:attrNameLst>
                                          <p:attrName>style.visibility</p:attrName>
                                        </p:attrNameLst>
                                      </p:cBhvr>
                                      <p:to>
                                        <p:strVal val="visible"/>
                                      </p:to>
                                    </p:set>
                                    <p:anim calcmode="lin" valueType="num">
                                      <p:cBhvr additive="base">
                                        <p:cTn id="41" dur="500" fill="hold"/>
                                        <p:tgtEl>
                                          <p:spTgt spid="365571">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655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65571">
                                            <p:txEl>
                                              <p:pRg st="8" end="8"/>
                                            </p:txEl>
                                          </p:spTgt>
                                        </p:tgtEl>
                                        <p:attrNameLst>
                                          <p:attrName>style.visibility</p:attrName>
                                        </p:attrNameLst>
                                      </p:cBhvr>
                                      <p:to>
                                        <p:strVal val="visible"/>
                                      </p:to>
                                    </p:set>
                                    <p:anim calcmode="lin" valueType="num">
                                      <p:cBhvr additive="base">
                                        <p:cTn id="47" dur="500" fill="hold"/>
                                        <p:tgtEl>
                                          <p:spTgt spid="365571">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65571">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5571">
                                            <p:txEl>
                                              <p:pRg st="9" end="9"/>
                                            </p:txEl>
                                          </p:spTgt>
                                        </p:tgtEl>
                                        <p:attrNameLst>
                                          <p:attrName>style.visibility</p:attrName>
                                        </p:attrNameLst>
                                      </p:cBhvr>
                                      <p:to>
                                        <p:strVal val="visible"/>
                                      </p:to>
                                    </p:set>
                                    <p:anim calcmode="lin" valueType="num">
                                      <p:cBhvr additive="base">
                                        <p:cTn id="51" dur="500" fill="hold"/>
                                        <p:tgtEl>
                                          <p:spTgt spid="365571">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6557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65571">
                                            <p:txEl>
                                              <p:pRg st="10" end="10"/>
                                            </p:txEl>
                                          </p:spTgt>
                                        </p:tgtEl>
                                        <p:attrNameLst>
                                          <p:attrName>style.visibility</p:attrName>
                                        </p:attrNameLst>
                                      </p:cBhvr>
                                      <p:to>
                                        <p:strVal val="visible"/>
                                      </p:to>
                                    </p:set>
                                    <p:anim calcmode="lin" valueType="num">
                                      <p:cBhvr additive="base">
                                        <p:cTn id="57" dur="500" fill="hold"/>
                                        <p:tgtEl>
                                          <p:spTgt spid="365571">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65571">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65571">
                                            <p:txEl>
                                              <p:pRg st="11" end="11"/>
                                            </p:txEl>
                                          </p:spTgt>
                                        </p:tgtEl>
                                        <p:attrNameLst>
                                          <p:attrName>style.visibility</p:attrName>
                                        </p:attrNameLst>
                                      </p:cBhvr>
                                      <p:to>
                                        <p:strVal val="visible"/>
                                      </p:to>
                                    </p:set>
                                    <p:anim calcmode="lin" valueType="num">
                                      <p:cBhvr additive="base">
                                        <p:cTn id="61" dur="500" fill="hold"/>
                                        <p:tgtEl>
                                          <p:spTgt spid="365571">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6557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122436" y="2635831"/>
            <a:ext cx="2304010" cy="3207586"/>
          </a:xfrm>
        </p:spPr>
        <p:txBody>
          <a:bodyPr>
            <a:normAutofit/>
          </a:bodyPr>
          <a:lstStyle/>
          <a:p>
            <a:pPr algn="r"/>
            <a:r>
              <a:rPr lang="en-US" altLang="en-US" sz="3199" dirty="0">
                <a:solidFill>
                  <a:srgbClr val="FFFF99"/>
                </a:solidFill>
                <a:latin typeface="Impact" panose="020B0806030902050204" pitchFamily="34" charset="0"/>
              </a:rPr>
              <a:t>The Roman World and the Pauline Churches</a:t>
            </a:r>
          </a:p>
        </p:txBody>
      </p:sp>
      <p:pic>
        <p:nvPicPr>
          <p:cNvPr id="375812" name="Picture 4" descr="NTA11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2665412" y="34471"/>
            <a:ext cx="8703329" cy="679056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645D33C-C6F5-0BB9-147B-790FC7AC5E82}"/>
              </a:ext>
            </a:extLst>
          </p:cNvPr>
          <p:cNvSpPr/>
          <p:nvPr/>
        </p:nvSpPr>
        <p:spPr>
          <a:xfrm>
            <a:off x="9980612" y="4648200"/>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
        <p:nvSpPr>
          <p:cNvPr id="4" name="Oval 3">
            <a:extLst>
              <a:ext uri="{FF2B5EF4-FFF2-40B4-BE49-F238E27FC236}">
                <a16:creationId xmlns:a16="http://schemas.microsoft.com/office/drawing/2014/main" id="{B0AC19F2-7B65-0AC9-D218-0DF5A3231F78}"/>
              </a:ext>
            </a:extLst>
          </p:cNvPr>
          <p:cNvSpPr/>
          <p:nvPr/>
        </p:nvSpPr>
        <p:spPr>
          <a:xfrm>
            <a:off x="7237412" y="4604496"/>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
        <p:nvSpPr>
          <p:cNvPr id="6" name="Oval 5">
            <a:extLst>
              <a:ext uri="{FF2B5EF4-FFF2-40B4-BE49-F238E27FC236}">
                <a16:creationId xmlns:a16="http://schemas.microsoft.com/office/drawing/2014/main" id="{19CE77A0-5996-16C8-E0CE-B7D00032054F}"/>
              </a:ext>
            </a:extLst>
          </p:cNvPr>
          <p:cNvSpPr/>
          <p:nvPr/>
        </p:nvSpPr>
        <p:spPr>
          <a:xfrm>
            <a:off x="9765515" y="3213903"/>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
        <p:nvSpPr>
          <p:cNvPr id="7" name="Oval 6">
            <a:extLst>
              <a:ext uri="{FF2B5EF4-FFF2-40B4-BE49-F238E27FC236}">
                <a16:creationId xmlns:a16="http://schemas.microsoft.com/office/drawing/2014/main" id="{3906B564-962F-8B49-AB9F-5206B3541C2F}"/>
              </a:ext>
            </a:extLst>
          </p:cNvPr>
          <p:cNvSpPr/>
          <p:nvPr/>
        </p:nvSpPr>
        <p:spPr>
          <a:xfrm>
            <a:off x="9765514" y="3452514"/>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
        <p:nvSpPr>
          <p:cNvPr id="8" name="Oval 7">
            <a:extLst>
              <a:ext uri="{FF2B5EF4-FFF2-40B4-BE49-F238E27FC236}">
                <a16:creationId xmlns:a16="http://schemas.microsoft.com/office/drawing/2014/main" id="{A6BAC4AA-D496-2A2F-AD35-F213AF9586C9}"/>
              </a:ext>
            </a:extLst>
          </p:cNvPr>
          <p:cNvSpPr/>
          <p:nvPr/>
        </p:nvSpPr>
        <p:spPr>
          <a:xfrm>
            <a:off x="9716144" y="3658631"/>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
        <p:nvSpPr>
          <p:cNvPr id="9" name="Oval 8">
            <a:extLst>
              <a:ext uri="{FF2B5EF4-FFF2-40B4-BE49-F238E27FC236}">
                <a16:creationId xmlns:a16="http://schemas.microsoft.com/office/drawing/2014/main" id="{5D1DFB76-DAD4-11D4-D4AF-F97164B46D72}"/>
              </a:ext>
            </a:extLst>
          </p:cNvPr>
          <p:cNvSpPr/>
          <p:nvPr/>
        </p:nvSpPr>
        <p:spPr>
          <a:xfrm>
            <a:off x="9066212" y="3135474"/>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
        <p:nvSpPr>
          <p:cNvPr id="10" name="Oval 9">
            <a:extLst>
              <a:ext uri="{FF2B5EF4-FFF2-40B4-BE49-F238E27FC236}">
                <a16:creationId xmlns:a16="http://schemas.microsoft.com/office/drawing/2014/main" id="{25F4FA57-0AA1-996F-7DB7-A5653DE321F4}"/>
              </a:ext>
            </a:extLst>
          </p:cNvPr>
          <p:cNvSpPr/>
          <p:nvPr/>
        </p:nvSpPr>
        <p:spPr>
          <a:xfrm>
            <a:off x="7999412" y="3417789"/>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
        <p:nvSpPr>
          <p:cNvPr id="11" name="Oval 10">
            <a:extLst>
              <a:ext uri="{FF2B5EF4-FFF2-40B4-BE49-F238E27FC236}">
                <a16:creationId xmlns:a16="http://schemas.microsoft.com/office/drawing/2014/main" id="{F389E437-B063-CC67-8282-0D72DAD9B859}"/>
              </a:ext>
            </a:extLst>
          </p:cNvPr>
          <p:cNvSpPr/>
          <p:nvPr/>
        </p:nvSpPr>
        <p:spPr>
          <a:xfrm>
            <a:off x="8693476" y="3464088"/>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
        <p:nvSpPr>
          <p:cNvPr id="12" name="Oval 11">
            <a:extLst>
              <a:ext uri="{FF2B5EF4-FFF2-40B4-BE49-F238E27FC236}">
                <a16:creationId xmlns:a16="http://schemas.microsoft.com/office/drawing/2014/main" id="{3C726ADB-3F56-4E52-DB3F-D1886B1176A0}"/>
              </a:ext>
            </a:extLst>
          </p:cNvPr>
          <p:cNvSpPr/>
          <p:nvPr/>
        </p:nvSpPr>
        <p:spPr>
          <a:xfrm>
            <a:off x="6909527" y="1981200"/>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
        <p:nvSpPr>
          <p:cNvPr id="13" name="Oval 12">
            <a:extLst>
              <a:ext uri="{FF2B5EF4-FFF2-40B4-BE49-F238E27FC236}">
                <a16:creationId xmlns:a16="http://schemas.microsoft.com/office/drawing/2014/main" id="{F083F174-49E7-A637-A452-39649AD0BA81}"/>
              </a:ext>
            </a:extLst>
          </p:cNvPr>
          <p:cNvSpPr/>
          <p:nvPr/>
        </p:nvSpPr>
        <p:spPr>
          <a:xfrm>
            <a:off x="6246812" y="2088748"/>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
        <p:nvSpPr>
          <p:cNvPr id="14" name="Oval 13">
            <a:extLst>
              <a:ext uri="{FF2B5EF4-FFF2-40B4-BE49-F238E27FC236}">
                <a16:creationId xmlns:a16="http://schemas.microsoft.com/office/drawing/2014/main" id="{D4CEEF5A-BB30-9B1E-07AC-21256A6BD561}"/>
              </a:ext>
            </a:extLst>
          </p:cNvPr>
          <p:cNvSpPr/>
          <p:nvPr/>
        </p:nvSpPr>
        <p:spPr>
          <a:xfrm>
            <a:off x="6094412" y="2326030"/>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
        <p:nvSpPr>
          <p:cNvPr id="15" name="Oval 14">
            <a:extLst>
              <a:ext uri="{FF2B5EF4-FFF2-40B4-BE49-F238E27FC236}">
                <a16:creationId xmlns:a16="http://schemas.microsoft.com/office/drawing/2014/main" id="{A40994B1-DE70-3C15-5B16-EE9E5944B703}"/>
              </a:ext>
            </a:extLst>
          </p:cNvPr>
          <p:cNvSpPr/>
          <p:nvPr/>
        </p:nvSpPr>
        <p:spPr>
          <a:xfrm>
            <a:off x="6396185" y="3420020"/>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
        <p:nvSpPr>
          <p:cNvPr id="17" name="Oval 16">
            <a:extLst>
              <a:ext uri="{FF2B5EF4-FFF2-40B4-BE49-F238E27FC236}">
                <a16:creationId xmlns:a16="http://schemas.microsoft.com/office/drawing/2014/main" id="{A5364051-A297-7C4F-F485-009530F6F975}"/>
              </a:ext>
            </a:extLst>
          </p:cNvPr>
          <p:cNvSpPr/>
          <p:nvPr/>
        </p:nvSpPr>
        <p:spPr>
          <a:xfrm>
            <a:off x="9147539" y="3583211"/>
            <a:ext cx="215097" cy="215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orbel" panose="020B0503020204020204"/>
            </a:endParaRPr>
          </a:p>
        </p:txBody>
      </p:sp>
    </p:spTree>
    <p:extLst>
      <p:ext uri="{BB962C8B-B14F-4D97-AF65-F5344CB8AC3E}">
        <p14:creationId xmlns:p14="http://schemas.microsoft.com/office/powerpoint/2010/main" val="3568652192"/>
      </p:ext>
    </p:extLst>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388E14-26DF-E32A-7109-566D1B80E610}"/>
              </a:ext>
            </a:extLst>
          </p:cNvPr>
          <p:cNvSpPr>
            <a:spLocks noGrp="1"/>
          </p:cNvSpPr>
          <p:nvPr>
            <p:ph type="sldNum" sz="quarter" idx="12"/>
          </p:nvPr>
        </p:nvSpPr>
        <p:spPr/>
        <p:txBody>
          <a:bodyPr/>
          <a:lstStyle/>
          <a:p>
            <a:fld id="{DF28FB93-0A08-4E7D-8E63-9EFA29F1E093}" type="slidenum">
              <a:rPr lang="en-US" smtClean="0"/>
              <a:pPr/>
              <a:t>2</a:t>
            </a:fld>
            <a:endParaRPr lang="en-US" dirty="0"/>
          </a:p>
        </p:txBody>
      </p:sp>
      <p:sp>
        <p:nvSpPr>
          <p:cNvPr id="4" name="Content Placeholder 3">
            <a:extLst>
              <a:ext uri="{FF2B5EF4-FFF2-40B4-BE49-F238E27FC236}">
                <a16:creationId xmlns:a16="http://schemas.microsoft.com/office/drawing/2014/main" id="{C1CAC898-09DF-D22C-42D4-4CEC921B1329}"/>
              </a:ext>
            </a:extLst>
          </p:cNvPr>
          <p:cNvSpPr>
            <a:spLocks noGrp="1"/>
          </p:cNvSpPr>
          <p:nvPr>
            <p:ph sz="quarter" idx="14"/>
          </p:nvPr>
        </p:nvSpPr>
        <p:spPr>
          <a:xfrm>
            <a:off x="566914" y="399254"/>
            <a:ext cx="5679897" cy="6303298"/>
          </a:xfrm>
        </p:spPr>
        <p:txBody>
          <a:bodyPr>
            <a:normAutofit fontScale="25000" lnSpcReduction="20000"/>
          </a:bodyPr>
          <a:lstStyle/>
          <a:p>
            <a:pPr marL="0" indent="0" algn="ctr">
              <a:lnSpc>
                <a:spcPct val="107000"/>
              </a:lnSpc>
              <a:spcBef>
                <a:spcPts val="600"/>
              </a:spcBef>
              <a:buNone/>
            </a:pPr>
            <a:r>
              <a:rPr lang="en-US" sz="7200" b="1" kern="100" dirty="0">
                <a:latin typeface="Aptos Narrow" panose="020B0004020202020204" pitchFamily="34" charset="0"/>
                <a:ea typeface="Calibri" panose="020F0502020204030204" pitchFamily="34" charset="0"/>
                <a:cs typeface="Arial" panose="020B0604020202020204" pitchFamily="34" charset="0"/>
              </a:rPr>
              <a:t>INDEX (2-3)</a:t>
            </a:r>
            <a:endParaRPr lang="en-US" sz="7200" b="1" kern="100" dirty="0">
              <a:effectLst/>
              <a:latin typeface="Aptos Narrow" panose="020B0004020202020204" pitchFamily="34" charset="0"/>
              <a:ea typeface="Calibri" panose="020F0502020204030204" pitchFamily="34" charset="0"/>
              <a:cs typeface="Arial" panose="020B0604020202020204" pitchFamily="34" charset="0"/>
            </a:endParaRPr>
          </a:p>
          <a:p>
            <a:pPr marL="0" marR="0" lvl="0" indent="0">
              <a:lnSpc>
                <a:spcPct val="107000"/>
              </a:lnSpc>
              <a:spcBef>
                <a:spcPts val="600"/>
              </a:spcBef>
              <a:buNone/>
            </a:pPr>
            <a:r>
              <a:rPr lang="en-US" sz="7200" b="1" kern="100" dirty="0">
                <a:effectLst/>
                <a:latin typeface="Aptos Narrow" panose="020B0004020202020204" pitchFamily="34" charset="0"/>
                <a:ea typeface="Calibri" panose="020F0502020204030204" pitchFamily="34" charset="0"/>
                <a:cs typeface="Arial" panose="020B0604020202020204" pitchFamily="34" charset="0"/>
              </a:rPr>
              <a:t>The Apostolic Period (4-5)</a:t>
            </a:r>
          </a:p>
          <a:p>
            <a:pPr>
              <a:lnSpc>
                <a:spcPct val="107000"/>
              </a:lnSpc>
              <a:spcBef>
                <a:spcPts val="600"/>
              </a:spcBef>
            </a:pPr>
            <a:r>
              <a:rPr lang="en-US" sz="7200" kern="100" dirty="0">
                <a:effectLst/>
                <a:latin typeface="Aptos Narrow" panose="020B0004020202020204" pitchFamily="34" charset="0"/>
                <a:ea typeface="Calibri" panose="020F0502020204030204" pitchFamily="34" charset="0"/>
                <a:cs typeface="Arial" panose="020B0604020202020204" pitchFamily="34" charset="0"/>
              </a:rPr>
              <a:t>The New Israel (6-7)</a:t>
            </a:r>
          </a:p>
          <a:p>
            <a:pPr>
              <a:lnSpc>
                <a:spcPct val="107000"/>
              </a:lnSpc>
              <a:spcBef>
                <a:spcPts val="600"/>
              </a:spcBef>
            </a:pPr>
            <a:r>
              <a:rPr lang="en-US" sz="7200" kern="100" dirty="0">
                <a:latin typeface="Aptos Narrow" panose="020B0004020202020204" pitchFamily="34" charset="0"/>
                <a:ea typeface="Calibri" panose="020F0502020204030204" pitchFamily="34" charset="0"/>
                <a:cs typeface="Arial" panose="020B0604020202020204" pitchFamily="34" charset="0"/>
              </a:rPr>
              <a:t>Crossing Barriers (8-18)</a:t>
            </a:r>
          </a:p>
          <a:p>
            <a:pPr>
              <a:lnSpc>
                <a:spcPct val="107000"/>
              </a:lnSpc>
              <a:spcBef>
                <a:spcPts val="600"/>
              </a:spcBef>
            </a:pPr>
            <a:r>
              <a:rPr lang="en-US" sz="7200" kern="100" dirty="0">
                <a:effectLst/>
                <a:latin typeface="Aptos Narrow" panose="020B0004020202020204" pitchFamily="34" charset="0"/>
                <a:ea typeface="Calibri" panose="020F0502020204030204" pitchFamily="34" charset="0"/>
                <a:cs typeface="Arial" panose="020B0604020202020204" pitchFamily="34" charset="0"/>
              </a:rPr>
              <a:t>The Pauline C</a:t>
            </a:r>
            <a:r>
              <a:rPr lang="en-US" sz="7200" kern="100" dirty="0">
                <a:latin typeface="Aptos Narrow" panose="020B0004020202020204" pitchFamily="34" charset="0"/>
                <a:ea typeface="Calibri" panose="020F0502020204030204" pitchFamily="34" charset="0"/>
                <a:cs typeface="Arial" panose="020B0604020202020204" pitchFamily="34" charset="0"/>
              </a:rPr>
              <a:t>hurches in the Roman World (19)</a:t>
            </a:r>
          </a:p>
          <a:p>
            <a:pPr>
              <a:lnSpc>
                <a:spcPct val="107000"/>
              </a:lnSpc>
              <a:spcBef>
                <a:spcPts val="600"/>
              </a:spcBef>
            </a:pPr>
            <a:r>
              <a:rPr lang="en-US" sz="7200" kern="100" dirty="0">
                <a:effectLst/>
                <a:latin typeface="Aptos Narrow" panose="020B0004020202020204" pitchFamily="34" charset="0"/>
                <a:ea typeface="Calibri" panose="020F0502020204030204" pitchFamily="34" charset="0"/>
                <a:cs typeface="Arial" panose="020B0604020202020204" pitchFamily="34" charset="0"/>
              </a:rPr>
              <a:t>The Church and the Churches (20)</a:t>
            </a:r>
          </a:p>
          <a:p>
            <a:pPr marL="0" marR="0" lvl="0" indent="0">
              <a:lnSpc>
                <a:spcPct val="107000"/>
              </a:lnSpc>
              <a:spcBef>
                <a:spcPts val="600"/>
              </a:spcBef>
              <a:buNone/>
            </a:pPr>
            <a:r>
              <a:rPr lang="en-US" sz="7200" b="1" kern="100" dirty="0">
                <a:effectLst/>
                <a:latin typeface="Aptos Narrow" panose="020B0004020202020204" pitchFamily="34" charset="0"/>
                <a:ea typeface="Calibri" panose="020F0502020204030204" pitchFamily="34" charset="0"/>
                <a:cs typeface="Arial" panose="020B0604020202020204" pitchFamily="34" charset="0"/>
              </a:rPr>
              <a:t>The </a:t>
            </a:r>
            <a:r>
              <a:rPr lang="en-US" sz="7200" b="1" kern="100" dirty="0" err="1">
                <a:effectLst/>
                <a:latin typeface="Aptos Narrow" panose="020B0004020202020204" pitchFamily="34" charset="0"/>
                <a:ea typeface="Calibri" panose="020F0502020204030204" pitchFamily="34" charset="0"/>
                <a:cs typeface="Arial" panose="020B0604020202020204" pitchFamily="34" charset="0"/>
              </a:rPr>
              <a:t>AnteNicene</a:t>
            </a:r>
            <a:r>
              <a:rPr lang="en-US" sz="7200" b="1" kern="100" dirty="0">
                <a:effectLst/>
                <a:latin typeface="Aptos Narrow" panose="020B0004020202020204" pitchFamily="34" charset="0"/>
                <a:ea typeface="Calibri" panose="020F0502020204030204" pitchFamily="34" charset="0"/>
                <a:cs typeface="Arial" panose="020B0604020202020204" pitchFamily="34" charset="0"/>
              </a:rPr>
              <a:t> Church (21)</a:t>
            </a:r>
          </a:p>
          <a:p>
            <a:pPr marL="342900" marR="0" lvl="0" indent="-342900">
              <a:lnSpc>
                <a:spcPct val="107000"/>
              </a:lnSpc>
              <a:spcBef>
                <a:spcPts val="600"/>
              </a:spcBef>
              <a:buFont typeface="Symbol" panose="05050102010706020507" pitchFamily="18" charset="2"/>
              <a:buChar char=""/>
            </a:pPr>
            <a:r>
              <a:rPr lang="en-US" sz="7200" kern="100" dirty="0">
                <a:effectLst/>
                <a:latin typeface="Aptos Narrow" panose="020B0004020202020204" pitchFamily="34" charset="0"/>
                <a:ea typeface="Calibri" panose="020F0502020204030204" pitchFamily="34" charset="0"/>
                <a:cs typeface="Arial" panose="020B0604020202020204" pitchFamily="34" charset="0"/>
              </a:rPr>
              <a:t>Transition from apostolic to post-apostolic (22-24)</a:t>
            </a:r>
          </a:p>
          <a:p>
            <a:pPr marL="342900" marR="0" lvl="0" indent="-342900">
              <a:lnSpc>
                <a:spcPct val="107000"/>
              </a:lnSpc>
              <a:spcBef>
                <a:spcPts val="600"/>
              </a:spcBef>
              <a:buFont typeface="Symbol" panose="05050102010706020507" pitchFamily="18" charset="2"/>
              <a:buChar char=""/>
            </a:pPr>
            <a:r>
              <a:rPr lang="en-US" sz="7200" kern="100" dirty="0">
                <a:effectLst/>
                <a:latin typeface="Aptos Narrow" panose="020B0004020202020204" pitchFamily="34" charset="0"/>
                <a:ea typeface="Calibri" panose="020F0502020204030204" pitchFamily="34" charset="0"/>
                <a:cs typeface="Arial" panose="020B0604020202020204" pitchFamily="34" charset="0"/>
              </a:rPr>
              <a:t>The Separation from Judaism (25-30)</a:t>
            </a:r>
          </a:p>
          <a:p>
            <a:pPr marL="342900" marR="0" lvl="0" indent="-342900">
              <a:lnSpc>
                <a:spcPct val="107000"/>
              </a:lnSpc>
              <a:spcBef>
                <a:spcPts val="600"/>
              </a:spcBef>
              <a:buFont typeface="Symbol" panose="05050102010706020507" pitchFamily="18" charset="2"/>
              <a:buChar char=""/>
            </a:pPr>
            <a:r>
              <a:rPr lang="en-US" sz="7200" kern="100" dirty="0">
                <a:effectLst/>
                <a:latin typeface="Aptos Narrow" panose="020B0004020202020204" pitchFamily="34" charset="0"/>
                <a:ea typeface="Calibri" panose="020F0502020204030204" pitchFamily="34" charset="0"/>
                <a:cs typeface="Arial" panose="020B0604020202020204" pitchFamily="34" charset="0"/>
              </a:rPr>
              <a:t>The Apostolic Fathers (Clement, Ignatius, Polycarp) (</a:t>
            </a:r>
            <a:r>
              <a:rPr lang="en-US" sz="7200" kern="100" dirty="0">
                <a:latin typeface="Aptos Narrow" panose="020B0004020202020204" pitchFamily="34" charset="0"/>
                <a:ea typeface="Calibri" panose="020F0502020204030204" pitchFamily="34" charset="0"/>
                <a:cs typeface="Arial" panose="020B0604020202020204" pitchFamily="34" charset="0"/>
              </a:rPr>
              <a:t>31</a:t>
            </a:r>
            <a:r>
              <a:rPr lang="en-US" sz="7200" kern="100" dirty="0">
                <a:effectLst/>
                <a:latin typeface="Aptos Narrow" panose="020B0004020202020204" pitchFamily="34" charset="0"/>
                <a:ea typeface="Calibri" panose="020F0502020204030204" pitchFamily="34" charset="0"/>
                <a:cs typeface="Arial" panose="020B0604020202020204" pitchFamily="34" charset="0"/>
              </a:rPr>
              <a:t>-34)</a:t>
            </a:r>
          </a:p>
          <a:p>
            <a:pPr marL="342900" marR="0" lvl="0" indent="-342900">
              <a:lnSpc>
                <a:spcPct val="107000"/>
              </a:lnSpc>
              <a:spcBef>
                <a:spcPts val="600"/>
              </a:spcBef>
              <a:buFont typeface="Symbol" panose="05050102010706020507" pitchFamily="18" charset="2"/>
              <a:buChar char=""/>
            </a:pPr>
            <a:r>
              <a:rPr lang="en-US" sz="7200" kern="100" dirty="0">
                <a:effectLst/>
                <a:latin typeface="Aptos Narrow" panose="020B0004020202020204" pitchFamily="34" charset="0"/>
                <a:ea typeface="Calibri" panose="020F0502020204030204" pitchFamily="34" charset="0"/>
                <a:cs typeface="Arial" panose="020B0604020202020204" pitchFamily="34" charset="0"/>
              </a:rPr>
              <a:t>Early Christian Worship (</a:t>
            </a:r>
            <a:r>
              <a:rPr lang="en-US" sz="7200" kern="100" dirty="0">
                <a:latin typeface="Aptos Narrow" panose="020B0004020202020204" pitchFamily="34" charset="0"/>
                <a:ea typeface="Calibri" panose="020F0502020204030204" pitchFamily="34" charset="0"/>
                <a:cs typeface="Arial" panose="020B0604020202020204" pitchFamily="34" charset="0"/>
              </a:rPr>
              <a:t>35</a:t>
            </a:r>
            <a:r>
              <a:rPr lang="en-US" sz="7200" kern="100" dirty="0">
                <a:effectLst/>
                <a:latin typeface="Aptos Narrow" panose="020B0004020202020204" pitchFamily="34" charset="0"/>
                <a:ea typeface="Calibri" panose="020F0502020204030204" pitchFamily="34" charset="0"/>
                <a:cs typeface="Arial" panose="020B0604020202020204" pitchFamily="34" charset="0"/>
              </a:rPr>
              <a:t>-43)</a:t>
            </a:r>
          </a:p>
          <a:p>
            <a:pPr marL="342900" marR="0" lvl="0" indent="-342900">
              <a:lnSpc>
                <a:spcPct val="107000"/>
              </a:lnSpc>
              <a:spcBef>
                <a:spcPts val="600"/>
              </a:spcBef>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Developments and Variations (44-46)</a:t>
            </a:r>
            <a:endParaRPr lang="en-US" sz="7200" kern="100" dirty="0">
              <a:effectLst/>
              <a:latin typeface="Aptos Narrow" panose="020B00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600"/>
              </a:spcBef>
              <a:buFont typeface="Symbol" panose="05050102010706020507" pitchFamily="18" charset="2"/>
              <a:buChar char=""/>
            </a:pPr>
            <a:r>
              <a:rPr lang="en-US" sz="7200" kern="100" dirty="0">
                <a:effectLst/>
                <a:latin typeface="Aptos Narrow" panose="020B0004020202020204" pitchFamily="34" charset="0"/>
                <a:ea typeface="Calibri" panose="020F0502020204030204" pitchFamily="34" charset="0"/>
                <a:cs typeface="Arial" panose="020B0604020202020204" pitchFamily="34" charset="0"/>
              </a:rPr>
              <a:t>Defining Orthodoxy (47-49)</a:t>
            </a:r>
          </a:p>
          <a:p>
            <a:pPr marL="342900" marR="0" lvl="0" indent="-342900">
              <a:lnSpc>
                <a:spcPct val="107000"/>
              </a:lnSpc>
              <a:spcBef>
                <a:spcPts val="600"/>
              </a:spcBef>
              <a:buFont typeface="Symbol" panose="05050102010706020507" pitchFamily="18" charset="2"/>
              <a:buChar char=""/>
            </a:pPr>
            <a:r>
              <a:rPr lang="en-US" sz="7200" kern="100" dirty="0">
                <a:effectLst/>
                <a:latin typeface="Aptos Narrow" panose="020B0004020202020204" pitchFamily="34" charset="0"/>
                <a:ea typeface="Calibri" panose="020F0502020204030204" pitchFamily="34" charset="0"/>
                <a:cs typeface="Arial" panose="020B0604020202020204" pitchFamily="34" charset="0"/>
              </a:rPr>
              <a:t>Scriptural Texts, Readers, and Canon (</a:t>
            </a:r>
            <a:r>
              <a:rPr lang="en-US" sz="7200" kern="100" dirty="0">
                <a:latin typeface="Aptos Narrow" panose="020B0004020202020204" pitchFamily="34" charset="0"/>
                <a:ea typeface="Calibri" panose="020F0502020204030204" pitchFamily="34" charset="0"/>
                <a:cs typeface="Arial" panose="020B0604020202020204" pitchFamily="34" charset="0"/>
              </a:rPr>
              <a:t>50</a:t>
            </a:r>
            <a:r>
              <a:rPr lang="en-US" sz="7200" kern="100" dirty="0">
                <a:effectLst/>
                <a:latin typeface="Aptos Narrow" panose="020B0004020202020204" pitchFamily="34" charset="0"/>
                <a:ea typeface="Calibri" panose="020F0502020204030204" pitchFamily="34" charset="0"/>
                <a:cs typeface="Arial" panose="020B0604020202020204" pitchFamily="34" charset="0"/>
              </a:rPr>
              <a:t>-72) </a:t>
            </a:r>
          </a:p>
          <a:p>
            <a:pPr marL="342900" marR="0" lvl="0" indent="-342900">
              <a:lnSpc>
                <a:spcPct val="107000"/>
              </a:lnSpc>
              <a:spcBef>
                <a:spcPts val="600"/>
              </a:spcBef>
              <a:buFont typeface="Symbol" panose="05050102010706020507" pitchFamily="18" charset="2"/>
              <a:buChar char=""/>
            </a:pPr>
            <a:r>
              <a:rPr lang="en-US" sz="7200" kern="100" dirty="0">
                <a:effectLst/>
                <a:latin typeface="Aptos Narrow" panose="020B0004020202020204" pitchFamily="34" charset="0"/>
                <a:ea typeface="Calibri" panose="020F0502020204030204" pitchFamily="34" charset="0"/>
                <a:cs typeface="Arial" panose="020B0604020202020204" pitchFamily="34" charset="0"/>
              </a:rPr>
              <a:t>The Apologists (Justin Martyr, Irenaeus) (</a:t>
            </a:r>
            <a:r>
              <a:rPr lang="en-US" sz="7200" kern="100" dirty="0">
                <a:latin typeface="Aptos Narrow" panose="020B0004020202020204" pitchFamily="34" charset="0"/>
                <a:ea typeface="Calibri" panose="020F0502020204030204" pitchFamily="34" charset="0"/>
                <a:cs typeface="Arial" panose="020B0604020202020204" pitchFamily="34" charset="0"/>
              </a:rPr>
              <a:t>73</a:t>
            </a:r>
            <a:r>
              <a:rPr lang="en-US" sz="7200" kern="100" dirty="0">
                <a:effectLst/>
                <a:latin typeface="Aptos Narrow" panose="020B0004020202020204" pitchFamily="34" charset="0"/>
                <a:ea typeface="Calibri" panose="020F0502020204030204" pitchFamily="34" charset="0"/>
                <a:cs typeface="Arial" panose="020B0604020202020204" pitchFamily="34" charset="0"/>
              </a:rPr>
              <a:t>)</a:t>
            </a:r>
          </a:p>
          <a:p>
            <a:pPr marL="342900" marR="0" lvl="0" indent="-342900">
              <a:lnSpc>
                <a:spcPct val="107000"/>
              </a:lnSpc>
              <a:spcBef>
                <a:spcPts val="600"/>
              </a:spcBef>
              <a:buFont typeface="Symbol" panose="05050102010706020507" pitchFamily="18" charset="2"/>
              <a:buChar char=""/>
            </a:pPr>
            <a:r>
              <a:rPr lang="en-US" sz="7200" kern="100" dirty="0">
                <a:effectLst/>
                <a:latin typeface="Aptos Narrow" panose="020B0004020202020204" pitchFamily="34" charset="0"/>
                <a:ea typeface="Calibri" panose="020F0502020204030204" pitchFamily="34" charset="0"/>
                <a:cs typeface="Arial" panose="020B0604020202020204" pitchFamily="34" charset="0"/>
              </a:rPr>
              <a:t>The Ante-Nicene Fathers (Irenaeus, Tertullian, Hippolytus, Cyprian, etc.) (</a:t>
            </a:r>
            <a:r>
              <a:rPr lang="en-US" sz="7200" kern="100" dirty="0">
                <a:latin typeface="Aptos Narrow" panose="020B0004020202020204" pitchFamily="34" charset="0"/>
                <a:ea typeface="Calibri" panose="020F0502020204030204" pitchFamily="34" charset="0"/>
                <a:cs typeface="Arial" panose="020B0604020202020204" pitchFamily="34" charset="0"/>
              </a:rPr>
              <a:t>74</a:t>
            </a:r>
            <a:r>
              <a:rPr lang="en-US" sz="7200" kern="100" dirty="0">
                <a:effectLst/>
                <a:latin typeface="Aptos Narrow" panose="020B0004020202020204" pitchFamily="34" charset="0"/>
                <a:ea typeface="Calibri" panose="020F0502020204030204" pitchFamily="34" charset="0"/>
                <a:cs typeface="Arial" panose="020B0604020202020204" pitchFamily="34" charset="0"/>
              </a:rPr>
              <a:t>)</a:t>
            </a:r>
          </a:p>
          <a:p>
            <a:pPr marL="342900" indent="-342900">
              <a:lnSpc>
                <a:spcPct val="107000"/>
              </a:lnSpc>
              <a:spcBef>
                <a:spcPts val="600"/>
              </a:spcBef>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The Early Heresies (Ebionites, Gnostics, Marcionites, Montanists, </a:t>
            </a:r>
            <a:r>
              <a:rPr lang="en-US" sz="7200" kern="100" dirty="0" err="1">
                <a:latin typeface="Aptos Narrow" panose="020B0004020202020204" pitchFamily="34" charset="0"/>
                <a:ea typeface="Calibri" panose="020F0502020204030204" pitchFamily="34" charset="0"/>
                <a:cs typeface="Arial" panose="020B0604020202020204" pitchFamily="34" charset="0"/>
              </a:rPr>
              <a:t>Modalists</a:t>
            </a:r>
            <a:r>
              <a:rPr lang="en-US" sz="7200" kern="100" dirty="0">
                <a:latin typeface="Aptos Narrow" panose="020B0004020202020204" pitchFamily="34" charset="0"/>
                <a:ea typeface="Calibri" panose="020F0502020204030204" pitchFamily="34" charset="0"/>
                <a:cs typeface="Arial" panose="020B0604020202020204" pitchFamily="34" charset="0"/>
              </a:rPr>
              <a:t>, </a:t>
            </a:r>
            <a:r>
              <a:rPr lang="en-US" sz="7200" kern="100" dirty="0" err="1">
                <a:latin typeface="Aptos Narrow" panose="020B0004020202020204" pitchFamily="34" charset="0"/>
                <a:ea typeface="Calibri" panose="020F0502020204030204" pitchFamily="34" charset="0"/>
                <a:cs typeface="Arial" panose="020B0604020202020204" pitchFamily="34" charset="0"/>
              </a:rPr>
              <a:t>Novatianists</a:t>
            </a:r>
            <a:r>
              <a:rPr lang="en-US" sz="7200" kern="100" dirty="0">
                <a:latin typeface="Aptos Narrow" panose="020B0004020202020204" pitchFamily="34" charset="0"/>
                <a:ea typeface="Calibri" panose="020F0502020204030204" pitchFamily="34" charset="0"/>
                <a:cs typeface="Arial" panose="020B0604020202020204" pitchFamily="34" charset="0"/>
              </a:rPr>
              <a:t>, Manichaeans) (75-94)</a:t>
            </a:r>
            <a:endParaRPr lang="en-US" sz="7200" kern="100" dirty="0">
              <a:effectLst/>
              <a:latin typeface="Aptos Narrow" panose="020B0004020202020204" pitchFamily="34" charset="0"/>
              <a:ea typeface="Calibri" panose="020F0502020204030204" pitchFamily="34" charset="0"/>
              <a:cs typeface="Arial" panose="020B0604020202020204" pitchFamily="34" charset="0"/>
            </a:endParaRPr>
          </a:p>
          <a:p>
            <a:pPr marL="0" indent="0">
              <a:buNone/>
            </a:pPr>
            <a:endParaRPr lang="en-US" dirty="0"/>
          </a:p>
        </p:txBody>
      </p:sp>
      <p:sp>
        <p:nvSpPr>
          <p:cNvPr id="6" name="Content Placeholder 3">
            <a:extLst>
              <a:ext uri="{FF2B5EF4-FFF2-40B4-BE49-F238E27FC236}">
                <a16:creationId xmlns:a16="http://schemas.microsoft.com/office/drawing/2014/main" id="{D3DD2FA7-5469-DC52-A6CF-42C3456ACF8E}"/>
              </a:ext>
            </a:extLst>
          </p:cNvPr>
          <p:cNvSpPr txBox="1">
            <a:spLocks/>
          </p:cNvSpPr>
          <p:nvPr/>
        </p:nvSpPr>
        <p:spPr>
          <a:xfrm>
            <a:off x="6704011" y="399254"/>
            <a:ext cx="5254501" cy="6153946"/>
          </a:xfrm>
          <a:prstGeom prst="rect">
            <a:avLst/>
          </a:prstGeom>
        </p:spPr>
        <p:txBody>
          <a:bodyPr vert="horz" lIns="91440" tIns="45720" rIns="91440" bIns="45720" rtlCol="0">
            <a:normAutofit fontScale="25000" lnSpcReduction="2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342900" marR="0" lvl="0" indent="-342900">
              <a:lnSpc>
                <a:spcPct val="107000"/>
              </a:lnSpc>
              <a:spcBef>
                <a:spcPts val="600"/>
              </a:spcBef>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The Apostle’s Creed (Rule of Faith) (95-108)</a:t>
            </a:r>
          </a:p>
          <a:p>
            <a:pPr marL="342900" marR="0" lvl="0" indent="-342900">
              <a:lnSpc>
                <a:spcPct val="107000"/>
              </a:lnSpc>
              <a:spcBef>
                <a:spcPts val="600"/>
              </a:spcBef>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Persecution and martyrdom (109-120)</a:t>
            </a:r>
          </a:p>
          <a:p>
            <a:pPr marL="342900" marR="0" lvl="0" indent="-342900">
              <a:lnSpc>
                <a:spcPct val="107000"/>
              </a:lnSpc>
              <a:spcBef>
                <a:spcPts val="600"/>
              </a:spcBef>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Donatism (121)</a:t>
            </a:r>
          </a:p>
          <a:p>
            <a:pPr marL="342900" marR="0" lvl="0" indent="-342900">
              <a:lnSpc>
                <a:spcPct val="107000"/>
              </a:lnSpc>
              <a:spcBef>
                <a:spcPts val="600"/>
              </a:spcBef>
              <a:spcAft>
                <a:spcPts val="800"/>
              </a:spcAft>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The Edict of Milan (conversion of Constantine) (122-124)</a:t>
            </a:r>
            <a:endParaRPr lang="en-US" sz="7200" b="1" kern="100" dirty="0">
              <a:latin typeface="Aptos Narrow" panose="020B0004020202020204" pitchFamily="34" charset="0"/>
              <a:ea typeface="Calibri" panose="020F0502020204030204" pitchFamily="34" charset="0"/>
              <a:cs typeface="Arial" panose="020B0604020202020204" pitchFamily="34" charset="0"/>
            </a:endParaRPr>
          </a:p>
          <a:p>
            <a:pPr marL="0">
              <a:lnSpc>
                <a:spcPct val="107000"/>
              </a:lnSpc>
              <a:spcBef>
                <a:spcPts val="600"/>
              </a:spcBef>
              <a:spcAft>
                <a:spcPts val="600"/>
              </a:spcAft>
              <a:buFont typeface="Arial" pitchFamily="34" charset="0"/>
              <a:buNone/>
            </a:pPr>
            <a:r>
              <a:rPr lang="en-US" sz="7200" b="1" kern="100" dirty="0">
                <a:latin typeface="Aptos Narrow" panose="020B0004020202020204" pitchFamily="34" charset="0"/>
                <a:ea typeface="Calibri" panose="020F0502020204030204" pitchFamily="34" charset="0"/>
                <a:cs typeface="Arial" panose="020B0604020202020204" pitchFamily="34" charset="0"/>
              </a:rPr>
              <a:t>The Post-Nicene Church and the Fall of Rome (125)</a:t>
            </a:r>
            <a:endParaRPr lang="en-US" sz="7200" kern="100" dirty="0">
              <a:latin typeface="Aptos Narrow" panose="020B0004020202020204" pitchFamily="34" charset="0"/>
              <a:ea typeface="Calibri" panose="020F0502020204030204" pitchFamily="34" charset="0"/>
              <a:cs typeface="Arial" panose="020B0604020202020204" pitchFamily="34" charset="0"/>
            </a:endParaRPr>
          </a:p>
          <a:p>
            <a:pPr marL="342900" indent="-342900">
              <a:lnSpc>
                <a:spcPct val="107000"/>
              </a:lnSpc>
              <a:spcBef>
                <a:spcPts val="600"/>
              </a:spcBef>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Arianism, the Trinity, and the Nicene Creed (126-132) </a:t>
            </a:r>
          </a:p>
          <a:p>
            <a:pPr marL="342900" indent="-342900">
              <a:lnSpc>
                <a:spcPct val="107000"/>
              </a:lnSpc>
              <a:spcBef>
                <a:spcPts val="600"/>
              </a:spcBef>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The Ecumenical Councils (1</a:t>
            </a:r>
            <a:r>
              <a:rPr lang="en-US" sz="7200" kern="100" baseline="30000" dirty="0">
                <a:latin typeface="Aptos Narrow" panose="020B0004020202020204" pitchFamily="34" charset="0"/>
                <a:ea typeface="Calibri" panose="020F0502020204030204" pitchFamily="34" charset="0"/>
                <a:cs typeface="Arial" panose="020B0604020202020204" pitchFamily="34" charset="0"/>
              </a:rPr>
              <a:t>st</a:t>
            </a:r>
            <a:r>
              <a:rPr lang="en-US" sz="7200" kern="100" dirty="0">
                <a:latin typeface="Aptos Narrow" panose="020B0004020202020204" pitchFamily="34" charset="0"/>
                <a:ea typeface="Calibri" panose="020F0502020204030204" pitchFamily="34" charset="0"/>
                <a:cs typeface="Arial" panose="020B0604020202020204" pitchFamily="34" charset="0"/>
              </a:rPr>
              <a:t>, 2</a:t>
            </a:r>
            <a:r>
              <a:rPr lang="en-US" sz="7200" kern="100" baseline="30000" dirty="0">
                <a:latin typeface="Aptos Narrow" panose="020B0004020202020204" pitchFamily="34" charset="0"/>
                <a:ea typeface="Calibri" panose="020F0502020204030204" pitchFamily="34" charset="0"/>
                <a:cs typeface="Arial" panose="020B0604020202020204" pitchFamily="34" charset="0"/>
              </a:rPr>
              <a:t>nd</a:t>
            </a:r>
            <a:r>
              <a:rPr lang="en-US" sz="7200" kern="100" dirty="0">
                <a:latin typeface="Aptos Narrow" panose="020B0004020202020204" pitchFamily="34" charset="0"/>
                <a:ea typeface="Calibri" panose="020F0502020204030204" pitchFamily="34" charset="0"/>
                <a:cs typeface="Arial" panose="020B0604020202020204" pitchFamily="34" charset="0"/>
              </a:rPr>
              <a:t>, 3</a:t>
            </a:r>
            <a:r>
              <a:rPr lang="en-US" sz="7200" kern="100" baseline="30000" dirty="0">
                <a:latin typeface="Aptos Narrow" panose="020B0004020202020204" pitchFamily="34" charset="0"/>
                <a:ea typeface="Calibri" panose="020F0502020204030204" pitchFamily="34" charset="0"/>
                <a:cs typeface="Arial" panose="020B0604020202020204" pitchFamily="34" charset="0"/>
              </a:rPr>
              <a:t>rd</a:t>
            </a:r>
            <a:r>
              <a:rPr lang="en-US" sz="7200" kern="100" dirty="0">
                <a:latin typeface="Aptos Narrow" panose="020B0004020202020204" pitchFamily="34" charset="0"/>
                <a:ea typeface="Calibri" panose="020F0502020204030204" pitchFamily="34" charset="0"/>
                <a:cs typeface="Arial" panose="020B0604020202020204" pitchFamily="34" charset="0"/>
              </a:rPr>
              <a:t>, 4</a:t>
            </a:r>
            <a:r>
              <a:rPr lang="en-US" sz="7200" kern="100" baseline="30000" dirty="0">
                <a:latin typeface="Aptos Narrow" panose="020B0004020202020204" pitchFamily="34" charset="0"/>
                <a:ea typeface="Calibri" panose="020F0502020204030204" pitchFamily="34" charset="0"/>
                <a:cs typeface="Arial" panose="020B0604020202020204" pitchFamily="34" charset="0"/>
              </a:rPr>
              <a:t>th</a:t>
            </a:r>
            <a:r>
              <a:rPr lang="en-US" sz="7200" kern="100" dirty="0">
                <a:latin typeface="Aptos Narrow" panose="020B0004020202020204" pitchFamily="34" charset="0"/>
                <a:ea typeface="Calibri" panose="020F0502020204030204" pitchFamily="34" charset="0"/>
                <a:cs typeface="Arial" panose="020B0604020202020204" pitchFamily="34" charset="0"/>
              </a:rPr>
              <a:t>, 5</a:t>
            </a:r>
            <a:r>
              <a:rPr lang="en-US" sz="7200" kern="100" baseline="30000" dirty="0">
                <a:latin typeface="Aptos Narrow" panose="020B0004020202020204" pitchFamily="34" charset="0"/>
                <a:ea typeface="Calibri" panose="020F0502020204030204" pitchFamily="34" charset="0"/>
                <a:cs typeface="Arial" panose="020B0604020202020204" pitchFamily="34" charset="0"/>
              </a:rPr>
              <a:t>th</a:t>
            </a:r>
            <a:r>
              <a:rPr lang="en-US" sz="7200" kern="100" dirty="0">
                <a:latin typeface="Aptos Narrow" panose="020B0004020202020204" pitchFamily="34" charset="0"/>
                <a:ea typeface="Calibri" panose="020F0502020204030204" pitchFamily="34" charset="0"/>
                <a:cs typeface="Arial" panose="020B0604020202020204" pitchFamily="34" charset="0"/>
              </a:rPr>
              <a:t>, 6</a:t>
            </a:r>
            <a:r>
              <a:rPr lang="en-US" sz="7200" kern="100" baseline="30000" dirty="0">
                <a:latin typeface="Aptos Narrow" panose="020B0004020202020204" pitchFamily="34" charset="0"/>
                <a:ea typeface="Calibri" panose="020F0502020204030204" pitchFamily="34" charset="0"/>
                <a:cs typeface="Arial" panose="020B0604020202020204" pitchFamily="34" charset="0"/>
              </a:rPr>
              <a:t>th</a:t>
            </a:r>
            <a:r>
              <a:rPr lang="en-US" sz="7200" kern="100" dirty="0">
                <a:latin typeface="Aptos Narrow" panose="020B0004020202020204" pitchFamily="34" charset="0"/>
                <a:ea typeface="Calibri" panose="020F0502020204030204" pitchFamily="34" charset="0"/>
                <a:cs typeface="Arial" panose="020B0604020202020204" pitchFamily="34" charset="0"/>
              </a:rPr>
              <a:t>, 7</a:t>
            </a:r>
            <a:r>
              <a:rPr lang="en-US" sz="7200" kern="100" baseline="30000" dirty="0">
                <a:latin typeface="Aptos Narrow" panose="020B0004020202020204" pitchFamily="34" charset="0"/>
                <a:ea typeface="Calibri" panose="020F0502020204030204" pitchFamily="34" charset="0"/>
                <a:cs typeface="Arial" panose="020B0604020202020204" pitchFamily="34" charset="0"/>
              </a:rPr>
              <a:t>th</a:t>
            </a:r>
            <a:r>
              <a:rPr lang="en-US" sz="7200" kern="100" dirty="0">
                <a:latin typeface="Aptos Narrow" panose="020B0004020202020204" pitchFamily="34" charset="0"/>
                <a:ea typeface="Calibri" panose="020F0502020204030204" pitchFamily="34" charset="0"/>
                <a:cs typeface="Arial" panose="020B0604020202020204" pitchFamily="34" charset="0"/>
              </a:rPr>
              <a:t>) (133-134)</a:t>
            </a:r>
          </a:p>
          <a:p>
            <a:pPr marL="342900" indent="-342900">
              <a:lnSpc>
                <a:spcPct val="107000"/>
              </a:lnSpc>
              <a:spcBef>
                <a:spcPts val="600"/>
              </a:spcBef>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The Post-Nicene Fathers (Athanasius, Eusebius, Chrysostom, Jerome, Augustine) (135)</a:t>
            </a:r>
          </a:p>
          <a:p>
            <a:pPr marL="342900" indent="-342900">
              <a:lnSpc>
                <a:spcPct val="107000"/>
              </a:lnSpc>
              <a:spcBef>
                <a:spcPts val="600"/>
              </a:spcBef>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Later Heresies: Pelagianism, Nestorianism, Monophysitism, Monothelitism (136-147)</a:t>
            </a:r>
          </a:p>
          <a:p>
            <a:pPr marL="342900" indent="-342900">
              <a:lnSpc>
                <a:spcPct val="107000"/>
              </a:lnSpc>
              <a:spcBef>
                <a:spcPts val="600"/>
              </a:spcBef>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The Development of Church Hierarchy: bishops, elders, deacons, monarchical bishops, metropolitan bishops, bishop of Rome, first among equals, Pope (148-152)</a:t>
            </a:r>
          </a:p>
          <a:p>
            <a:pPr marL="342900" indent="-342900">
              <a:lnSpc>
                <a:spcPct val="107000"/>
              </a:lnSpc>
              <a:spcBef>
                <a:spcPts val="600"/>
              </a:spcBef>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Early Christian Art (153-166)</a:t>
            </a:r>
          </a:p>
          <a:p>
            <a:pPr marL="342900" indent="-342900">
              <a:lnSpc>
                <a:spcPct val="107000"/>
              </a:lnSpc>
              <a:spcBef>
                <a:spcPts val="600"/>
              </a:spcBef>
              <a:buFont typeface="Symbol" panose="05050102010706020507" pitchFamily="18" charset="2"/>
              <a:buChar char=""/>
            </a:pPr>
            <a:r>
              <a:rPr lang="en-US" sz="7200" kern="100" dirty="0">
                <a:latin typeface="Aptos Narrow" panose="020B0004020202020204" pitchFamily="34" charset="0"/>
                <a:ea typeface="Calibri" panose="020F0502020204030204" pitchFamily="34" charset="0"/>
                <a:cs typeface="Arial" panose="020B0604020202020204" pitchFamily="34" charset="0"/>
              </a:rPr>
              <a:t>Early Christian Architecture (167-174)</a:t>
            </a:r>
          </a:p>
          <a:p>
            <a:pPr marL="0" indent="0">
              <a:buFont typeface="Arial" pitchFamily="34" charset="0"/>
              <a:buNone/>
            </a:pPr>
            <a:endParaRPr lang="en-US" dirty="0"/>
          </a:p>
        </p:txBody>
      </p:sp>
    </p:spTree>
    <p:extLst>
      <p:ext uri="{BB962C8B-B14F-4D97-AF65-F5344CB8AC3E}">
        <p14:creationId xmlns:p14="http://schemas.microsoft.com/office/powerpoint/2010/main" val="374973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0B397-C495-1019-17AE-1990D8CC8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41C0F-DE8F-7ADE-4468-8CC61181331D}"/>
              </a:ext>
            </a:extLst>
          </p:cNvPr>
          <p:cNvSpPr>
            <a:spLocks noGrp="1"/>
          </p:cNvSpPr>
          <p:nvPr>
            <p:ph type="title"/>
          </p:nvPr>
        </p:nvSpPr>
        <p:spPr>
          <a:xfrm>
            <a:off x="303212" y="228600"/>
            <a:ext cx="11582400" cy="939800"/>
          </a:xfrm>
        </p:spPr>
        <p:txBody>
          <a:bodyPr>
            <a:normAutofit/>
          </a:bodyPr>
          <a:lstStyle/>
          <a:p>
            <a:r>
              <a:rPr lang="en-US" dirty="0">
                <a:solidFill>
                  <a:schemeClr val="accent4">
                    <a:lumMod val="90000"/>
                  </a:schemeClr>
                </a:solidFill>
                <a:effectLst>
                  <a:outerShdw blurRad="38100" dist="38100" dir="2700000" algn="tl">
                    <a:srgbClr val="000000">
                      <a:alpha val="43137"/>
                    </a:srgbClr>
                  </a:outerShdw>
                </a:effectLst>
              </a:rPr>
              <a:t>THE CHURCH AND THE CHURCHES</a:t>
            </a:r>
          </a:p>
        </p:txBody>
      </p:sp>
      <p:sp>
        <p:nvSpPr>
          <p:cNvPr id="3" name="Content Placeholder 2">
            <a:extLst>
              <a:ext uri="{FF2B5EF4-FFF2-40B4-BE49-F238E27FC236}">
                <a16:creationId xmlns:a16="http://schemas.microsoft.com/office/drawing/2014/main" id="{DFCAB1C7-427C-C1FA-2CB8-347FB64C2EBA}"/>
              </a:ext>
            </a:extLst>
          </p:cNvPr>
          <p:cNvSpPr>
            <a:spLocks noGrp="1"/>
          </p:cNvSpPr>
          <p:nvPr>
            <p:ph idx="1"/>
          </p:nvPr>
        </p:nvSpPr>
        <p:spPr>
          <a:xfrm>
            <a:off x="5103812" y="1476249"/>
            <a:ext cx="6400800" cy="4772151"/>
          </a:xfr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p:spPr>
        <p:txBody>
          <a:bodyPr>
            <a:normAutofit lnSpcReduction="10000"/>
          </a:bodyPr>
          <a:lstStyle/>
          <a:p>
            <a:pPr marL="0" indent="0">
              <a:buNone/>
            </a:pPr>
            <a:r>
              <a:rPr lang="en-US" sz="3600" dirty="0">
                <a:solidFill>
                  <a:schemeClr val="accent4">
                    <a:lumMod val="75000"/>
                  </a:schemeClr>
                </a:solidFill>
                <a:latin typeface="Eras Demi ITC" panose="020B0805030504020804" pitchFamily="34" charset="0"/>
              </a:rPr>
              <a:t>The Church Catholic</a:t>
            </a:r>
          </a:p>
          <a:p>
            <a:pPr>
              <a:buClr>
                <a:srgbClr val="FFC000"/>
              </a:buClr>
            </a:pPr>
            <a:r>
              <a:rPr lang="en-US" sz="3200" i="1" dirty="0">
                <a:solidFill>
                  <a:schemeClr val="accent2">
                    <a:lumMod val="20000"/>
                    <a:lumOff val="80000"/>
                  </a:schemeClr>
                </a:solidFill>
              </a:rPr>
              <a:t>This broader reference to the church as the growing world-wide body of Christians eventually gave rise to the term “catholic church” (Greek: </a:t>
            </a:r>
            <a:r>
              <a:rPr lang="el-GR" sz="3200" dirty="0">
                <a:solidFill>
                  <a:schemeClr val="accent2">
                    <a:lumMod val="20000"/>
                    <a:lumOff val="80000"/>
                  </a:schemeClr>
                </a:solidFill>
                <a:latin typeface="Greekth" panose="02020803070505020304" pitchFamily="18" charset="0"/>
              </a:rPr>
              <a:t>καθολικος</a:t>
            </a:r>
            <a:r>
              <a:rPr lang="en-US" sz="3200" dirty="0">
                <a:solidFill>
                  <a:schemeClr val="accent2">
                    <a:lumMod val="20000"/>
                    <a:lumOff val="80000"/>
                  </a:schemeClr>
                </a:solidFill>
              </a:rPr>
              <a:t>; </a:t>
            </a:r>
            <a:r>
              <a:rPr lang="en-US" sz="3200" i="1" dirty="0">
                <a:solidFill>
                  <a:schemeClr val="accent2">
                    <a:lumMod val="20000"/>
                    <a:lumOff val="80000"/>
                  </a:schemeClr>
                </a:solidFill>
              </a:rPr>
              <a:t>Latin: </a:t>
            </a:r>
            <a:r>
              <a:rPr lang="en-US" sz="3200" i="1" u="sng" dirty="0">
                <a:solidFill>
                  <a:schemeClr val="accent2">
                    <a:lumMod val="20000"/>
                    <a:lumOff val="80000"/>
                  </a:schemeClr>
                </a:solidFill>
              </a:rPr>
              <a:t>catholicus</a:t>
            </a:r>
            <a:r>
              <a:rPr lang="en-US" sz="3200" i="1" dirty="0">
                <a:solidFill>
                  <a:schemeClr val="accent2">
                    <a:lumMod val="20000"/>
                    <a:lumOff val="80000"/>
                  </a:schemeClr>
                </a:solidFill>
              </a:rPr>
              <a:t>).</a:t>
            </a:r>
          </a:p>
          <a:p>
            <a:pPr>
              <a:buClr>
                <a:srgbClr val="FFC000"/>
              </a:buClr>
            </a:pPr>
            <a:r>
              <a:rPr lang="en-US" sz="3200" i="1" dirty="0">
                <a:solidFill>
                  <a:schemeClr val="accent2">
                    <a:lumMod val="20000"/>
                    <a:lumOff val="80000"/>
                  </a:schemeClr>
                </a:solidFill>
              </a:rPr>
              <a:t>The earliest usage of the term “the catholic church” (or universal church) is in St. Ignatius’ letter to the Smyrnaeans (ca.  AD 110).</a:t>
            </a:r>
            <a:endParaRPr lang="en-US" sz="3200" dirty="0"/>
          </a:p>
        </p:txBody>
      </p:sp>
      <p:sp>
        <p:nvSpPr>
          <p:cNvPr id="4" name="Text Placeholder 3">
            <a:extLst>
              <a:ext uri="{FF2B5EF4-FFF2-40B4-BE49-F238E27FC236}">
                <a16:creationId xmlns:a16="http://schemas.microsoft.com/office/drawing/2014/main" id="{8B336CBF-CEA3-754F-3EF9-EBD8996D672C}"/>
              </a:ext>
            </a:extLst>
          </p:cNvPr>
          <p:cNvSpPr>
            <a:spLocks noGrp="1"/>
          </p:cNvSpPr>
          <p:nvPr>
            <p:ph type="body" sz="half" idx="2"/>
          </p:nvPr>
        </p:nvSpPr>
        <p:spPr>
          <a:xfrm>
            <a:off x="303213" y="1323849"/>
            <a:ext cx="4495800" cy="5150104"/>
          </a:xfrm>
        </p:spPr>
        <p:txBody>
          <a:bodyPr>
            <a:normAutofit/>
          </a:bodyPr>
          <a:lstStyle/>
          <a:p>
            <a:r>
              <a:rPr lang="en-US" sz="2800" b="1" dirty="0">
                <a:solidFill>
                  <a:schemeClr val="accent2">
                    <a:lumMod val="40000"/>
                    <a:lumOff val="60000"/>
                  </a:schemeClr>
                </a:solidFill>
                <a:effectLst>
                  <a:outerShdw blurRad="38100" dist="38100" dir="2700000" algn="tl">
                    <a:srgbClr val="000000">
                      <a:alpha val="43137"/>
                    </a:srgbClr>
                  </a:outerShdw>
                </a:effectLst>
              </a:rPr>
              <a:t>The New Testament uses the word “church” </a:t>
            </a:r>
            <a:r>
              <a:rPr lang="en-US" sz="2800" dirty="0">
                <a:solidFill>
                  <a:schemeClr val="accent2">
                    <a:lumMod val="40000"/>
                    <a:lumOff val="60000"/>
                  </a:schemeClr>
                </a:solidFill>
                <a:effectLst>
                  <a:outerShdw blurRad="38100" dist="38100" dir="2700000" algn="tl">
                    <a:srgbClr val="000000">
                      <a:alpha val="43137"/>
                    </a:srgbClr>
                  </a:outerShdw>
                </a:effectLst>
                <a:latin typeface="Greekth" panose="02020803070505020304" pitchFamily="18" charset="0"/>
              </a:rPr>
              <a:t>(</a:t>
            </a:r>
            <a:r>
              <a:rPr lang="el-GR" sz="2800" dirty="0">
                <a:solidFill>
                  <a:schemeClr val="accent2">
                    <a:lumMod val="40000"/>
                    <a:lumOff val="60000"/>
                  </a:schemeClr>
                </a:solidFill>
                <a:effectLst>
                  <a:outerShdw blurRad="38100" dist="38100" dir="2700000" algn="tl">
                    <a:srgbClr val="000000">
                      <a:alpha val="43137"/>
                    </a:srgbClr>
                  </a:outerShdw>
                </a:effectLst>
                <a:latin typeface="Greekth" panose="02020803070505020304" pitchFamily="18" charset="0"/>
              </a:rPr>
              <a:t>ε]κκλησια</a:t>
            </a:r>
            <a:r>
              <a:rPr lang="en-US" sz="2800" dirty="0">
                <a:solidFill>
                  <a:schemeClr val="accent2">
                    <a:lumMod val="40000"/>
                    <a:lumOff val="60000"/>
                  </a:schemeClr>
                </a:solidFill>
                <a:effectLst>
                  <a:outerShdw blurRad="38100" dist="38100" dir="2700000" algn="tl">
                    <a:srgbClr val="000000">
                      <a:alpha val="43137"/>
                    </a:srgbClr>
                  </a:outerShdw>
                </a:effectLst>
                <a:latin typeface="Greekth" panose="02020803070505020304" pitchFamily="18" charset="0"/>
              </a:rPr>
              <a:t>)</a:t>
            </a:r>
            <a:r>
              <a:rPr lang="en-US" sz="2800" b="1" dirty="0">
                <a:solidFill>
                  <a:schemeClr val="accent2">
                    <a:lumMod val="40000"/>
                    <a:lumOff val="60000"/>
                  </a:schemeClr>
                </a:solidFill>
                <a:effectLst>
                  <a:outerShdw blurRad="38100" dist="38100" dir="2700000" algn="tl">
                    <a:srgbClr val="000000">
                      <a:alpha val="43137"/>
                    </a:srgbClr>
                  </a:outerShdw>
                </a:effectLst>
              </a:rPr>
              <a:t> in two basic ways.</a:t>
            </a:r>
          </a:p>
          <a:p>
            <a:pPr marL="457200" indent="-457200">
              <a:buFont typeface="Arial" panose="020B0604020202020204" pitchFamily="34" charset="0"/>
              <a:buChar char="•"/>
            </a:pPr>
            <a:r>
              <a:rPr lang="en-US" sz="2400" i="1" dirty="0">
                <a:solidFill>
                  <a:schemeClr val="bg1"/>
                </a:solidFill>
              </a:rPr>
              <a:t>First, it is used of local congregations in the various towns and cities where Christians gathered (Ac. 13:1; 18:22; 1 Cor. 16:19b, etc.).</a:t>
            </a:r>
          </a:p>
          <a:p>
            <a:pPr marL="457200" indent="-457200">
              <a:buFont typeface="Arial" panose="020B0604020202020204" pitchFamily="34" charset="0"/>
              <a:buChar char="•"/>
            </a:pPr>
            <a:r>
              <a:rPr lang="en-US" sz="2400" i="1" dirty="0">
                <a:solidFill>
                  <a:schemeClr val="bg1"/>
                </a:solidFill>
              </a:rPr>
              <a:t>Second, it is used of the entire Christian movement (1 Cor. 10:32; 12:28; 15:9; Eph 1:22; 3:21, etc.).</a:t>
            </a:r>
          </a:p>
        </p:txBody>
      </p:sp>
      <p:sp>
        <p:nvSpPr>
          <p:cNvPr id="6" name="Slide Number Placeholder 5">
            <a:extLst>
              <a:ext uri="{FF2B5EF4-FFF2-40B4-BE49-F238E27FC236}">
                <a16:creationId xmlns:a16="http://schemas.microsoft.com/office/drawing/2014/main" id="{B8C71EE2-7915-6AA7-6343-881814F0E48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251010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bg/>
                                          </p:spTgt>
                                        </p:tgtEl>
                                        <p:attrNameLst>
                                          <p:attrName>style.visibility</p:attrName>
                                        </p:attrNameLst>
                                      </p:cBhvr>
                                      <p:to>
                                        <p:strVal val="visible"/>
                                      </p:to>
                                    </p:set>
                                    <p:animEffect transition="in" filter="randombar(horizontal)">
                                      <p:cBhvr>
                                        <p:cTn id="26" dur="500"/>
                                        <p:tgtEl>
                                          <p:spTgt spid="3">
                                            <p:bg/>
                                          </p:spTgt>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additive="base">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88CA5-3A76-1D13-F573-AD1E1EA87D74}"/>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BD08E71E-D59F-6630-66EC-7D3539BDC879}"/>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792E945-A334-A023-2795-9178EDFC06CF}"/>
              </a:ext>
            </a:extLst>
          </p:cNvPr>
          <p:cNvSpPr>
            <a:spLocks noGrp="1"/>
          </p:cNvSpPr>
          <p:nvPr>
            <p:ph type="title"/>
          </p:nvPr>
        </p:nvSpPr>
        <p:spPr/>
        <p:txBody>
          <a:bodyPr/>
          <a:lstStyle/>
          <a:p>
            <a:r>
              <a:rPr lang="en-US" dirty="0"/>
              <a:t>THE ANTENICENE CHURCH</a:t>
            </a:r>
          </a:p>
        </p:txBody>
      </p:sp>
      <p:sp>
        <p:nvSpPr>
          <p:cNvPr id="8" name="Text Placeholder 7">
            <a:extLst>
              <a:ext uri="{FF2B5EF4-FFF2-40B4-BE49-F238E27FC236}">
                <a16:creationId xmlns:a16="http://schemas.microsoft.com/office/drawing/2014/main" id="{1BFC2CBE-93AE-BF32-FBB4-64A99DA79021}"/>
              </a:ext>
            </a:extLst>
          </p:cNvPr>
          <p:cNvSpPr>
            <a:spLocks noGrp="1"/>
          </p:cNvSpPr>
          <p:nvPr>
            <p:ph type="body" idx="1"/>
          </p:nvPr>
        </p:nvSpPr>
        <p:spPr/>
        <p:txBody>
          <a:bodyPr/>
          <a:lstStyle/>
          <a:p>
            <a:r>
              <a:rPr lang="en-US" cap="none" dirty="0"/>
              <a:t>Before the Council of Nicaea when Christianity Was An Illegal Religion</a:t>
            </a:r>
          </a:p>
          <a:p>
            <a:endParaRPr lang="en-US" dirty="0"/>
          </a:p>
        </p:txBody>
      </p:sp>
    </p:spTree>
    <p:extLst>
      <p:ext uri="{BB962C8B-B14F-4D97-AF65-F5344CB8AC3E}">
        <p14:creationId xmlns:p14="http://schemas.microsoft.com/office/powerpoint/2010/main" val="371235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83905328-17C2-FF76-E9D6-037A756A1F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468876-154D-4A35-9A0A-E1FB5C3E90D0}"/>
              </a:ext>
            </a:extLst>
          </p:cNvPr>
          <p:cNvSpPr>
            <a:spLocks noGrp="1"/>
          </p:cNvSpPr>
          <p:nvPr>
            <p:ph type="title"/>
          </p:nvPr>
        </p:nvSpPr>
        <p:spPr>
          <a:xfrm>
            <a:off x="455612" y="662138"/>
            <a:ext cx="10515595" cy="1700784"/>
          </a:xfrm>
        </p:spPr>
        <p:txBody>
          <a:bodyPr/>
          <a:lstStyle/>
          <a:p>
            <a:r>
              <a:rPr lang="en-US" dirty="0">
                <a:solidFill>
                  <a:srgbClr val="C00000"/>
                </a:solidFill>
              </a:rPr>
              <a:t>The churches the apostles left behind</a:t>
            </a:r>
          </a:p>
        </p:txBody>
      </p:sp>
      <p:sp>
        <p:nvSpPr>
          <p:cNvPr id="10" name="Content Placeholder 9">
            <a:extLst>
              <a:ext uri="{FF2B5EF4-FFF2-40B4-BE49-F238E27FC236}">
                <a16:creationId xmlns:a16="http://schemas.microsoft.com/office/drawing/2014/main" id="{282BB17A-E48D-9884-552B-66A8FFEF0428}"/>
              </a:ext>
            </a:extLst>
          </p:cNvPr>
          <p:cNvSpPr>
            <a:spLocks noGrp="1"/>
          </p:cNvSpPr>
          <p:nvPr>
            <p:ph sz="quarter" idx="14"/>
          </p:nvPr>
        </p:nvSpPr>
        <p:spPr>
          <a:xfrm>
            <a:off x="1141412" y="2455164"/>
            <a:ext cx="6324600" cy="3959352"/>
          </a:xfrm>
        </p:spPr>
        <p:txBody>
          <a:bodyPr>
            <a:normAutofit lnSpcReduction="10000"/>
          </a:bodyPr>
          <a:lstStyle/>
          <a:p>
            <a:r>
              <a:rPr lang="en-US" altLang="en-US" sz="2800" dirty="0">
                <a:solidFill>
                  <a:schemeClr val="tx1"/>
                </a:solidFill>
              </a:rPr>
              <a:t>Jerusalem </a:t>
            </a:r>
            <a:r>
              <a:rPr lang="en-US" altLang="en-US" sz="2800" dirty="0"/>
              <a:t>(James)</a:t>
            </a:r>
          </a:p>
          <a:p>
            <a:r>
              <a:rPr lang="en-US" altLang="en-US" sz="2800" dirty="0">
                <a:solidFill>
                  <a:schemeClr val="tx1"/>
                </a:solidFill>
              </a:rPr>
              <a:t>Asia Minor &amp; Greece </a:t>
            </a:r>
            <a:r>
              <a:rPr lang="en-US" altLang="en-US" sz="2800" dirty="0"/>
              <a:t>(Paul)</a:t>
            </a:r>
          </a:p>
          <a:p>
            <a:r>
              <a:rPr lang="en-US" altLang="en-US" sz="2800" dirty="0">
                <a:solidFill>
                  <a:schemeClr val="tx1"/>
                </a:solidFill>
              </a:rPr>
              <a:t>Cyprus </a:t>
            </a:r>
            <a:r>
              <a:rPr lang="en-US" altLang="en-US" sz="2800" dirty="0"/>
              <a:t>(Barnabas)</a:t>
            </a:r>
          </a:p>
          <a:p>
            <a:r>
              <a:rPr lang="en-US" altLang="en-US" sz="2800" dirty="0">
                <a:solidFill>
                  <a:schemeClr val="tx1"/>
                </a:solidFill>
              </a:rPr>
              <a:t>Rome </a:t>
            </a:r>
            <a:r>
              <a:rPr lang="en-US" altLang="en-US" sz="2800" dirty="0"/>
              <a:t>(Paul, Peter and others)</a:t>
            </a:r>
          </a:p>
          <a:p>
            <a:r>
              <a:rPr lang="en-US" altLang="en-US" sz="2800" dirty="0"/>
              <a:t>Crete (Titus)</a:t>
            </a:r>
          </a:p>
          <a:p>
            <a:r>
              <a:rPr lang="en-US" altLang="en-US" sz="2800" dirty="0">
                <a:solidFill>
                  <a:schemeClr val="tx1"/>
                </a:solidFill>
              </a:rPr>
              <a:t>Ephesus </a:t>
            </a:r>
            <a:r>
              <a:rPr lang="en-US" altLang="en-US" sz="2800" dirty="0"/>
              <a:t>(Timothy, John)</a:t>
            </a:r>
          </a:p>
          <a:p>
            <a:r>
              <a:rPr lang="en-US" altLang="en-US" sz="2800" dirty="0">
                <a:solidFill>
                  <a:schemeClr val="tx1"/>
                </a:solidFill>
              </a:rPr>
              <a:t>Antioch </a:t>
            </a:r>
            <a:r>
              <a:rPr lang="en-US" altLang="en-US" sz="2800" dirty="0"/>
              <a:t>(Matthew?)</a:t>
            </a:r>
          </a:p>
          <a:p>
            <a:pPr>
              <a:lnSpc>
                <a:spcPct val="90000"/>
              </a:lnSpc>
            </a:pPr>
            <a:endParaRPr lang="en-US" dirty="0"/>
          </a:p>
        </p:txBody>
      </p:sp>
      <p:sp>
        <p:nvSpPr>
          <p:cNvPr id="7" name="Slide Number Placeholder 6">
            <a:extLst>
              <a:ext uri="{FF2B5EF4-FFF2-40B4-BE49-F238E27FC236}">
                <a16:creationId xmlns:a16="http://schemas.microsoft.com/office/drawing/2014/main" id="{3ED37ED5-8919-702F-CF54-457AFB40E83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2029241-0BAF-DAA4-3C7E-468AEEEC9A58}"/>
              </a:ext>
            </a:extLst>
          </p:cNvPr>
          <p:cNvCxnSpPr/>
          <p:nvPr/>
        </p:nvCxnSpPr>
        <p:spPr>
          <a:xfrm>
            <a:off x="912812" y="2455164"/>
            <a:ext cx="0" cy="440283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39AFFCE-AAE6-591B-5E53-D19B5E1E6F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4412" y="2017559"/>
            <a:ext cx="6094413" cy="3897436"/>
          </a:xfrm>
          <a:prstGeom prst="rect">
            <a:avLst/>
          </a:prstGeom>
        </p:spPr>
      </p:pic>
      <p:sp>
        <p:nvSpPr>
          <p:cNvPr id="13" name="TextBox 12">
            <a:extLst>
              <a:ext uri="{FF2B5EF4-FFF2-40B4-BE49-F238E27FC236}">
                <a16:creationId xmlns:a16="http://schemas.microsoft.com/office/drawing/2014/main" id="{D85F5D50-EE68-FD80-1783-597A1C68A225}"/>
              </a:ext>
            </a:extLst>
          </p:cNvPr>
          <p:cNvSpPr txBox="1"/>
          <p:nvPr/>
        </p:nvSpPr>
        <p:spPr>
          <a:xfrm>
            <a:off x="6094412" y="5886895"/>
            <a:ext cx="6019800" cy="707886"/>
          </a:xfrm>
          <a:prstGeom prst="rect">
            <a:avLst/>
          </a:prstGeom>
          <a:noFill/>
        </p:spPr>
        <p:txBody>
          <a:bodyPr wrap="square" rtlCol="0">
            <a:spAutoFit/>
          </a:bodyPr>
          <a:lstStyle/>
          <a:p>
            <a:pPr algn="ctr"/>
            <a:r>
              <a:rPr lang="en-US" altLang="en-US" sz="2000" i="1" dirty="0"/>
              <a:t>Erected above Paul’s tomb, Church of St. Paul Outside the Walls, Rome</a:t>
            </a:r>
            <a:endParaRPr lang="en-US" sz="2000" dirty="0"/>
          </a:p>
        </p:txBody>
      </p:sp>
    </p:spTree>
    <p:extLst>
      <p:ext uri="{BB962C8B-B14F-4D97-AF65-F5344CB8AC3E}">
        <p14:creationId xmlns:p14="http://schemas.microsoft.com/office/powerpoint/2010/main" val="312108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 calcmode="lin" valueType="num">
                                      <p:cBhvr additive="base">
                                        <p:cTn id="2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calcmode="lin" valueType="num">
                                      <p:cBhvr additive="base">
                                        <p:cTn id="2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ID="2" presetClass="entr" presetSubtype="4" fill="hold" nodeType="after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 calcmode="lin" valueType="num">
                                      <p:cBhvr additive="base">
                                        <p:cTn id="32"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5500"/>
                            </p:stCondLst>
                            <p:childTnLst>
                              <p:par>
                                <p:cTn id="35" presetID="2" presetClass="entr" presetSubtype="4" fill="hold" nodeType="after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 calcmode="lin" valueType="num">
                                      <p:cBhvr additive="base">
                                        <p:cTn id="37"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71E2747C-5DF1-BD7C-1082-B581DC7D4AFD}"/>
              </a:ext>
            </a:extLst>
          </p:cNvPr>
          <p:cNvSpPr>
            <a:spLocks noGrp="1" noChangeArrowheads="1"/>
          </p:cNvSpPr>
          <p:nvPr>
            <p:ph type="title"/>
          </p:nvPr>
        </p:nvSpPr>
        <p:spPr>
          <a:xfrm>
            <a:off x="524047" y="222115"/>
            <a:ext cx="11430000" cy="762000"/>
          </a:xfrm>
        </p:spPr>
        <p:txBody>
          <a:bodyPr/>
          <a:lstStyle/>
          <a:p>
            <a:pPr algn="l"/>
            <a:r>
              <a:rPr lang="en-US" altLang="en-US" sz="4000" dirty="0">
                <a:latin typeface="Gill Sans MT" panose="020B0502020104020203" pitchFamily="34" charset="0"/>
              </a:rPr>
              <a:t>Church at Antioch, Syria (modern Antakya, Turkey)</a:t>
            </a:r>
          </a:p>
        </p:txBody>
      </p:sp>
      <p:sp>
        <p:nvSpPr>
          <p:cNvPr id="328707" name="Rectangle 3">
            <a:extLst>
              <a:ext uri="{FF2B5EF4-FFF2-40B4-BE49-F238E27FC236}">
                <a16:creationId xmlns:a16="http://schemas.microsoft.com/office/drawing/2014/main" id="{692BD4BE-1307-6A36-E7BC-FBE37816F7BA}"/>
              </a:ext>
            </a:extLst>
          </p:cNvPr>
          <p:cNvSpPr>
            <a:spLocks noGrp="1" noChangeArrowheads="1"/>
          </p:cNvSpPr>
          <p:nvPr>
            <p:ph type="body" sz="half" idx="1"/>
          </p:nvPr>
        </p:nvSpPr>
        <p:spPr>
          <a:xfrm>
            <a:off x="303212" y="1676400"/>
            <a:ext cx="3200400" cy="3886200"/>
          </a:xfrm>
        </p:spPr>
        <p:txBody>
          <a:bodyPr/>
          <a:lstStyle/>
          <a:p>
            <a:pPr>
              <a:buFont typeface="Wingdings" panose="05000000000000000000" pitchFamily="2" charset="2"/>
              <a:buNone/>
            </a:pPr>
            <a:endParaRPr lang="en-US" altLang="en-US" sz="2800" dirty="0"/>
          </a:p>
          <a:p>
            <a:pPr algn="r">
              <a:buFont typeface="Wingdings" panose="05000000000000000000" pitchFamily="2" charset="2"/>
              <a:buNone/>
            </a:pPr>
            <a:r>
              <a:rPr lang="en-US" altLang="en-US" sz="2800" dirty="0"/>
              <a:t> ancient church in a cave above the city</a:t>
            </a:r>
          </a:p>
          <a:p>
            <a:pPr algn="r">
              <a:buFont typeface="Wingdings" panose="05000000000000000000" pitchFamily="2" charset="2"/>
              <a:buNone/>
            </a:pPr>
            <a:endParaRPr lang="en-US" altLang="en-US" sz="2800" dirty="0"/>
          </a:p>
          <a:p>
            <a:pPr algn="r">
              <a:buFont typeface="Wingdings" panose="05000000000000000000" pitchFamily="2" charset="2"/>
              <a:buNone/>
            </a:pPr>
            <a:r>
              <a:rPr lang="en-US" altLang="en-US" sz="2800" dirty="0"/>
              <a:t>Peter is believed to have preached here.</a:t>
            </a:r>
          </a:p>
        </p:txBody>
      </p:sp>
      <p:pic>
        <p:nvPicPr>
          <p:cNvPr id="328709" name="Picture 5">
            <a:extLst>
              <a:ext uri="{FF2B5EF4-FFF2-40B4-BE49-F238E27FC236}">
                <a16:creationId xmlns:a16="http://schemas.microsoft.com/office/drawing/2014/main" id="{0BC2FF5D-13B1-BFA5-B583-F1DD62E7D899}"/>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732213" y="1295400"/>
            <a:ext cx="8229600" cy="534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301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297CFA-6E96-2C78-BAF9-FECDA0D2C023}"/>
              </a:ext>
            </a:extLst>
          </p:cNvPr>
          <p:cNvSpPr>
            <a:spLocks noGrp="1"/>
          </p:cNvSpPr>
          <p:nvPr>
            <p:ph type="title"/>
          </p:nvPr>
        </p:nvSpPr>
        <p:spPr>
          <a:xfrm>
            <a:off x="379412" y="533400"/>
            <a:ext cx="8959532" cy="1700784"/>
          </a:xfrm>
        </p:spPr>
        <p:txBody>
          <a:bodyPr/>
          <a:lstStyle/>
          <a:p>
            <a:r>
              <a:rPr lang="en-US" dirty="0">
                <a:solidFill>
                  <a:srgbClr val="C00000"/>
                </a:solidFill>
              </a:rPr>
              <a:t>TRANSITION QUESTIONS</a:t>
            </a:r>
            <a:br>
              <a:rPr lang="en-US" dirty="0">
                <a:solidFill>
                  <a:srgbClr val="C00000"/>
                </a:solidFill>
              </a:rPr>
            </a:br>
            <a:r>
              <a:rPr lang="en-US" cap="none" dirty="0">
                <a:solidFill>
                  <a:srgbClr val="C00000"/>
                </a:solidFill>
              </a:rPr>
              <a:t>Apostolic To Post-apostolic</a:t>
            </a:r>
            <a:endParaRPr lang="en-US" dirty="0">
              <a:solidFill>
                <a:srgbClr val="C00000"/>
              </a:solidFill>
            </a:endParaRPr>
          </a:p>
        </p:txBody>
      </p:sp>
      <p:sp>
        <p:nvSpPr>
          <p:cNvPr id="10" name="Content Placeholder 9">
            <a:extLst>
              <a:ext uri="{FF2B5EF4-FFF2-40B4-BE49-F238E27FC236}">
                <a16:creationId xmlns:a16="http://schemas.microsoft.com/office/drawing/2014/main" id="{54D06F93-BADF-B868-37D1-DA06AE928C1E}"/>
              </a:ext>
            </a:extLst>
          </p:cNvPr>
          <p:cNvSpPr>
            <a:spLocks noGrp="1"/>
          </p:cNvSpPr>
          <p:nvPr>
            <p:ph sz="quarter" idx="14"/>
          </p:nvPr>
        </p:nvSpPr>
        <p:spPr>
          <a:xfrm>
            <a:off x="695017" y="2365248"/>
            <a:ext cx="8153399" cy="3959352"/>
          </a:xfrm>
        </p:spPr>
        <p:txBody>
          <a:bodyPr>
            <a:normAutofit fontScale="92500"/>
          </a:bodyPr>
          <a:lstStyle/>
          <a:p>
            <a:pPr>
              <a:lnSpc>
                <a:spcPct val="90000"/>
              </a:lnSpc>
            </a:pPr>
            <a:r>
              <a:rPr lang="en-US" altLang="en-US" sz="2800" dirty="0">
                <a:latin typeface="Gill Sans MT" panose="020B0502020104020203" pitchFamily="34" charset="0"/>
              </a:rPr>
              <a:t>What is the relationship between Judaism &amp; Christianity?</a:t>
            </a:r>
          </a:p>
          <a:p>
            <a:pPr>
              <a:lnSpc>
                <a:spcPct val="90000"/>
              </a:lnSpc>
            </a:pPr>
            <a:r>
              <a:rPr lang="en-US" altLang="en-US" sz="2800" dirty="0">
                <a:latin typeface="Gill Sans MT" panose="020B0502020104020203" pitchFamily="34" charset="0"/>
              </a:rPr>
              <a:t>What forms of worship can be used?</a:t>
            </a:r>
          </a:p>
          <a:p>
            <a:pPr>
              <a:lnSpc>
                <a:spcPct val="90000"/>
              </a:lnSpc>
            </a:pPr>
            <a:r>
              <a:rPr lang="en-US" altLang="en-US" sz="2800" dirty="0">
                <a:latin typeface="Gill Sans MT" panose="020B0502020104020203" pitchFamily="34" charset="0"/>
              </a:rPr>
              <a:t>What are the authoritative Scriptures?</a:t>
            </a:r>
          </a:p>
          <a:p>
            <a:pPr>
              <a:lnSpc>
                <a:spcPct val="90000"/>
              </a:lnSpc>
            </a:pPr>
            <a:r>
              <a:rPr lang="en-US" altLang="en-US" sz="2800" dirty="0">
                <a:latin typeface="Gill Sans MT" panose="020B0502020104020203" pitchFamily="34" charset="0"/>
              </a:rPr>
              <a:t>How should leadership &amp; succession work?</a:t>
            </a:r>
          </a:p>
          <a:p>
            <a:pPr>
              <a:lnSpc>
                <a:spcPct val="90000"/>
              </a:lnSpc>
            </a:pPr>
            <a:r>
              <a:rPr lang="en-US" altLang="en-US" sz="2800" dirty="0">
                <a:latin typeface="Gill Sans MT" panose="020B0502020104020203" pitchFamily="34" charset="0"/>
              </a:rPr>
              <a:t>How should we treat opposing religious ideas?</a:t>
            </a:r>
          </a:p>
          <a:p>
            <a:pPr>
              <a:lnSpc>
                <a:spcPct val="90000"/>
              </a:lnSpc>
            </a:pPr>
            <a:r>
              <a:rPr lang="en-US" altLang="en-US" sz="2800" dirty="0">
                <a:latin typeface="Gill Sans MT" panose="020B0502020104020203" pitchFamily="34" charset="0"/>
              </a:rPr>
              <a:t>What church administration is necessary?</a:t>
            </a:r>
          </a:p>
          <a:p>
            <a:pPr>
              <a:lnSpc>
                <a:spcPct val="90000"/>
              </a:lnSpc>
            </a:pPr>
            <a:r>
              <a:rPr lang="en-US" altLang="en-US" sz="2800" dirty="0">
                <a:latin typeface="Gill Sans MT" panose="020B0502020104020203" pitchFamily="34" charset="0"/>
              </a:rPr>
              <a:t>What is the relationship between Christianity &amp; Rome</a:t>
            </a:r>
          </a:p>
        </p:txBody>
      </p:sp>
      <p:sp>
        <p:nvSpPr>
          <p:cNvPr id="7" name="Slide Number Placeholder 6">
            <a:extLst>
              <a:ext uri="{FF2B5EF4-FFF2-40B4-BE49-F238E27FC236}">
                <a16:creationId xmlns:a16="http://schemas.microsoft.com/office/drawing/2014/main" id="{4F406CB4-E4D5-97C2-AEE7-21F92E34EA7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66232AA-6E30-ECCE-EC82-C0C544C33B89}"/>
              </a:ext>
            </a:extLst>
          </p:cNvPr>
          <p:cNvCxnSpPr/>
          <p:nvPr/>
        </p:nvCxnSpPr>
        <p:spPr>
          <a:xfrm>
            <a:off x="608012" y="2455164"/>
            <a:ext cx="0" cy="4402836"/>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E6F12AAD-DCD5-D17A-8A40-EA97FD2B0E29}"/>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a:xfrm>
            <a:off x="8935420" y="127815"/>
            <a:ext cx="3143485" cy="5911177"/>
          </a:xfrm>
          <a:prstGeom prst="rect">
            <a:avLst/>
          </a:prstGeom>
        </p:spPr>
      </p:pic>
      <p:sp>
        <p:nvSpPr>
          <p:cNvPr id="18" name="TextBox 17">
            <a:extLst>
              <a:ext uri="{FF2B5EF4-FFF2-40B4-BE49-F238E27FC236}">
                <a16:creationId xmlns:a16="http://schemas.microsoft.com/office/drawing/2014/main" id="{0D8B5F89-87D9-AE02-2F0E-789232037270}"/>
              </a:ext>
            </a:extLst>
          </p:cNvPr>
          <p:cNvSpPr txBox="1"/>
          <p:nvPr/>
        </p:nvSpPr>
        <p:spPr>
          <a:xfrm>
            <a:off x="8862738" y="6038992"/>
            <a:ext cx="30126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Christ, the Good Shepherd, St. Callisto Catacomb, Rome</a:t>
            </a:r>
          </a:p>
        </p:txBody>
      </p:sp>
    </p:spTree>
    <p:extLst>
      <p:ext uri="{BB962C8B-B14F-4D97-AF65-F5344CB8AC3E}">
        <p14:creationId xmlns:p14="http://schemas.microsoft.com/office/powerpoint/2010/main" val="19837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 calcmode="lin" valueType="num">
                                      <p:cBhvr additive="base">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EEFDBC57-DFA6-407B-4197-389FDA8952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F2A002-3EC8-B761-A61C-EE96A26D9B35}"/>
              </a:ext>
            </a:extLst>
          </p:cNvPr>
          <p:cNvSpPr>
            <a:spLocks noGrp="1"/>
          </p:cNvSpPr>
          <p:nvPr>
            <p:ph type="title"/>
          </p:nvPr>
        </p:nvSpPr>
        <p:spPr>
          <a:xfrm>
            <a:off x="455612" y="662138"/>
            <a:ext cx="10515595" cy="861862"/>
          </a:xfrm>
        </p:spPr>
        <p:txBody>
          <a:bodyPr/>
          <a:lstStyle/>
          <a:p>
            <a:r>
              <a:rPr lang="en-US" dirty="0">
                <a:solidFill>
                  <a:srgbClr val="C00000"/>
                </a:solidFill>
              </a:rPr>
              <a:t>Separation from Judaism</a:t>
            </a:r>
          </a:p>
        </p:txBody>
      </p:sp>
      <p:sp>
        <p:nvSpPr>
          <p:cNvPr id="10" name="Content Placeholder 9">
            <a:extLst>
              <a:ext uri="{FF2B5EF4-FFF2-40B4-BE49-F238E27FC236}">
                <a16:creationId xmlns:a16="http://schemas.microsoft.com/office/drawing/2014/main" id="{46FABE1F-3857-E5A5-862D-11749540E373}"/>
              </a:ext>
            </a:extLst>
          </p:cNvPr>
          <p:cNvSpPr>
            <a:spLocks noGrp="1"/>
          </p:cNvSpPr>
          <p:nvPr>
            <p:ph sz="quarter" idx="14"/>
          </p:nvPr>
        </p:nvSpPr>
        <p:spPr>
          <a:xfrm>
            <a:off x="1118556" y="1828800"/>
            <a:ext cx="6042655" cy="4796850"/>
          </a:xfrm>
        </p:spPr>
        <p:txBody>
          <a:bodyPr>
            <a:normAutofit fontScale="92500"/>
          </a:bodyPr>
          <a:lstStyle/>
          <a:p>
            <a:pPr marL="0" indent="0">
              <a:buNone/>
            </a:pPr>
            <a:r>
              <a:rPr lang="en-US" altLang="en-US" sz="2800" b="1" dirty="0">
                <a:solidFill>
                  <a:srgbClr val="FF0000"/>
                </a:solidFill>
                <a:effectLst>
                  <a:outerShdw blurRad="38100" dist="38100" dir="2700000" algn="tl">
                    <a:srgbClr val="000000">
                      <a:alpha val="43137"/>
                    </a:srgbClr>
                  </a:outerShdw>
                </a:effectLst>
              </a:rPr>
              <a:t>Jesus, the apostles, and the earliest Christians were all Jewish.</a:t>
            </a:r>
          </a:p>
          <a:p>
            <a:r>
              <a:rPr lang="en-US" altLang="en-US" sz="2400" i="1" dirty="0">
                <a:solidFill>
                  <a:schemeClr val="tx1"/>
                </a:solidFill>
              </a:rPr>
              <a:t>The temple and the synagogue continued to be revered as sacred space with Christians meeting in the temple (Ac. 2:46; 3:11; 5:12, 21, 42) and Paul visiting synagogues throughout the Roman world (Ac. 13:14; 14:1; 17:1-2, 10, 17; 18:4, 19; 19:8).</a:t>
            </a:r>
          </a:p>
          <a:p>
            <a:r>
              <a:rPr lang="en-US" altLang="en-US" sz="2400" i="1" dirty="0">
                <a:solidFill>
                  <a:schemeClr val="tx1"/>
                </a:solidFill>
              </a:rPr>
              <a:t>When Christian Jews spread out from Jerusalem, they only shared the message of Jesus with other Jews (Ac. 11:19).</a:t>
            </a:r>
          </a:p>
          <a:p>
            <a:r>
              <a:rPr lang="en-US" altLang="en-US" sz="2400" i="1" dirty="0">
                <a:solidFill>
                  <a:schemeClr val="tx1"/>
                </a:solidFill>
              </a:rPr>
              <a:t>James could address Christians and write, “For if a man enters into your synagogue…” (Ja. 2:2, Greek).</a:t>
            </a:r>
          </a:p>
        </p:txBody>
      </p:sp>
      <p:sp>
        <p:nvSpPr>
          <p:cNvPr id="7" name="Slide Number Placeholder 6">
            <a:extLst>
              <a:ext uri="{FF2B5EF4-FFF2-40B4-BE49-F238E27FC236}">
                <a16:creationId xmlns:a16="http://schemas.microsoft.com/office/drawing/2014/main" id="{A0B2A490-57F8-8929-FB7F-CFACD49F81C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73B1F90-6B62-5477-7A62-9BD0F653C583}"/>
              </a:ext>
            </a:extLst>
          </p:cNvPr>
          <p:cNvCxnSpPr>
            <a:cxnSpLocks/>
          </p:cNvCxnSpPr>
          <p:nvPr/>
        </p:nvCxnSpPr>
        <p:spPr>
          <a:xfrm>
            <a:off x="912812" y="1828800"/>
            <a:ext cx="0" cy="50292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60855B2-72C1-4F9F-5729-5A3BC3984B29}"/>
              </a:ext>
            </a:extLst>
          </p:cNvPr>
          <p:cNvSpPr txBox="1"/>
          <p:nvPr/>
        </p:nvSpPr>
        <p:spPr>
          <a:xfrm>
            <a:off x="7285439" y="5598380"/>
            <a:ext cx="49049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Excavated remains  of the </a:t>
            </a:r>
            <a:r>
              <a:rPr kumimoji="0" lang="en-US" sz="2000" b="0" i="0" u="none" strike="noStrike" kern="1200" cap="none" spc="0" normalizeH="0" baseline="0" noProof="0" dirty="0" err="1">
                <a:ln>
                  <a:noFill/>
                </a:ln>
                <a:solidFill>
                  <a:srgbClr val="000000"/>
                </a:solidFill>
                <a:effectLst/>
                <a:uLnTx/>
                <a:uFillTx/>
                <a:latin typeface="Gill Sans MT"/>
                <a:ea typeface="+mn-ea"/>
                <a:cs typeface="+mn-cs"/>
              </a:rPr>
              <a:t>Gamla</a:t>
            </a:r>
            <a:r>
              <a:rPr kumimoji="0" lang="en-US" sz="2000" b="0" i="0" u="none" strike="noStrike" kern="1200" cap="none" spc="0" normalizeH="0" baseline="0" noProof="0" dirty="0">
                <a:ln>
                  <a:noFill/>
                </a:ln>
                <a:solidFill>
                  <a:srgbClr val="000000"/>
                </a:solidFill>
                <a:effectLst/>
                <a:uLnTx/>
                <a:uFillTx/>
                <a:latin typeface="Gill Sans MT"/>
                <a:ea typeface="+mn-ea"/>
                <a:cs typeface="+mn-cs"/>
              </a:rPr>
              <a:t> synagogue in northern Galilee</a:t>
            </a:r>
          </a:p>
        </p:txBody>
      </p:sp>
      <p:pic>
        <p:nvPicPr>
          <p:cNvPr id="5" name="Picture 4">
            <a:extLst>
              <a:ext uri="{FF2B5EF4-FFF2-40B4-BE49-F238E27FC236}">
                <a16:creationId xmlns:a16="http://schemas.microsoft.com/office/drawing/2014/main" id="{C136EE97-8E16-BB0F-3DD5-2767FCF058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7285439" y="2362923"/>
            <a:ext cx="4925861" cy="3296370"/>
          </a:xfrm>
          <a:prstGeom prst="rect">
            <a:avLst/>
          </a:prstGeom>
          <a:noFill/>
          <a:ln>
            <a:noFill/>
          </a:ln>
          <a:effectLst/>
        </p:spPr>
      </p:pic>
    </p:spTree>
    <p:extLst>
      <p:ext uri="{BB962C8B-B14F-4D97-AF65-F5344CB8AC3E}">
        <p14:creationId xmlns:p14="http://schemas.microsoft.com/office/powerpoint/2010/main" val="297222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44D6A8C-BBD5-B8C8-6AEF-99FC2E35E2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237627-353B-BDAB-D0EB-BD969990D702}"/>
              </a:ext>
            </a:extLst>
          </p:cNvPr>
          <p:cNvSpPr>
            <a:spLocks noGrp="1"/>
          </p:cNvSpPr>
          <p:nvPr>
            <p:ph type="title"/>
          </p:nvPr>
        </p:nvSpPr>
        <p:spPr>
          <a:xfrm>
            <a:off x="4833521" y="155448"/>
            <a:ext cx="7040878" cy="861862"/>
          </a:xfrm>
        </p:spPr>
        <p:txBody>
          <a:bodyPr/>
          <a:lstStyle/>
          <a:p>
            <a:r>
              <a:rPr lang="en-US" dirty="0">
                <a:solidFill>
                  <a:srgbClr val="C00000"/>
                </a:solidFill>
              </a:rPr>
              <a:t>The Tensions begin</a:t>
            </a:r>
          </a:p>
        </p:txBody>
      </p:sp>
      <p:sp>
        <p:nvSpPr>
          <p:cNvPr id="10" name="Content Placeholder 9">
            <a:extLst>
              <a:ext uri="{FF2B5EF4-FFF2-40B4-BE49-F238E27FC236}">
                <a16:creationId xmlns:a16="http://schemas.microsoft.com/office/drawing/2014/main" id="{F92BC05C-B429-3897-7C6A-AF9E76BE207B}"/>
              </a:ext>
            </a:extLst>
          </p:cNvPr>
          <p:cNvSpPr>
            <a:spLocks noGrp="1"/>
          </p:cNvSpPr>
          <p:nvPr>
            <p:ph sz="quarter" idx="14"/>
          </p:nvPr>
        </p:nvSpPr>
        <p:spPr>
          <a:xfrm>
            <a:off x="5519318" y="1017310"/>
            <a:ext cx="6594886" cy="5685241"/>
          </a:xfrm>
        </p:spPr>
        <p:txBody>
          <a:bodyPr>
            <a:normAutofit fontScale="92500" lnSpcReduction="10000"/>
          </a:bodyPr>
          <a:lstStyle/>
          <a:p>
            <a:pPr marL="0" indent="0">
              <a:buNone/>
            </a:pPr>
            <a:r>
              <a:rPr lang="en-US" altLang="en-US" sz="2800" b="1" dirty="0">
                <a:solidFill>
                  <a:srgbClr val="FF0000"/>
                </a:solidFill>
                <a:effectLst>
                  <a:outerShdw blurRad="38100" dist="38100" dir="2700000" algn="tl">
                    <a:srgbClr val="000000">
                      <a:alpha val="43137"/>
                    </a:srgbClr>
                  </a:outerShdw>
                </a:effectLst>
              </a:rPr>
              <a:t>Jesus warned that his followers would be expelled from the synagogues (Jn. 16:1-4).</a:t>
            </a:r>
          </a:p>
          <a:p>
            <a:r>
              <a:rPr lang="en-US" altLang="en-US" sz="2400" i="1" dirty="0">
                <a:solidFill>
                  <a:schemeClr val="tx1"/>
                </a:solidFill>
              </a:rPr>
              <a:t>Stephen was accused of speaking against the temple and the Torah (Ac. 7:11, 13-14).</a:t>
            </a:r>
          </a:p>
          <a:p>
            <a:r>
              <a:rPr lang="en-US" altLang="en-US" sz="2400" i="1" dirty="0">
                <a:solidFill>
                  <a:schemeClr val="tx1"/>
                </a:solidFill>
              </a:rPr>
              <a:t>Paul was expelled from the synagogues (Ac. 13:50; 18:6-8; 19:8-9).</a:t>
            </a:r>
          </a:p>
          <a:p>
            <a:r>
              <a:rPr lang="en-US" altLang="en-US" sz="2400" i="1" dirty="0">
                <a:solidFill>
                  <a:schemeClr val="tx1"/>
                </a:solidFill>
              </a:rPr>
              <a:t>The anonymous author of Hebrews wrote an entire NT document dedicated to the thesis that the old system of temple and sacrifice was now obsolete (He. 8:13; 10:8-9).</a:t>
            </a:r>
          </a:p>
          <a:p>
            <a:r>
              <a:rPr lang="en-US" altLang="en-US" sz="2400" i="1" dirty="0">
                <a:solidFill>
                  <a:schemeClr val="tx1"/>
                </a:solidFill>
              </a:rPr>
              <a:t>House churches apart from the synagogue began being used for Christian assembly on the Lord’s Day (Ac. 12:12; Ro. 16:5; 1 Co. 16:19; Col. 4:15).</a:t>
            </a:r>
          </a:p>
          <a:p>
            <a:r>
              <a:rPr lang="en-US" altLang="en-US" sz="2400" i="1" dirty="0">
                <a:solidFill>
                  <a:schemeClr val="tx1"/>
                </a:solidFill>
              </a:rPr>
              <a:t>By the end of the 1</a:t>
            </a:r>
            <a:r>
              <a:rPr lang="en-US" altLang="en-US" sz="2400" i="1" baseline="30000" dirty="0">
                <a:solidFill>
                  <a:schemeClr val="tx1"/>
                </a:solidFill>
              </a:rPr>
              <a:t>st</a:t>
            </a:r>
            <a:r>
              <a:rPr lang="en-US" altLang="en-US" sz="2400" i="1" dirty="0">
                <a:solidFill>
                  <a:schemeClr val="tx1"/>
                </a:solidFill>
              </a:rPr>
              <a:t> century, John began to speak of “those who say they are Jews and are not, but are a synagogue of Satan” (Rv. 2:9; 3:9).</a:t>
            </a:r>
          </a:p>
        </p:txBody>
      </p:sp>
      <p:sp>
        <p:nvSpPr>
          <p:cNvPr id="7" name="Slide Number Placeholder 6">
            <a:extLst>
              <a:ext uri="{FF2B5EF4-FFF2-40B4-BE49-F238E27FC236}">
                <a16:creationId xmlns:a16="http://schemas.microsoft.com/office/drawing/2014/main" id="{591BD07F-2AB3-1D2E-EFB4-4DD5EA23C70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518F9C56-C65D-654A-791A-84FFF5F0CAA9}"/>
              </a:ext>
            </a:extLst>
          </p:cNvPr>
          <p:cNvCxnSpPr>
            <a:cxnSpLocks/>
          </p:cNvCxnSpPr>
          <p:nvPr/>
        </p:nvCxnSpPr>
        <p:spPr>
          <a:xfrm>
            <a:off x="5408612" y="1017310"/>
            <a:ext cx="0" cy="588202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A80ECF8-9510-6350-244F-21101941627F}"/>
              </a:ext>
            </a:extLst>
          </p:cNvPr>
          <p:cNvSpPr txBox="1"/>
          <p:nvPr/>
        </p:nvSpPr>
        <p:spPr>
          <a:xfrm>
            <a:off x="209384" y="4724400"/>
            <a:ext cx="5046824" cy="2246769"/>
          </a:xfrm>
          <a:prstGeom prst="rect">
            <a:avLst/>
          </a:prstGeom>
          <a:noFill/>
        </p:spPr>
        <p:txBody>
          <a:bodyPr wrap="square" rtlCol="0">
            <a:spAutoFit/>
          </a:bodyPr>
          <a:lstStyle/>
          <a:p>
            <a:pPr algn="ctr"/>
            <a:r>
              <a:rPr lang="en-US" sz="2000" dirty="0">
                <a:solidFill>
                  <a:srgbClr val="000000"/>
                </a:solidFill>
                <a:latin typeface="Gill Sans MT"/>
              </a:rPr>
              <a:t>Archaeologist’s sketch of a 1</a:t>
            </a:r>
            <a:r>
              <a:rPr lang="en-US" sz="2000" baseline="30000" dirty="0">
                <a:solidFill>
                  <a:srgbClr val="000000"/>
                </a:solidFill>
                <a:latin typeface="Gill Sans MT"/>
              </a:rPr>
              <a:t>st</a:t>
            </a:r>
            <a:r>
              <a:rPr lang="en-US" sz="2000" dirty="0">
                <a:solidFill>
                  <a:srgbClr val="000000"/>
                </a:solidFill>
                <a:latin typeface="Gill Sans MT"/>
              </a:rPr>
              <a:t> century house in Capernaum used as a house church. </a:t>
            </a:r>
            <a:r>
              <a:rPr lang="en-US" altLang="en-US" sz="2000" dirty="0"/>
              <a:t>Graffiti on the carefully plastered walls (more than 100 in Greek, Latin, Aramaic, Syriac, and Hebrew) inscribe sayings such as, “Lord Jesus Christ help your servant…” and “Lord have mercy.”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5" name="Picture 7" descr="BSBA190502900L[1]">
            <a:extLst>
              <a:ext uri="{FF2B5EF4-FFF2-40B4-BE49-F238E27FC236}">
                <a16:creationId xmlns:a16="http://schemas.microsoft.com/office/drawing/2014/main" id="{FA2F2190-9A84-65F4-BAEC-619864BCFDF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8688" y="0"/>
            <a:ext cx="3641724"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850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E0BFB021-4D08-77A0-239F-961CCE6CFB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6BB768-DE6C-5181-D2AA-40CAB4702BA2}"/>
              </a:ext>
            </a:extLst>
          </p:cNvPr>
          <p:cNvSpPr>
            <a:spLocks noGrp="1"/>
          </p:cNvSpPr>
          <p:nvPr>
            <p:ph type="title"/>
          </p:nvPr>
        </p:nvSpPr>
        <p:spPr>
          <a:xfrm>
            <a:off x="4781382" y="152400"/>
            <a:ext cx="6862008" cy="861862"/>
          </a:xfrm>
        </p:spPr>
        <p:txBody>
          <a:bodyPr/>
          <a:lstStyle/>
          <a:p>
            <a:r>
              <a:rPr lang="en-US" dirty="0">
                <a:solidFill>
                  <a:srgbClr val="C00000"/>
                </a:solidFill>
              </a:rPr>
              <a:t>The Jewish revolt</a:t>
            </a:r>
          </a:p>
        </p:txBody>
      </p:sp>
      <p:sp>
        <p:nvSpPr>
          <p:cNvPr id="10" name="Content Placeholder 9">
            <a:extLst>
              <a:ext uri="{FF2B5EF4-FFF2-40B4-BE49-F238E27FC236}">
                <a16:creationId xmlns:a16="http://schemas.microsoft.com/office/drawing/2014/main" id="{979331F2-8A95-4227-0604-504D268B67B2}"/>
              </a:ext>
            </a:extLst>
          </p:cNvPr>
          <p:cNvSpPr>
            <a:spLocks noGrp="1"/>
          </p:cNvSpPr>
          <p:nvPr>
            <p:ph sz="quarter" idx="14"/>
          </p:nvPr>
        </p:nvSpPr>
        <p:spPr>
          <a:xfrm>
            <a:off x="5027616" y="1017310"/>
            <a:ext cx="7086594" cy="5685241"/>
          </a:xfrm>
        </p:spPr>
        <p:txBody>
          <a:bodyPr>
            <a:normAutofit lnSpcReduction="10000"/>
          </a:bodyPr>
          <a:lstStyle/>
          <a:p>
            <a:pPr marL="0" indent="0">
              <a:buNone/>
            </a:pPr>
            <a:r>
              <a:rPr lang="en-US" altLang="en-US" sz="2800" b="1" dirty="0">
                <a:solidFill>
                  <a:srgbClr val="FF0000"/>
                </a:solidFill>
                <a:effectLst>
                  <a:outerShdw blurRad="38100" dist="38100" dir="2700000" algn="tl">
                    <a:srgbClr val="000000">
                      <a:alpha val="43137"/>
                    </a:srgbClr>
                  </a:outerShdw>
                </a:effectLst>
              </a:rPr>
              <a:t>Led by Simon bar-Giora, the Jews in Jerusalem revolted against the Romans in AD 66.</a:t>
            </a:r>
          </a:p>
          <a:p>
            <a:r>
              <a:rPr lang="en-US" altLang="en-US" sz="2400" i="1" dirty="0">
                <a:solidFill>
                  <a:schemeClr val="tx1"/>
                </a:solidFill>
              </a:rPr>
              <a:t>According to the early church historian, Eusebius, the Christians acted upon Jesus’ warnings in Matthew 24 and Luke 21 and did not join in this revolt, but rather, escaped the city and moved to the Transjordan town of Pella for the duration </a:t>
            </a:r>
            <a:r>
              <a:rPr lang="en-US" altLang="en-US" sz="2400" dirty="0">
                <a:solidFill>
                  <a:schemeClr val="tx1"/>
                </a:solidFill>
              </a:rPr>
              <a:t>(Church History 3, 5, 3).</a:t>
            </a:r>
          </a:p>
          <a:p>
            <a:r>
              <a:rPr lang="en-US" altLang="en-US" sz="2400" i="1" dirty="0">
                <a:solidFill>
                  <a:schemeClr val="tx1"/>
                </a:solidFill>
              </a:rPr>
              <a:t>There were two significant outcomes: </a:t>
            </a:r>
            <a:r>
              <a:rPr lang="en-US" altLang="en-US" sz="2400" b="1" i="1" dirty="0">
                <a:solidFill>
                  <a:schemeClr val="tx1"/>
                </a:solidFill>
              </a:rPr>
              <a:t>first</a:t>
            </a:r>
            <a:r>
              <a:rPr lang="en-US" altLang="en-US" sz="2400" i="1" dirty="0">
                <a:solidFill>
                  <a:schemeClr val="tx1"/>
                </a:solidFill>
              </a:rPr>
              <a:t>, it drove a further wedge between the Jews and the Christians, and </a:t>
            </a:r>
            <a:r>
              <a:rPr lang="en-US" altLang="en-US" sz="2400" b="1" i="1" dirty="0">
                <a:solidFill>
                  <a:schemeClr val="tx1"/>
                </a:solidFill>
              </a:rPr>
              <a:t>second</a:t>
            </a:r>
            <a:r>
              <a:rPr lang="en-US" altLang="en-US" sz="2400" i="1" dirty="0">
                <a:solidFill>
                  <a:schemeClr val="tx1"/>
                </a:solidFill>
              </a:rPr>
              <a:t>, it made clear to the Romans that Christianity was not a subset of Judaism, and therefore, its legal status was questionable since it was not protected under the umbrella of Judaism.</a:t>
            </a:r>
          </a:p>
          <a:p>
            <a:r>
              <a:rPr lang="en-US" altLang="en-US" sz="2400" i="1" dirty="0">
                <a:solidFill>
                  <a:schemeClr val="tx1"/>
                </a:solidFill>
              </a:rPr>
              <a:t>The inclusion of the </a:t>
            </a:r>
            <a:r>
              <a:rPr lang="en-US" altLang="en-US" sz="2400" i="1" u="sng" dirty="0" err="1">
                <a:solidFill>
                  <a:schemeClr val="tx1"/>
                </a:solidFill>
              </a:rPr>
              <a:t>birkat</a:t>
            </a:r>
            <a:r>
              <a:rPr lang="en-US" altLang="en-US" sz="2400" i="1" u="sng" dirty="0">
                <a:solidFill>
                  <a:schemeClr val="tx1"/>
                </a:solidFill>
              </a:rPr>
              <a:t> ha-minim</a:t>
            </a:r>
            <a:r>
              <a:rPr lang="en-US" altLang="en-US" sz="2400" i="1" dirty="0">
                <a:solidFill>
                  <a:schemeClr val="tx1"/>
                </a:solidFill>
              </a:rPr>
              <a:t> in synagogue liturgies effectively forced Jewish Christians out of the synagogues.</a:t>
            </a:r>
          </a:p>
        </p:txBody>
      </p:sp>
      <p:cxnSp>
        <p:nvCxnSpPr>
          <p:cNvPr id="4" name="Straight Connector 3">
            <a:extLst>
              <a:ext uri="{FF2B5EF4-FFF2-40B4-BE49-F238E27FC236}">
                <a16:creationId xmlns:a16="http://schemas.microsoft.com/office/drawing/2014/main" id="{0E395B05-E8E4-6E46-D1BD-F1E14516E765}"/>
              </a:ext>
            </a:extLst>
          </p:cNvPr>
          <p:cNvCxnSpPr>
            <a:cxnSpLocks/>
          </p:cNvCxnSpPr>
          <p:nvPr/>
        </p:nvCxnSpPr>
        <p:spPr>
          <a:xfrm>
            <a:off x="4799012" y="1219200"/>
            <a:ext cx="0" cy="5584348"/>
          </a:xfrm>
          <a:prstGeom prst="line">
            <a:avLst/>
          </a:prstGeom>
        </p:spPr>
        <p:style>
          <a:lnRef idx="1">
            <a:schemeClr val="accent1"/>
          </a:lnRef>
          <a:fillRef idx="0">
            <a:schemeClr val="accent1"/>
          </a:fillRef>
          <a:effectRef idx="0">
            <a:schemeClr val="accent1"/>
          </a:effectRef>
          <a:fontRef idx="minor">
            <a:schemeClr val="tx1"/>
          </a:fontRef>
        </p:style>
      </p:cxnSp>
      <p:pic>
        <p:nvPicPr>
          <p:cNvPr id="2" name="Content Placeholder 5">
            <a:extLst>
              <a:ext uri="{FF2B5EF4-FFF2-40B4-BE49-F238E27FC236}">
                <a16:creationId xmlns:a16="http://schemas.microsoft.com/office/drawing/2014/main" id="{26D4F9F4-A73F-5B83-5C89-43933A604E0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227013" y="152400"/>
            <a:ext cx="4057404" cy="458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2D50DD91-6EBC-B1C7-B44D-DE58580D7E55}"/>
              </a:ext>
            </a:extLst>
          </p:cNvPr>
          <p:cNvSpPr txBox="1"/>
          <p:nvPr/>
        </p:nvSpPr>
        <p:spPr>
          <a:xfrm>
            <a:off x="297607" y="4724400"/>
            <a:ext cx="3986809" cy="2031325"/>
          </a:xfrm>
          <a:prstGeom prst="rect">
            <a:avLst/>
          </a:prstGeom>
          <a:noFill/>
        </p:spPr>
        <p:txBody>
          <a:bodyPr wrap="square">
            <a:spAutoFit/>
          </a:bodyPr>
          <a:lstStyle/>
          <a:p>
            <a:pPr algn="ctr"/>
            <a:r>
              <a:rPr lang="en-US" sz="1800" b="1" dirty="0"/>
              <a:t>Thousands of Judaea </a:t>
            </a:r>
            <a:r>
              <a:rPr lang="en-US" sz="1800" b="1" dirty="0" err="1"/>
              <a:t>Capta</a:t>
            </a:r>
            <a:r>
              <a:rPr lang="en-US" sz="1800" b="1" dirty="0"/>
              <a:t> coins, like this bronze sesterce, were struck in Rome in AD 71. This coin was the largest series minted in Roman history.  </a:t>
            </a:r>
            <a:r>
              <a:rPr lang="en-US" b="1" dirty="0"/>
              <a:t>T</a:t>
            </a:r>
            <a:r>
              <a:rPr lang="en-US" sz="1800" b="1" dirty="0"/>
              <a:t>he bound captive and weeping woman symbolize the disaster.</a:t>
            </a:r>
            <a:endParaRPr lang="en-US" b="1" dirty="0"/>
          </a:p>
        </p:txBody>
      </p:sp>
    </p:spTree>
    <p:extLst>
      <p:ext uri="{BB962C8B-B14F-4D97-AF65-F5344CB8AC3E}">
        <p14:creationId xmlns:p14="http://schemas.microsoft.com/office/powerpoint/2010/main" val="293965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50000"/>
          </a:schemeClr>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EA687FBB-2C52-A1AA-CDD0-C0EBE83012C4}"/>
              </a:ext>
            </a:extLst>
          </p:cNvPr>
          <p:cNvSpPr>
            <a:spLocks noGrp="1"/>
          </p:cNvSpPr>
          <p:nvPr>
            <p:ph type="title" idx="4294967295"/>
          </p:nvPr>
        </p:nvSpPr>
        <p:spPr>
          <a:xfrm>
            <a:off x="2208212" y="387861"/>
            <a:ext cx="7772400" cy="1143000"/>
          </a:xfrm>
        </p:spPr>
        <p:txBody>
          <a:bodyPr/>
          <a:lstStyle/>
          <a:p>
            <a:pPr algn="ctr"/>
            <a:r>
              <a:rPr lang="en-US" altLang="en-US" sz="4400" dirty="0">
                <a:solidFill>
                  <a:srgbClr val="FFC000"/>
                </a:solidFill>
                <a:latin typeface="Impact" panose="020B0806030902050204" pitchFamily="34" charset="0"/>
              </a:rPr>
              <a:t>BIRKAT HA-MINIM</a:t>
            </a:r>
            <a:br>
              <a:rPr lang="en-US" altLang="en-US" sz="3200" dirty="0">
                <a:solidFill>
                  <a:srgbClr val="FFC000"/>
                </a:solidFill>
                <a:latin typeface="Lucida Sans Unicode" panose="020B0602030504020204" pitchFamily="34" charset="0"/>
              </a:rPr>
            </a:br>
            <a:r>
              <a:rPr lang="en-US" altLang="en-US" sz="2400" i="1" dirty="0">
                <a:solidFill>
                  <a:srgbClr val="FFC000"/>
                </a:solidFill>
                <a:latin typeface="Arial Narrow" panose="020B0606020202030204" pitchFamily="34" charset="0"/>
              </a:rPr>
              <a:t>(curse upon the heretics)</a:t>
            </a:r>
          </a:p>
        </p:txBody>
      </p:sp>
      <p:sp>
        <p:nvSpPr>
          <p:cNvPr id="109571" name="Rectangle 3">
            <a:extLst>
              <a:ext uri="{FF2B5EF4-FFF2-40B4-BE49-F238E27FC236}">
                <a16:creationId xmlns:a16="http://schemas.microsoft.com/office/drawing/2014/main" id="{5F9A5833-2416-3EAB-11FD-3BB7D325DDFB}"/>
              </a:ext>
            </a:extLst>
          </p:cNvPr>
          <p:cNvSpPr>
            <a:spLocks noGrp="1"/>
          </p:cNvSpPr>
          <p:nvPr>
            <p:ph type="body" idx="4294967295"/>
          </p:nvPr>
        </p:nvSpPr>
        <p:spPr>
          <a:xfrm>
            <a:off x="1522412" y="1939414"/>
            <a:ext cx="9144000" cy="4530725"/>
          </a:xfrm>
          <a:solidFill>
            <a:schemeClr val="accent2">
              <a:lumMod val="60000"/>
              <a:lumOff val="40000"/>
            </a:schemeClr>
          </a:solidFill>
        </p:spPr>
        <p:txBody>
          <a:bodyPr/>
          <a:lstStyle/>
          <a:p>
            <a:pPr>
              <a:buFont typeface="Arial" panose="020B0604020202020204" pitchFamily="34" charset="0"/>
              <a:buNone/>
            </a:pPr>
            <a:r>
              <a:rPr lang="en-US" altLang="en-US" dirty="0">
                <a:solidFill>
                  <a:schemeClr val="bg1"/>
                </a:solidFill>
              </a:rPr>
              <a:t>	</a:t>
            </a:r>
            <a:r>
              <a:rPr lang="en-US" altLang="en-US" sz="3200" dirty="0">
                <a:solidFill>
                  <a:schemeClr val="bg1"/>
                </a:solidFill>
              </a:rPr>
              <a:t>	“</a:t>
            </a:r>
            <a:r>
              <a:rPr lang="en-US" altLang="en-US" sz="3200" dirty="0">
                <a:solidFill>
                  <a:schemeClr val="bg1"/>
                </a:solidFill>
                <a:latin typeface="Monotype Corsiva" panose="03010101010201010101" pitchFamily="66" charset="0"/>
              </a:rPr>
              <a:t>For the apostates let there be no hope, and let the arrogant government (i.e., Rome) be speedily uprooted in our days. Let the Nazarenes (i.e., Christians, cf. Acts 24:5) and the heretics be destroyed in a moment, and let them be blotted out of the book of life and not be inscribed together with the righteous. Blessed art thou, O Lord, who humblest the arrogant.</a:t>
            </a:r>
            <a:r>
              <a:rPr lang="en-US" altLang="en-US" sz="3200" dirty="0">
                <a:solidFill>
                  <a:schemeClr val="bg1"/>
                </a:solidFill>
              </a:rPr>
              <a:t>”</a:t>
            </a:r>
            <a:r>
              <a:rPr lang="en-US" altLang="en-US" sz="3200" dirty="0">
                <a:solidFill>
                  <a:schemeClr val="bg1"/>
                </a:solidFill>
                <a:latin typeface="Arial Narrow" panose="020B0606020202030204" pitchFamily="34" charset="0"/>
              </a:rPr>
              <a:t> </a:t>
            </a:r>
          </a:p>
          <a:p>
            <a:pPr>
              <a:buFont typeface="Arial" panose="020B0604020202020204" pitchFamily="34" charset="0"/>
              <a:buNone/>
            </a:pPr>
            <a:endParaRPr lang="en-US" altLang="en-US" sz="3200" dirty="0">
              <a:solidFill>
                <a:schemeClr val="bg1"/>
              </a:solidFill>
              <a:latin typeface="Arial Narrow" panose="020B0606020202030204" pitchFamily="34" charset="0"/>
            </a:endParaRPr>
          </a:p>
          <a:p>
            <a:pPr algn="r">
              <a:buFont typeface="Arial" panose="020B0604020202020204" pitchFamily="34" charset="0"/>
              <a:buNone/>
            </a:pPr>
            <a:r>
              <a:rPr lang="en-US" altLang="en-US" dirty="0">
                <a:solidFill>
                  <a:schemeClr val="bg1"/>
                </a:solidFill>
                <a:latin typeface="Arial Narrow" panose="020B0606020202030204" pitchFamily="34" charset="0"/>
              </a:rPr>
              <a:t>(from the 18 benedictions, the standard synagogue liturgy of the late 1</a:t>
            </a:r>
            <a:r>
              <a:rPr lang="en-US" altLang="en-US" baseline="30000" dirty="0">
                <a:solidFill>
                  <a:schemeClr val="bg1"/>
                </a:solidFill>
                <a:latin typeface="Arial Narrow" panose="020B0606020202030204" pitchFamily="34" charset="0"/>
              </a:rPr>
              <a:t>st</a:t>
            </a:r>
            <a:r>
              <a:rPr lang="en-US" altLang="en-US" dirty="0">
                <a:solidFill>
                  <a:schemeClr val="bg1"/>
                </a:solidFill>
                <a:latin typeface="Arial Narrow" panose="020B0606020202030204" pitchFamily="34" charset="0"/>
              </a:rPr>
              <a:t> century)</a:t>
            </a:r>
            <a:endParaRPr lang="en-US" altLang="en-US" dirty="0">
              <a:solidFill>
                <a:schemeClr val="bg1"/>
              </a:solidFill>
              <a:latin typeface="Monotype Corsiva" panose="03010101010201010101" pitchFamily="66"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513888A-7562-422B-424B-EE6625DE53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4C052A-5056-7AD2-729A-3EE3B0031727}"/>
              </a:ext>
            </a:extLst>
          </p:cNvPr>
          <p:cNvSpPr>
            <a:spLocks noGrp="1"/>
          </p:cNvSpPr>
          <p:nvPr>
            <p:ph type="title"/>
          </p:nvPr>
        </p:nvSpPr>
        <p:spPr>
          <a:xfrm>
            <a:off x="0" y="228600"/>
            <a:ext cx="8273731" cy="861862"/>
          </a:xfrm>
        </p:spPr>
        <p:txBody>
          <a:bodyPr/>
          <a:lstStyle/>
          <a:p>
            <a:pPr algn="ctr"/>
            <a:r>
              <a:rPr lang="en-US" dirty="0">
                <a:solidFill>
                  <a:srgbClr val="C00000"/>
                </a:solidFill>
              </a:rPr>
              <a:t>Saturday to </a:t>
            </a:r>
            <a:r>
              <a:rPr lang="en-US" dirty="0" err="1">
                <a:solidFill>
                  <a:srgbClr val="C00000"/>
                </a:solidFill>
              </a:rPr>
              <a:t>sunday</a:t>
            </a:r>
            <a:endParaRPr lang="en-US" dirty="0">
              <a:solidFill>
                <a:srgbClr val="C00000"/>
              </a:solidFill>
            </a:endParaRPr>
          </a:p>
        </p:txBody>
      </p:sp>
      <p:sp>
        <p:nvSpPr>
          <p:cNvPr id="10" name="Content Placeholder 9">
            <a:extLst>
              <a:ext uri="{FF2B5EF4-FFF2-40B4-BE49-F238E27FC236}">
                <a16:creationId xmlns:a16="http://schemas.microsoft.com/office/drawing/2014/main" id="{9BA73CCB-C1AE-CB7D-FA5A-6533C453E662}"/>
              </a:ext>
            </a:extLst>
          </p:cNvPr>
          <p:cNvSpPr>
            <a:spLocks noGrp="1"/>
          </p:cNvSpPr>
          <p:nvPr>
            <p:ph sz="quarter" idx="14"/>
          </p:nvPr>
        </p:nvSpPr>
        <p:spPr>
          <a:xfrm>
            <a:off x="518048" y="1260646"/>
            <a:ext cx="7617048" cy="5597354"/>
          </a:xfrm>
        </p:spPr>
        <p:txBody>
          <a:bodyPr>
            <a:normAutofit lnSpcReduction="10000"/>
          </a:bodyPr>
          <a:lstStyle/>
          <a:p>
            <a:pPr marL="0" indent="0">
              <a:buNone/>
            </a:pPr>
            <a:r>
              <a:rPr lang="en-US" altLang="en-US" sz="2800" b="1" dirty="0">
                <a:solidFill>
                  <a:srgbClr val="FF0000"/>
                </a:solidFill>
                <a:effectLst>
                  <a:outerShdw blurRad="38100" dist="38100" dir="2700000" algn="tl">
                    <a:srgbClr val="000000">
                      <a:alpha val="43137"/>
                    </a:srgbClr>
                  </a:outerShdw>
                </a:effectLst>
              </a:rPr>
              <a:t>In the apostolic period, Christians already were meeting on “the Lord’s Day,” presumably an idiom for Sunday, the day of Jesus’ resurrection (Ac. 20:7; 1 Co. 16:2; Rv. 1:10).</a:t>
            </a:r>
          </a:p>
          <a:p>
            <a:r>
              <a:rPr lang="en-US" altLang="en-US" sz="2400" i="1" dirty="0">
                <a:solidFill>
                  <a:schemeClr val="tx1"/>
                </a:solidFill>
              </a:rPr>
              <a:t>This did not preclude their attending a synagogue on Saturday.</a:t>
            </a:r>
          </a:p>
          <a:p>
            <a:r>
              <a:rPr lang="en-US" altLang="en-US" sz="2400" i="1" dirty="0">
                <a:solidFill>
                  <a:schemeClr val="tx1"/>
                </a:solidFill>
              </a:rPr>
              <a:t>However, there was no “weekend” in the Roman Empire, and every day, including Sunday, was a work-day. (The Jews had special permission from the Roman Senate to observe the Sabbath, but Christians did not have Sunday free. Hence, any Christian assembly was either early in the morning or late at night, cf.  Ac. 20:7-8, 11.)</a:t>
            </a:r>
          </a:p>
          <a:p>
            <a:r>
              <a:rPr lang="en-US" altLang="en-US" sz="2400" i="1" dirty="0">
                <a:solidFill>
                  <a:schemeClr val="tx1"/>
                </a:solidFill>
              </a:rPr>
              <a:t>By the early 2</a:t>
            </a:r>
            <a:r>
              <a:rPr lang="en-US" altLang="en-US" sz="2400" i="1" baseline="30000" dirty="0">
                <a:solidFill>
                  <a:schemeClr val="tx1"/>
                </a:solidFill>
              </a:rPr>
              <a:t>nd</a:t>
            </a:r>
            <a:r>
              <a:rPr lang="en-US" altLang="en-US" sz="2400" i="1" dirty="0">
                <a:solidFill>
                  <a:schemeClr val="tx1"/>
                </a:solidFill>
              </a:rPr>
              <a:t> century, several early Christian writers recognize the Lord’s Day as a replacement of the Jewish Sabbath.</a:t>
            </a:r>
          </a:p>
        </p:txBody>
      </p:sp>
      <p:sp>
        <p:nvSpPr>
          <p:cNvPr id="7" name="Slide Number Placeholder 6">
            <a:extLst>
              <a:ext uri="{FF2B5EF4-FFF2-40B4-BE49-F238E27FC236}">
                <a16:creationId xmlns:a16="http://schemas.microsoft.com/office/drawing/2014/main" id="{639B18C5-A6B0-A5A9-BC4D-56020D4660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6E24D381-193E-D88F-B0AA-3F420820C3E8}"/>
              </a:ext>
            </a:extLst>
          </p:cNvPr>
          <p:cNvCxnSpPr>
            <a:cxnSpLocks/>
          </p:cNvCxnSpPr>
          <p:nvPr/>
        </p:nvCxnSpPr>
        <p:spPr>
          <a:xfrm>
            <a:off x="379412" y="1090462"/>
            <a:ext cx="0" cy="5767538"/>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undefined">
            <a:extLst>
              <a:ext uri="{FF2B5EF4-FFF2-40B4-BE49-F238E27FC236}">
                <a16:creationId xmlns:a16="http://schemas.microsoft.com/office/drawing/2014/main" id="{1DCC0486-7FB6-5B82-59A6-5CC9DC8C5CB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73733" y="0"/>
            <a:ext cx="391667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E65710-14EA-E942-F33F-E9918D11E0D2}"/>
              </a:ext>
            </a:extLst>
          </p:cNvPr>
          <p:cNvSpPr txBox="1"/>
          <p:nvPr/>
        </p:nvSpPr>
        <p:spPr>
          <a:xfrm>
            <a:off x="8412368" y="5379113"/>
            <a:ext cx="3639408" cy="1323439"/>
          </a:xfrm>
          <a:prstGeom prst="rect">
            <a:avLst/>
          </a:prstGeom>
          <a:noFill/>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rPr>
              <a:t>Remains of Pella in the Transjordan, where Christians escaped during the Jewish Revolt against Rome</a:t>
            </a:r>
          </a:p>
        </p:txBody>
      </p:sp>
    </p:spTree>
    <p:extLst>
      <p:ext uri="{BB962C8B-B14F-4D97-AF65-F5344CB8AC3E}">
        <p14:creationId xmlns:p14="http://schemas.microsoft.com/office/powerpoint/2010/main" val="149238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DC22-86D1-AA6F-B7F9-9C8AFB83E6F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C48C4C-37FE-AF33-7172-85373655C73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80D5548C-3A76-1A0F-2B3B-8140791CBC27}"/>
              </a:ext>
            </a:extLst>
          </p:cNvPr>
          <p:cNvSpPr>
            <a:spLocks noGrp="1"/>
          </p:cNvSpPr>
          <p:nvPr>
            <p:ph sz="quarter" idx="14"/>
          </p:nvPr>
        </p:nvSpPr>
        <p:spPr>
          <a:xfrm>
            <a:off x="6698794" y="162006"/>
            <a:ext cx="4873752" cy="6540546"/>
          </a:xfrm>
        </p:spPr>
        <p:txBody>
          <a:bodyPr>
            <a:normAutofit fontScale="62500" lnSpcReduction="20000"/>
          </a:bodyPr>
          <a:lstStyle/>
          <a:p>
            <a:pPr marL="342900" indent="-342900">
              <a:lnSpc>
                <a:spcPct val="107000"/>
              </a:lnSpc>
              <a:spcBef>
                <a:spcPts val="500"/>
              </a:spcBef>
              <a:buFont typeface="Symbol" panose="05050102010706020507" pitchFamily="18" charset="2"/>
              <a:buChar char=""/>
            </a:pPr>
            <a:r>
              <a:rPr lang="en-US" sz="3200" kern="100" dirty="0">
                <a:latin typeface="Aptos Narrow" panose="020B0004020202020204" pitchFamily="34" charset="0"/>
                <a:ea typeface="Calibri" panose="020F0502020204030204" pitchFamily="34" charset="0"/>
                <a:cs typeface="Arial" panose="020B0604020202020204" pitchFamily="34" charset="0"/>
              </a:rPr>
              <a:t>Medieval Life (212-213)</a:t>
            </a:r>
          </a:p>
          <a:p>
            <a:pPr marL="342900" indent="-342900">
              <a:lnSpc>
                <a:spcPct val="107000"/>
              </a:lnSpc>
              <a:spcBef>
                <a:spcPts val="500"/>
              </a:spcBef>
              <a:buFont typeface="Symbol" panose="05050102010706020507" pitchFamily="18" charset="2"/>
              <a:buChar char=""/>
            </a:pPr>
            <a:r>
              <a:rPr lang="en-US" sz="3200" kern="100" dirty="0">
                <a:latin typeface="Aptos Narrow" panose="020B0004020202020204" pitchFamily="34" charset="0"/>
                <a:ea typeface="Calibri" panose="020F0502020204030204" pitchFamily="34" charset="0"/>
                <a:cs typeface="Arial" panose="020B0604020202020204" pitchFamily="34" charset="0"/>
              </a:rPr>
              <a:t>Veneration of Icons (214)</a:t>
            </a:r>
            <a:endParaRPr lang="en-US" sz="2900" kern="100" dirty="0">
              <a:latin typeface="Aptos Narrow" panose="020B0004020202020204" pitchFamily="34" charset="0"/>
              <a:ea typeface="Calibri" panose="020F0502020204030204" pitchFamily="34" charset="0"/>
              <a:cs typeface="Arial" panose="020B0604020202020204" pitchFamily="34" charset="0"/>
            </a:endParaRPr>
          </a:p>
          <a:p>
            <a:pPr marL="342900" indent="-342900">
              <a:lnSpc>
                <a:spcPct val="107000"/>
              </a:lnSpc>
              <a:spcBef>
                <a:spcPts val="500"/>
              </a:spcBef>
              <a:buFont typeface="Symbol" panose="05050102010706020507" pitchFamily="18" charset="2"/>
              <a:buChar char=""/>
            </a:pPr>
            <a:r>
              <a:rPr lang="en-US" sz="2900" kern="100" dirty="0">
                <a:latin typeface="Aptos Narrow" panose="020B0004020202020204" pitchFamily="34" charset="0"/>
                <a:ea typeface="Calibri" panose="020F0502020204030204" pitchFamily="34" charset="0"/>
                <a:cs typeface="Arial" panose="020B0604020202020204" pitchFamily="34" charset="0"/>
              </a:rPr>
              <a:t>The Division of the East and the West (215-216)</a:t>
            </a:r>
          </a:p>
          <a:p>
            <a:pPr marL="342900" indent="-342900">
              <a:lnSpc>
                <a:spcPct val="107000"/>
              </a:lnSpc>
              <a:spcBef>
                <a:spcPts val="500"/>
              </a:spcBef>
              <a:buFont typeface="Symbol" panose="05050102010706020507" pitchFamily="18" charset="2"/>
              <a:buChar char=""/>
            </a:pPr>
            <a:r>
              <a:rPr lang="en-US" sz="2900" kern="100" dirty="0">
                <a:latin typeface="Aptos Narrow" panose="020B0004020202020204" pitchFamily="34" charset="0"/>
                <a:ea typeface="Calibri" panose="020F0502020204030204" pitchFamily="34" charset="0"/>
                <a:cs typeface="Arial" panose="020B0604020202020204" pitchFamily="34" charset="0"/>
              </a:rPr>
              <a:t>The Norman Conquest (217)</a:t>
            </a:r>
          </a:p>
          <a:p>
            <a:pPr marL="342900" indent="-342900">
              <a:lnSpc>
                <a:spcPct val="107000"/>
              </a:lnSpc>
              <a:spcBef>
                <a:spcPts val="500"/>
              </a:spcBef>
              <a:buFont typeface="Symbol" panose="05050102010706020507" pitchFamily="18" charset="2"/>
              <a:buChar char=""/>
            </a:pPr>
            <a:r>
              <a:rPr lang="en-US" sz="2900" kern="100" dirty="0">
                <a:latin typeface="Aptos Narrow" panose="020B0004020202020204" pitchFamily="34" charset="0"/>
                <a:ea typeface="Calibri" panose="020F0502020204030204" pitchFamily="34" charset="0"/>
                <a:cs typeface="Arial" panose="020B0604020202020204" pitchFamily="34" charset="0"/>
              </a:rPr>
              <a:t>The Cathedral Churches (218-222)</a:t>
            </a:r>
          </a:p>
          <a:p>
            <a:pPr marL="342900" indent="-342900">
              <a:lnSpc>
                <a:spcPct val="107000"/>
              </a:lnSpc>
              <a:spcBef>
                <a:spcPts val="500"/>
              </a:spcBef>
              <a:buFont typeface="Symbol" panose="05050102010706020507" pitchFamily="18" charset="2"/>
              <a:buChar char=""/>
            </a:pPr>
            <a:r>
              <a:rPr lang="en-US" sz="2900" kern="100" dirty="0">
                <a:latin typeface="Aptos Narrow" panose="020B0004020202020204" pitchFamily="34" charset="0"/>
                <a:ea typeface="Calibri" panose="020F0502020204030204" pitchFamily="34" charset="0"/>
                <a:cs typeface="Arial" panose="020B0604020202020204" pitchFamily="34" charset="0"/>
              </a:rPr>
              <a:t>The Black Death (223)</a:t>
            </a:r>
          </a:p>
          <a:p>
            <a:pPr marL="342900" indent="-342900">
              <a:lnSpc>
                <a:spcPct val="107000"/>
              </a:lnSpc>
              <a:spcBef>
                <a:spcPts val="500"/>
              </a:spcBef>
              <a:buFont typeface="Symbol" panose="05050102010706020507" pitchFamily="18" charset="2"/>
              <a:buChar char=""/>
            </a:pPr>
            <a:r>
              <a:rPr lang="en-US" sz="2900" kern="100" dirty="0">
                <a:latin typeface="Aptos Narrow" panose="020B0004020202020204" pitchFamily="34" charset="0"/>
                <a:ea typeface="Calibri" panose="020F0502020204030204" pitchFamily="34" charset="0"/>
                <a:cs typeface="Arial" panose="020B0604020202020204" pitchFamily="34" charset="0"/>
              </a:rPr>
              <a:t>The Late Medieval Church (224-225)</a:t>
            </a:r>
            <a:endParaRPr kumimoji="0" lang="en-US" sz="2900" b="1"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1200"/>
              </a:spcBef>
              <a:spcAft>
                <a:spcPts val="800"/>
              </a:spcAft>
              <a:buClrTx/>
              <a:buSzTx/>
              <a:buFont typeface="Arial" pitchFamily="34" charset="0"/>
              <a:buNone/>
              <a:tabLst/>
              <a:defRPr/>
            </a:pPr>
            <a:r>
              <a:rPr kumimoji="0" lang="en-US" sz="2900" b="1"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The Renaissance (226)</a:t>
            </a:r>
            <a:endPar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800"/>
              </a:spcBef>
              <a:spcAft>
                <a:spcPts val="0"/>
              </a:spcAft>
              <a:buClrTx/>
              <a:buSzTx/>
              <a:buFont typeface="Symbol" panose="05050102010706020507" pitchFamily="18" charset="2"/>
              <a:buChar char=""/>
              <a:tabLst/>
              <a:defRPr/>
            </a:pPr>
            <a:r>
              <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The Rediscovery of Classical Thought (227-230)</a:t>
            </a:r>
          </a:p>
          <a:p>
            <a:pPr marL="342900" marR="0" lvl="0" indent="-342900" algn="l" defTabSz="914400" rtl="0" eaLnBrk="1" fontAlgn="auto" latinLnBrk="0" hangingPunct="1">
              <a:lnSpc>
                <a:spcPct val="107000"/>
              </a:lnSpc>
              <a:spcBef>
                <a:spcPts val="800"/>
              </a:spcBef>
              <a:spcAft>
                <a:spcPts val="0"/>
              </a:spcAft>
              <a:buClrTx/>
              <a:buSzTx/>
              <a:buFont typeface="Symbol" panose="05050102010706020507" pitchFamily="18" charset="2"/>
              <a:buChar char=""/>
              <a:tabLst/>
              <a:defRPr/>
            </a:pPr>
            <a:r>
              <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The Copernican Revolution (231-232)</a:t>
            </a:r>
          </a:p>
          <a:p>
            <a:pPr marL="342900" marR="0" lvl="0" indent="-342900" algn="l" defTabSz="914400" rtl="0" eaLnBrk="1" fontAlgn="auto" latinLnBrk="0" hangingPunct="1">
              <a:lnSpc>
                <a:spcPct val="107000"/>
              </a:lnSpc>
              <a:spcBef>
                <a:spcPts val="800"/>
              </a:spcBef>
              <a:spcAft>
                <a:spcPts val="0"/>
              </a:spcAft>
              <a:buClrTx/>
              <a:buSzTx/>
              <a:buFont typeface="Symbol" panose="05050102010706020507" pitchFamily="18" charset="2"/>
              <a:buChar char=""/>
              <a:tabLst/>
              <a:defRPr/>
            </a:pPr>
            <a:r>
              <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The Renaissance and the Church (233)</a:t>
            </a:r>
          </a:p>
          <a:p>
            <a:pPr marL="342900" marR="0" lvl="0" indent="-342900" algn="l" defTabSz="914400" rtl="0" eaLnBrk="1" fontAlgn="auto" latinLnBrk="0" hangingPunct="1">
              <a:lnSpc>
                <a:spcPct val="107000"/>
              </a:lnSpc>
              <a:spcBef>
                <a:spcPts val="800"/>
              </a:spcBef>
              <a:spcAft>
                <a:spcPts val="0"/>
              </a:spcAft>
              <a:buClrTx/>
              <a:buSzTx/>
              <a:buFont typeface="Symbol" panose="05050102010706020507" pitchFamily="18" charset="2"/>
              <a:buChar char=""/>
              <a:tabLst/>
              <a:defRPr/>
            </a:pPr>
            <a:r>
              <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The Wyclif Bible (234-237)</a:t>
            </a:r>
          </a:p>
          <a:p>
            <a:pPr marL="342900" marR="0" lvl="0" indent="-342900" algn="l" defTabSz="914400" rtl="0" eaLnBrk="1" fontAlgn="auto" latinLnBrk="0" hangingPunct="1">
              <a:lnSpc>
                <a:spcPct val="107000"/>
              </a:lnSpc>
              <a:spcBef>
                <a:spcPts val="800"/>
              </a:spcBef>
              <a:spcAft>
                <a:spcPts val="0"/>
              </a:spcAft>
              <a:buClrTx/>
              <a:buSzTx/>
              <a:buFont typeface="Symbol" panose="05050102010706020507" pitchFamily="18" charset="2"/>
              <a:buChar char=""/>
              <a:tabLst/>
              <a:defRPr/>
            </a:pPr>
            <a:r>
              <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Jan Hus (238-241)</a:t>
            </a:r>
          </a:p>
          <a:p>
            <a:pPr marL="342900" marR="0" lvl="0" indent="-342900" algn="l" defTabSz="914400" rtl="0" eaLnBrk="1" fontAlgn="auto" latinLnBrk="0" hangingPunct="1">
              <a:lnSpc>
                <a:spcPct val="107000"/>
              </a:lnSpc>
              <a:spcBef>
                <a:spcPts val="800"/>
              </a:spcBef>
              <a:spcAft>
                <a:spcPts val="0"/>
              </a:spcAft>
              <a:buClrTx/>
              <a:buSzTx/>
              <a:buFont typeface="Symbol" panose="05050102010706020507" pitchFamily="18" charset="2"/>
              <a:buChar char=""/>
              <a:tabLst/>
              <a:defRPr/>
            </a:pPr>
            <a:r>
              <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Technological Advances (242-244)</a:t>
            </a:r>
          </a:p>
          <a:p>
            <a:pPr marL="342900" marR="0" lvl="0" indent="-342900" algn="l" defTabSz="914400" rtl="0" eaLnBrk="1" fontAlgn="auto" latinLnBrk="0" hangingPunct="1">
              <a:lnSpc>
                <a:spcPct val="107000"/>
              </a:lnSpc>
              <a:spcBef>
                <a:spcPts val="800"/>
              </a:spcBef>
              <a:spcAft>
                <a:spcPts val="0"/>
              </a:spcAft>
              <a:buClrTx/>
              <a:buSzTx/>
              <a:buFont typeface="Symbol" panose="05050102010706020507" pitchFamily="18" charset="2"/>
              <a:buChar char=""/>
              <a:tabLst/>
              <a:defRPr/>
            </a:pPr>
            <a:r>
              <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Standardized Language (245)</a:t>
            </a:r>
          </a:p>
          <a:p>
            <a:pPr marL="342900" marR="0" lvl="0" indent="-342900" algn="l" defTabSz="914400" rtl="0" eaLnBrk="1" fontAlgn="auto" latinLnBrk="0" hangingPunct="1">
              <a:lnSpc>
                <a:spcPct val="107000"/>
              </a:lnSpc>
              <a:spcBef>
                <a:spcPts val="800"/>
              </a:spcBef>
              <a:spcAft>
                <a:spcPts val="0"/>
              </a:spcAft>
              <a:buClrTx/>
              <a:buSzTx/>
              <a:buFont typeface="Symbol" panose="05050102010706020507" pitchFamily="18" charset="2"/>
              <a:buChar char=""/>
              <a:tabLst/>
              <a:defRPr/>
            </a:pPr>
            <a:r>
              <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Constitutions of Oxford (246)</a:t>
            </a:r>
          </a:p>
          <a:p>
            <a:pPr marL="342900" marR="0" lvl="0" indent="-342900" algn="l" defTabSz="914400" rtl="0" eaLnBrk="1" fontAlgn="auto" latinLnBrk="0" hangingPunct="1">
              <a:lnSpc>
                <a:spcPct val="107000"/>
              </a:lnSpc>
              <a:spcBef>
                <a:spcPts val="800"/>
              </a:spcBef>
              <a:spcAft>
                <a:spcPts val="0"/>
              </a:spcAft>
              <a:buClrTx/>
              <a:buSzTx/>
              <a:buFont typeface="Symbol" panose="05050102010706020507" pitchFamily="18" charset="2"/>
              <a:buChar char=""/>
              <a:tabLst/>
              <a:defRPr/>
            </a:pPr>
            <a:r>
              <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Hebrew and Greek (247-248)</a:t>
            </a:r>
          </a:p>
          <a:p>
            <a:pPr marL="342900" marR="0" lvl="0" indent="-342900" algn="l" defTabSz="914400" rtl="0" eaLnBrk="1" fontAlgn="auto" latinLnBrk="0" hangingPunct="1">
              <a:lnSpc>
                <a:spcPct val="107000"/>
              </a:lnSpc>
              <a:spcBef>
                <a:spcPts val="800"/>
              </a:spcBef>
              <a:spcAft>
                <a:spcPts val="0"/>
              </a:spcAft>
              <a:buClrTx/>
              <a:buSzTx/>
              <a:buFont typeface="Symbol" panose="05050102010706020507" pitchFamily="18" charset="2"/>
              <a:buChar char=""/>
              <a:tabLst/>
              <a:defRPr/>
            </a:pPr>
            <a:r>
              <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Erasmus of Rotterdam (249)</a:t>
            </a:r>
          </a:p>
          <a:p>
            <a:pPr marL="342900" marR="0" lvl="0" indent="-342900" algn="l" defTabSz="914400" rtl="0" eaLnBrk="1" fontAlgn="auto" latinLnBrk="0" hangingPunct="1">
              <a:lnSpc>
                <a:spcPct val="107000"/>
              </a:lnSpc>
              <a:spcBef>
                <a:spcPts val="800"/>
              </a:spcBef>
              <a:spcAft>
                <a:spcPts val="800"/>
              </a:spcAft>
              <a:buClrTx/>
              <a:buSzTx/>
              <a:buFont typeface="Symbol" panose="05050102010706020507" pitchFamily="18" charset="2"/>
              <a:buChar char=""/>
              <a:tabLst/>
              <a:defRPr/>
            </a:pPr>
            <a:r>
              <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The Fall of Constantinople </a:t>
            </a:r>
            <a:r>
              <a:rPr kumimoji="0" lang="en-US" sz="2900" b="0" i="0" u="none" strike="noStrike" kern="100" cap="none" spc="0" normalizeH="0" baseline="0" noProof="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rPr>
              <a:t>(250)</a:t>
            </a:r>
            <a:endParaRPr kumimoji="0" lang="en-US" sz="2900" b="0" i="0" u="none" strike="noStrike" kern="100" cap="none" spc="0" normalizeH="0" baseline="0" noProof="0" dirty="0">
              <a:ln>
                <a:noFill/>
              </a:ln>
              <a:solidFill>
                <a:srgbClr val="000000"/>
              </a:solidFill>
              <a:effectLst/>
              <a:uLnTx/>
              <a:uFillTx/>
              <a:latin typeface="Aptos Narrow" panose="020B0004020202020204" pitchFamily="34" charset="0"/>
              <a:ea typeface="Calibri" panose="020F0502020204030204" pitchFamily="34" charset="0"/>
              <a:cs typeface="Arial" panose="020B0604020202020204" pitchFamily="34" charset="0"/>
            </a:endParaRPr>
          </a:p>
          <a:p>
            <a:pPr marL="0" indent="0">
              <a:buNone/>
            </a:pPr>
            <a:endParaRPr lang="en-US" dirty="0"/>
          </a:p>
        </p:txBody>
      </p:sp>
      <p:sp>
        <p:nvSpPr>
          <p:cNvPr id="5" name="Content Placeholder 3">
            <a:extLst>
              <a:ext uri="{FF2B5EF4-FFF2-40B4-BE49-F238E27FC236}">
                <a16:creationId xmlns:a16="http://schemas.microsoft.com/office/drawing/2014/main" id="{D63998D3-ADEB-F934-8D4F-16A50DA5E100}"/>
              </a:ext>
            </a:extLst>
          </p:cNvPr>
          <p:cNvSpPr txBox="1">
            <a:spLocks/>
          </p:cNvSpPr>
          <p:nvPr/>
        </p:nvSpPr>
        <p:spPr>
          <a:xfrm>
            <a:off x="616279" y="146304"/>
            <a:ext cx="5325733" cy="6406896"/>
          </a:xfrm>
          <a:prstGeom prst="rect">
            <a:avLst/>
          </a:prstGeom>
        </p:spPr>
        <p:txBody>
          <a:bodyPr vert="horz" lIns="91440" tIns="45720" rIns="91440" bIns="45720" rtlCol="0">
            <a:no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342900" indent="-342900">
              <a:lnSpc>
                <a:spcPct val="107000"/>
              </a:lnSpc>
              <a:spcBef>
                <a:spcPts val="6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The Continuing Development of Worship: Christian year, service of word/eucharist, liturgy, instrumental music (175-177)</a:t>
            </a:r>
          </a:p>
          <a:p>
            <a:pPr marL="342900" indent="-342900">
              <a:lnSpc>
                <a:spcPct val="107000"/>
              </a:lnSpc>
              <a:spcBef>
                <a:spcPts val="6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The Development of Roman Christianity (178)</a:t>
            </a:r>
          </a:p>
          <a:p>
            <a:pPr marL="342900" indent="-342900">
              <a:lnSpc>
                <a:spcPct val="107000"/>
              </a:lnSpc>
              <a:spcBef>
                <a:spcPts val="6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The Fall of Rome: Effect on Christianity (179-180)</a:t>
            </a:r>
          </a:p>
          <a:p>
            <a:pPr marL="342900" indent="-342900">
              <a:lnSpc>
                <a:spcPct val="107000"/>
              </a:lnSpc>
              <a:spcBef>
                <a:spcPts val="600"/>
              </a:spcBef>
              <a:spcAft>
                <a:spcPts val="800"/>
              </a:spcAft>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St. Augustine’s “The City of God” (181</a:t>
            </a:r>
            <a:r>
              <a:rPr lang="en-US" kern="100" dirty="0">
                <a:latin typeface="Aptos Narrow" panose="020B0004020202020204" pitchFamily="34" charset="0"/>
                <a:ea typeface="Calibri" panose="020F0502020204030204" pitchFamily="34" charset="0"/>
                <a:cs typeface="Arial" panose="020B0604020202020204" pitchFamily="34" charset="0"/>
              </a:rPr>
              <a:t>)</a:t>
            </a:r>
            <a:endParaRPr lang="en-US" sz="1800" b="1" kern="100" dirty="0">
              <a:latin typeface="Arial Narrow" panose="020B0606020202030204" pitchFamily="34" charset="0"/>
              <a:ea typeface="Calibri" panose="020F0502020204030204" pitchFamily="34" charset="0"/>
              <a:cs typeface="Arial" panose="020B0604020202020204" pitchFamily="34" charset="0"/>
            </a:endParaRPr>
          </a:p>
          <a:p>
            <a:pPr marL="0">
              <a:lnSpc>
                <a:spcPct val="107000"/>
              </a:lnSpc>
              <a:spcBef>
                <a:spcPts val="600"/>
              </a:spcBef>
              <a:spcAft>
                <a:spcPts val="800"/>
              </a:spcAft>
              <a:buFont typeface="Arial" pitchFamily="34" charset="0"/>
              <a:buNone/>
            </a:pPr>
            <a:r>
              <a:rPr lang="en-US" sz="1800" b="1" kern="100" dirty="0">
                <a:latin typeface="Arial Narrow" panose="020B0606020202030204" pitchFamily="34" charset="0"/>
                <a:ea typeface="Calibri" panose="020F0502020204030204" pitchFamily="34" charset="0"/>
                <a:cs typeface="Arial" panose="020B0604020202020204" pitchFamily="34" charset="0"/>
              </a:rPr>
              <a:t>The Medieval Church (182)</a:t>
            </a:r>
            <a:endParaRPr lang="en-US" sz="1800" kern="100" dirty="0">
              <a:latin typeface="Arial Narrow" panose="020B0606020202030204" pitchFamily="34" charset="0"/>
              <a:ea typeface="Calibri" panose="020F0502020204030204" pitchFamily="34" charset="0"/>
              <a:cs typeface="Arial" panose="020B0604020202020204" pitchFamily="34" charset="0"/>
            </a:endParaRPr>
          </a:p>
          <a:p>
            <a:pPr marL="342900" indent="-342900">
              <a:lnSpc>
                <a:spcPct val="107000"/>
              </a:lnSpc>
              <a:spcBef>
                <a:spcPts val="5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The Medieval Period (183)</a:t>
            </a:r>
          </a:p>
          <a:p>
            <a:pPr marL="342900" indent="-342900">
              <a:lnSpc>
                <a:spcPct val="107000"/>
              </a:lnSpc>
              <a:spcBef>
                <a:spcPts val="5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Asceticism (184-188)</a:t>
            </a:r>
          </a:p>
          <a:p>
            <a:pPr marL="342900" indent="-342900">
              <a:lnSpc>
                <a:spcPct val="107000"/>
              </a:lnSpc>
              <a:spcBef>
                <a:spcPts val="5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Rome and Constantinople (189)</a:t>
            </a:r>
          </a:p>
          <a:p>
            <a:pPr marL="342900" indent="-342900">
              <a:lnSpc>
                <a:spcPct val="107000"/>
              </a:lnSpc>
              <a:spcBef>
                <a:spcPts val="5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The Elevation of the Pope (190)</a:t>
            </a:r>
          </a:p>
          <a:p>
            <a:pPr marL="342900" indent="-342900">
              <a:lnSpc>
                <a:spcPct val="107000"/>
              </a:lnSpc>
              <a:spcBef>
                <a:spcPts val="5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Eastern Orthodoxy (191)</a:t>
            </a:r>
          </a:p>
          <a:p>
            <a:pPr marL="342900" indent="-342900">
              <a:lnSpc>
                <a:spcPct val="107000"/>
              </a:lnSpc>
              <a:spcBef>
                <a:spcPts val="5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Gregory I (192-197)</a:t>
            </a:r>
          </a:p>
          <a:p>
            <a:pPr marL="342900" indent="-342900">
              <a:lnSpc>
                <a:spcPct val="107000"/>
              </a:lnSpc>
              <a:spcBef>
                <a:spcPts val="5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Monks and Monasteries (198-201)</a:t>
            </a:r>
          </a:p>
          <a:p>
            <a:pPr marL="342900" indent="-342900">
              <a:lnSpc>
                <a:spcPct val="107000"/>
              </a:lnSpc>
              <a:spcBef>
                <a:spcPts val="5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The Struggle Against Islam (202-205)</a:t>
            </a:r>
          </a:p>
          <a:p>
            <a:pPr marL="342900" indent="-342900">
              <a:lnSpc>
                <a:spcPct val="107000"/>
              </a:lnSpc>
              <a:spcBef>
                <a:spcPts val="5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Charlemagne and the Holy Roman Empire (206-209)</a:t>
            </a:r>
          </a:p>
          <a:p>
            <a:pPr marL="342900" indent="-342900">
              <a:lnSpc>
                <a:spcPct val="107000"/>
              </a:lnSpc>
              <a:spcBef>
                <a:spcPts val="500"/>
              </a:spcBef>
              <a:buFont typeface="Symbol" panose="05050102010706020507" pitchFamily="18" charset="2"/>
              <a:buChar char=""/>
            </a:pPr>
            <a:r>
              <a:rPr lang="en-US" sz="1800" kern="100" dirty="0">
                <a:latin typeface="Aptos Narrow" panose="020B0004020202020204" pitchFamily="34" charset="0"/>
                <a:ea typeface="Calibri" panose="020F0502020204030204" pitchFamily="34" charset="0"/>
                <a:cs typeface="Arial" panose="020B0604020202020204" pitchFamily="34" charset="0"/>
              </a:rPr>
              <a:t>The Medieval Theologians: Anselm, Bernard, Abelard, Francis, and Aquinas (210-211)</a:t>
            </a:r>
          </a:p>
        </p:txBody>
      </p:sp>
    </p:spTree>
    <p:extLst>
      <p:ext uri="{BB962C8B-B14F-4D97-AF65-F5344CB8AC3E}">
        <p14:creationId xmlns:p14="http://schemas.microsoft.com/office/powerpoint/2010/main" val="425513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50000"/>
          </a:schemeClr>
        </a:solidFill>
        <a:effectLst/>
      </p:bgPr>
    </p:bg>
    <p:spTree>
      <p:nvGrpSpPr>
        <p:cNvPr id="1" name="">
          <a:extLst>
            <a:ext uri="{FF2B5EF4-FFF2-40B4-BE49-F238E27FC236}">
              <a16:creationId xmlns:a16="http://schemas.microsoft.com/office/drawing/2014/main" id="{135C75A2-3114-429B-C418-A89D2AE3B3E9}"/>
            </a:ext>
          </a:extLst>
        </p:cNvPr>
        <p:cNvGrpSpPr/>
        <p:nvPr/>
      </p:nvGrpSpPr>
      <p:grpSpPr>
        <a:xfrm>
          <a:off x="0" y="0"/>
          <a:ext cx="0" cy="0"/>
          <a:chOff x="0" y="0"/>
          <a:chExt cx="0" cy="0"/>
        </a:xfrm>
      </p:grpSpPr>
      <p:sp>
        <p:nvSpPr>
          <p:cNvPr id="109570" name="Rectangle 2">
            <a:extLst>
              <a:ext uri="{FF2B5EF4-FFF2-40B4-BE49-F238E27FC236}">
                <a16:creationId xmlns:a16="http://schemas.microsoft.com/office/drawing/2014/main" id="{5C5CC022-01FC-0A93-2263-08515C6454DB}"/>
              </a:ext>
            </a:extLst>
          </p:cNvPr>
          <p:cNvSpPr>
            <a:spLocks noGrp="1"/>
          </p:cNvSpPr>
          <p:nvPr>
            <p:ph type="title" idx="4294967295"/>
          </p:nvPr>
        </p:nvSpPr>
        <p:spPr>
          <a:xfrm>
            <a:off x="2208212" y="152400"/>
            <a:ext cx="7772400" cy="526539"/>
          </a:xfrm>
        </p:spPr>
        <p:txBody>
          <a:bodyPr/>
          <a:lstStyle/>
          <a:p>
            <a:pPr algn="ctr"/>
            <a:r>
              <a:rPr lang="en-US" altLang="en-US" sz="3200" b="1" dirty="0">
                <a:solidFill>
                  <a:srgbClr val="FFC000"/>
                </a:solidFill>
                <a:latin typeface="Lucida Sans Unicode" panose="020B0602030504020204" pitchFamily="34" charset="0"/>
              </a:rPr>
              <a:t>THE LORD’S DAY</a:t>
            </a:r>
            <a:endParaRPr lang="en-US" altLang="en-US" sz="2400" b="1" i="1" dirty="0">
              <a:solidFill>
                <a:srgbClr val="FFC000"/>
              </a:solidFill>
              <a:latin typeface="Arial Narrow" panose="020B0606020202030204" pitchFamily="34" charset="0"/>
            </a:endParaRPr>
          </a:p>
        </p:txBody>
      </p:sp>
      <p:sp>
        <p:nvSpPr>
          <p:cNvPr id="109571" name="Rectangle 3">
            <a:extLst>
              <a:ext uri="{FF2B5EF4-FFF2-40B4-BE49-F238E27FC236}">
                <a16:creationId xmlns:a16="http://schemas.microsoft.com/office/drawing/2014/main" id="{B48322D6-3553-A7E5-7D27-BE8496C26B18}"/>
              </a:ext>
            </a:extLst>
          </p:cNvPr>
          <p:cNvSpPr>
            <a:spLocks noGrp="1"/>
          </p:cNvSpPr>
          <p:nvPr>
            <p:ph type="body" idx="4294967295"/>
          </p:nvPr>
        </p:nvSpPr>
        <p:spPr>
          <a:xfrm>
            <a:off x="379412" y="762000"/>
            <a:ext cx="11353800" cy="5943600"/>
          </a:xfrm>
          <a:solidFill>
            <a:schemeClr val="accent2">
              <a:lumMod val="60000"/>
              <a:lumOff val="40000"/>
            </a:schemeClr>
          </a:solidFill>
        </p:spPr>
        <p:txBody>
          <a:bodyPr/>
          <a:lstStyle/>
          <a:p>
            <a:pPr>
              <a:buNone/>
            </a:pPr>
            <a:r>
              <a:rPr lang="en-US" altLang="en-US" dirty="0">
                <a:solidFill>
                  <a:schemeClr val="bg1"/>
                </a:solidFill>
                <a:latin typeface="Monotype Corsiva" panose="03010101010201010101" pitchFamily="66" charset="0"/>
              </a:rPr>
              <a:t>“Assemble on the Lord’s Day, and break bread and offer the Eucharist…” </a:t>
            </a:r>
            <a:endParaRPr lang="en-US" altLang="en-US" dirty="0">
              <a:solidFill>
                <a:schemeClr val="bg1"/>
              </a:solidFill>
              <a:latin typeface="Arial Narrow" panose="020B0606020202030204" pitchFamily="34" charset="0"/>
            </a:endParaRPr>
          </a:p>
          <a:p>
            <a:pPr>
              <a:spcBef>
                <a:spcPts val="0"/>
              </a:spcBef>
              <a:buNone/>
            </a:pPr>
            <a:r>
              <a:rPr lang="en-US" altLang="en-US" sz="1800" dirty="0">
                <a:solidFill>
                  <a:schemeClr val="bg1"/>
                </a:solidFill>
                <a:latin typeface="Arial Narrow" panose="020B0606020202030204" pitchFamily="34" charset="0"/>
              </a:rPr>
              <a:t>									Didache 14 (c. AD 95)</a:t>
            </a:r>
          </a:p>
          <a:p>
            <a:pPr>
              <a:spcBef>
                <a:spcPts val="0"/>
              </a:spcBef>
              <a:buNone/>
            </a:pPr>
            <a:endParaRPr lang="en-US" altLang="en-US" sz="1800" dirty="0">
              <a:solidFill>
                <a:schemeClr val="bg1"/>
              </a:solidFill>
              <a:latin typeface="Arial Narrow" panose="020B0606020202030204" pitchFamily="34" charset="0"/>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Monotype Corsiva" panose="03010101010201010101" pitchFamily="66" charset="0"/>
                <a:ea typeface="+mn-ea"/>
                <a:cs typeface="+mn-cs"/>
              </a:rPr>
              <a:t>“We keep the eighth day [Sunday] with joyfulness, the day also on which Jesus rose again from the dead...” 				</a:t>
            </a:r>
            <a:r>
              <a:rPr lang="en-US" dirty="0">
                <a:solidFill>
                  <a:srgbClr val="3B4045"/>
                </a:solidFill>
                <a:latin typeface="Palatino"/>
              </a:rPr>
              <a:t>			</a:t>
            </a:r>
            <a:r>
              <a:rPr kumimoji="0" lang="en-US" sz="1800" b="0" i="0" u="none" strike="noStrike" kern="1200" cap="none" spc="0" normalizeH="0" baseline="0" noProof="0" dirty="0">
                <a:ln>
                  <a:noFill/>
                </a:ln>
                <a:solidFill>
                  <a:srgbClr val="3B4045"/>
                </a:solidFill>
                <a:effectLst/>
                <a:uLnTx/>
                <a:uFillTx/>
                <a:latin typeface="Arial Narrow" panose="020B0606020202030204" pitchFamily="34" charset="0"/>
                <a:ea typeface="+mn-ea"/>
                <a:cs typeface="+mn-cs"/>
              </a:rPr>
              <a:t>Epistle of Barnabas (c. AD 100)</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lang="en-US" altLang="en-US" sz="1800" dirty="0">
              <a:solidFill>
                <a:schemeClr val="bg1"/>
              </a:solidFill>
              <a:latin typeface="Arial Narrow" panose="020B0606020202030204" pitchFamily="34" charset="0"/>
            </a:endParaRPr>
          </a:p>
          <a:p>
            <a:pPr marL="228600" marR="0" lvl="0" indent="-22860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prstClr val="black"/>
                </a:solidFill>
                <a:effectLst/>
                <a:uLnTx/>
                <a:uFillTx/>
                <a:latin typeface="Monotype Corsiva" panose="03010101010201010101" pitchFamily="66" charset="0"/>
                <a:ea typeface="+mn-ea"/>
                <a:cs typeface="+mn-cs"/>
              </a:rPr>
              <a:t>“They [Jewish Christians] have given up keeping the Sabbath, and now order their lives by the Lord’s Day instead (the day when life first dawned for us…) </a:t>
            </a:r>
            <a:r>
              <a:rPr lang="en-US" altLang="en-US" dirty="0">
                <a:solidFill>
                  <a:prstClr val="black"/>
                </a:solidFill>
                <a:latin typeface="Monotype Corsiva" panose="03010101010201010101" pitchFamily="66" charset="0"/>
              </a:rPr>
              <a:t> …t</a:t>
            </a:r>
            <a:r>
              <a:rPr kumimoji="0" lang="en-US" altLang="en-US" sz="2400" b="0" i="0" u="none" strike="noStrike" kern="1200" cap="none" spc="0" normalizeH="0" baseline="0" noProof="0" dirty="0">
                <a:ln>
                  <a:noFill/>
                </a:ln>
                <a:solidFill>
                  <a:prstClr val="black"/>
                </a:solidFill>
                <a:effectLst/>
                <a:uLnTx/>
                <a:uFillTx/>
                <a:latin typeface="Monotype Corsiva" panose="03010101010201010101" pitchFamily="66" charset="0"/>
                <a:ea typeface="+mn-ea"/>
                <a:cs typeface="+mn-cs"/>
              </a:rPr>
              <a:t>o profess Jesus Christ while continuing to follow Jewish customs is an absurdity…”			</a:t>
            </a:r>
            <a:r>
              <a:rPr kumimoji="0" lang="en-US"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Ignatius, </a:t>
            </a:r>
            <a:r>
              <a:rPr kumimoji="0" lang="en-US" altLang="en-US" sz="1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Magnesians</a:t>
            </a:r>
            <a:r>
              <a:rPr kumimoji="0" lang="en-US"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9 and 10 (c. AD 135)</a:t>
            </a:r>
          </a:p>
          <a:p>
            <a:pPr marL="228600" marR="0" lvl="0" indent="-22860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lang="en-US" b="0" i="0" dirty="0">
              <a:solidFill>
                <a:schemeClr val="bg1"/>
              </a:solidFill>
              <a:effectLst/>
              <a:latin typeface="Monotype Corsiva" panose="03010101010201010101" pitchFamily="66" charset="0"/>
            </a:endParaRPr>
          </a:p>
          <a:p>
            <a:pPr>
              <a:buNone/>
            </a:pPr>
            <a:r>
              <a:rPr lang="en-US" b="0" i="0" dirty="0">
                <a:solidFill>
                  <a:schemeClr val="bg1"/>
                </a:solidFill>
                <a:effectLst/>
                <a:latin typeface="Monotype Corsiva" panose="03010101010201010101" pitchFamily="66" charset="0"/>
              </a:rPr>
              <a:t>“And on the day called Sunday, all who live in cities or in the country gather together to one place, and the memoirs of the apostles or the writings of the prophets are read…”</a:t>
            </a:r>
          </a:p>
          <a:p>
            <a:pPr>
              <a:spcBef>
                <a:spcPts val="0"/>
              </a:spcBef>
              <a:buNone/>
            </a:pPr>
            <a:r>
              <a:rPr lang="en-US" altLang="en-US" dirty="0">
                <a:solidFill>
                  <a:schemeClr val="bg1"/>
                </a:solidFill>
                <a:latin typeface="Monotype Corsiva" panose="03010101010201010101" pitchFamily="66" charset="0"/>
              </a:rPr>
              <a:t>			</a:t>
            </a:r>
            <a:r>
              <a:rPr lang="en-US" altLang="en-US" sz="1800" dirty="0">
                <a:solidFill>
                  <a:schemeClr val="bg1"/>
                </a:solidFill>
                <a:latin typeface="Monotype Corsiva" panose="03010101010201010101" pitchFamily="66" charset="0"/>
              </a:rPr>
              <a:t>						</a:t>
            </a:r>
            <a:r>
              <a:rPr lang="en-US" altLang="en-US" sz="1800" dirty="0">
                <a:solidFill>
                  <a:schemeClr val="bg1"/>
                </a:solidFill>
                <a:latin typeface="Arial Narrow" panose="020B0606020202030204" pitchFamily="34" charset="0"/>
              </a:rPr>
              <a:t>Justin Martyr, First Apology 67 (c. AD 155)</a:t>
            </a:r>
          </a:p>
          <a:p>
            <a:pPr>
              <a:spcBef>
                <a:spcPts val="0"/>
              </a:spcBef>
              <a:buNone/>
            </a:pPr>
            <a:endParaRPr lang="en-US" altLang="en-US" sz="1800" dirty="0">
              <a:solidFill>
                <a:schemeClr val="bg1"/>
              </a:solidFill>
              <a:latin typeface="Monotype Corsiva" panose="03010101010201010101" pitchFamily="66" charset="0"/>
            </a:endParaRPr>
          </a:p>
          <a:p>
            <a:pPr>
              <a:buFont typeface="Arial" panose="020B0604020202020204" pitchFamily="34" charset="0"/>
              <a:buNone/>
            </a:pPr>
            <a:r>
              <a:rPr lang="en-US" sz="2400" i="0" dirty="0">
                <a:solidFill>
                  <a:schemeClr val="bg1"/>
                </a:solidFill>
                <a:effectLst/>
                <a:latin typeface="Monotype Corsiva" panose="03010101010201010101" pitchFamily="66" charset="0"/>
              </a:rPr>
              <a:t>“On the first day of the week let there be service, and the reading of the holy scriptures, and the oblation [Eucharist], because on the first day of the week [i.e., Sunday] our Lord rose from the place of the dead…”							</a:t>
            </a:r>
            <a:r>
              <a:rPr lang="en-US" altLang="en-US" sz="1800" dirty="0">
                <a:solidFill>
                  <a:srgbClr val="3B4045"/>
                </a:solidFill>
                <a:latin typeface="Arial Narrow" panose="020B0606020202030204" pitchFamily="34" charset="0"/>
              </a:rPr>
              <a:t>Didascalia 2 (c. AD 255)</a:t>
            </a:r>
            <a:endParaRPr lang="en-US" altLang="en-US" sz="18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748233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042FFFE0-6B1A-8629-4F07-C4E118C752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54B078-3F85-261E-ABDA-FF5CCA6BE06B}"/>
              </a:ext>
            </a:extLst>
          </p:cNvPr>
          <p:cNvSpPr>
            <a:spLocks noGrp="1"/>
          </p:cNvSpPr>
          <p:nvPr>
            <p:ph type="title"/>
          </p:nvPr>
        </p:nvSpPr>
        <p:spPr>
          <a:xfrm>
            <a:off x="3370545" y="155448"/>
            <a:ext cx="8959532" cy="816748"/>
          </a:xfrm>
        </p:spPr>
        <p:txBody>
          <a:bodyPr/>
          <a:lstStyle/>
          <a:p>
            <a:r>
              <a:rPr lang="en-US" dirty="0">
                <a:solidFill>
                  <a:srgbClr val="C00000"/>
                </a:solidFill>
              </a:rPr>
              <a:t>The apostolic fathers</a:t>
            </a:r>
          </a:p>
        </p:txBody>
      </p:sp>
      <p:sp>
        <p:nvSpPr>
          <p:cNvPr id="10" name="Content Placeholder 9">
            <a:extLst>
              <a:ext uri="{FF2B5EF4-FFF2-40B4-BE49-F238E27FC236}">
                <a16:creationId xmlns:a16="http://schemas.microsoft.com/office/drawing/2014/main" id="{EA148D85-E90A-1706-94E9-DC5D2A4EBB91}"/>
              </a:ext>
            </a:extLst>
          </p:cNvPr>
          <p:cNvSpPr>
            <a:spLocks noGrp="1"/>
          </p:cNvSpPr>
          <p:nvPr>
            <p:ph sz="quarter" idx="14"/>
          </p:nvPr>
        </p:nvSpPr>
        <p:spPr>
          <a:xfrm>
            <a:off x="3370545" y="1066801"/>
            <a:ext cx="8721146" cy="5741962"/>
          </a:xfrm>
        </p:spPr>
        <p:txBody>
          <a:bodyPr>
            <a:normAutofit/>
          </a:bodyPr>
          <a:lstStyle/>
          <a:p>
            <a:pPr marL="0" indent="0">
              <a:lnSpc>
                <a:spcPct val="90000"/>
              </a:lnSpc>
              <a:buNone/>
            </a:pPr>
            <a:r>
              <a:rPr lang="en-US" altLang="en-US" sz="2800" b="1" dirty="0">
                <a:solidFill>
                  <a:srgbClr val="FF0000"/>
                </a:solidFill>
                <a:effectLst>
                  <a:outerShdw blurRad="38100" dist="38100" dir="2700000" algn="tl">
                    <a:srgbClr val="000000">
                      <a:alpha val="43137"/>
                    </a:srgbClr>
                  </a:outerShdw>
                </a:effectLst>
                <a:latin typeface="Gill Sans MT" panose="020B0502020104020203" pitchFamily="34" charset="0"/>
              </a:rPr>
              <a:t>The title “Apostolic Fathers” refers to the writings of those Christian leaders who had known the apostles and were faithful to their teachings.</a:t>
            </a:r>
          </a:p>
          <a:p>
            <a:pPr>
              <a:lnSpc>
                <a:spcPct val="90000"/>
              </a:lnSpc>
            </a:pPr>
            <a:r>
              <a:rPr lang="en-US" altLang="en-US" sz="2400" i="1" dirty="0">
                <a:latin typeface="Gill Sans MT" panose="020B0502020104020203" pitchFamily="34" charset="0"/>
              </a:rPr>
              <a:t>Though some of these texts are anonymous, at least four writers are directly linked to apostles:</a:t>
            </a:r>
          </a:p>
          <a:p>
            <a:pPr lvl="1"/>
            <a:r>
              <a:rPr lang="en-US" altLang="en-US" sz="2000" b="1" dirty="0">
                <a:solidFill>
                  <a:srgbClr val="C00000"/>
                </a:solidFill>
                <a:latin typeface="Gill Sans MT" panose="020B0502020104020203" pitchFamily="34" charset="0"/>
              </a:rPr>
              <a:t>Clement (ordained by Peter according to Tertullian)  c. AD 35-99</a:t>
            </a:r>
          </a:p>
          <a:p>
            <a:pPr lvl="1"/>
            <a:r>
              <a:rPr lang="en-US" altLang="en-US" sz="2000" b="1" dirty="0">
                <a:solidFill>
                  <a:srgbClr val="C00000"/>
                </a:solidFill>
                <a:latin typeface="Gill Sans MT" panose="020B0502020104020203" pitchFamily="34" charset="0"/>
              </a:rPr>
              <a:t>Ignatius (a disciple of John, Bishop of Antioch) c. AD 35-110</a:t>
            </a:r>
          </a:p>
          <a:p>
            <a:pPr lvl="1"/>
            <a:r>
              <a:rPr lang="en-US" altLang="en-US" sz="2000" b="1" dirty="0">
                <a:solidFill>
                  <a:srgbClr val="C00000"/>
                </a:solidFill>
                <a:latin typeface="Gill Sans MT" panose="020B0502020104020203" pitchFamily="34" charset="0"/>
              </a:rPr>
              <a:t>Polycarp (a disciple of John, Bishop of Smyrna) c. AD 69-155</a:t>
            </a:r>
          </a:p>
          <a:p>
            <a:pPr lvl="1"/>
            <a:r>
              <a:rPr lang="en-US" altLang="en-US" sz="2000" b="1" dirty="0">
                <a:solidFill>
                  <a:srgbClr val="C00000"/>
                </a:solidFill>
                <a:latin typeface="Gill Sans MT" panose="020B0502020104020203" pitchFamily="34" charset="0"/>
              </a:rPr>
              <a:t>Papias (knew John, Bishop of Hierapolis) c. AD 60-130</a:t>
            </a:r>
          </a:p>
          <a:p>
            <a:pPr>
              <a:lnSpc>
                <a:spcPct val="90000"/>
              </a:lnSpc>
            </a:pPr>
            <a:r>
              <a:rPr lang="en-US" altLang="en-US" sz="2400" i="1" dirty="0">
                <a:latin typeface="Gill Sans MT" panose="020B0502020104020203" pitchFamily="34" charset="0"/>
              </a:rPr>
              <a:t>These texts, widely circulated among the early Christians, were:  </a:t>
            </a:r>
            <a:r>
              <a:rPr lang="en-US" altLang="en-US" sz="2400" b="1" i="1" dirty="0">
                <a:latin typeface="Gill Sans MT" panose="020B0502020104020203" pitchFamily="34" charset="0"/>
              </a:rPr>
              <a:t>Didache, 1 Clement, Seven Letters of Ignatius, Epistle of Polycarp, Martyrdom of Polycarp, Epistle of Barnabas, Epistle to Diognetus, Shepherd of </a:t>
            </a:r>
            <a:r>
              <a:rPr lang="en-US" altLang="en-US" sz="2400" b="1" i="1" dirty="0" err="1">
                <a:latin typeface="Gill Sans MT" panose="020B0502020104020203" pitchFamily="34" charset="0"/>
              </a:rPr>
              <a:t>Hermas</a:t>
            </a:r>
            <a:r>
              <a:rPr lang="en-US" altLang="en-US" sz="2400" b="1" i="1" dirty="0">
                <a:latin typeface="Gill Sans MT" panose="020B0502020104020203" pitchFamily="34" charset="0"/>
              </a:rPr>
              <a:t>, and Fragments of Papias.</a:t>
            </a:r>
          </a:p>
        </p:txBody>
      </p:sp>
      <p:sp>
        <p:nvSpPr>
          <p:cNvPr id="7" name="Slide Number Placeholder 6">
            <a:extLst>
              <a:ext uri="{FF2B5EF4-FFF2-40B4-BE49-F238E27FC236}">
                <a16:creationId xmlns:a16="http://schemas.microsoft.com/office/drawing/2014/main" id="{9929D0B5-A4BF-43A9-8AF5-D49C63DCBE7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7133E9E1-B26B-1ECF-91C3-FB0477A28CED}"/>
              </a:ext>
            </a:extLst>
          </p:cNvPr>
          <p:cNvCxnSpPr>
            <a:cxnSpLocks/>
          </p:cNvCxnSpPr>
          <p:nvPr/>
        </p:nvCxnSpPr>
        <p:spPr>
          <a:xfrm flipH="1">
            <a:off x="3198812" y="1143000"/>
            <a:ext cx="76200" cy="57150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912935-2A72-3F56-73F9-2E93CD272AEE}"/>
              </a:ext>
            </a:extLst>
          </p:cNvPr>
          <p:cNvSpPr txBox="1"/>
          <p:nvPr/>
        </p:nvSpPr>
        <p:spPr>
          <a:xfrm>
            <a:off x="279382" y="6162432"/>
            <a:ext cx="2747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Fresco of Ignatius, </a:t>
            </a:r>
            <a:r>
              <a:rPr kumimoji="0" lang="en-US" sz="1800" b="0" i="1" u="none" strike="noStrike" kern="1200" cap="none" spc="0" normalizeH="0" baseline="0" noProof="0" dirty="0" err="1">
                <a:ln>
                  <a:noFill/>
                </a:ln>
                <a:solidFill>
                  <a:srgbClr val="000000"/>
                </a:solidFill>
                <a:effectLst/>
                <a:uLnTx/>
                <a:uFillTx/>
                <a:latin typeface="Gill Sans MT" panose="020B0502020104020203" pitchFamily="34" charset="0"/>
                <a:ea typeface="+mn-ea"/>
                <a:cs typeface="+mn-cs"/>
              </a:rPr>
              <a:t>Hosios</a:t>
            </a:r>
            <a:r>
              <a:rPr kumimoji="0" lang="en-US" sz="1800" b="0" i="1"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Loukas Monastery, Greece</a:t>
            </a:r>
          </a:p>
        </p:txBody>
      </p:sp>
      <p:pic>
        <p:nvPicPr>
          <p:cNvPr id="1034" name="Picture 10">
            <a:extLst>
              <a:ext uri="{FF2B5EF4-FFF2-40B4-BE49-F238E27FC236}">
                <a16:creationId xmlns:a16="http://schemas.microsoft.com/office/drawing/2014/main" id="{DD85AB7B-0001-229C-CF5A-E9E7E4A63B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513" y="172677"/>
            <a:ext cx="2804568" cy="598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98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 calcmode="lin" valueType="num">
                                      <p:cBhvr additive="base">
                                        <p:cTn id="44"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6D676-E835-2EA6-A84C-E68A160C73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41677A-8058-6375-9FAE-8F8F7EA64595}"/>
              </a:ext>
            </a:extLst>
          </p:cNvPr>
          <p:cNvSpPr>
            <a:spLocks noGrp="1"/>
          </p:cNvSpPr>
          <p:nvPr>
            <p:ph type="title"/>
          </p:nvPr>
        </p:nvSpPr>
        <p:spPr>
          <a:xfrm>
            <a:off x="991266" y="228600"/>
            <a:ext cx="10206292" cy="960120"/>
          </a:xfrm>
        </p:spPr>
        <p:txBody>
          <a:bodyPr/>
          <a:lstStyle/>
          <a:p>
            <a:pPr algn="ctr"/>
            <a:r>
              <a:rPr lang="en-US" dirty="0">
                <a:solidFill>
                  <a:srgbClr val="C00000"/>
                </a:solidFill>
                <a:effectLst>
                  <a:outerShdw blurRad="38100" dist="38100" dir="2700000" algn="tl">
                    <a:srgbClr val="000000">
                      <a:alpha val="43137"/>
                    </a:srgbClr>
                  </a:outerShdw>
                </a:effectLst>
              </a:rPr>
              <a:t>The apostolic fathers</a:t>
            </a:r>
          </a:p>
        </p:txBody>
      </p:sp>
      <p:graphicFrame>
        <p:nvGraphicFramePr>
          <p:cNvPr id="6" name="Content Placeholder 3">
            <a:extLst>
              <a:ext uri="{FF2B5EF4-FFF2-40B4-BE49-F238E27FC236}">
                <a16:creationId xmlns:a16="http://schemas.microsoft.com/office/drawing/2014/main" id="{EEBD3CE9-7735-BF44-2432-CB1213C3F12B}"/>
              </a:ext>
            </a:extLst>
          </p:cNvPr>
          <p:cNvGraphicFramePr>
            <a:graphicFrameLocks noGrp="1"/>
          </p:cNvGraphicFramePr>
          <p:nvPr>
            <p:ph sz="quarter" idx="14"/>
            <p:extLst>
              <p:ext uri="{D42A27DB-BD31-4B8C-83A1-F6EECF244321}">
                <p14:modId xmlns:p14="http://schemas.microsoft.com/office/powerpoint/2010/main" val="191561257"/>
              </p:ext>
            </p:extLst>
          </p:nvPr>
        </p:nvGraphicFramePr>
        <p:xfrm>
          <a:off x="472533" y="1193292"/>
          <a:ext cx="11243757" cy="5387022"/>
        </p:xfrm>
        <a:graphic>
          <a:graphicData uri="http://schemas.openxmlformats.org/drawingml/2006/table">
            <a:tbl>
              <a:tblPr firstRow="1" bandRow="1">
                <a:tableStyleId>{69012ECD-51FC-41F1-AA8D-1B2483CD663E}</a:tableStyleId>
              </a:tblPr>
              <a:tblGrid>
                <a:gridCol w="3747919">
                  <a:extLst>
                    <a:ext uri="{9D8B030D-6E8A-4147-A177-3AD203B41FA5}">
                      <a16:colId xmlns:a16="http://schemas.microsoft.com/office/drawing/2014/main" val="20000"/>
                    </a:ext>
                  </a:extLst>
                </a:gridCol>
                <a:gridCol w="3747919">
                  <a:extLst>
                    <a:ext uri="{9D8B030D-6E8A-4147-A177-3AD203B41FA5}">
                      <a16:colId xmlns:a16="http://schemas.microsoft.com/office/drawing/2014/main" val="20001"/>
                    </a:ext>
                  </a:extLst>
                </a:gridCol>
                <a:gridCol w="3747919">
                  <a:extLst>
                    <a:ext uri="{9D8B030D-6E8A-4147-A177-3AD203B41FA5}">
                      <a16:colId xmlns:a16="http://schemas.microsoft.com/office/drawing/2014/main" val="20002"/>
                    </a:ext>
                  </a:extLst>
                </a:gridCol>
              </a:tblGrid>
              <a:tr h="1089342">
                <a:tc>
                  <a:txBody>
                    <a:bodyPr/>
                    <a:lstStyle/>
                    <a:p>
                      <a:pPr algn="ctr"/>
                      <a:r>
                        <a:rPr lang="en-US" sz="3200" b="0" i="0" dirty="0">
                          <a:solidFill>
                            <a:schemeClr val="accent2">
                              <a:lumMod val="20000"/>
                              <a:lumOff val="80000"/>
                            </a:schemeClr>
                          </a:solidFill>
                          <a:latin typeface="Agency FB" panose="020B0503020202020204" pitchFamily="34" charset="0"/>
                          <a:cs typeface="Gill Sans" panose="020B0502020104020203" pitchFamily="34" charset="-79"/>
                        </a:rPr>
                        <a:t>DIDACHE</a:t>
                      </a:r>
                    </a:p>
                    <a:p>
                      <a:pPr algn="ctr"/>
                      <a:r>
                        <a:rPr lang="en-US" sz="3200" b="0" i="0" dirty="0">
                          <a:solidFill>
                            <a:schemeClr val="accent2">
                              <a:lumMod val="20000"/>
                              <a:lumOff val="80000"/>
                            </a:schemeClr>
                          </a:solidFill>
                          <a:latin typeface="Agency FB" panose="020B0503020202020204" pitchFamily="34" charset="0"/>
                          <a:cs typeface="Gill Sans" panose="020B0502020104020203" pitchFamily="34" charset="-79"/>
                        </a:rPr>
                        <a:t>(c. AD 95)</a:t>
                      </a:r>
                    </a:p>
                  </a:txBody>
                  <a:tcPr marL="182880" anchor="ctr">
                    <a:lnL w="19050" cap="flat" cmpd="sng" algn="ctr">
                      <a:solidFill>
                        <a:schemeClr val="tx2">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3200" b="0" i="0" dirty="0">
                          <a:solidFill>
                            <a:schemeClr val="accent2">
                              <a:lumMod val="20000"/>
                              <a:lumOff val="80000"/>
                            </a:schemeClr>
                          </a:solidFill>
                          <a:latin typeface="Agency FB" panose="020B0503020202020204" pitchFamily="34" charset="0"/>
                          <a:cs typeface="Gill Sans" panose="020B0502020104020203" pitchFamily="34" charset="-79"/>
                        </a:rPr>
                        <a:t>1 CLEMENT</a:t>
                      </a:r>
                    </a:p>
                    <a:p>
                      <a:pPr algn="ctr"/>
                      <a:r>
                        <a:rPr lang="en-US" sz="3200" b="0" i="0" dirty="0">
                          <a:solidFill>
                            <a:schemeClr val="accent2">
                              <a:lumMod val="20000"/>
                              <a:lumOff val="80000"/>
                            </a:schemeClr>
                          </a:solidFill>
                          <a:latin typeface="Agency FB" panose="020B0503020202020204" pitchFamily="34" charset="0"/>
                          <a:cs typeface="Gill Sans" panose="020B0502020104020203" pitchFamily="34" charset="-79"/>
                        </a:rPr>
                        <a:t>(c. AD 96)</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3200" b="0" i="0" dirty="0">
                          <a:solidFill>
                            <a:schemeClr val="accent2">
                              <a:lumMod val="20000"/>
                              <a:lumOff val="80000"/>
                            </a:schemeClr>
                          </a:solidFill>
                          <a:latin typeface="Agency FB" panose="020B0503020202020204" pitchFamily="34" charset="0"/>
                          <a:cs typeface="Gill Sans" panose="020B0502020104020203" pitchFamily="34" charset="-79"/>
                        </a:rPr>
                        <a:t>7 LETTERS OF IGNATIUS</a:t>
                      </a:r>
                    </a:p>
                    <a:p>
                      <a:pPr algn="ctr"/>
                      <a:r>
                        <a:rPr lang="en-US" sz="3200" b="0" i="0" dirty="0">
                          <a:solidFill>
                            <a:schemeClr val="accent2">
                              <a:lumMod val="20000"/>
                              <a:lumOff val="80000"/>
                            </a:schemeClr>
                          </a:solidFill>
                          <a:latin typeface="Agency FB" panose="020B0503020202020204" pitchFamily="34" charset="0"/>
                          <a:cs typeface="Gill Sans" panose="020B0502020104020203" pitchFamily="34" charset="-79"/>
                        </a:rPr>
                        <a:t>(c. AD 135) </a:t>
                      </a:r>
                    </a:p>
                  </a:txBody>
                  <a:tcPr anchor="ctr">
                    <a:lnL w="19050" cap="flat" cmpd="sng" algn="ctr">
                      <a:noFill/>
                      <a:prstDash val="solid"/>
                      <a:round/>
                      <a:headEnd type="none" w="med" len="med"/>
                      <a:tailEnd type="none" w="med" len="med"/>
                    </a:lnL>
                    <a:lnR w="19050" cap="flat" cmpd="sng" algn="ctr">
                      <a:solidFill>
                        <a:schemeClr val="tx1">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1089342">
                <a:tc>
                  <a:txBody>
                    <a:bodyPr/>
                    <a:lstStyle/>
                    <a:p>
                      <a:pPr algn="l"/>
                      <a:r>
                        <a:rPr lang="en-US" sz="2400" b="0" i="0" dirty="0">
                          <a:solidFill>
                            <a:schemeClr val="tx2">
                              <a:lumMod val="50000"/>
                            </a:schemeClr>
                          </a:solidFill>
                          <a:latin typeface="+mn-lt"/>
                          <a:cs typeface="Gill Sans" panose="020B0502020104020203" pitchFamily="34" charset="-79"/>
                        </a:rPr>
                        <a:t>The Two Ways</a:t>
                      </a:r>
                    </a:p>
                  </a:txBody>
                  <a:tcPr marL="182880" anchor="ctr">
                    <a:lnL w="19050" cap="flat" cmpd="sng" algn="ctr">
                      <a:no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i="0" dirty="0">
                          <a:solidFill>
                            <a:schemeClr val="tx2">
                              <a:lumMod val="50000"/>
                            </a:schemeClr>
                          </a:solidFill>
                          <a:latin typeface="+mn-lt"/>
                          <a:cs typeface="Gill Sans" panose="020B0502020104020203" pitchFamily="34" charset="-79"/>
                        </a:rPr>
                        <a:t>Letter to the Corinthians</a:t>
                      </a:r>
                    </a:p>
                  </a:txBody>
                  <a:tcPr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i="0" dirty="0">
                          <a:solidFill>
                            <a:schemeClr val="tx2">
                              <a:lumMod val="50000"/>
                            </a:schemeClr>
                          </a:solidFill>
                          <a:latin typeface="+mn-lt"/>
                          <a:cs typeface="Gill Sans" panose="020B0502020104020203" pitchFamily="34" charset="-79"/>
                        </a:rPr>
                        <a:t>Wrote letters while being transported to Rome for execution</a:t>
                      </a:r>
                    </a:p>
                  </a:txBody>
                  <a:tcPr anchor="ctr">
                    <a:lnL w="19050" cap="flat" cmpd="sng" algn="ctr">
                      <a:solidFill>
                        <a:schemeClr val="tx2">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82358">
                <a:tc>
                  <a:txBody>
                    <a:bodyPr/>
                    <a:lstStyle/>
                    <a:p>
                      <a:pPr algn="l"/>
                      <a:r>
                        <a:rPr lang="en-US" sz="2400" b="0" i="0" dirty="0">
                          <a:solidFill>
                            <a:schemeClr val="tx2">
                              <a:lumMod val="50000"/>
                            </a:schemeClr>
                          </a:solidFill>
                          <a:latin typeface="+mn-lt"/>
                          <a:cs typeface="Gill Sans" panose="020B0502020104020203" pitchFamily="34" charset="-79"/>
                        </a:rPr>
                        <a:t>Instructions for Baptism and Eucharist</a:t>
                      </a:r>
                    </a:p>
                  </a:txBody>
                  <a:tcPr marL="182880" anchor="ctr">
                    <a:lnL w="19050" cap="flat" cmpd="sng" algn="ctr">
                      <a:no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i="0" dirty="0">
                          <a:solidFill>
                            <a:schemeClr val="tx2">
                              <a:lumMod val="50000"/>
                            </a:schemeClr>
                          </a:solidFill>
                          <a:latin typeface="+mn-lt"/>
                          <a:cs typeface="Gill Sans" panose="020B0502020104020203" pitchFamily="34" charset="-79"/>
                        </a:rPr>
                        <a:t>Addresses congregational repentance and restoration of unjustly deposed elders</a:t>
                      </a:r>
                    </a:p>
                  </a:txBody>
                  <a:tcPr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i="0" dirty="0">
                          <a:solidFill>
                            <a:schemeClr val="tx2">
                              <a:lumMod val="50000"/>
                            </a:schemeClr>
                          </a:solidFill>
                          <a:latin typeface="+mn-lt"/>
                          <a:cs typeface="Gill Sans" panose="020B0502020104020203" pitchFamily="34" charset="-79"/>
                        </a:rPr>
                        <a:t>Six letters were to churches;</a:t>
                      </a:r>
                    </a:p>
                    <a:p>
                      <a:pPr algn="ctr"/>
                      <a:r>
                        <a:rPr lang="en-US" sz="2400" b="0" i="0" dirty="0">
                          <a:solidFill>
                            <a:schemeClr val="tx2">
                              <a:lumMod val="50000"/>
                            </a:schemeClr>
                          </a:solidFill>
                          <a:latin typeface="+mn-lt"/>
                          <a:cs typeface="Gill Sans" panose="020B0502020104020203" pitchFamily="34" charset="-79"/>
                        </a:rPr>
                        <a:t>one letter was to Polycarp.</a:t>
                      </a:r>
                    </a:p>
                  </a:txBody>
                  <a:tcPr anchor="ctr">
                    <a:lnL w="19050" cap="flat" cmpd="sng" algn="ctr">
                      <a:solidFill>
                        <a:schemeClr val="tx2">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82358">
                <a:tc>
                  <a:txBody>
                    <a:bodyPr/>
                    <a:lstStyle/>
                    <a:p>
                      <a:pPr algn="l"/>
                      <a:r>
                        <a:rPr lang="en-US" sz="2400" b="0" i="0" dirty="0">
                          <a:solidFill>
                            <a:schemeClr val="tx2">
                              <a:lumMod val="50000"/>
                            </a:schemeClr>
                          </a:solidFill>
                          <a:latin typeface="+mn-lt"/>
                          <a:cs typeface="Gill Sans" panose="020B0502020104020203" pitchFamily="34" charset="-79"/>
                        </a:rPr>
                        <a:t>Instructions about itinerant apostles and prophets</a:t>
                      </a:r>
                    </a:p>
                  </a:txBody>
                  <a:tcPr marL="182880" anchor="ctr">
                    <a:lnL w="19050" cap="flat" cmpd="sng" algn="ctr">
                      <a:no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i="0" dirty="0">
                          <a:solidFill>
                            <a:schemeClr val="tx2">
                              <a:lumMod val="50000"/>
                            </a:schemeClr>
                          </a:solidFill>
                          <a:latin typeface="+mn-lt"/>
                          <a:cs typeface="Gill Sans" panose="020B0502020104020203" pitchFamily="34" charset="-79"/>
                        </a:rPr>
                        <a:t>Included in some early Bibles (Codex </a:t>
                      </a:r>
                      <a:r>
                        <a:rPr lang="en-US" sz="2400" b="0" i="0" dirty="0" err="1">
                          <a:solidFill>
                            <a:schemeClr val="tx2">
                              <a:lumMod val="50000"/>
                            </a:schemeClr>
                          </a:solidFill>
                          <a:latin typeface="+mn-lt"/>
                          <a:cs typeface="Gill Sans" panose="020B0502020104020203" pitchFamily="34" charset="-79"/>
                        </a:rPr>
                        <a:t>Alexandrinus</a:t>
                      </a:r>
                      <a:r>
                        <a:rPr lang="en-US" sz="2400" b="0" i="0" dirty="0">
                          <a:solidFill>
                            <a:schemeClr val="tx2">
                              <a:lumMod val="50000"/>
                            </a:schemeClr>
                          </a:solidFill>
                          <a:latin typeface="+mn-lt"/>
                          <a:cs typeface="Gill Sans" panose="020B0502020104020203" pitchFamily="34" charset="-79"/>
                        </a:rPr>
                        <a:t>)</a:t>
                      </a:r>
                    </a:p>
                  </a:txBody>
                  <a:tcPr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i="0" dirty="0">
                          <a:solidFill>
                            <a:schemeClr val="tx2">
                              <a:lumMod val="50000"/>
                            </a:schemeClr>
                          </a:solidFill>
                          <a:latin typeface="+mn-lt"/>
                          <a:cs typeface="Gill Sans" panose="020B0502020104020203" pitchFamily="34" charset="-79"/>
                        </a:rPr>
                        <a:t>Stresses the value of the Eucharist, replacing the Sabbath with the Lord’s Day, and loyalty to a single bishop in each city.</a:t>
                      </a:r>
                    </a:p>
                  </a:txBody>
                  <a:tcPr anchor="ctr">
                    <a:lnL w="19050" cap="flat" cmpd="sng" algn="ctr">
                      <a:solidFill>
                        <a:schemeClr val="tx2">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6" name="Slide Number Placeholder 15">
            <a:extLst>
              <a:ext uri="{FF2B5EF4-FFF2-40B4-BE49-F238E27FC236}">
                <a16:creationId xmlns:a16="http://schemas.microsoft.com/office/drawing/2014/main" id="{01463FAF-4963-24E7-8889-3C58C1514C1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239374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4523-80F2-A058-CD3C-3BD530B35170}"/>
              </a:ext>
            </a:extLst>
          </p:cNvPr>
          <p:cNvSpPr>
            <a:spLocks noGrp="1"/>
          </p:cNvSpPr>
          <p:nvPr>
            <p:ph type="title"/>
          </p:nvPr>
        </p:nvSpPr>
        <p:spPr>
          <a:xfrm>
            <a:off x="38586" y="449955"/>
            <a:ext cx="3217112" cy="6094413"/>
          </a:xfrm>
        </p:spPr>
        <p:txBody>
          <a:bodyPr>
            <a:normAutofit/>
          </a:bodyPr>
          <a:lstStyle/>
          <a:p>
            <a:pPr algn="r"/>
            <a:r>
              <a:rPr lang="en-US" sz="3599" dirty="0"/>
              <a:t>Ancient copy of the </a:t>
            </a:r>
            <a:r>
              <a:rPr lang="en-US" sz="3599" i="1" dirty="0"/>
              <a:t>Didache</a:t>
            </a:r>
            <a:r>
              <a:rPr lang="en-US" sz="3599" dirty="0"/>
              <a:t>, in which appears the baptismal formula of “in the name of the Father, the Son, and the Holy Spirit” in about AD 95.</a:t>
            </a:r>
          </a:p>
        </p:txBody>
      </p:sp>
      <p:pic>
        <p:nvPicPr>
          <p:cNvPr id="2050" name="Picture 2" descr="Didache - 1c15">
            <a:extLst>
              <a:ext uri="{FF2B5EF4-FFF2-40B4-BE49-F238E27FC236}">
                <a16:creationId xmlns:a16="http://schemas.microsoft.com/office/drawing/2014/main" id="{09F9D638-570B-9B53-2455-C69976B821CA}"/>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438627" y="449955"/>
            <a:ext cx="8750198" cy="595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18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9663A-0B4F-4D24-AFF1-5C0520B34DAD}"/>
              </a:ext>
            </a:extLst>
          </p:cNvPr>
          <p:cNvSpPr>
            <a:spLocks noGrp="1"/>
          </p:cNvSpPr>
          <p:nvPr>
            <p:ph type="sldNum" sz="quarter" idx="12"/>
          </p:nvPr>
        </p:nvSpPr>
        <p:spPr/>
        <p:txBody>
          <a:bodyPr/>
          <a:lstStyle/>
          <a:p>
            <a:fld id="{DF28FB93-0A08-4E7D-8E63-9EFA29F1E093}" type="slidenum">
              <a:rPr lang="en-US" smtClean="0"/>
              <a:pPr/>
              <a:t>34</a:t>
            </a:fld>
            <a:endParaRPr lang="en-US" dirty="0"/>
          </a:p>
        </p:txBody>
      </p:sp>
      <p:sp>
        <p:nvSpPr>
          <p:cNvPr id="4" name="Content Placeholder 3">
            <a:extLst>
              <a:ext uri="{FF2B5EF4-FFF2-40B4-BE49-F238E27FC236}">
                <a16:creationId xmlns:a16="http://schemas.microsoft.com/office/drawing/2014/main" id="{D7440409-0BEA-CD56-1C0C-82812BC4A206}"/>
              </a:ext>
            </a:extLst>
          </p:cNvPr>
          <p:cNvSpPr>
            <a:spLocks noGrp="1"/>
          </p:cNvSpPr>
          <p:nvPr>
            <p:ph sz="quarter" idx="14"/>
          </p:nvPr>
        </p:nvSpPr>
        <p:spPr>
          <a:xfrm>
            <a:off x="531812" y="1127760"/>
            <a:ext cx="11125200" cy="5574792"/>
          </a:xfrm>
        </p:spPr>
        <p:txBody>
          <a:bodyPr>
            <a:normAutofit/>
          </a:bodyPr>
          <a:lstStyle/>
          <a:p>
            <a:pPr marL="0" indent="0">
              <a:buNone/>
            </a:pPr>
            <a:r>
              <a:rPr lang="en-US" sz="2400" i="1" dirty="0">
                <a:latin typeface="+mj-lt"/>
              </a:rPr>
              <a:t>The procedure for baptism is as follows: After repeating all that has been said, immerse in running water “In the name of the Father, and of the Son, and of the Holy Ghost.” If no running water is available, immerse in ordinary water. This should be cold if possible; otherwise, warm. If neither is practicable, then pour water three times on the head “in the name of the Father, and of the Son, and of the Holy Ghost.”</a:t>
            </a:r>
          </a:p>
          <a:p>
            <a:pPr marL="0" indent="0">
              <a:buNone/>
            </a:pPr>
            <a:r>
              <a:rPr lang="en-US" sz="2400" i="1" dirty="0">
                <a:latin typeface="+mj-lt"/>
              </a:rPr>
              <a:t>At the Eucharist, offer the eucharistic prayer in this way: Begin with the chalice: “We give thanks to thee, our Father, for the holy Vine of thy servant David, which thou has made known to us through thy servant Jesus. Glory be to thee, world without end.”</a:t>
            </a:r>
          </a:p>
          <a:p>
            <a:pPr marL="0" indent="0">
              <a:buNone/>
            </a:pPr>
            <a:r>
              <a:rPr lang="en-US" sz="2400" i="1" dirty="0">
                <a:latin typeface="+mj-lt"/>
              </a:rPr>
              <a:t>Then over the broken bread: “We give thanks to thee, our Father, for the life and knowledge thou has made known to us through thy servant Jesus. Glory be to thee, world without end.”</a:t>
            </a:r>
          </a:p>
          <a:p>
            <a:pPr marL="0" indent="0">
              <a:buNone/>
            </a:pPr>
            <a:r>
              <a:rPr lang="en-US" sz="2400" i="1" dirty="0">
                <a:latin typeface="+mj-lt"/>
              </a:rPr>
              <a:t>As regards apostles and prophets… Every apostle who comes to you should be welcomed as the Lord, but he is not to stay more than a day, or two days if it is really necessary. If he stays for three days, he is a false prophet… If he asks for money, he is a false prophet.</a:t>
            </a:r>
          </a:p>
        </p:txBody>
      </p:sp>
      <p:sp>
        <p:nvSpPr>
          <p:cNvPr id="5" name="Title 4">
            <a:extLst>
              <a:ext uri="{FF2B5EF4-FFF2-40B4-BE49-F238E27FC236}">
                <a16:creationId xmlns:a16="http://schemas.microsoft.com/office/drawing/2014/main" id="{4CED1BA3-8D19-40A7-9ECA-F754FBDD8D4D}"/>
              </a:ext>
            </a:extLst>
          </p:cNvPr>
          <p:cNvSpPr>
            <a:spLocks noGrp="1"/>
          </p:cNvSpPr>
          <p:nvPr>
            <p:ph type="title"/>
          </p:nvPr>
        </p:nvSpPr>
        <p:spPr>
          <a:xfrm>
            <a:off x="283464" y="243840"/>
            <a:ext cx="11658600" cy="670560"/>
          </a:xfrm>
        </p:spPr>
        <p:txBody>
          <a:bodyPr/>
          <a:lstStyle/>
          <a:p>
            <a:r>
              <a:rPr lang="en-US" sz="4000" dirty="0">
                <a:solidFill>
                  <a:srgbClr val="C00000"/>
                </a:solidFill>
              </a:rPr>
              <a:t>Excerpts from </a:t>
            </a:r>
            <a:r>
              <a:rPr lang="en-US" sz="4000" i="1" dirty="0">
                <a:solidFill>
                  <a:srgbClr val="C00000"/>
                </a:solidFill>
              </a:rPr>
              <a:t>the </a:t>
            </a:r>
            <a:r>
              <a:rPr lang="en-US" sz="4000" i="1" dirty="0" err="1">
                <a:solidFill>
                  <a:srgbClr val="C00000"/>
                </a:solidFill>
              </a:rPr>
              <a:t>didache</a:t>
            </a:r>
            <a:endParaRPr lang="en-US" sz="4000" i="1" dirty="0">
              <a:solidFill>
                <a:srgbClr val="C00000"/>
              </a:solidFill>
            </a:endParaRPr>
          </a:p>
        </p:txBody>
      </p:sp>
    </p:spTree>
    <p:extLst>
      <p:ext uri="{BB962C8B-B14F-4D97-AF65-F5344CB8AC3E}">
        <p14:creationId xmlns:p14="http://schemas.microsoft.com/office/powerpoint/2010/main" val="91528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9B82902-8574-3597-BB74-0B51C5896DD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FA8E6E-5E6A-2054-D947-90BC9B31555B}"/>
              </a:ext>
            </a:extLst>
          </p:cNvPr>
          <p:cNvSpPr>
            <a:spLocks noGrp="1"/>
          </p:cNvSpPr>
          <p:nvPr>
            <p:ph type="title"/>
          </p:nvPr>
        </p:nvSpPr>
        <p:spPr>
          <a:xfrm>
            <a:off x="379412" y="381000"/>
            <a:ext cx="10515595" cy="762000"/>
          </a:xfrm>
        </p:spPr>
        <p:txBody>
          <a:bodyPr/>
          <a:lstStyle/>
          <a:p>
            <a:r>
              <a:rPr lang="en-US" dirty="0">
                <a:solidFill>
                  <a:srgbClr val="C00000"/>
                </a:solidFill>
              </a:rPr>
              <a:t>EARLY CHRISTIAN WORSHIP</a:t>
            </a:r>
          </a:p>
        </p:txBody>
      </p:sp>
      <p:sp>
        <p:nvSpPr>
          <p:cNvPr id="10" name="Content Placeholder 9">
            <a:extLst>
              <a:ext uri="{FF2B5EF4-FFF2-40B4-BE49-F238E27FC236}">
                <a16:creationId xmlns:a16="http://schemas.microsoft.com/office/drawing/2014/main" id="{F65486AF-C6C0-3F8A-532A-CB5F53D35878}"/>
              </a:ext>
            </a:extLst>
          </p:cNvPr>
          <p:cNvSpPr>
            <a:spLocks noGrp="1"/>
          </p:cNvSpPr>
          <p:nvPr>
            <p:ph sz="quarter" idx="14"/>
          </p:nvPr>
        </p:nvSpPr>
        <p:spPr>
          <a:xfrm>
            <a:off x="833421" y="1484857"/>
            <a:ext cx="11128389" cy="5181600"/>
          </a:xfrm>
        </p:spPr>
        <p:txBody>
          <a:bodyPr>
            <a:normAutofit/>
          </a:bodyPr>
          <a:lstStyle/>
          <a:p>
            <a:pPr marL="0" indent="0">
              <a:buNone/>
            </a:pPr>
            <a:r>
              <a:rPr lang="en-US" altLang="en-US" sz="2800" b="1" dirty="0">
                <a:solidFill>
                  <a:schemeClr val="accent5">
                    <a:lumMod val="50000"/>
                  </a:schemeClr>
                </a:solidFill>
                <a:effectLst>
                  <a:outerShdw blurRad="38100" dist="38100" dir="2700000" algn="tl">
                    <a:srgbClr val="000000">
                      <a:alpha val="43137"/>
                    </a:srgbClr>
                  </a:outerShdw>
                </a:effectLst>
              </a:rPr>
              <a:t>Christ Jesus did not leave his disciples with a form for Christian worship. Hence, it is not too surprising that for the most part early Christians drew from the pattern of the synagogue with which they were familiar.</a:t>
            </a:r>
          </a:p>
          <a:p>
            <a:r>
              <a:rPr lang="en-US" sz="2400" i="1" dirty="0">
                <a:solidFill>
                  <a:schemeClr val="tx1"/>
                </a:solidFill>
              </a:rPr>
              <a:t>Jesus himself had been comfortable in the synagogue (Lk. 4:16-21), so this pattern prevailed.</a:t>
            </a:r>
          </a:p>
          <a:p>
            <a:r>
              <a:rPr lang="en-US" sz="2400" i="1" dirty="0">
                <a:solidFill>
                  <a:schemeClr val="tx1"/>
                </a:solidFill>
              </a:rPr>
              <a:t>He also promised that the Holy Spirit would guide his followers, teaching and reminding them of his life and instruction (Jn. 16:13a; 14:26; 15:26; cf. 4:21-24).</a:t>
            </a:r>
          </a:p>
          <a:p>
            <a:pPr lvl="1"/>
            <a:r>
              <a:rPr lang="en-US" sz="2000" b="1" dirty="0">
                <a:solidFill>
                  <a:schemeClr val="tx1"/>
                </a:solidFill>
              </a:rPr>
              <a:t>Jesus did leave two sacraments (rituals in which the outward form expresses an inward reality): </a:t>
            </a:r>
            <a:r>
              <a:rPr lang="en-US" sz="2000" b="1" u="sng" dirty="0">
                <a:solidFill>
                  <a:schemeClr val="tx1"/>
                </a:solidFill>
              </a:rPr>
              <a:t>baptism</a:t>
            </a:r>
            <a:r>
              <a:rPr lang="en-US" sz="2000" b="1" dirty="0">
                <a:solidFill>
                  <a:schemeClr val="tx1"/>
                </a:solidFill>
              </a:rPr>
              <a:t> (Mt. 28:19; Mk. 16:16) and </a:t>
            </a:r>
            <a:r>
              <a:rPr lang="en-US" sz="2000" b="1" u="sng" dirty="0">
                <a:solidFill>
                  <a:schemeClr val="tx1"/>
                </a:solidFill>
              </a:rPr>
              <a:t>Eucharist</a:t>
            </a:r>
            <a:r>
              <a:rPr lang="en-US" sz="2000" b="1" dirty="0">
                <a:solidFill>
                  <a:schemeClr val="tx1"/>
                </a:solidFill>
              </a:rPr>
              <a:t> (Lk. 22:19b; 1 Co. 11:24b).</a:t>
            </a:r>
          </a:p>
          <a:p>
            <a:pPr lvl="1"/>
            <a:r>
              <a:rPr lang="en-US" sz="2000" b="1" dirty="0">
                <a:solidFill>
                  <a:schemeClr val="tx1"/>
                </a:solidFill>
              </a:rPr>
              <a:t>Both rituals had precedents in Judaism, </a:t>
            </a:r>
            <a:r>
              <a:rPr lang="en-US" sz="2000" b="1" i="1" dirty="0" err="1">
                <a:solidFill>
                  <a:schemeClr val="tx1"/>
                </a:solidFill>
              </a:rPr>
              <a:t>miqvah</a:t>
            </a:r>
            <a:r>
              <a:rPr lang="en-US" sz="2000" b="1" dirty="0">
                <a:solidFill>
                  <a:schemeClr val="tx1"/>
                </a:solidFill>
              </a:rPr>
              <a:t> immersion as a ritual of purification and a Passover seder meal in memory of the exodus using unleavened bread and wine.</a:t>
            </a:r>
          </a:p>
          <a:p>
            <a:pPr lvl="1"/>
            <a:r>
              <a:rPr lang="en-US" sz="2000" b="1" dirty="0">
                <a:solidFill>
                  <a:schemeClr val="tx1"/>
                </a:solidFill>
              </a:rPr>
              <a:t> Both rituals were transformed, baptism as an initiation ritual signifying faith in Christ and Eucharist as a weekly memory of Jesus’ death.</a:t>
            </a:r>
          </a:p>
        </p:txBody>
      </p:sp>
      <p:sp>
        <p:nvSpPr>
          <p:cNvPr id="7" name="Slide Number Placeholder 6">
            <a:extLst>
              <a:ext uri="{FF2B5EF4-FFF2-40B4-BE49-F238E27FC236}">
                <a16:creationId xmlns:a16="http://schemas.microsoft.com/office/drawing/2014/main" id="{72B5D940-6C3A-5C6D-203C-6941BDEDA7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F053054D-56DC-692B-1F4A-6C209DC7C0EF}"/>
              </a:ext>
            </a:extLst>
          </p:cNvPr>
          <p:cNvCxnSpPr>
            <a:cxnSpLocks/>
          </p:cNvCxnSpPr>
          <p:nvPr/>
        </p:nvCxnSpPr>
        <p:spPr>
          <a:xfrm>
            <a:off x="531812" y="1447800"/>
            <a:ext cx="0" cy="5410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58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7DEB005A-6323-6715-1CBB-C70ED76386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0C2503-1C83-1B2C-12E2-1F77997B4511}"/>
              </a:ext>
            </a:extLst>
          </p:cNvPr>
          <p:cNvSpPr>
            <a:spLocks noGrp="1"/>
          </p:cNvSpPr>
          <p:nvPr>
            <p:ph type="title"/>
          </p:nvPr>
        </p:nvSpPr>
        <p:spPr>
          <a:xfrm>
            <a:off x="1218882" y="279399"/>
            <a:ext cx="9751060" cy="863601"/>
          </a:xfrm>
        </p:spPr>
        <p:txBody>
          <a:bodyPr/>
          <a:lstStyle/>
          <a:p>
            <a:pPr algn="ctr"/>
            <a:r>
              <a:rPr lang="en-US" dirty="0">
                <a:solidFill>
                  <a:srgbClr val="C00000"/>
                </a:solidFill>
              </a:rPr>
              <a:t>The two sacraments</a:t>
            </a:r>
          </a:p>
        </p:txBody>
      </p:sp>
      <p:sp>
        <p:nvSpPr>
          <p:cNvPr id="10" name="Content Placeholder 9">
            <a:extLst>
              <a:ext uri="{FF2B5EF4-FFF2-40B4-BE49-F238E27FC236}">
                <a16:creationId xmlns:a16="http://schemas.microsoft.com/office/drawing/2014/main" id="{3A4885CB-D8FD-4962-9BA7-EAE6DA9EFA96}"/>
              </a:ext>
            </a:extLst>
          </p:cNvPr>
          <p:cNvSpPr>
            <a:spLocks noGrp="1"/>
          </p:cNvSpPr>
          <p:nvPr>
            <p:ph idx="1"/>
          </p:nvPr>
        </p:nvSpPr>
        <p:spPr>
          <a:xfrm>
            <a:off x="455612" y="1295400"/>
            <a:ext cx="5410200" cy="2540000"/>
          </a:xfrm>
          <a:solidFill>
            <a:schemeClr val="accent2">
              <a:lumMod val="20000"/>
              <a:lumOff val="80000"/>
            </a:schemeClr>
          </a:solidFill>
        </p:spPr>
        <p:txBody>
          <a:bodyPr>
            <a:normAutofit/>
          </a:bodyPr>
          <a:lstStyle/>
          <a:p>
            <a:pPr marL="0" indent="0">
              <a:buNone/>
            </a:pPr>
            <a:r>
              <a:rPr lang="en-US" sz="3200" dirty="0">
                <a:solidFill>
                  <a:srgbClr val="C00000"/>
                </a:solidFill>
              </a:rPr>
              <a:t>BAPTISM</a:t>
            </a:r>
          </a:p>
          <a:p>
            <a:pPr marL="0" indent="0">
              <a:buNone/>
            </a:pPr>
            <a:r>
              <a:rPr lang="en-US" i="1" dirty="0">
                <a:solidFill>
                  <a:schemeClr val="tx1"/>
                </a:solidFill>
              </a:rPr>
              <a:t>As a ritual of initiation, baptism is mentioned frequently in the New Testament (Ac. 2:4; </a:t>
            </a:r>
            <a:r>
              <a:rPr lang="en-US" i="1" dirty="0">
                <a:effectLst/>
                <a:ea typeface="Times New Roman" panose="02020603050405020304" pitchFamily="18" charset="0"/>
              </a:rPr>
              <a:t>8:12-13, 36-39; 9:18; 10:47-48; 16:14-15, 33; 18:8; 22:16; 19:3-5; 1 Co. 1:13-16; Ro. 6:3-4; Ga. 3:27).</a:t>
            </a:r>
          </a:p>
        </p:txBody>
      </p:sp>
      <p:sp>
        <p:nvSpPr>
          <p:cNvPr id="2" name="Text Placeholder 1">
            <a:extLst>
              <a:ext uri="{FF2B5EF4-FFF2-40B4-BE49-F238E27FC236}">
                <a16:creationId xmlns:a16="http://schemas.microsoft.com/office/drawing/2014/main" id="{83DEDED0-B104-2AA1-97BB-9CDE72A91F2C}"/>
              </a:ext>
            </a:extLst>
          </p:cNvPr>
          <p:cNvSpPr>
            <a:spLocks noGrp="1"/>
          </p:cNvSpPr>
          <p:nvPr>
            <p:ph type="body" sz="half" idx="2"/>
          </p:nvPr>
        </p:nvSpPr>
        <p:spPr>
          <a:xfrm>
            <a:off x="6169024" y="1295400"/>
            <a:ext cx="5410200" cy="2540000"/>
          </a:xfrm>
          <a:solidFill>
            <a:schemeClr val="accent5">
              <a:lumMod val="20000"/>
              <a:lumOff val="80000"/>
            </a:schemeClr>
          </a:solidFill>
        </p:spPr>
        <p:txBody>
          <a:bodyPr>
            <a:normAutofit/>
          </a:bodyPr>
          <a:lstStyle/>
          <a:p>
            <a:r>
              <a:rPr lang="en-US" sz="3200" dirty="0">
                <a:solidFill>
                  <a:srgbClr val="C00000"/>
                </a:solidFill>
              </a:rPr>
              <a:t>EUCHARIST</a:t>
            </a:r>
          </a:p>
          <a:p>
            <a:r>
              <a:rPr lang="en-US" sz="2400" i="1" dirty="0"/>
              <a:t>Luke’s phrase “breaking bread” (Ac. 2:42, 46; 20:7, 11) probably refers to the celebration of the Lord’s Table as do Paul’s instructions about Communion (1 Co. 10:16-17, 21; 11:17-34).</a:t>
            </a:r>
          </a:p>
        </p:txBody>
      </p:sp>
      <p:sp>
        <p:nvSpPr>
          <p:cNvPr id="7" name="Slide Number Placeholder 6">
            <a:extLst>
              <a:ext uri="{FF2B5EF4-FFF2-40B4-BE49-F238E27FC236}">
                <a16:creationId xmlns:a16="http://schemas.microsoft.com/office/drawing/2014/main" id="{DBBE0561-CCF5-C3D8-0DD8-9A368C5DE18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5" name="TextBox 4">
            <a:extLst>
              <a:ext uri="{FF2B5EF4-FFF2-40B4-BE49-F238E27FC236}">
                <a16:creationId xmlns:a16="http://schemas.microsoft.com/office/drawing/2014/main" id="{55ECB17F-E23A-9264-B95A-D373B8BDEF59}"/>
              </a:ext>
            </a:extLst>
          </p:cNvPr>
          <p:cNvSpPr txBox="1"/>
          <p:nvPr/>
        </p:nvSpPr>
        <p:spPr>
          <a:xfrm>
            <a:off x="455612" y="3886200"/>
            <a:ext cx="10971212" cy="2862322"/>
          </a:xfrm>
          <a:prstGeom prst="rect">
            <a:avLst/>
          </a:prstGeom>
          <a:noFill/>
        </p:spPr>
        <p:txBody>
          <a:bodyPr wrap="square" rtlCol="0">
            <a:spAutoFit/>
          </a:bodyPr>
          <a:lstStyle/>
          <a:p>
            <a:pPr algn="ctr"/>
            <a:r>
              <a:rPr lang="en-US" sz="3600" b="1" dirty="0">
                <a:solidFill>
                  <a:srgbClr val="C00000"/>
                </a:solidFill>
                <a:effectLst/>
                <a:latin typeface="Arial Narrow" panose="020B0606020202030204" pitchFamily="34" charset="0"/>
                <a:ea typeface="Times New Roman" panose="02020603050405020304" pitchFamily="18" charset="0"/>
              </a:rPr>
              <a:t>By the end of the 1</a:t>
            </a:r>
            <a:r>
              <a:rPr lang="en-US" sz="3600" b="1" baseline="30000" dirty="0">
                <a:solidFill>
                  <a:srgbClr val="C00000"/>
                </a:solidFill>
                <a:effectLst/>
                <a:latin typeface="Arial Narrow" panose="020B0606020202030204" pitchFamily="34" charset="0"/>
                <a:ea typeface="Times New Roman" panose="02020603050405020304" pitchFamily="18" charset="0"/>
              </a:rPr>
              <a:t>st</a:t>
            </a:r>
            <a:r>
              <a:rPr lang="en-US" sz="3600" b="1" dirty="0">
                <a:solidFill>
                  <a:srgbClr val="C00000"/>
                </a:solidFill>
                <a:effectLst/>
                <a:latin typeface="Arial Narrow" panose="020B0606020202030204" pitchFamily="34" charset="0"/>
                <a:ea typeface="Times New Roman" panose="02020603050405020304" pitchFamily="18" charset="0"/>
              </a:rPr>
              <a:t> century, instructions for water baptism and the ongoing practice of the Eucharistic meal is attested widely </a:t>
            </a:r>
            <a:r>
              <a:rPr lang="en-US" sz="3600" b="1" i="1" dirty="0">
                <a:solidFill>
                  <a:srgbClr val="C00000"/>
                </a:solidFill>
                <a:effectLst/>
                <a:latin typeface="Arial Narrow" panose="020B0606020202030204" pitchFamily="34" charset="0"/>
                <a:ea typeface="Times New Roman" panose="02020603050405020304" pitchFamily="18" charset="0"/>
              </a:rPr>
              <a:t>(Didache </a:t>
            </a:r>
            <a:r>
              <a:rPr lang="en-US" sz="3600" b="1" dirty="0">
                <a:solidFill>
                  <a:srgbClr val="C00000"/>
                </a:solidFill>
                <a:effectLst/>
                <a:latin typeface="Arial Narrow" panose="020B0606020202030204" pitchFamily="34" charset="0"/>
                <a:ea typeface="Times New Roman" panose="02020603050405020304" pitchFamily="18" charset="0"/>
              </a:rPr>
              <a:t>VII, IX and X; Ignatius, </a:t>
            </a:r>
            <a:r>
              <a:rPr lang="en-US" sz="3600" b="1" i="1" dirty="0">
                <a:solidFill>
                  <a:srgbClr val="C00000"/>
                </a:solidFill>
                <a:effectLst/>
                <a:latin typeface="Arial Narrow" panose="020B0606020202030204" pitchFamily="34" charset="0"/>
                <a:ea typeface="Times New Roman" panose="02020603050405020304" pitchFamily="18" charset="0"/>
              </a:rPr>
              <a:t>Philadelphians </a:t>
            </a:r>
            <a:r>
              <a:rPr lang="en-US" sz="3600" b="1" dirty="0">
                <a:solidFill>
                  <a:srgbClr val="C00000"/>
                </a:solidFill>
                <a:effectLst/>
                <a:latin typeface="Arial Narrow" panose="020B0606020202030204" pitchFamily="34" charset="0"/>
                <a:ea typeface="Times New Roman" panose="02020603050405020304" pitchFamily="18" charset="0"/>
              </a:rPr>
              <a:t>IV; Justin Martyr, </a:t>
            </a:r>
            <a:r>
              <a:rPr lang="en-US" sz="3600" b="1" i="1" dirty="0">
                <a:solidFill>
                  <a:srgbClr val="C00000"/>
                </a:solidFill>
                <a:effectLst/>
                <a:latin typeface="Arial Narrow" panose="020B0606020202030204" pitchFamily="34" charset="0"/>
                <a:ea typeface="Times New Roman" panose="02020603050405020304" pitchFamily="18" charset="0"/>
              </a:rPr>
              <a:t>1</a:t>
            </a:r>
            <a:r>
              <a:rPr lang="en-US" sz="3600" b="1" i="1" baseline="30000" dirty="0">
                <a:solidFill>
                  <a:srgbClr val="C00000"/>
                </a:solidFill>
                <a:effectLst/>
                <a:latin typeface="Arial Narrow" panose="020B0606020202030204" pitchFamily="34" charset="0"/>
                <a:ea typeface="Times New Roman" panose="02020603050405020304" pitchFamily="18" charset="0"/>
              </a:rPr>
              <a:t>st</a:t>
            </a:r>
            <a:r>
              <a:rPr lang="en-US" sz="3600" b="1" i="1" dirty="0">
                <a:solidFill>
                  <a:srgbClr val="C00000"/>
                </a:solidFill>
                <a:effectLst/>
                <a:latin typeface="Arial Narrow" panose="020B0606020202030204" pitchFamily="34" charset="0"/>
                <a:ea typeface="Times New Roman" panose="02020603050405020304" pitchFamily="18" charset="0"/>
              </a:rPr>
              <a:t> Apology </a:t>
            </a:r>
            <a:r>
              <a:rPr lang="en-US" sz="3600" b="1" dirty="0">
                <a:solidFill>
                  <a:srgbClr val="C00000"/>
                </a:solidFill>
                <a:effectLst/>
                <a:latin typeface="Arial Narrow" panose="020B0606020202030204" pitchFamily="34" charset="0"/>
                <a:ea typeface="Times New Roman" panose="02020603050405020304" pitchFamily="18" charset="0"/>
              </a:rPr>
              <a:t>LXV-LXVI; Irenaeus, </a:t>
            </a:r>
            <a:r>
              <a:rPr lang="en-US" sz="3600" b="1" i="1" dirty="0">
                <a:solidFill>
                  <a:srgbClr val="C00000"/>
                </a:solidFill>
                <a:effectLst/>
                <a:latin typeface="Arial Narrow" panose="020B0606020202030204" pitchFamily="34" charset="0"/>
                <a:ea typeface="Times New Roman" panose="02020603050405020304" pitchFamily="18" charset="0"/>
              </a:rPr>
              <a:t>Against Heresies</a:t>
            </a:r>
            <a:r>
              <a:rPr lang="en-US" sz="3600" b="1" dirty="0">
                <a:solidFill>
                  <a:srgbClr val="C00000"/>
                </a:solidFill>
                <a:effectLst/>
                <a:latin typeface="Arial Narrow" panose="020B0606020202030204" pitchFamily="34" charset="0"/>
                <a:ea typeface="Times New Roman" panose="02020603050405020304" pitchFamily="18" charset="0"/>
              </a:rPr>
              <a:t> V.ii.2-3, etc.).</a:t>
            </a:r>
            <a:endParaRPr lang="en-US" sz="3600" b="1" i="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132242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randombar(vertical)">
                                      <p:cBhvr>
                                        <p:cTn id="7" dur="500"/>
                                        <p:tgtEl>
                                          <p:spTgt spid="10">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randombar(vertical)">
                                      <p:cBhvr>
                                        <p:cTn id="10" dur="500"/>
                                        <p:tgtEl>
                                          <p:spTgt spid="10">
                                            <p:txEl>
                                              <p:pRg st="0" end="0"/>
                                            </p:txEl>
                                          </p:spTgt>
                                        </p:tgtEl>
                                      </p:cBhvr>
                                    </p:animEffect>
                                  </p:childTnLst>
                                </p:cTn>
                              </p:par>
                              <p:par>
                                <p:cTn id="11" presetID="14" presetClass="entr" presetSubtype="5"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randombar(vertical)">
                                      <p:cBhvr>
                                        <p:cTn id="13" dur="500"/>
                                        <p:tgtEl>
                                          <p:spTgt spid="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bg/>
                                          </p:spTgt>
                                        </p:tgtEl>
                                        <p:attrNameLst>
                                          <p:attrName>style.visibility</p:attrName>
                                        </p:attrNameLst>
                                      </p:cBhvr>
                                      <p:to>
                                        <p:strVal val="visible"/>
                                      </p:to>
                                    </p:set>
                                    <p:animEffect transition="in" filter="randombar(horizontal)">
                                      <p:cBhvr>
                                        <p:cTn id="18" dur="500"/>
                                        <p:tgtEl>
                                          <p:spTgt spid="2">
                                            <p:bg/>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1" dur="500"/>
                                        <p:tgtEl>
                                          <p:spTgt spid="2">
                                            <p:txEl>
                                              <p:pRg st="0" end="0"/>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p:cTn id="2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2"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pPr defTabSz="457063"/>
            <a:fld id="{840FD934-81A6-45B8-9731-C525FC23E554}" type="slidenum">
              <a:rPr lang="en-US" altLang="en-US">
                <a:latin typeface="Century Gothic" panose="020B0502020202020204"/>
              </a:rPr>
              <a:pPr defTabSz="457063"/>
              <a:t>37</a:t>
            </a:fld>
            <a:endParaRPr lang="en-US" altLang="en-US">
              <a:latin typeface="Century Gothic" panose="020B0502020202020204"/>
            </a:endParaRPr>
          </a:p>
        </p:txBody>
      </p:sp>
      <p:sp>
        <p:nvSpPr>
          <p:cNvPr id="126978" name="Rectangle 2"/>
          <p:cNvSpPr>
            <a:spLocks noGrp="1" noChangeArrowheads="1"/>
          </p:cNvSpPr>
          <p:nvPr>
            <p:ph type="body" sz="half" idx="1"/>
          </p:nvPr>
        </p:nvSpPr>
        <p:spPr>
          <a:xfrm>
            <a:off x="455612" y="1143000"/>
            <a:ext cx="5334079" cy="4267200"/>
          </a:xfrm>
        </p:spPr>
        <p:txBody>
          <a:bodyPr/>
          <a:lstStyle/>
          <a:p>
            <a:pPr algn="r">
              <a:buFont typeface="Wingdings" panose="05000000000000000000" pitchFamily="2" charset="2"/>
              <a:buNone/>
            </a:pPr>
            <a:r>
              <a:rPr lang="en-US" altLang="en-US" sz="2399" dirty="0">
                <a:solidFill>
                  <a:srgbClr val="FFFF99"/>
                </a:solidFill>
              </a:rPr>
              <a:t>A 2</a:t>
            </a:r>
            <a:r>
              <a:rPr lang="en-US" altLang="en-US" sz="2399" baseline="30000" dirty="0">
                <a:solidFill>
                  <a:srgbClr val="FFFF99"/>
                </a:solidFill>
              </a:rPr>
              <a:t>nd</a:t>
            </a:r>
            <a:r>
              <a:rPr lang="en-US" altLang="en-US" sz="2399" dirty="0">
                <a:solidFill>
                  <a:srgbClr val="FFFF99"/>
                </a:solidFill>
              </a:rPr>
              <a:t> temple </a:t>
            </a:r>
            <a:r>
              <a:rPr lang="en-US" altLang="en-US" sz="2399" i="1" dirty="0">
                <a:solidFill>
                  <a:srgbClr val="FFFF99"/>
                </a:solidFill>
              </a:rPr>
              <a:t>mikveh</a:t>
            </a:r>
            <a:r>
              <a:rPr lang="en-US" altLang="en-US" sz="2399" dirty="0">
                <a:solidFill>
                  <a:srgbClr val="FFFF99"/>
                </a:solidFill>
              </a:rPr>
              <a:t> (purification pool) excavated near the stairway at the southern wall of the temple mount.</a:t>
            </a:r>
            <a:endParaRPr lang="en-US" altLang="en-US" sz="800" dirty="0">
              <a:solidFill>
                <a:srgbClr val="FFFF99"/>
              </a:solidFill>
            </a:endParaRPr>
          </a:p>
          <a:p>
            <a:pPr algn="r">
              <a:buFont typeface="Wingdings" panose="05000000000000000000" pitchFamily="2" charset="2"/>
              <a:buNone/>
            </a:pPr>
            <a:r>
              <a:rPr lang="en-US" altLang="en-US" sz="2399" dirty="0">
                <a:solidFill>
                  <a:srgbClr val="FFFF99"/>
                </a:solidFill>
              </a:rPr>
              <a:t>It would have been in use during the time of Jesus</a:t>
            </a:r>
          </a:p>
          <a:p>
            <a:pPr algn="r">
              <a:buFont typeface="Wingdings" panose="05000000000000000000" pitchFamily="2" charset="2"/>
              <a:buNone/>
            </a:pPr>
            <a:r>
              <a:rPr lang="en-US" altLang="en-US" sz="2399" dirty="0">
                <a:solidFill>
                  <a:srgbClr val="FFFF99"/>
                </a:solidFill>
              </a:rPr>
              <a:t>It is not unlikely that such </a:t>
            </a:r>
            <a:r>
              <a:rPr lang="en-US" altLang="en-US" sz="2399" i="1" dirty="0" err="1">
                <a:solidFill>
                  <a:srgbClr val="FFFF99"/>
                </a:solidFill>
              </a:rPr>
              <a:t>mikva’ot</a:t>
            </a:r>
            <a:r>
              <a:rPr lang="en-US" altLang="en-US" sz="2399" dirty="0">
                <a:solidFill>
                  <a:srgbClr val="FFFF99"/>
                </a:solidFill>
              </a:rPr>
              <a:t> were used for the 3000 baptisms on the Day of Pentecost (Ac. 2:41).</a:t>
            </a:r>
            <a:endParaRPr lang="en-US" altLang="en-US" sz="2399" dirty="0"/>
          </a:p>
        </p:txBody>
      </p:sp>
      <p:pic>
        <p:nvPicPr>
          <p:cNvPr id="126979" name="Picture 3" descr="NTA52"/>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170592" y="893"/>
            <a:ext cx="4494629" cy="68562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8734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60" name="Rectangle 4">
            <a:extLst>
              <a:ext uri="{FF2B5EF4-FFF2-40B4-BE49-F238E27FC236}">
                <a16:creationId xmlns:a16="http://schemas.microsoft.com/office/drawing/2014/main" id="{CC8576BE-44D0-CCF6-003C-48E1D18A0D12}"/>
              </a:ext>
            </a:extLst>
          </p:cNvPr>
          <p:cNvSpPr>
            <a:spLocks noGrp="1" noChangeArrowheads="1"/>
          </p:cNvSpPr>
          <p:nvPr>
            <p:ph type="title"/>
          </p:nvPr>
        </p:nvSpPr>
        <p:spPr>
          <a:xfrm>
            <a:off x="912812" y="152400"/>
            <a:ext cx="10515600" cy="1066800"/>
          </a:xfrm>
        </p:spPr>
        <p:txBody>
          <a:bodyPr/>
          <a:lstStyle/>
          <a:p>
            <a:pPr marR="0" lvl="0" defTabSz="914400" rtl="0" eaLnBrk="1" fontAlgn="auto" latinLnBrk="0" hangingPunct="1">
              <a:lnSpc>
                <a:spcPct val="90000"/>
              </a:lnSpc>
              <a:spcBef>
                <a:spcPts val="1800"/>
              </a:spcBef>
              <a:spcAft>
                <a:spcPts val="0"/>
              </a:spcAft>
              <a:buClr>
                <a:srgbClr val="000000">
                  <a:lumMod val="50000"/>
                </a:srgbClr>
              </a:buClr>
              <a:buSzTx/>
              <a:tabLst/>
              <a:defRPr/>
            </a:pPr>
            <a:r>
              <a:rPr lang="en-US" altLang="en-US" dirty="0">
                <a:latin typeface="Papyrus" panose="03070502060502030205" pitchFamily="66" charset="0"/>
              </a:rPr>
              <a:t>Worship in the New Testament</a:t>
            </a:r>
            <a:br>
              <a:rPr lang="en-US" altLang="en-US" dirty="0">
                <a:latin typeface="Papyrus" panose="03070502060502030205" pitchFamily="66" charset="0"/>
              </a:rPr>
            </a:br>
            <a:r>
              <a:rPr kumimoji="0" lang="en-US" sz="2400" b="0" i="1" u="none" strike="noStrike" kern="1200" cap="none" spc="0" normalizeH="0" baseline="0" noProof="0" dirty="0">
                <a:ln>
                  <a:noFill/>
                </a:ln>
                <a:solidFill>
                  <a:schemeClr val="accent6">
                    <a:lumMod val="20000"/>
                    <a:lumOff val="80000"/>
                  </a:schemeClr>
                </a:solidFill>
                <a:effectLst/>
                <a:uLnTx/>
                <a:uFillTx/>
                <a:latin typeface="Gill Sans MT"/>
                <a:ea typeface="+mn-ea"/>
                <a:cs typeface="Gill Sans Light" panose="020B0302020104020203" pitchFamily="34" charset="-79"/>
              </a:rPr>
              <a:t>There are hints about the form of Christian worship in the New Testament:</a:t>
            </a:r>
            <a:endParaRPr lang="en-US" altLang="en-US" dirty="0">
              <a:latin typeface="Papyrus" panose="03070502060502030205" pitchFamily="66" charset="0"/>
            </a:endParaRPr>
          </a:p>
        </p:txBody>
      </p:sp>
      <p:sp>
        <p:nvSpPr>
          <p:cNvPr id="45061" name="Rectangle 5">
            <a:extLst>
              <a:ext uri="{FF2B5EF4-FFF2-40B4-BE49-F238E27FC236}">
                <a16:creationId xmlns:a16="http://schemas.microsoft.com/office/drawing/2014/main" id="{DB58456E-D9BA-ABD9-2D98-9D091DD9A521}"/>
              </a:ext>
            </a:extLst>
          </p:cNvPr>
          <p:cNvSpPr>
            <a:spLocks noGrp="1" noChangeArrowheads="1"/>
          </p:cNvSpPr>
          <p:nvPr>
            <p:ph type="body" sz="half" idx="1"/>
          </p:nvPr>
        </p:nvSpPr>
        <p:spPr>
          <a:xfrm>
            <a:off x="150811" y="1295401"/>
            <a:ext cx="4267200" cy="5410200"/>
          </a:xfrm>
          <a:solidFill>
            <a:schemeClr val="accent5">
              <a:lumMod val="10000"/>
            </a:schemeClr>
          </a:solidFill>
        </p:spPr>
        <p:txBody>
          <a:bodyPr/>
          <a:lstStyle/>
          <a:p>
            <a:pPr>
              <a:buFont typeface="Wingdings" panose="05000000000000000000" pitchFamily="2" charset="2"/>
              <a:buNone/>
            </a:pPr>
            <a:r>
              <a:rPr lang="en-US" altLang="en-US" sz="4000" dirty="0">
                <a:solidFill>
                  <a:srgbClr val="FFC000"/>
                </a:solidFill>
                <a:latin typeface="Agency FB" panose="020B0503020202020204" pitchFamily="34" charset="0"/>
              </a:rPr>
              <a:t>Described Elements</a:t>
            </a:r>
          </a:p>
          <a:p>
            <a:pPr>
              <a:buFont typeface="Wingdings" panose="05000000000000000000" pitchFamily="2" charset="2"/>
              <a:buNone/>
            </a:pPr>
            <a:r>
              <a:rPr lang="en-US" altLang="en-US" sz="2400" b="1" i="1" dirty="0">
                <a:solidFill>
                  <a:schemeClr val="accent6">
                    <a:lumMod val="20000"/>
                    <a:lumOff val="80000"/>
                  </a:schemeClr>
                </a:solidFill>
                <a:latin typeface="Arial Narrow" panose="020B0606020202030204" pitchFamily="34" charset="0"/>
              </a:rPr>
              <a:t>Eucharist</a:t>
            </a:r>
            <a:r>
              <a:rPr lang="en-US" altLang="en-US" sz="2400" i="1" dirty="0">
                <a:latin typeface="Arial Narrow" panose="020B0606020202030204" pitchFamily="34" charset="0"/>
              </a:rPr>
              <a:t> </a:t>
            </a:r>
            <a:r>
              <a:rPr lang="en-US" altLang="en-US" sz="2000" i="1" dirty="0">
                <a:latin typeface="Arial Narrow" panose="020B0606020202030204" pitchFamily="34" charset="0"/>
              </a:rPr>
              <a:t>(Ac. 20:7; 1 Co. 11:17-34)</a:t>
            </a:r>
          </a:p>
          <a:p>
            <a:pPr>
              <a:buFont typeface="Wingdings" panose="05000000000000000000" pitchFamily="2" charset="2"/>
              <a:buNone/>
            </a:pPr>
            <a:r>
              <a:rPr lang="en-US" altLang="en-US" sz="2400" b="1" i="1" dirty="0">
                <a:solidFill>
                  <a:schemeClr val="accent6">
                    <a:lumMod val="20000"/>
                    <a:lumOff val="80000"/>
                  </a:schemeClr>
                </a:solidFill>
                <a:latin typeface="Arial Narrow" panose="020B0606020202030204" pitchFamily="34" charset="0"/>
              </a:rPr>
              <a:t>Baptisms</a:t>
            </a:r>
            <a:r>
              <a:rPr lang="en-US" altLang="en-US" sz="2400" i="1" dirty="0">
                <a:latin typeface="Arial Narrow" panose="020B0606020202030204" pitchFamily="34" charset="0"/>
              </a:rPr>
              <a:t> </a:t>
            </a:r>
            <a:r>
              <a:rPr lang="en-US" altLang="en-US" sz="2000" i="1" dirty="0">
                <a:latin typeface="Arial Narrow" panose="020B0606020202030204" pitchFamily="34" charset="0"/>
              </a:rPr>
              <a:t>(Ac. 2:41, etc.)</a:t>
            </a:r>
          </a:p>
          <a:p>
            <a:pPr>
              <a:buFont typeface="Wingdings" panose="05000000000000000000" pitchFamily="2" charset="2"/>
              <a:buNone/>
            </a:pPr>
            <a:r>
              <a:rPr lang="en-US" altLang="en-US" sz="2400" b="1" i="1" dirty="0">
                <a:solidFill>
                  <a:schemeClr val="accent6">
                    <a:lumMod val="20000"/>
                    <a:lumOff val="80000"/>
                  </a:schemeClr>
                </a:solidFill>
                <a:latin typeface="Arial Narrow" panose="020B0606020202030204" pitchFamily="34" charset="0"/>
              </a:rPr>
              <a:t>Community Prayer </a:t>
            </a:r>
            <a:r>
              <a:rPr lang="en-US" altLang="en-US" sz="2000" i="1" dirty="0">
                <a:latin typeface="Arial Narrow" panose="020B0606020202030204" pitchFamily="34" charset="0"/>
              </a:rPr>
              <a:t>(Ac. 4:24; 12:12)</a:t>
            </a:r>
          </a:p>
          <a:p>
            <a:pPr>
              <a:buFont typeface="Wingdings" panose="05000000000000000000" pitchFamily="2" charset="2"/>
              <a:buNone/>
            </a:pPr>
            <a:r>
              <a:rPr lang="en-US" altLang="en-US" sz="2400" b="1" i="1" dirty="0">
                <a:solidFill>
                  <a:schemeClr val="accent6">
                    <a:lumMod val="20000"/>
                    <a:lumOff val="80000"/>
                  </a:schemeClr>
                </a:solidFill>
                <a:latin typeface="Arial Narrow" panose="020B0606020202030204" pitchFamily="34" charset="0"/>
              </a:rPr>
              <a:t>Jewish Prayer Hours </a:t>
            </a:r>
            <a:r>
              <a:rPr lang="en-US" altLang="en-US" sz="2000" i="1" dirty="0">
                <a:latin typeface="Arial Narrow" panose="020B0606020202030204" pitchFamily="34" charset="0"/>
              </a:rPr>
              <a:t>(Ac. 3:1)</a:t>
            </a:r>
          </a:p>
          <a:p>
            <a:pPr>
              <a:buFont typeface="Wingdings" panose="05000000000000000000" pitchFamily="2" charset="2"/>
              <a:buNone/>
            </a:pPr>
            <a:r>
              <a:rPr lang="en-US" altLang="en-US" sz="2400" b="1" i="1" dirty="0">
                <a:solidFill>
                  <a:schemeClr val="accent6">
                    <a:lumMod val="20000"/>
                    <a:lumOff val="80000"/>
                  </a:schemeClr>
                </a:solidFill>
                <a:latin typeface="Arial Narrow" panose="020B0606020202030204" pitchFamily="34" charset="0"/>
              </a:rPr>
              <a:t>Free Participation </a:t>
            </a:r>
            <a:r>
              <a:rPr lang="en-US" altLang="en-US" sz="2000" i="1" dirty="0">
                <a:latin typeface="Arial Narrow" panose="020B0606020202030204" pitchFamily="34" charset="0"/>
              </a:rPr>
              <a:t>in hymn, instruction, revelation, tongue/interpretation (1 Co. 14:26) – tongues were restricted to two or at the most three occasions per service and forbidden outright if not translated (1 Co. 14:27-28)</a:t>
            </a:r>
          </a:p>
          <a:p>
            <a:pPr>
              <a:buNone/>
            </a:pPr>
            <a:r>
              <a:rPr lang="en-US" altLang="en-US" sz="2400" b="1" i="1" dirty="0">
                <a:solidFill>
                  <a:schemeClr val="accent2">
                    <a:lumMod val="20000"/>
                    <a:lumOff val="80000"/>
                  </a:schemeClr>
                </a:solidFill>
                <a:latin typeface="Arial Narrow" panose="020B0606020202030204" pitchFamily="34" charset="0"/>
              </a:rPr>
              <a:t>Public Scripture Reading </a:t>
            </a:r>
            <a:r>
              <a:rPr lang="en-US" altLang="en-US" sz="2000" i="1" dirty="0">
                <a:latin typeface="Arial Narrow" panose="020B0606020202030204" pitchFamily="34" charset="0"/>
              </a:rPr>
              <a:t>(1 Ti. 4:13; Col. 4:16; 1 Th. 5:17; Rv. 1:3)</a:t>
            </a:r>
          </a:p>
        </p:txBody>
      </p:sp>
      <p:sp>
        <p:nvSpPr>
          <p:cNvPr id="45062" name="Rectangle 6">
            <a:extLst>
              <a:ext uri="{FF2B5EF4-FFF2-40B4-BE49-F238E27FC236}">
                <a16:creationId xmlns:a16="http://schemas.microsoft.com/office/drawing/2014/main" id="{4E0FD7FC-E779-C4A9-0DBF-CDB03D61E638}"/>
              </a:ext>
            </a:extLst>
          </p:cNvPr>
          <p:cNvSpPr>
            <a:spLocks noGrp="1" noChangeArrowheads="1"/>
          </p:cNvSpPr>
          <p:nvPr>
            <p:ph type="body" sz="half" idx="2"/>
          </p:nvPr>
        </p:nvSpPr>
        <p:spPr>
          <a:xfrm>
            <a:off x="8393278" y="1295400"/>
            <a:ext cx="3429000" cy="3657601"/>
          </a:xfrm>
          <a:solidFill>
            <a:srgbClr val="9A0000"/>
          </a:solidFill>
          <a:ln w="28575">
            <a:solidFill>
              <a:schemeClr val="accent4">
                <a:lumMod val="10000"/>
              </a:schemeClr>
            </a:solidFill>
          </a:ln>
        </p:spPr>
        <p:txBody>
          <a:bodyPr/>
          <a:lstStyle/>
          <a:p>
            <a:pPr>
              <a:buFont typeface="Wingdings" panose="05000000000000000000" pitchFamily="2" charset="2"/>
              <a:buNone/>
            </a:pPr>
            <a:r>
              <a:rPr lang="en-US" altLang="en-US" sz="2400" b="1" i="1" dirty="0">
                <a:solidFill>
                  <a:schemeClr val="accent2">
                    <a:lumMod val="20000"/>
                    <a:lumOff val="80000"/>
                  </a:schemeClr>
                </a:solidFill>
                <a:latin typeface="Arial Narrow" panose="020B0606020202030204" pitchFamily="34" charset="0"/>
              </a:rPr>
              <a:t>“Maranatha” </a:t>
            </a:r>
            <a:r>
              <a:rPr lang="en-US" altLang="en-US" sz="2000" i="1" dirty="0">
                <a:latin typeface="Arial Narrow" panose="020B0606020202030204" pitchFamily="34" charset="0"/>
              </a:rPr>
              <a:t>(1 Co. 16:22) in Aramaic</a:t>
            </a:r>
          </a:p>
          <a:p>
            <a:pPr>
              <a:buFont typeface="Wingdings" panose="05000000000000000000" pitchFamily="2" charset="2"/>
              <a:buNone/>
            </a:pPr>
            <a:r>
              <a:rPr lang="en-US" altLang="en-US" sz="2400" b="1" i="1" dirty="0">
                <a:solidFill>
                  <a:schemeClr val="accent2">
                    <a:lumMod val="20000"/>
                    <a:lumOff val="80000"/>
                  </a:schemeClr>
                </a:solidFill>
                <a:latin typeface="Arial Narrow" panose="020B0606020202030204" pitchFamily="34" charset="0"/>
              </a:rPr>
              <a:t>“Abba” </a:t>
            </a:r>
            <a:r>
              <a:rPr lang="en-US" altLang="en-US" sz="2000" i="1" dirty="0">
                <a:latin typeface="Arial Narrow" panose="020B0606020202030204" pitchFamily="34" charset="0"/>
              </a:rPr>
              <a:t>(Ro. 8:15; Ga. 4:6)</a:t>
            </a:r>
          </a:p>
          <a:p>
            <a:pPr>
              <a:buFont typeface="Wingdings" panose="05000000000000000000" pitchFamily="2" charset="2"/>
              <a:buNone/>
            </a:pPr>
            <a:r>
              <a:rPr lang="en-US" altLang="en-US" sz="2400" b="1" i="1" dirty="0">
                <a:solidFill>
                  <a:schemeClr val="accent2">
                    <a:lumMod val="20000"/>
                    <a:lumOff val="80000"/>
                  </a:schemeClr>
                </a:solidFill>
                <a:latin typeface="Arial Narrow" panose="020B0606020202030204" pitchFamily="34" charset="0"/>
              </a:rPr>
              <a:t>Doxologies</a:t>
            </a:r>
            <a:r>
              <a:rPr lang="en-US" altLang="en-US" sz="2400" i="1" dirty="0">
                <a:latin typeface="Arial Narrow" panose="020B0606020202030204" pitchFamily="34" charset="0"/>
              </a:rPr>
              <a:t> </a:t>
            </a:r>
            <a:r>
              <a:rPr lang="en-US" altLang="en-US" sz="2000" i="1" dirty="0">
                <a:latin typeface="Arial Narrow" panose="020B0606020202030204" pitchFamily="34" charset="0"/>
              </a:rPr>
              <a:t>(Ro. 16:27; Ga. 1:5; 1 Ti. 1:17; 6:16; 1 Pe. 5:11; Jude 25; Rv. 1:6; 7:12; 19:1)</a:t>
            </a:r>
          </a:p>
          <a:p>
            <a:pPr>
              <a:buFont typeface="Wingdings" panose="05000000000000000000" pitchFamily="2" charset="2"/>
              <a:buNone/>
            </a:pPr>
            <a:r>
              <a:rPr lang="en-US" altLang="en-US" sz="2400" b="1" i="1" dirty="0">
                <a:solidFill>
                  <a:schemeClr val="accent2">
                    <a:lumMod val="20000"/>
                    <a:lumOff val="80000"/>
                  </a:schemeClr>
                </a:solidFill>
                <a:latin typeface="Arial Narrow" panose="020B0606020202030204" pitchFamily="34" charset="0"/>
              </a:rPr>
              <a:t>Psalms, Hymns, Songs</a:t>
            </a:r>
            <a:r>
              <a:rPr lang="en-US" altLang="en-US" sz="2400" i="1" dirty="0">
                <a:latin typeface="Arial Narrow" panose="020B0606020202030204" pitchFamily="34" charset="0"/>
              </a:rPr>
              <a:t> </a:t>
            </a:r>
            <a:r>
              <a:rPr lang="en-US" altLang="en-US" sz="2000" i="1" dirty="0">
                <a:latin typeface="Arial Narrow" panose="020B0606020202030204" pitchFamily="34" charset="0"/>
              </a:rPr>
              <a:t>(Ep. 5:14, 19; Phil 2:6-11; Col. 3:16; 1 Ti. 1:17; 3:16; 6:15-16; 2 Ti. 2:11-13)</a:t>
            </a:r>
          </a:p>
          <a:p>
            <a:pPr>
              <a:buFont typeface="Wingdings" panose="05000000000000000000" pitchFamily="2" charset="2"/>
              <a:buNone/>
            </a:pPr>
            <a:endParaRPr lang="en-US" altLang="en-US" sz="2000" i="1" dirty="0">
              <a:latin typeface="Arial Narrow" panose="020B0606020202030204" pitchFamily="34" charset="0"/>
            </a:endParaRPr>
          </a:p>
        </p:txBody>
      </p:sp>
      <p:sp>
        <p:nvSpPr>
          <p:cNvPr id="3" name="Rectangle 5">
            <a:extLst>
              <a:ext uri="{FF2B5EF4-FFF2-40B4-BE49-F238E27FC236}">
                <a16:creationId xmlns:a16="http://schemas.microsoft.com/office/drawing/2014/main" id="{70B7085D-CEF5-8472-A648-6DFE2BB9B29A}"/>
              </a:ext>
            </a:extLst>
          </p:cNvPr>
          <p:cNvSpPr txBox="1">
            <a:spLocks noChangeArrowheads="1"/>
          </p:cNvSpPr>
          <p:nvPr/>
        </p:nvSpPr>
        <p:spPr bwMode="auto">
          <a:xfrm>
            <a:off x="4613733" y="1295400"/>
            <a:ext cx="3583823" cy="2971800"/>
          </a:xfrm>
          <a:prstGeom prst="rect">
            <a:avLst/>
          </a:prstGeom>
          <a:solidFill>
            <a:schemeClr val="accent5">
              <a:lumMod val="10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altLang="en-US" sz="2400" b="1" i="1" dirty="0">
                <a:solidFill>
                  <a:schemeClr val="accent2">
                    <a:lumMod val="20000"/>
                    <a:lumOff val="80000"/>
                  </a:schemeClr>
                </a:solidFill>
                <a:latin typeface="Arial Narrow" panose="020B0606020202030204" pitchFamily="34" charset="0"/>
              </a:rPr>
              <a:t>Confessions of Faith </a:t>
            </a:r>
            <a:r>
              <a:rPr lang="en-US" altLang="en-US" sz="2000" i="1" dirty="0">
                <a:latin typeface="Arial Narrow" panose="020B0606020202030204" pitchFamily="34" charset="0"/>
              </a:rPr>
              <a:t>(Ro. 10:”8-9; 1 Co. 12:3; 15:1-4; 1 Ti. 6:12)</a:t>
            </a:r>
          </a:p>
          <a:p>
            <a:pPr>
              <a:buFont typeface="Wingdings" panose="05000000000000000000" pitchFamily="2" charset="2"/>
              <a:buNone/>
            </a:pPr>
            <a:r>
              <a:rPr lang="en-US" altLang="en-US" sz="2400" b="1" i="1" dirty="0">
                <a:solidFill>
                  <a:schemeClr val="accent2">
                    <a:lumMod val="20000"/>
                    <a:lumOff val="80000"/>
                  </a:schemeClr>
                </a:solidFill>
                <a:latin typeface="Arial Narrow" panose="020B0606020202030204" pitchFamily="34" charset="0"/>
              </a:rPr>
              <a:t>Preaching &amp; Teaching </a:t>
            </a:r>
            <a:r>
              <a:rPr lang="en-US" altLang="en-US" sz="2000" i="1" dirty="0">
                <a:latin typeface="Arial Narrow" panose="020B0606020202030204" pitchFamily="34" charset="0"/>
              </a:rPr>
              <a:t>(1 Ti. 5:17, etc.)</a:t>
            </a:r>
          </a:p>
          <a:p>
            <a:pPr>
              <a:buFont typeface="Wingdings" panose="05000000000000000000" pitchFamily="2" charset="2"/>
              <a:buNone/>
            </a:pPr>
            <a:r>
              <a:rPr lang="en-US" altLang="en-US" sz="2400" b="1" i="1" dirty="0">
                <a:solidFill>
                  <a:schemeClr val="accent2">
                    <a:lumMod val="20000"/>
                    <a:lumOff val="80000"/>
                  </a:schemeClr>
                </a:solidFill>
                <a:latin typeface="Arial Narrow" panose="020B0606020202030204" pitchFamily="34" charset="0"/>
              </a:rPr>
              <a:t>Collection of Gifts </a:t>
            </a:r>
            <a:r>
              <a:rPr lang="en-US" altLang="en-US" sz="2000" i="1" dirty="0">
                <a:latin typeface="Arial Narrow" panose="020B0606020202030204" pitchFamily="34" charset="0"/>
              </a:rPr>
              <a:t>(Ro. 15:25-27; 1 Co.. 16:1-4; 2 Co. 8-9; Phil. 4:15-19; 1 Ti. 5:17-18)</a:t>
            </a:r>
          </a:p>
          <a:p>
            <a:pPr>
              <a:buFont typeface="Wingdings" panose="05000000000000000000" pitchFamily="2" charset="2"/>
              <a:buNone/>
            </a:pPr>
            <a:endParaRPr lang="en-US" altLang="en-US" sz="2000" i="1" dirty="0">
              <a:latin typeface="Arial Narrow" panose="020B0606020202030204" pitchFamily="34" charset="0"/>
            </a:endParaRPr>
          </a:p>
        </p:txBody>
      </p:sp>
      <p:sp>
        <p:nvSpPr>
          <p:cNvPr id="4" name="TextBox 3">
            <a:extLst>
              <a:ext uri="{FF2B5EF4-FFF2-40B4-BE49-F238E27FC236}">
                <a16:creationId xmlns:a16="http://schemas.microsoft.com/office/drawing/2014/main" id="{6165D7FA-38F4-ABED-5E2B-6771DC895A84}"/>
              </a:ext>
            </a:extLst>
          </p:cNvPr>
          <p:cNvSpPr txBox="1"/>
          <p:nvPr/>
        </p:nvSpPr>
        <p:spPr>
          <a:xfrm>
            <a:off x="4613733" y="4457682"/>
            <a:ext cx="3583823" cy="2209836"/>
          </a:xfrm>
          <a:prstGeom prst="rect">
            <a:avLst/>
          </a:prstGeom>
          <a:solidFill>
            <a:srgbClr val="9A0000"/>
          </a:solidFill>
          <a:ln w="28575">
            <a:solidFill>
              <a:schemeClr val="accent4">
                <a:lumMod val="10000"/>
              </a:schemeClr>
            </a:solidFill>
          </a:ln>
        </p:spPr>
        <p:txBody>
          <a:bodyPr wrap="square" rtlCol="0">
            <a:spAutoFit/>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altLang="en-US" sz="40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Agency FB" panose="020B0503020202020204" pitchFamily="34" charset="0"/>
                <a:ea typeface="+mn-ea"/>
                <a:cs typeface="Arial"/>
              </a:rPr>
              <a:t>Liturgical Elements</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altLang="en-US" sz="2400" b="1" i="1" u="none" strike="noStrike" kern="1200" cap="none" spc="0" normalizeH="0" baseline="0" noProof="0" dirty="0">
                <a:ln>
                  <a:noFill/>
                </a:ln>
                <a:solidFill>
                  <a:srgbClr val="808000">
                    <a:lumMod val="20000"/>
                    <a:lumOff val="80000"/>
                  </a:srgbClr>
                </a:solidFill>
                <a:effectLst>
                  <a:outerShdw blurRad="38100" dist="38100" dir="2700000" algn="tl">
                    <a:srgbClr val="000000"/>
                  </a:outerShdw>
                </a:effectLst>
                <a:uLnTx/>
                <a:uFillTx/>
                <a:latin typeface="Arial Narrow" panose="020B0606020202030204" pitchFamily="34" charset="0"/>
                <a:ea typeface="+mn-ea"/>
                <a:cs typeface="Arial"/>
              </a:rPr>
              <a:t>“The Thanksgiving” </a:t>
            </a:r>
            <a:r>
              <a:rPr kumimoji="0" lang="en-US" altLang="en-US" sz="2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a:rPr>
              <a:t>(1 Co. 14:16)</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altLang="en-US" sz="2400" b="1" i="1" u="none" strike="noStrike" kern="1200" cap="none" spc="0" normalizeH="0" baseline="0" noProof="0" dirty="0">
                <a:ln>
                  <a:noFill/>
                </a:ln>
                <a:solidFill>
                  <a:srgbClr val="808000">
                    <a:lumMod val="20000"/>
                    <a:lumOff val="80000"/>
                  </a:srgbClr>
                </a:solidFill>
                <a:effectLst>
                  <a:outerShdw blurRad="38100" dist="38100" dir="2700000" algn="tl">
                    <a:srgbClr val="000000"/>
                  </a:outerShdw>
                </a:effectLst>
                <a:uLnTx/>
                <a:uFillTx/>
                <a:latin typeface="Arial Narrow" panose="020B0606020202030204" pitchFamily="34" charset="0"/>
                <a:ea typeface="+mn-ea"/>
                <a:cs typeface="Arial"/>
              </a:rPr>
              <a:t>“The Amen” </a:t>
            </a:r>
            <a:r>
              <a:rPr kumimoji="0" lang="en-US" altLang="en-US" sz="2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a:rPr>
              <a:t>(1 Co. 14:16; 2 Co. 1:20) in Hebrew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061">
                                            <p:bg/>
                                          </p:spTgt>
                                        </p:tgtEl>
                                        <p:attrNameLst>
                                          <p:attrName>style.visibility</p:attrName>
                                        </p:attrNameLst>
                                      </p:cBhvr>
                                      <p:to>
                                        <p:strVal val="visible"/>
                                      </p:to>
                                    </p:set>
                                    <p:animEffect transition="in" filter="randombar(horizontal)">
                                      <p:cBhvr>
                                        <p:cTn id="7" dur="500"/>
                                        <p:tgtEl>
                                          <p:spTgt spid="45061">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5061">
                                            <p:txEl>
                                              <p:pRg st="0" end="0"/>
                                            </p:txEl>
                                          </p:spTgt>
                                        </p:tgtEl>
                                        <p:attrNameLst>
                                          <p:attrName>style.visibility</p:attrName>
                                        </p:attrNameLst>
                                      </p:cBhvr>
                                      <p:to>
                                        <p:strVal val="visible"/>
                                      </p:to>
                                    </p:set>
                                    <p:animEffect transition="in" filter="randombar(horizontal)">
                                      <p:cBhvr>
                                        <p:cTn id="10" dur="500"/>
                                        <p:tgtEl>
                                          <p:spTgt spid="4506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5061">
                                            <p:txEl>
                                              <p:pRg st="1" end="1"/>
                                            </p:txEl>
                                          </p:spTgt>
                                        </p:tgtEl>
                                        <p:attrNameLst>
                                          <p:attrName>style.visibility</p:attrName>
                                        </p:attrNameLst>
                                      </p:cBhvr>
                                      <p:to>
                                        <p:strVal val="visible"/>
                                      </p:to>
                                    </p:set>
                                    <p:anim calcmode="lin" valueType="num">
                                      <p:cBhvr additive="base">
                                        <p:cTn id="15" dur="500" fill="hold"/>
                                        <p:tgtEl>
                                          <p:spTgt spid="4506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50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5061">
                                            <p:txEl>
                                              <p:pRg st="2" end="2"/>
                                            </p:txEl>
                                          </p:spTgt>
                                        </p:tgtEl>
                                        <p:attrNameLst>
                                          <p:attrName>style.visibility</p:attrName>
                                        </p:attrNameLst>
                                      </p:cBhvr>
                                      <p:to>
                                        <p:strVal val="visible"/>
                                      </p:to>
                                    </p:set>
                                    <p:anim calcmode="lin" valueType="num">
                                      <p:cBhvr additive="base">
                                        <p:cTn id="21" dur="500" fill="hold"/>
                                        <p:tgtEl>
                                          <p:spTgt spid="4506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50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061">
                                            <p:txEl>
                                              <p:pRg st="3" end="3"/>
                                            </p:txEl>
                                          </p:spTgt>
                                        </p:tgtEl>
                                        <p:attrNameLst>
                                          <p:attrName>style.visibility</p:attrName>
                                        </p:attrNameLst>
                                      </p:cBhvr>
                                      <p:to>
                                        <p:strVal val="visible"/>
                                      </p:to>
                                    </p:set>
                                    <p:anim calcmode="lin" valueType="num">
                                      <p:cBhvr additive="base">
                                        <p:cTn id="27" dur="500" fill="hold"/>
                                        <p:tgtEl>
                                          <p:spTgt spid="4506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506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5061">
                                            <p:txEl>
                                              <p:pRg st="4" end="4"/>
                                            </p:txEl>
                                          </p:spTgt>
                                        </p:tgtEl>
                                        <p:attrNameLst>
                                          <p:attrName>style.visibility</p:attrName>
                                        </p:attrNameLst>
                                      </p:cBhvr>
                                      <p:to>
                                        <p:strVal val="visible"/>
                                      </p:to>
                                    </p:set>
                                    <p:anim calcmode="lin" valueType="num">
                                      <p:cBhvr additive="base">
                                        <p:cTn id="33" dur="500" fill="hold"/>
                                        <p:tgtEl>
                                          <p:spTgt spid="45061">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506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5061">
                                            <p:txEl>
                                              <p:pRg st="5" end="5"/>
                                            </p:txEl>
                                          </p:spTgt>
                                        </p:tgtEl>
                                        <p:attrNameLst>
                                          <p:attrName>style.visibility</p:attrName>
                                        </p:attrNameLst>
                                      </p:cBhvr>
                                      <p:to>
                                        <p:strVal val="visible"/>
                                      </p:to>
                                    </p:set>
                                    <p:anim calcmode="lin" valueType="num">
                                      <p:cBhvr additive="base">
                                        <p:cTn id="39" dur="500" fill="hold"/>
                                        <p:tgtEl>
                                          <p:spTgt spid="45061">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506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5061">
                                            <p:txEl>
                                              <p:pRg st="6" end="6"/>
                                            </p:txEl>
                                          </p:spTgt>
                                        </p:tgtEl>
                                        <p:attrNameLst>
                                          <p:attrName>style.visibility</p:attrName>
                                        </p:attrNameLst>
                                      </p:cBhvr>
                                      <p:to>
                                        <p:strVal val="visible"/>
                                      </p:to>
                                    </p:set>
                                    <p:anim calcmode="lin" valueType="num">
                                      <p:cBhvr additive="base">
                                        <p:cTn id="45" dur="500" fill="hold"/>
                                        <p:tgtEl>
                                          <p:spTgt spid="45061">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506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2" presetClass="entr" presetSubtype="4" fill="hold" nodeType="withEffect">
                                  <p:stCondLst>
                                    <p:cond delay="0"/>
                                  </p:stCondLst>
                                  <p:childTnLst>
                                    <p:set>
                                      <p:cBhvr>
                                        <p:cTn id="53" dur="1" fill="hold">
                                          <p:stCondLst>
                                            <p:cond delay="0"/>
                                          </p:stCondLst>
                                        </p:cTn>
                                        <p:tgtEl>
                                          <p:spTgt spid="3">
                                            <p:txEl>
                                              <p:pRg st="0" end="0"/>
                                            </p:txEl>
                                          </p:spTgt>
                                        </p:tgtEl>
                                        <p:attrNameLst>
                                          <p:attrName>style.visibility</p:attrName>
                                        </p:attrNameLst>
                                      </p:cBhvr>
                                      <p:to>
                                        <p:strVal val="visible"/>
                                      </p:to>
                                    </p:set>
                                    <p:anim calcmode="lin" valueType="num">
                                      <p:cBhvr additive="base">
                                        <p:cTn id="5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
                                            <p:txEl>
                                              <p:pRg st="1" end="1"/>
                                            </p:txEl>
                                          </p:spTgt>
                                        </p:tgtEl>
                                        <p:attrNameLst>
                                          <p:attrName>style.visibility</p:attrName>
                                        </p:attrNameLst>
                                      </p:cBhvr>
                                      <p:to>
                                        <p:strVal val="visible"/>
                                      </p:to>
                                    </p:set>
                                    <p:anim calcmode="lin" valueType="num">
                                      <p:cBhvr additive="base">
                                        <p:cTn id="6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xEl>
                                              <p:pRg st="2" end="2"/>
                                            </p:txEl>
                                          </p:spTgt>
                                        </p:tgtEl>
                                        <p:attrNameLst>
                                          <p:attrName>style.visibility</p:attrName>
                                        </p:attrNameLst>
                                      </p:cBhvr>
                                      <p:to>
                                        <p:strVal val="visible"/>
                                      </p:to>
                                    </p:set>
                                    <p:anim calcmode="lin" valueType="num">
                                      <p:cBhvr additive="base">
                                        <p:cTn id="6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randombar(horizontal)">
                                      <p:cBhvr>
                                        <p:cTn id="72" dur="500"/>
                                        <p:tgtEl>
                                          <p:spTgt spid="4"/>
                                        </p:tgtEl>
                                      </p:cBhvr>
                                    </p:animEffect>
                                  </p:childTnLst>
                                </p:cTn>
                              </p:par>
                              <p:par>
                                <p:cTn id="73" presetID="14" presetClass="entr" presetSubtype="10" fill="hold" nodeType="withEffect">
                                  <p:stCondLst>
                                    <p:cond delay="0"/>
                                  </p:stCondLst>
                                  <p:childTnLst>
                                    <p:set>
                                      <p:cBhvr>
                                        <p:cTn id="7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5" dur="500"/>
                                        <p:tgtEl>
                                          <p:spTgt spid="4">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4">
                                            <p:txEl>
                                              <p:pRg st="1" end="1"/>
                                            </p:txEl>
                                          </p:spTgt>
                                        </p:tgtEl>
                                        <p:attrNameLst>
                                          <p:attrName>style.visibility</p:attrName>
                                        </p:attrNameLst>
                                      </p:cBhvr>
                                      <p:to>
                                        <p:strVal val="visible"/>
                                      </p:to>
                                    </p:set>
                                    <p:anim calcmode="lin" valueType="num">
                                      <p:cBhvr additive="base">
                                        <p:cTn id="8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4">
                                            <p:txEl>
                                              <p:pRg st="2" end="2"/>
                                            </p:txEl>
                                          </p:spTgt>
                                        </p:tgtEl>
                                        <p:attrNameLst>
                                          <p:attrName>style.visibility</p:attrName>
                                        </p:attrNameLst>
                                      </p:cBhvr>
                                      <p:to>
                                        <p:strVal val="visible"/>
                                      </p:to>
                                    </p:set>
                                    <p:anim calcmode="lin" valueType="num">
                                      <p:cBhvr additive="base">
                                        <p:cTn id="8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5062">
                                            <p:bg/>
                                          </p:spTgt>
                                        </p:tgtEl>
                                        <p:attrNameLst>
                                          <p:attrName>style.visibility</p:attrName>
                                        </p:attrNameLst>
                                      </p:cBhvr>
                                      <p:to>
                                        <p:strVal val="visible"/>
                                      </p:to>
                                    </p:set>
                                    <p:animEffect transition="in" filter="randombar(horizontal)">
                                      <p:cBhvr>
                                        <p:cTn id="92" dur="500"/>
                                        <p:tgtEl>
                                          <p:spTgt spid="45062">
                                            <p:bg/>
                                          </p:spTgt>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45062">
                                            <p:txEl>
                                              <p:pRg st="0" end="0"/>
                                            </p:txEl>
                                          </p:spTgt>
                                        </p:tgtEl>
                                        <p:attrNameLst>
                                          <p:attrName>style.visibility</p:attrName>
                                        </p:attrNameLst>
                                      </p:cBhvr>
                                      <p:to>
                                        <p:strVal val="visible"/>
                                      </p:to>
                                    </p:set>
                                    <p:anim calcmode="lin" valueType="num">
                                      <p:cBhvr additive="base">
                                        <p:cTn id="95" dur="500" fill="hold"/>
                                        <p:tgtEl>
                                          <p:spTgt spid="45062">
                                            <p:txEl>
                                              <p:pRg st="0" end="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450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5062">
                                            <p:txEl>
                                              <p:pRg st="1" end="1"/>
                                            </p:txEl>
                                          </p:spTgt>
                                        </p:tgtEl>
                                        <p:attrNameLst>
                                          <p:attrName>style.visibility</p:attrName>
                                        </p:attrNameLst>
                                      </p:cBhvr>
                                      <p:to>
                                        <p:strVal val="visible"/>
                                      </p:to>
                                    </p:set>
                                    <p:anim calcmode="lin" valueType="num">
                                      <p:cBhvr additive="base">
                                        <p:cTn id="101" dur="500" fill="hold"/>
                                        <p:tgtEl>
                                          <p:spTgt spid="45062">
                                            <p:txEl>
                                              <p:pRg st="1" end="1"/>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450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5062">
                                            <p:txEl>
                                              <p:pRg st="2" end="2"/>
                                            </p:txEl>
                                          </p:spTgt>
                                        </p:tgtEl>
                                        <p:attrNameLst>
                                          <p:attrName>style.visibility</p:attrName>
                                        </p:attrNameLst>
                                      </p:cBhvr>
                                      <p:to>
                                        <p:strVal val="visible"/>
                                      </p:to>
                                    </p:set>
                                    <p:anim calcmode="lin" valueType="num">
                                      <p:cBhvr additive="base">
                                        <p:cTn id="107" dur="500" fill="hold"/>
                                        <p:tgtEl>
                                          <p:spTgt spid="45062">
                                            <p:txEl>
                                              <p:pRg st="2" end="2"/>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450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5062">
                                            <p:txEl>
                                              <p:pRg st="3" end="3"/>
                                            </p:txEl>
                                          </p:spTgt>
                                        </p:tgtEl>
                                        <p:attrNameLst>
                                          <p:attrName>style.visibility</p:attrName>
                                        </p:attrNameLst>
                                      </p:cBhvr>
                                      <p:to>
                                        <p:strVal val="visible"/>
                                      </p:to>
                                    </p:set>
                                    <p:anim calcmode="lin" valueType="num">
                                      <p:cBhvr additive="base">
                                        <p:cTn id="113" dur="500" fill="hold"/>
                                        <p:tgtEl>
                                          <p:spTgt spid="45062">
                                            <p:txEl>
                                              <p:pRg st="3" end="3"/>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4506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uiExpand="1" build="p" animBg="1"/>
      <p:bldP spid="45062" grpId="0" uiExpand="1" build="p" animBg="1"/>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a:extLst>
            <a:ext uri="{FF2B5EF4-FFF2-40B4-BE49-F238E27FC236}">
              <a16:creationId xmlns:a16="http://schemas.microsoft.com/office/drawing/2014/main" id="{AD9B3F6F-78C4-FB2C-33D4-85DA7FBC672A}"/>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29CA9690-C2D7-0510-2E81-4F7F2BA5211B}"/>
              </a:ext>
            </a:extLst>
          </p:cNvPr>
          <p:cNvSpPr>
            <a:spLocks noGrp="1" noChangeArrowheads="1"/>
          </p:cNvSpPr>
          <p:nvPr>
            <p:ph type="title"/>
          </p:nvPr>
        </p:nvSpPr>
        <p:spPr>
          <a:xfrm>
            <a:off x="418226" y="228600"/>
            <a:ext cx="11276171" cy="1143000"/>
          </a:xfrm>
        </p:spPr>
        <p:txBody>
          <a:bodyPr/>
          <a:lstStyle/>
          <a:p>
            <a:r>
              <a:rPr lang="en-US" altLang="en-US" sz="4000" dirty="0">
                <a:latin typeface="Narkisim" panose="020E0502050101010101" pitchFamily="34" charset="-79"/>
              </a:rPr>
              <a:t>EARLY INSTRUCTIONS FOR CHRISTIAN WORSHIP</a:t>
            </a:r>
          </a:p>
        </p:txBody>
      </p:sp>
      <p:sp>
        <p:nvSpPr>
          <p:cNvPr id="47107" name="Rectangle 3">
            <a:extLst>
              <a:ext uri="{FF2B5EF4-FFF2-40B4-BE49-F238E27FC236}">
                <a16:creationId xmlns:a16="http://schemas.microsoft.com/office/drawing/2014/main" id="{A5F519D6-D132-0CBA-0CB8-B6F3A1936FF8}"/>
              </a:ext>
            </a:extLst>
          </p:cNvPr>
          <p:cNvSpPr>
            <a:spLocks noGrp="1" noChangeArrowheads="1"/>
          </p:cNvSpPr>
          <p:nvPr>
            <p:ph type="body" idx="1"/>
          </p:nvPr>
        </p:nvSpPr>
        <p:spPr>
          <a:xfrm>
            <a:off x="760411" y="1219200"/>
            <a:ext cx="10591800" cy="4876800"/>
          </a:xfrm>
        </p:spPr>
        <p:txBody>
          <a:bodyPr/>
          <a:lstStyle/>
          <a:p>
            <a:pPr>
              <a:lnSpc>
                <a:spcPct val="80000"/>
              </a:lnSpc>
              <a:buFont typeface="Wingdings" panose="05000000000000000000" pitchFamily="2" charset="2"/>
              <a:buNone/>
            </a:pPr>
            <a:endParaRPr lang="en-US" altLang="en-US" sz="2800" i="1" dirty="0">
              <a:latin typeface="Comic Sans MS" panose="030F0702030302020204" pitchFamily="66" charset="0"/>
            </a:endParaRPr>
          </a:p>
          <a:p>
            <a:pPr>
              <a:buFont typeface="Wingdings" panose="05000000000000000000" pitchFamily="2" charset="2"/>
              <a:buNone/>
            </a:pPr>
            <a:r>
              <a:rPr lang="en-US" altLang="en-US" sz="2800" i="1" dirty="0">
                <a:latin typeface="Comic Sans MS" panose="030F0702030302020204" pitchFamily="66" charset="0"/>
              </a:rPr>
              <a:t>		“</a:t>
            </a:r>
            <a:r>
              <a:rPr lang="en-US" sz="2800" i="1" dirty="0">
                <a:effectLst/>
                <a:latin typeface="Comic Sans MS" panose="030F0702030302020204" pitchFamily="66" charset="0"/>
                <a:ea typeface="Times New Roman" panose="02020603050405020304" pitchFamily="18" charset="0"/>
              </a:rPr>
              <a:t>And on the Lord’s own day gather yourselves together and break bread and give thanks, first confessing your transgressions, that your sacrifice may be pure. And let no man, having his dispute with his fellow, join your assembly until they have been reconciled, that your sacrifice may not be defiled; for this sacrifice it is that was spoken of by the Lord: ‘In every place and at every time offer me a pure sacrifice; for I am a great king, says the Lord, and my name is wonderful among the nations.’</a:t>
            </a:r>
            <a:r>
              <a:rPr lang="en-US" altLang="en-US" sz="2800" i="1" dirty="0">
                <a:latin typeface="Comic Sans MS" panose="030F0702030302020204" pitchFamily="66" charset="0"/>
              </a:rPr>
              <a:t>”</a:t>
            </a:r>
          </a:p>
          <a:p>
            <a:pPr>
              <a:lnSpc>
                <a:spcPct val="80000"/>
              </a:lnSpc>
              <a:buFont typeface="Wingdings" panose="05000000000000000000" pitchFamily="2" charset="2"/>
              <a:buNone/>
            </a:pPr>
            <a:endParaRPr lang="en-US" altLang="en-US" sz="2800" i="1" dirty="0">
              <a:latin typeface="Comic Sans MS" panose="030F0702030302020204" pitchFamily="66" charset="0"/>
            </a:endParaRPr>
          </a:p>
          <a:p>
            <a:pPr>
              <a:lnSpc>
                <a:spcPct val="80000"/>
              </a:lnSpc>
              <a:buFont typeface="Wingdings" panose="05000000000000000000" pitchFamily="2" charset="2"/>
              <a:buNone/>
            </a:pPr>
            <a:r>
              <a:rPr lang="en-US" altLang="en-US" sz="2800" dirty="0">
                <a:latin typeface="Agency FB" panose="020B0503020202020204" pitchFamily="34" charset="0"/>
              </a:rPr>
              <a:t>								Didache 14 (c. AD 95)</a:t>
            </a:r>
          </a:p>
          <a:p>
            <a:pPr>
              <a:lnSpc>
                <a:spcPct val="80000"/>
              </a:lnSpc>
              <a:buFont typeface="Wingdings" panose="05000000000000000000" pitchFamily="2" charset="2"/>
              <a:buNone/>
            </a:pPr>
            <a:r>
              <a:rPr lang="en-US" altLang="en-US" sz="2800" i="1" dirty="0">
                <a:latin typeface="Agency FB" panose="020B0503020202020204" pitchFamily="34" charset="0"/>
              </a:rPr>
              <a:t>	</a:t>
            </a:r>
            <a:endParaRPr lang="en-US" altLang="en-US" sz="2000" i="1" dirty="0">
              <a:latin typeface="Agency FB" panose="020B0503020202020204" pitchFamily="34" charset="0"/>
            </a:endParaRPr>
          </a:p>
        </p:txBody>
      </p:sp>
    </p:spTree>
    <p:extLst>
      <p:ext uri="{BB962C8B-B14F-4D97-AF65-F5344CB8AC3E}">
        <p14:creationId xmlns:p14="http://schemas.microsoft.com/office/powerpoint/2010/main" val="2715431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FA979-2E7F-14EE-0724-A63639EF0898}"/>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973F94A8-B7F8-7F93-3EBD-39031E7584D4}"/>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643093F-28DE-D782-18DB-BB25B8A13AF7}"/>
              </a:ext>
            </a:extLst>
          </p:cNvPr>
          <p:cNvSpPr>
            <a:spLocks noGrp="1"/>
          </p:cNvSpPr>
          <p:nvPr>
            <p:ph type="title"/>
          </p:nvPr>
        </p:nvSpPr>
        <p:spPr/>
        <p:txBody>
          <a:bodyPr/>
          <a:lstStyle/>
          <a:p>
            <a:r>
              <a:rPr lang="en-US" dirty="0"/>
              <a:t>1 - THE APOSTOLIC PERIOD</a:t>
            </a:r>
          </a:p>
        </p:txBody>
      </p:sp>
      <p:sp>
        <p:nvSpPr>
          <p:cNvPr id="8" name="Text Placeholder 7">
            <a:extLst>
              <a:ext uri="{FF2B5EF4-FFF2-40B4-BE49-F238E27FC236}">
                <a16:creationId xmlns:a16="http://schemas.microsoft.com/office/drawing/2014/main" id="{3226289B-4D21-FB21-40B1-EE8EAA1921A1}"/>
              </a:ext>
            </a:extLst>
          </p:cNvPr>
          <p:cNvSpPr>
            <a:spLocks noGrp="1"/>
          </p:cNvSpPr>
          <p:nvPr>
            <p:ph type="body" idx="1"/>
          </p:nvPr>
        </p:nvSpPr>
        <p:spPr/>
        <p:txBody>
          <a:bodyPr/>
          <a:lstStyle/>
          <a:p>
            <a:r>
              <a:rPr lang="en-US" cap="none" dirty="0"/>
              <a:t>Jesus and the Apostles, the Foundation</a:t>
            </a:r>
            <a:endParaRPr lang="en-US" dirty="0"/>
          </a:p>
        </p:txBody>
      </p:sp>
    </p:spTree>
    <p:extLst>
      <p:ext uri="{BB962C8B-B14F-4D97-AF65-F5344CB8AC3E}">
        <p14:creationId xmlns:p14="http://schemas.microsoft.com/office/powerpoint/2010/main" val="79904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a:extLst>
            <a:ext uri="{FF2B5EF4-FFF2-40B4-BE49-F238E27FC236}">
              <a16:creationId xmlns:a16="http://schemas.microsoft.com/office/drawing/2014/main" id="{85B1BAF5-65FE-E4B4-F414-AD76923C1853}"/>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783BEDB2-AEDA-457D-91F4-846C2A826558}"/>
              </a:ext>
            </a:extLst>
          </p:cNvPr>
          <p:cNvSpPr>
            <a:spLocks noGrp="1" noChangeArrowheads="1"/>
          </p:cNvSpPr>
          <p:nvPr>
            <p:ph type="title"/>
          </p:nvPr>
        </p:nvSpPr>
        <p:spPr>
          <a:xfrm>
            <a:off x="609440" y="228600"/>
            <a:ext cx="10969943" cy="1143000"/>
          </a:xfrm>
        </p:spPr>
        <p:txBody>
          <a:bodyPr/>
          <a:lstStyle/>
          <a:p>
            <a:r>
              <a:rPr lang="en-US" altLang="en-US" sz="4000" dirty="0">
                <a:latin typeface="Narkisim" panose="020E0502050101010101" pitchFamily="34" charset="-79"/>
              </a:rPr>
              <a:t>EARLY EUCHARISTIC PRAYER</a:t>
            </a:r>
          </a:p>
        </p:txBody>
      </p:sp>
      <p:sp>
        <p:nvSpPr>
          <p:cNvPr id="47107" name="Rectangle 3">
            <a:extLst>
              <a:ext uri="{FF2B5EF4-FFF2-40B4-BE49-F238E27FC236}">
                <a16:creationId xmlns:a16="http://schemas.microsoft.com/office/drawing/2014/main" id="{23889756-F49F-CDD1-EDE4-F44E0D7D8D2E}"/>
              </a:ext>
            </a:extLst>
          </p:cNvPr>
          <p:cNvSpPr>
            <a:spLocks noGrp="1" noChangeArrowheads="1"/>
          </p:cNvSpPr>
          <p:nvPr>
            <p:ph type="body" idx="1"/>
          </p:nvPr>
        </p:nvSpPr>
        <p:spPr>
          <a:xfrm>
            <a:off x="382269" y="1371600"/>
            <a:ext cx="11427143" cy="5105400"/>
          </a:xfrm>
        </p:spPr>
        <p:txBody>
          <a:bodyPr/>
          <a:lstStyle/>
          <a:p>
            <a:pPr marL="457200" marR="457200" indent="0" algn="just">
              <a:buNone/>
            </a:pPr>
            <a:r>
              <a:rPr lang="en-US" altLang="en-US" sz="2800" i="1" dirty="0">
                <a:latin typeface="Comic Sans MS" panose="030F0702030302020204" pitchFamily="66" charset="0"/>
              </a:rPr>
              <a:t>“</a:t>
            </a:r>
            <a:r>
              <a:rPr lang="en-US" sz="2800" i="1" dirty="0">
                <a:effectLst/>
                <a:latin typeface="Comic Sans MS" panose="030F0702030302020204" pitchFamily="66" charset="0"/>
                <a:ea typeface="Times New Roman" panose="02020603050405020304" pitchFamily="18" charset="0"/>
              </a:rPr>
              <a:t>We give you thanks, O our Father, for your holy vine of your son David, which you made known unto us through your Son Jesus; Yours is the glory forever and ever.</a:t>
            </a:r>
            <a:r>
              <a:rPr lang="en-US" sz="2800" dirty="0">
                <a:effectLst/>
                <a:latin typeface="Comic Sans MS" panose="030F0702030302020204" pitchFamily="66" charset="0"/>
                <a:ea typeface="Times New Roman" panose="02020603050405020304" pitchFamily="18" charset="0"/>
              </a:rPr>
              <a:t> </a:t>
            </a:r>
            <a:r>
              <a:rPr lang="en-US" sz="2800" i="1" dirty="0">
                <a:effectLst/>
                <a:latin typeface="Comic Sans MS" panose="030F0702030302020204" pitchFamily="66" charset="0"/>
                <a:ea typeface="Times New Roman" panose="02020603050405020304" pitchFamily="18" charset="0"/>
              </a:rPr>
              <a:t>We give you thanks, O our Father, for the life and knowledge which you made known unto us through your Son Jesus; Yours is the glory forever and ever. As this broken bread was scattered upon the mountains and being gathered together became one, so may your church be gathered together from the ends of the earth into your kingdom; for yours is the glory and the power through Jesus Christ forever and ever.’</a:t>
            </a:r>
            <a:r>
              <a:rPr lang="en-US" altLang="en-US" sz="2800" i="1" dirty="0">
                <a:latin typeface="Comic Sans MS" panose="030F0702030302020204" pitchFamily="66" charset="0"/>
              </a:rPr>
              <a:t>”</a:t>
            </a:r>
          </a:p>
          <a:p>
            <a:pPr>
              <a:lnSpc>
                <a:spcPct val="80000"/>
              </a:lnSpc>
              <a:buFont typeface="Wingdings" panose="05000000000000000000" pitchFamily="2" charset="2"/>
              <a:buNone/>
            </a:pPr>
            <a:endParaRPr lang="en-US" altLang="en-US" sz="800" i="1" dirty="0">
              <a:latin typeface="Comic Sans MS" panose="030F0702030302020204" pitchFamily="66" charset="0"/>
            </a:endParaRPr>
          </a:p>
          <a:p>
            <a:pPr>
              <a:lnSpc>
                <a:spcPct val="80000"/>
              </a:lnSpc>
              <a:buFont typeface="Wingdings" panose="05000000000000000000" pitchFamily="2" charset="2"/>
              <a:buNone/>
            </a:pPr>
            <a:r>
              <a:rPr lang="en-US" altLang="en-US" sz="2800" dirty="0">
                <a:latin typeface="Agency FB" panose="020B0503020202020204" pitchFamily="34" charset="0"/>
              </a:rPr>
              <a:t>								Didache 9 (c. AD 95)</a:t>
            </a:r>
          </a:p>
          <a:p>
            <a:pPr>
              <a:lnSpc>
                <a:spcPct val="80000"/>
              </a:lnSpc>
              <a:buFont typeface="Wingdings" panose="05000000000000000000" pitchFamily="2" charset="2"/>
              <a:buNone/>
            </a:pPr>
            <a:r>
              <a:rPr lang="en-US" altLang="en-US" sz="2800" i="1" dirty="0">
                <a:latin typeface="Agency FB" panose="020B0503020202020204" pitchFamily="34" charset="0"/>
              </a:rPr>
              <a:t>	</a:t>
            </a:r>
            <a:endParaRPr lang="en-US" altLang="en-US" sz="2000" i="1" dirty="0">
              <a:latin typeface="Agency FB" panose="020B0503020202020204" pitchFamily="34" charset="0"/>
            </a:endParaRPr>
          </a:p>
        </p:txBody>
      </p:sp>
    </p:spTree>
    <p:extLst>
      <p:ext uri="{BB962C8B-B14F-4D97-AF65-F5344CB8AC3E}">
        <p14:creationId xmlns:p14="http://schemas.microsoft.com/office/powerpoint/2010/main" val="3956581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a:extLst>
            <a:ext uri="{FF2B5EF4-FFF2-40B4-BE49-F238E27FC236}">
              <a16:creationId xmlns:a16="http://schemas.microsoft.com/office/drawing/2014/main" id="{6C4DB938-8B13-0BC0-B886-65DDBC098088}"/>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F8A23D95-6C51-5245-0340-CDBC9E340DA6}"/>
              </a:ext>
            </a:extLst>
          </p:cNvPr>
          <p:cNvSpPr>
            <a:spLocks noGrp="1" noChangeArrowheads="1"/>
          </p:cNvSpPr>
          <p:nvPr>
            <p:ph type="title"/>
          </p:nvPr>
        </p:nvSpPr>
        <p:spPr>
          <a:xfrm>
            <a:off x="609440" y="0"/>
            <a:ext cx="10969943" cy="1143000"/>
          </a:xfrm>
        </p:spPr>
        <p:txBody>
          <a:bodyPr/>
          <a:lstStyle/>
          <a:p>
            <a:r>
              <a:rPr lang="en-US" altLang="en-US" sz="4000" dirty="0">
                <a:latin typeface="Narkisim" panose="020E0502050101010101" pitchFamily="34" charset="-79"/>
              </a:rPr>
              <a:t>EARLY EUCHARISTIC THANKSGIVING</a:t>
            </a:r>
          </a:p>
        </p:txBody>
      </p:sp>
      <p:sp>
        <p:nvSpPr>
          <p:cNvPr id="47107" name="Rectangle 3">
            <a:extLst>
              <a:ext uri="{FF2B5EF4-FFF2-40B4-BE49-F238E27FC236}">
                <a16:creationId xmlns:a16="http://schemas.microsoft.com/office/drawing/2014/main" id="{11EDC360-C8E7-2B2D-607E-C3A18ABED84B}"/>
              </a:ext>
            </a:extLst>
          </p:cNvPr>
          <p:cNvSpPr>
            <a:spLocks noGrp="1" noChangeArrowheads="1"/>
          </p:cNvSpPr>
          <p:nvPr>
            <p:ph type="body" idx="1"/>
          </p:nvPr>
        </p:nvSpPr>
        <p:spPr>
          <a:xfrm>
            <a:off x="1" y="876300"/>
            <a:ext cx="12188824" cy="5981700"/>
          </a:xfrm>
        </p:spPr>
        <p:txBody>
          <a:bodyPr/>
          <a:lstStyle/>
          <a:p>
            <a:pPr marL="457200" marR="457200" indent="0" algn="just">
              <a:buNone/>
            </a:pPr>
            <a:r>
              <a:rPr lang="en-US" altLang="en-US" sz="2400" i="1" dirty="0">
                <a:latin typeface="Comic Sans MS" panose="030F0702030302020204" pitchFamily="66" charset="0"/>
              </a:rPr>
              <a:t>“</a:t>
            </a:r>
            <a:r>
              <a:rPr lang="en-US" sz="2400" i="1" dirty="0">
                <a:effectLst/>
                <a:latin typeface="Comic Sans MS" panose="030F0702030302020204" pitchFamily="66" charset="0"/>
                <a:ea typeface="Times New Roman" panose="02020603050405020304" pitchFamily="18" charset="0"/>
              </a:rPr>
              <a:t>We </a:t>
            </a:r>
            <a:r>
              <a:rPr lang="en-US" sz="2400" i="1">
                <a:effectLst/>
                <a:latin typeface="Comic Sans MS" panose="030F0702030302020204" pitchFamily="66" charset="0"/>
                <a:ea typeface="Times New Roman" panose="02020603050405020304" pitchFamily="18" charset="0"/>
              </a:rPr>
              <a:t>give you </a:t>
            </a:r>
            <a:r>
              <a:rPr lang="en-US" sz="2400" i="1" dirty="0">
                <a:effectLst/>
                <a:latin typeface="Comic Sans MS" panose="030F0702030302020204" pitchFamily="66" charset="0"/>
                <a:ea typeface="Times New Roman" panose="02020603050405020304" pitchFamily="18" charset="0"/>
              </a:rPr>
              <a:t>thanks, Holy Father, for your holy name, which you have made to tabernacle in our hearts, and for the knowledge and faith and immortality, which you made known unto us through your Son, Jesus; yours is the glory forever and ever. You, Almighty Master, created all things for your name’s sake, and gave food and drink unto men for enjoyment, that they might render thanks to you; but you bestowed upon us spiritual food and drink and eternal life through your Son. Before all things we give you thanks that you are powerful; yours is the glory forever and ever. Remember, Lord, your church to deliver it from all evil and to perfect it in your love; and gather it together from the four winds—even the church which has been sanctified—into your kingdom which you have prepared for it; for yours is the power and the glory forever and ever. May grace come and may this world pass away. Hosanna to the God of David. If any man is holy, let him come; if any man is not, let him repent. Maranatha. Amen!</a:t>
            </a:r>
            <a:r>
              <a:rPr lang="en-US" altLang="en-US" sz="2400" i="1" dirty="0">
                <a:latin typeface="Comic Sans MS" panose="030F0702030302020204" pitchFamily="66" charset="0"/>
              </a:rPr>
              <a:t>”</a:t>
            </a:r>
          </a:p>
          <a:p>
            <a:pPr>
              <a:lnSpc>
                <a:spcPct val="80000"/>
              </a:lnSpc>
              <a:buFont typeface="Wingdings" panose="05000000000000000000" pitchFamily="2" charset="2"/>
              <a:buNone/>
            </a:pPr>
            <a:endParaRPr lang="en-US" altLang="en-US" sz="800" i="1" dirty="0">
              <a:latin typeface="Comic Sans MS" panose="030F0702030302020204" pitchFamily="66" charset="0"/>
            </a:endParaRPr>
          </a:p>
          <a:p>
            <a:pPr>
              <a:lnSpc>
                <a:spcPct val="80000"/>
              </a:lnSpc>
              <a:buFont typeface="Wingdings" panose="05000000000000000000" pitchFamily="2" charset="2"/>
              <a:buNone/>
            </a:pPr>
            <a:r>
              <a:rPr lang="en-US" altLang="en-US" sz="2800" dirty="0">
                <a:latin typeface="Agency FB" panose="020B0503020202020204" pitchFamily="34" charset="0"/>
              </a:rPr>
              <a:t>									Didache 10 (c. AD 95)</a:t>
            </a:r>
          </a:p>
          <a:p>
            <a:pPr>
              <a:lnSpc>
                <a:spcPct val="80000"/>
              </a:lnSpc>
              <a:buFont typeface="Wingdings" panose="05000000000000000000" pitchFamily="2" charset="2"/>
              <a:buNone/>
            </a:pPr>
            <a:r>
              <a:rPr lang="en-US" altLang="en-US" sz="2800" i="1" dirty="0">
                <a:latin typeface="Agency FB" panose="020B0503020202020204" pitchFamily="34" charset="0"/>
              </a:rPr>
              <a:t>	</a:t>
            </a:r>
            <a:endParaRPr lang="en-US" altLang="en-US" sz="2000" i="1" dirty="0">
              <a:latin typeface="Agency FB" panose="020B0503020202020204" pitchFamily="34" charset="0"/>
            </a:endParaRPr>
          </a:p>
        </p:txBody>
      </p:sp>
    </p:spTree>
    <p:extLst>
      <p:ext uri="{BB962C8B-B14F-4D97-AF65-F5344CB8AC3E}">
        <p14:creationId xmlns:p14="http://schemas.microsoft.com/office/powerpoint/2010/main" val="2111882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E05613E-EE53-D61B-8AFF-18DD167C614E}"/>
              </a:ext>
            </a:extLst>
          </p:cNvPr>
          <p:cNvSpPr>
            <a:spLocks noGrp="1" noChangeArrowheads="1"/>
          </p:cNvSpPr>
          <p:nvPr>
            <p:ph type="title"/>
          </p:nvPr>
        </p:nvSpPr>
        <p:spPr>
          <a:xfrm>
            <a:off x="609440" y="228600"/>
            <a:ext cx="10969943" cy="1143000"/>
          </a:xfrm>
        </p:spPr>
        <p:txBody>
          <a:bodyPr/>
          <a:lstStyle/>
          <a:p>
            <a:r>
              <a:rPr lang="en-US" altLang="en-US" sz="4000" dirty="0">
                <a:latin typeface="Narkisim" panose="020E0502050101010101" pitchFamily="34" charset="-79"/>
              </a:rPr>
              <a:t>EARLY DESCRIPTION OF CHRISTIAN WORSHIP BY AN OUTSIDER</a:t>
            </a:r>
          </a:p>
        </p:txBody>
      </p:sp>
      <p:sp>
        <p:nvSpPr>
          <p:cNvPr id="47107" name="Rectangle 3">
            <a:extLst>
              <a:ext uri="{FF2B5EF4-FFF2-40B4-BE49-F238E27FC236}">
                <a16:creationId xmlns:a16="http://schemas.microsoft.com/office/drawing/2014/main" id="{9850523B-C544-6D71-C186-BD2FD1E139E9}"/>
              </a:ext>
            </a:extLst>
          </p:cNvPr>
          <p:cNvSpPr>
            <a:spLocks noGrp="1" noChangeArrowheads="1"/>
          </p:cNvSpPr>
          <p:nvPr>
            <p:ph type="body" idx="1"/>
          </p:nvPr>
        </p:nvSpPr>
        <p:spPr>
          <a:xfrm>
            <a:off x="760412" y="1600200"/>
            <a:ext cx="10591800" cy="4876800"/>
          </a:xfrm>
        </p:spPr>
        <p:txBody>
          <a:bodyPr/>
          <a:lstStyle/>
          <a:p>
            <a:pPr>
              <a:buFont typeface="Wingdings" panose="05000000000000000000" pitchFamily="2" charset="2"/>
              <a:buNone/>
            </a:pPr>
            <a:r>
              <a:rPr lang="en-US" altLang="en-US" sz="2800" i="1" dirty="0">
                <a:latin typeface="Comic Sans MS" panose="030F0702030302020204" pitchFamily="66" charset="0"/>
              </a:rPr>
              <a:t>		“They  were in the habit of meeting on a fixed day before it was light, when they sang an anthem to Christ as God, and bound themselves by a solemn oath not to commit any wicked deed, but to abstain from all fraud, theft and adultery, never to break their word, or deny a trust when called upon to honor it; after which it was their custom to separate, and then meet again to partake of food, but food of an ordinary and innocent kind.”</a:t>
            </a:r>
          </a:p>
          <a:p>
            <a:pPr>
              <a:lnSpc>
                <a:spcPct val="80000"/>
              </a:lnSpc>
              <a:buFont typeface="Wingdings" panose="05000000000000000000" pitchFamily="2" charset="2"/>
              <a:buNone/>
            </a:pPr>
            <a:endParaRPr lang="en-US" altLang="en-US" sz="800" i="1" dirty="0">
              <a:latin typeface="Comic Sans MS" panose="030F0702030302020204" pitchFamily="66" charset="0"/>
            </a:endParaRPr>
          </a:p>
          <a:p>
            <a:pPr>
              <a:lnSpc>
                <a:spcPct val="80000"/>
              </a:lnSpc>
              <a:buFont typeface="Wingdings" panose="05000000000000000000" pitchFamily="2" charset="2"/>
              <a:buNone/>
            </a:pPr>
            <a:r>
              <a:rPr lang="en-US" altLang="en-US" sz="2800" dirty="0">
                <a:latin typeface="Agency FB" panose="020B0503020202020204" pitchFamily="34" charset="0"/>
              </a:rPr>
              <a:t>							Pliny,</a:t>
            </a:r>
            <a:r>
              <a:rPr lang="en-US" altLang="en-US" sz="2800" i="1" dirty="0">
                <a:latin typeface="Agency FB" panose="020B0503020202020204" pitchFamily="34" charset="0"/>
              </a:rPr>
              <a:t> Letters </a:t>
            </a:r>
            <a:r>
              <a:rPr lang="en-US" altLang="en-US" sz="2800" dirty="0">
                <a:latin typeface="Agency FB" panose="020B0503020202020204" pitchFamily="34" charset="0"/>
              </a:rPr>
              <a:t>x.96 (c. AD 110)</a:t>
            </a:r>
          </a:p>
          <a:p>
            <a:pPr>
              <a:lnSpc>
                <a:spcPct val="80000"/>
              </a:lnSpc>
              <a:buFont typeface="Wingdings" panose="05000000000000000000" pitchFamily="2" charset="2"/>
              <a:buNone/>
            </a:pPr>
            <a:r>
              <a:rPr lang="en-US" altLang="en-US" sz="2800" i="1" dirty="0">
                <a:latin typeface="Agency FB" panose="020B0503020202020204" pitchFamily="34" charset="0"/>
              </a:rPr>
              <a:t>							</a:t>
            </a:r>
            <a:r>
              <a:rPr lang="en-US" altLang="en-US" sz="2000" dirty="0">
                <a:latin typeface="Agency FB" panose="020B0503020202020204" pitchFamily="34" charset="0"/>
              </a:rPr>
              <a:t>(Pliny was the Governor of Bithynia, and he was writing to 						Emperor Trajan about how to treat the Christians in his 							province)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a:extLst>
            <a:ext uri="{FF2B5EF4-FFF2-40B4-BE49-F238E27FC236}">
              <a16:creationId xmlns:a16="http://schemas.microsoft.com/office/drawing/2014/main" id="{F7BCF2E2-8525-8150-40BA-311BF3544254}"/>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E960C257-56E4-CF91-C114-21607A94C36F}"/>
              </a:ext>
            </a:extLst>
          </p:cNvPr>
          <p:cNvSpPr>
            <a:spLocks noGrp="1" noChangeArrowheads="1"/>
          </p:cNvSpPr>
          <p:nvPr>
            <p:ph type="title"/>
          </p:nvPr>
        </p:nvSpPr>
        <p:spPr>
          <a:xfrm>
            <a:off x="609439" y="76200"/>
            <a:ext cx="10969943" cy="685800"/>
          </a:xfrm>
        </p:spPr>
        <p:txBody>
          <a:bodyPr/>
          <a:lstStyle/>
          <a:p>
            <a:r>
              <a:rPr lang="en-US" altLang="en-US" sz="3600" dirty="0">
                <a:latin typeface="Narkisim" panose="020E0502050101010101" pitchFamily="34" charset="-79"/>
              </a:rPr>
              <a:t>2</a:t>
            </a:r>
            <a:r>
              <a:rPr lang="en-US" altLang="en-US" sz="3600" baseline="30000" dirty="0">
                <a:latin typeface="Narkisim" panose="020E0502050101010101" pitchFamily="34" charset="-79"/>
              </a:rPr>
              <a:t>nd</a:t>
            </a:r>
            <a:r>
              <a:rPr lang="en-US" altLang="en-US" sz="3600" dirty="0">
                <a:latin typeface="Narkisim" panose="020E0502050101010101" pitchFamily="34" charset="-79"/>
              </a:rPr>
              <a:t> CENTURY DESCRIPTION OF CHRISTIAN WORSHIP</a:t>
            </a:r>
          </a:p>
        </p:txBody>
      </p:sp>
      <p:sp>
        <p:nvSpPr>
          <p:cNvPr id="47107" name="Rectangle 3">
            <a:extLst>
              <a:ext uri="{FF2B5EF4-FFF2-40B4-BE49-F238E27FC236}">
                <a16:creationId xmlns:a16="http://schemas.microsoft.com/office/drawing/2014/main" id="{89EA3657-E0F0-9DF1-A30B-D423A28E7AF0}"/>
              </a:ext>
            </a:extLst>
          </p:cNvPr>
          <p:cNvSpPr>
            <a:spLocks noGrp="1" noChangeArrowheads="1"/>
          </p:cNvSpPr>
          <p:nvPr>
            <p:ph type="body" idx="1"/>
          </p:nvPr>
        </p:nvSpPr>
        <p:spPr>
          <a:xfrm>
            <a:off x="380838" y="699655"/>
            <a:ext cx="11427143" cy="6096000"/>
          </a:xfrm>
        </p:spPr>
        <p:txBody>
          <a:bodyPr/>
          <a:lstStyle/>
          <a:p>
            <a:pPr>
              <a:spcBef>
                <a:spcPts val="0"/>
              </a:spcBef>
              <a:buFont typeface="Wingdings" panose="05000000000000000000" pitchFamily="2" charset="2"/>
              <a:buNone/>
            </a:pPr>
            <a:r>
              <a:rPr lang="en-US" sz="2000" i="1" dirty="0">
                <a:effectLst/>
                <a:latin typeface="Comic Sans MS" panose="030F0702030302020204" pitchFamily="66" charset="0"/>
                <a:ea typeface="Times New Roman" panose="02020603050405020304" pitchFamily="18" charset="0"/>
              </a:rPr>
              <a:t>And on the day called Sunday, all who live in cities or in the country gather together to one place, and the memoirs of the apostles or the writings of the prophets are read, as long as time permits; then, when the reader has ceased, the president verbally instructs and exhorts to the imitation of these good things. Then we all rise together and pray, and, as we before said, when our prayer is ended, bread and wine and water are brought, and the president in like manner offers prayers and thanksgivings, according to his ability, and the people assent, saying, “Amen”; and there is a distribution to each, and a participation of that over which thanks have been given, and to those who are absent a portion is sent by the deacons. And they who are well to do, and willing, give what each thinks fit; and what is collected is deposited with the one who presides, who succors the orphans and widows, and those who, through sickness or any other cause, are in want, and those who are in bonds, and the strangers sojourning among us, and in a word takes care of all who are in need. But Sunday is the day on which we all hold our common assembly, because it is the first day on which God, having wrought a change in darkness and matter, made the world; and Jesus Christ our Savior on the same day rose from the dead. For he was crucified on the day before that of Saturn </a:t>
            </a:r>
            <a:r>
              <a:rPr lang="en-US" sz="2000" dirty="0">
                <a:effectLst/>
                <a:latin typeface="Comic Sans MS" panose="030F0702030302020204" pitchFamily="66" charset="0"/>
                <a:ea typeface="Times New Roman" panose="02020603050405020304" pitchFamily="18" charset="0"/>
              </a:rPr>
              <a:t>[i.e., Friday]</a:t>
            </a:r>
            <a:r>
              <a:rPr lang="en-US" sz="2000" i="1" dirty="0">
                <a:effectLst/>
                <a:latin typeface="Comic Sans MS" panose="030F0702030302020204" pitchFamily="66" charset="0"/>
                <a:ea typeface="Times New Roman" panose="02020603050405020304" pitchFamily="18" charset="0"/>
              </a:rPr>
              <a:t>; and on the day after that of Saturn, which is the day of the Sun</a:t>
            </a:r>
            <a:r>
              <a:rPr lang="en-US" sz="2000" dirty="0">
                <a:effectLst/>
                <a:latin typeface="Comic Sans MS" panose="030F0702030302020204" pitchFamily="66" charset="0"/>
                <a:ea typeface="Times New Roman" panose="02020603050405020304" pitchFamily="18" charset="0"/>
              </a:rPr>
              <a:t> [Sunday]</a:t>
            </a:r>
            <a:r>
              <a:rPr lang="en-US" sz="2000" i="1" dirty="0">
                <a:effectLst/>
                <a:latin typeface="Comic Sans MS" panose="030F0702030302020204" pitchFamily="66" charset="0"/>
                <a:ea typeface="Times New Roman" panose="02020603050405020304" pitchFamily="18" charset="0"/>
              </a:rPr>
              <a:t>, having appeared to his apostles and disciples, he taught them these things, which we have submitted to you also for your consideration.</a:t>
            </a:r>
            <a:endParaRPr lang="en-US" altLang="en-US" sz="2000" i="1" dirty="0">
              <a:latin typeface="Comic Sans MS" panose="030F0702030302020204" pitchFamily="66" charset="0"/>
            </a:endParaRPr>
          </a:p>
          <a:p>
            <a:pPr>
              <a:lnSpc>
                <a:spcPct val="80000"/>
              </a:lnSpc>
              <a:buFont typeface="Wingdings" panose="05000000000000000000" pitchFamily="2" charset="2"/>
              <a:buNone/>
            </a:pPr>
            <a:endParaRPr lang="en-US" altLang="en-US" sz="800" i="1" dirty="0">
              <a:latin typeface="Comic Sans MS" panose="030F0702030302020204" pitchFamily="66" charset="0"/>
            </a:endParaRPr>
          </a:p>
          <a:p>
            <a:pPr>
              <a:lnSpc>
                <a:spcPct val="80000"/>
              </a:lnSpc>
              <a:buFont typeface="Wingdings" panose="05000000000000000000" pitchFamily="2" charset="2"/>
              <a:buNone/>
            </a:pPr>
            <a:r>
              <a:rPr lang="en-US" altLang="en-US" sz="2800" dirty="0">
                <a:latin typeface="Agency FB" panose="020B0503020202020204" pitchFamily="34" charset="0"/>
              </a:rPr>
              <a:t>							Justin Martyr,</a:t>
            </a:r>
            <a:r>
              <a:rPr lang="en-US" altLang="en-US" sz="2800" i="1" dirty="0">
                <a:latin typeface="Agency FB" panose="020B0503020202020204" pitchFamily="34" charset="0"/>
              </a:rPr>
              <a:t> 1st Apology  </a:t>
            </a:r>
            <a:r>
              <a:rPr lang="en-US" altLang="en-US" sz="2800" dirty="0">
                <a:latin typeface="Agency FB" panose="020B0503020202020204" pitchFamily="34" charset="0"/>
              </a:rPr>
              <a:t>68 (c. AD 155)</a:t>
            </a:r>
          </a:p>
        </p:txBody>
      </p:sp>
    </p:spTree>
    <p:extLst>
      <p:ext uri="{BB962C8B-B14F-4D97-AF65-F5344CB8AC3E}">
        <p14:creationId xmlns:p14="http://schemas.microsoft.com/office/powerpoint/2010/main" val="2356405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824A60-C3A6-BC86-276D-9EAA480110D8}"/>
              </a:ext>
            </a:extLst>
          </p:cNvPr>
          <p:cNvSpPr>
            <a:spLocks noGrp="1"/>
          </p:cNvSpPr>
          <p:nvPr>
            <p:ph type="sldNum" sz="quarter" idx="12"/>
          </p:nvPr>
        </p:nvSpPr>
        <p:spPr/>
        <p:txBody>
          <a:bodyPr/>
          <a:lstStyle/>
          <a:p>
            <a:fld id="{DF28FB93-0A08-4E7D-8E63-9EFA29F1E093}" type="slidenum">
              <a:rPr lang="en-US" smtClean="0"/>
              <a:pPr/>
              <a:t>44</a:t>
            </a:fld>
            <a:endParaRPr lang="en-US" dirty="0"/>
          </a:p>
        </p:txBody>
      </p:sp>
      <p:sp>
        <p:nvSpPr>
          <p:cNvPr id="4" name="Content Placeholder 3">
            <a:extLst>
              <a:ext uri="{FF2B5EF4-FFF2-40B4-BE49-F238E27FC236}">
                <a16:creationId xmlns:a16="http://schemas.microsoft.com/office/drawing/2014/main" id="{7CDB7146-73C2-D997-30B0-307ED5ECAB95}"/>
              </a:ext>
            </a:extLst>
          </p:cNvPr>
          <p:cNvSpPr>
            <a:spLocks noGrp="1"/>
          </p:cNvSpPr>
          <p:nvPr>
            <p:ph sz="quarter" idx="14"/>
          </p:nvPr>
        </p:nvSpPr>
        <p:spPr>
          <a:xfrm>
            <a:off x="531812" y="1295400"/>
            <a:ext cx="11277600" cy="5407152"/>
          </a:xfrm>
        </p:spPr>
        <p:txBody>
          <a:bodyPr>
            <a:normAutofit lnSpcReduction="10000"/>
          </a:bodyPr>
          <a:lstStyle/>
          <a:p>
            <a:pPr marL="0" indent="0">
              <a:buNone/>
            </a:pPr>
            <a:r>
              <a:rPr lang="en-US" sz="2800" b="1" dirty="0">
                <a:solidFill>
                  <a:schemeClr val="accent5">
                    <a:lumMod val="75000"/>
                  </a:schemeClr>
                </a:solidFill>
                <a:effectLst>
                  <a:outerShdw blurRad="38100" dist="38100" dir="2700000" algn="tl">
                    <a:srgbClr val="000000">
                      <a:alpha val="43137"/>
                    </a:srgbClr>
                  </a:outerShdw>
                </a:effectLst>
              </a:rPr>
              <a:t>As the decades rolled by, Christians continued the apostolic practices, but sometimes with developments and variations.</a:t>
            </a:r>
          </a:p>
          <a:p>
            <a:r>
              <a:rPr lang="en-US" sz="2400" b="1" dirty="0">
                <a:solidFill>
                  <a:schemeClr val="accent5">
                    <a:lumMod val="75000"/>
                  </a:schemeClr>
                </a:solidFill>
              </a:rPr>
              <a:t>Eschatology: </a:t>
            </a:r>
            <a:r>
              <a:rPr lang="en-US" sz="2400" i="1" dirty="0">
                <a:solidFill>
                  <a:schemeClr val="accent5">
                    <a:lumMod val="75000"/>
                  </a:schemeClr>
                </a:solidFill>
              </a:rPr>
              <a:t> </a:t>
            </a:r>
            <a:r>
              <a:rPr lang="en-US" sz="2400" i="1" dirty="0">
                <a:solidFill>
                  <a:schemeClr val="tx1"/>
                </a:solidFill>
              </a:rPr>
              <a:t>The dominant view was what today we called historic premillennialism, i.e., the belief that the church would face the anti-Christ and the great tribulation (Papias, </a:t>
            </a:r>
            <a:r>
              <a:rPr lang="en-US" sz="2400" i="1" dirty="0" err="1">
                <a:solidFill>
                  <a:schemeClr val="tx1"/>
                </a:solidFill>
              </a:rPr>
              <a:t>Lactantius</a:t>
            </a:r>
            <a:r>
              <a:rPr lang="en-US" sz="2400" i="1" dirty="0">
                <a:solidFill>
                  <a:schemeClr val="tx1"/>
                </a:solidFill>
              </a:rPr>
              <a:t>, Theophilus, Tertullian, Hippolytus or Rome).</a:t>
            </a:r>
            <a:endParaRPr lang="en-US" sz="2400" b="1" dirty="0">
              <a:solidFill>
                <a:schemeClr val="tx1"/>
              </a:solidFill>
            </a:endParaRPr>
          </a:p>
          <a:p>
            <a:r>
              <a:rPr lang="en-US" sz="2400" b="1" dirty="0">
                <a:solidFill>
                  <a:schemeClr val="accent5">
                    <a:lumMod val="75000"/>
                  </a:schemeClr>
                </a:solidFill>
              </a:rPr>
              <a:t>Infant Baptism:  </a:t>
            </a:r>
            <a:r>
              <a:rPr lang="en-US" sz="2400" i="1" dirty="0">
                <a:solidFill>
                  <a:schemeClr val="tx1"/>
                </a:solidFill>
              </a:rPr>
              <a:t>Four occasions in the NT describe household baptisms (Ac. 10:24, 47-48; 16:15, 32: 1 Co. 1:16). These likely included children. By the early 200s, infant baptism was widely practiced. In the </a:t>
            </a:r>
            <a:r>
              <a:rPr lang="en-US" sz="2400" i="1" u="sng" dirty="0">
                <a:solidFill>
                  <a:schemeClr val="tx1"/>
                </a:solidFill>
              </a:rPr>
              <a:t>Apostolic Tradition</a:t>
            </a:r>
            <a:r>
              <a:rPr lang="en-US" sz="2400" i="1" dirty="0">
                <a:solidFill>
                  <a:schemeClr val="tx1"/>
                </a:solidFill>
              </a:rPr>
              <a:t> (Hippolytus of Rome), collected in ca. 215 from earlier works, it says, “Baptize first the children and if they can speak for themselves, let them do so. Otherwise, let their parents or other relatives speak for them.”</a:t>
            </a:r>
            <a:endParaRPr lang="en-US" sz="2400" b="1" dirty="0">
              <a:solidFill>
                <a:schemeClr val="tx1"/>
              </a:solidFill>
            </a:endParaRPr>
          </a:p>
          <a:p>
            <a:r>
              <a:rPr lang="en-US" sz="2400" b="1" dirty="0">
                <a:solidFill>
                  <a:schemeClr val="accent5">
                    <a:lumMod val="75000"/>
                  </a:schemeClr>
                </a:solidFill>
              </a:rPr>
              <a:t>The Holy Kiss:  </a:t>
            </a:r>
            <a:r>
              <a:rPr lang="en-US" sz="2400" i="1" dirty="0">
                <a:solidFill>
                  <a:schemeClr val="tx1"/>
                </a:solidFill>
              </a:rPr>
              <a:t>Based on NT references, the exchange of peace with a kiss appears to be a Christian innovation with no examples from the Roman or Jewish cultures. Tertullian wrote that before leaving a house, Christians are to give the Holy Kiss and say “peace to this house.” It was also viewed as an essential part of preparing to participate in the Eucharist.</a:t>
            </a:r>
            <a:endParaRPr lang="en-US" sz="2400" b="1" dirty="0">
              <a:solidFill>
                <a:schemeClr val="tx1"/>
              </a:solidFill>
            </a:endParaRPr>
          </a:p>
        </p:txBody>
      </p:sp>
      <p:sp>
        <p:nvSpPr>
          <p:cNvPr id="5" name="Title 4">
            <a:extLst>
              <a:ext uri="{FF2B5EF4-FFF2-40B4-BE49-F238E27FC236}">
                <a16:creationId xmlns:a16="http://schemas.microsoft.com/office/drawing/2014/main" id="{EA756139-1F1B-2A9B-D206-37974AA1EB91}"/>
              </a:ext>
            </a:extLst>
          </p:cNvPr>
          <p:cNvSpPr>
            <a:spLocks noGrp="1"/>
          </p:cNvSpPr>
          <p:nvPr>
            <p:ph type="title"/>
          </p:nvPr>
        </p:nvSpPr>
        <p:spPr>
          <a:xfrm>
            <a:off x="303212" y="228600"/>
            <a:ext cx="11582400" cy="838200"/>
          </a:xfrm>
        </p:spPr>
        <p:txBody>
          <a:bodyPr/>
          <a:lstStyle/>
          <a:p>
            <a:r>
              <a:rPr lang="en-US" dirty="0">
                <a:solidFill>
                  <a:srgbClr val="C00000"/>
                </a:solidFill>
              </a:rPr>
              <a:t>DEVELOPMENTS and variations</a:t>
            </a:r>
          </a:p>
        </p:txBody>
      </p:sp>
    </p:spTree>
    <p:extLst>
      <p:ext uri="{BB962C8B-B14F-4D97-AF65-F5344CB8AC3E}">
        <p14:creationId xmlns:p14="http://schemas.microsoft.com/office/powerpoint/2010/main" val="260194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E67F5A6E-4F6D-985B-9A46-AA3ED7E56A0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BA52F0-C06E-5A93-BB6D-474DE28991C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18ECE4FD-CA30-DEC9-0000-DBDD9CE7C984}"/>
              </a:ext>
            </a:extLst>
          </p:cNvPr>
          <p:cNvSpPr>
            <a:spLocks noGrp="1"/>
          </p:cNvSpPr>
          <p:nvPr>
            <p:ph sz="quarter" idx="14"/>
          </p:nvPr>
        </p:nvSpPr>
        <p:spPr>
          <a:xfrm>
            <a:off x="531812" y="457200"/>
            <a:ext cx="11033760" cy="6245352"/>
          </a:xfrm>
        </p:spPr>
        <p:txBody>
          <a:bodyPr>
            <a:normAutofit/>
          </a:bodyPr>
          <a:lstStyle/>
          <a:p>
            <a:r>
              <a:rPr lang="en-US" sz="2400" b="1" dirty="0">
                <a:solidFill>
                  <a:schemeClr val="accent5">
                    <a:lumMod val="75000"/>
                  </a:schemeClr>
                </a:solidFill>
              </a:rPr>
              <a:t>Real Presence: </a:t>
            </a:r>
            <a:r>
              <a:rPr lang="en-US" sz="2400" i="1" dirty="0">
                <a:solidFill>
                  <a:schemeClr val="accent5">
                    <a:lumMod val="75000"/>
                  </a:schemeClr>
                </a:solidFill>
              </a:rPr>
              <a:t> </a:t>
            </a:r>
            <a:r>
              <a:rPr lang="en-US" sz="2400" i="1" dirty="0">
                <a:solidFill>
                  <a:schemeClr val="tx1"/>
                </a:solidFill>
              </a:rPr>
              <a:t>Early Christian writers referred to the Eucharistic bread and wine as Jesus’ “body and blood,” following the language of Jesus at the last supper. The Eucharist was reserved for baptized Christians (</a:t>
            </a:r>
            <a:r>
              <a:rPr lang="en-US" sz="2400" i="1" u="sng" dirty="0">
                <a:solidFill>
                  <a:schemeClr val="tx1"/>
                </a:solidFill>
              </a:rPr>
              <a:t>Didache</a:t>
            </a:r>
            <a:r>
              <a:rPr lang="en-US" sz="2400" i="1" dirty="0">
                <a:solidFill>
                  <a:schemeClr val="tx1"/>
                </a:solidFill>
              </a:rPr>
              <a:t>).  Various leaders speak of what we call the “real presence” of Christ in the Eucharist, including Ignatius (ca. AD 106),  Justin Martyr (ca. AD 150),  Tertullian (ca. AD 200),  Ambrose (ca. AD a397), etc.</a:t>
            </a:r>
            <a:endParaRPr lang="en-US" sz="2400" b="1" dirty="0">
              <a:solidFill>
                <a:schemeClr val="tx1"/>
              </a:solidFill>
            </a:endParaRPr>
          </a:p>
          <a:p>
            <a:r>
              <a:rPr lang="en-US" sz="2400" b="1" dirty="0">
                <a:solidFill>
                  <a:schemeClr val="accent5">
                    <a:lumMod val="75000"/>
                  </a:schemeClr>
                </a:solidFill>
              </a:rPr>
              <a:t>Foot-washing:  </a:t>
            </a:r>
            <a:r>
              <a:rPr lang="en-US" sz="2400" i="1" dirty="0">
                <a:solidFill>
                  <a:schemeClr val="tx1"/>
                </a:solidFill>
              </a:rPr>
              <a:t>Tertullian (ca. AD 200) wrote that foot-washing was a regular part of early Christian worship, using a basin of water and a linen towel.</a:t>
            </a:r>
            <a:endParaRPr lang="en-US" sz="2400" dirty="0">
              <a:solidFill>
                <a:schemeClr val="tx1"/>
              </a:solidFill>
            </a:endParaRPr>
          </a:p>
          <a:p>
            <a:r>
              <a:rPr lang="en-US" sz="2400" b="1" dirty="0">
                <a:solidFill>
                  <a:schemeClr val="accent5">
                    <a:lumMod val="75000"/>
                  </a:schemeClr>
                </a:solidFill>
              </a:rPr>
              <a:t>Morning and Evening Prayer:  </a:t>
            </a:r>
            <a:r>
              <a:rPr lang="en-US" sz="2400" i="1" dirty="0">
                <a:solidFill>
                  <a:schemeClr val="tx1"/>
                </a:solidFill>
              </a:rPr>
              <a:t>Hippolytus instructed Christians to pray privately seven times a day, upon rising, at bed-time, at midnight, and at the 3</a:t>
            </a:r>
            <a:r>
              <a:rPr lang="en-US" sz="2400" i="1" baseline="30000" dirty="0">
                <a:solidFill>
                  <a:schemeClr val="tx1"/>
                </a:solidFill>
              </a:rPr>
              <a:t>rd</a:t>
            </a:r>
            <a:r>
              <a:rPr lang="en-US" sz="2400" i="1" dirty="0">
                <a:solidFill>
                  <a:schemeClr val="tx1"/>
                </a:solidFill>
              </a:rPr>
              <a:t>, 6</a:t>
            </a:r>
            <a:r>
              <a:rPr lang="en-US" sz="2400" i="1" baseline="30000" dirty="0">
                <a:solidFill>
                  <a:schemeClr val="tx1"/>
                </a:solidFill>
              </a:rPr>
              <a:t>th</a:t>
            </a:r>
            <a:r>
              <a:rPr lang="en-US" sz="2400" i="1" dirty="0">
                <a:solidFill>
                  <a:schemeClr val="tx1"/>
                </a:solidFill>
              </a:rPr>
              <a:t>, and 9</a:t>
            </a:r>
            <a:r>
              <a:rPr lang="en-US" sz="2400" i="1" baseline="30000" dirty="0">
                <a:solidFill>
                  <a:schemeClr val="tx1"/>
                </a:solidFill>
              </a:rPr>
              <a:t>th</a:t>
            </a:r>
            <a:r>
              <a:rPr lang="en-US" sz="2400" i="1" dirty="0">
                <a:solidFill>
                  <a:schemeClr val="tx1"/>
                </a:solidFill>
              </a:rPr>
              <a:t> hours of the day. These various times are associated with Christ’s Passion.  Throughout the week, Christians assembled each day for morning prayer (known as lauds) and evening prayer (known as vespers).</a:t>
            </a:r>
          </a:p>
          <a:p>
            <a:r>
              <a:rPr lang="en-US" sz="2400" b="1" dirty="0">
                <a:solidFill>
                  <a:schemeClr val="accent5">
                    <a:lumMod val="75000"/>
                  </a:schemeClr>
                </a:solidFill>
              </a:rPr>
              <a:t>Monasticism:  </a:t>
            </a:r>
            <a:r>
              <a:rPr lang="en-US" sz="2400" i="1" dirty="0">
                <a:solidFill>
                  <a:schemeClr val="tx1"/>
                </a:solidFill>
              </a:rPr>
              <a:t>Monastics began to appear in the deserts of Egypt by the 3</a:t>
            </a:r>
            <a:r>
              <a:rPr lang="en-US" sz="2400" i="1" baseline="30000" dirty="0">
                <a:solidFill>
                  <a:schemeClr val="tx1"/>
                </a:solidFill>
              </a:rPr>
              <a:t>rd</a:t>
            </a:r>
            <a:r>
              <a:rPr lang="en-US" sz="2400" i="1" dirty="0">
                <a:solidFill>
                  <a:schemeClr val="tx1"/>
                </a:solidFill>
              </a:rPr>
              <a:t> century as a kind of living martyrdom.  Anthony (AD 251-356) gradually gained followers who lived as hermits. Monasticism spread to Palestine, Syria, Asia Minor, and beyond, and the sayings and writings of the monastics came to be circulated as the </a:t>
            </a:r>
            <a:r>
              <a:rPr lang="en-US" sz="2400" i="1" u="sng" dirty="0">
                <a:solidFill>
                  <a:schemeClr val="tx1"/>
                </a:solidFill>
              </a:rPr>
              <a:t>Desert Fathers</a:t>
            </a:r>
            <a:r>
              <a:rPr lang="en-US" sz="2400" i="1" dirty="0">
                <a:solidFill>
                  <a:schemeClr val="tx1"/>
                </a:solidFill>
              </a:rPr>
              <a:t>.</a:t>
            </a:r>
            <a:endParaRPr lang="en-US" sz="2400" b="1" dirty="0">
              <a:solidFill>
                <a:schemeClr val="tx1"/>
              </a:solidFill>
            </a:endParaRPr>
          </a:p>
        </p:txBody>
      </p:sp>
    </p:spTree>
    <p:extLst>
      <p:ext uri="{BB962C8B-B14F-4D97-AF65-F5344CB8AC3E}">
        <p14:creationId xmlns:p14="http://schemas.microsoft.com/office/powerpoint/2010/main" val="157587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10000"/>
          </a:schemeClr>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7E9D643A-24A9-5E52-7D93-9B4E58808386}"/>
              </a:ext>
            </a:extLst>
          </p:cNvPr>
          <p:cNvSpPr>
            <a:spLocks noGrp="1" noChangeArrowheads="1"/>
          </p:cNvSpPr>
          <p:nvPr>
            <p:ph type="title"/>
          </p:nvPr>
        </p:nvSpPr>
        <p:spPr/>
        <p:txBody>
          <a:bodyPr/>
          <a:lstStyle/>
          <a:p>
            <a:r>
              <a:rPr lang="en-US" altLang="en-US" sz="3600" b="1" dirty="0"/>
              <a:t>A BASIC QUESTION:</a:t>
            </a:r>
            <a:r>
              <a:rPr lang="en-US" altLang="en-US" sz="3600" dirty="0"/>
              <a:t> </a:t>
            </a:r>
            <a:r>
              <a:rPr lang="en-US" altLang="en-US" sz="3600" i="1" dirty="0">
                <a:latin typeface="Arial Narrow" panose="020B0606020202030204" pitchFamily="34" charset="0"/>
              </a:rPr>
              <a:t>What was/is the relationship of the developing church to the primitive church?</a:t>
            </a:r>
            <a:endParaRPr lang="en-US" altLang="en-US" sz="3600" dirty="0"/>
          </a:p>
        </p:txBody>
      </p:sp>
      <p:sp>
        <p:nvSpPr>
          <p:cNvPr id="51204" name="Rectangle 4">
            <a:extLst>
              <a:ext uri="{FF2B5EF4-FFF2-40B4-BE49-F238E27FC236}">
                <a16:creationId xmlns:a16="http://schemas.microsoft.com/office/drawing/2014/main" id="{1DB644D6-A3A8-7E31-46B0-83477F694FBD}"/>
              </a:ext>
            </a:extLst>
          </p:cNvPr>
          <p:cNvSpPr>
            <a:spLocks noGrp="1" noChangeArrowheads="1"/>
          </p:cNvSpPr>
          <p:nvPr>
            <p:ph type="body" sz="half" idx="1"/>
          </p:nvPr>
        </p:nvSpPr>
        <p:spPr>
          <a:xfrm>
            <a:off x="609441" y="1600201"/>
            <a:ext cx="5383398" cy="4979986"/>
          </a:xfrm>
        </p:spPr>
        <p:txBody>
          <a:bodyPr/>
          <a:lstStyle/>
          <a:p>
            <a:pPr>
              <a:buFont typeface="Wingdings" panose="05000000000000000000" pitchFamily="2" charset="2"/>
              <a:buNone/>
            </a:pPr>
            <a:r>
              <a:rPr lang="en-US" altLang="en-US" sz="4000" dirty="0">
                <a:solidFill>
                  <a:srgbClr val="FFFF00"/>
                </a:solidFill>
                <a:latin typeface="Pristina" panose="03060402040406080204" pitchFamily="66" charset="0"/>
              </a:rPr>
              <a:t>Is it imitating what the early church did?</a:t>
            </a:r>
          </a:p>
          <a:p>
            <a:pPr>
              <a:buFont typeface="Wingdings" panose="05000000000000000000" pitchFamily="2" charset="2"/>
              <a:buNone/>
            </a:pPr>
            <a:r>
              <a:rPr lang="en-US" altLang="en-US" sz="2800" dirty="0">
                <a:latin typeface="Arial Narrow" panose="020B0606020202030204" pitchFamily="34" charset="0"/>
              </a:rPr>
              <a:t>Fosters a “back to the early church” search, typical of restorationist Protestantism. Tends to reject much of the tradition and long history of the church while (ironically) favoring innovation and new, emerging styles which they seek to read back into the Bible.</a:t>
            </a:r>
          </a:p>
        </p:txBody>
      </p:sp>
      <p:sp>
        <p:nvSpPr>
          <p:cNvPr id="51205" name="Rectangle 5">
            <a:extLst>
              <a:ext uri="{FF2B5EF4-FFF2-40B4-BE49-F238E27FC236}">
                <a16:creationId xmlns:a16="http://schemas.microsoft.com/office/drawing/2014/main" id="{EE28C1BC-47F9-31E5-BC9A-E5645652E925}"/>
              </a:ext>
            </a:extLst>
          </p:cNvPr>
          <p:cNvSpPr>
            <a:spLocks noGrp="1" noChangeArrowheads="1"/>
          </p:cNvSpPr>
          <p:nvPr>
            <p:ph type="body" sz="half" idx="2"/>
          </p:nvPr>
        </p:nvSpPr>
        <p:spPr/>
        <p:txBody>
          <a:bodyPr/>
          <a:lstStyle/>
          <a:p>
            <a:pPr>
              <a:buFont typeface="Wingdings" panose="05000000000000000000" pitchFamily="2" charset="2"/>
              <a:buNone/>
            </a:pPr>
            <a:r>
              <a:rPr lang="en-US" altLang="en-US" sz="4000" dirty="0">
                <a:solidFill>
                  <a:srgbClr val="FFFF00"/>
                </a:solidFill>
                <a:latin typeface="Pristina" panose="03060402040406080204" pitchFamily="66" charset="0"/>
              </a:rPr>
              <a:t>Is it following the trajectory that the early church set?</a:t>
            </a:r>
          </a:p>
          <a:p>
            <a:pPr>
              <a:buFont typeface="Wingdings" panose="05000000000000000000" pitchFamily="2" charset="2"/>
              <a:buNone/>
            </a:pPr>
            <a:r>
              <a:rPr lang="en-US" altLang="en-US" sz="2800" dirty="0">
                <a:latin typeface="Arial Narrow" panose="020B0606020202030204" pitchFamily="34" charset="0"/>
              </a:rPr>
              <a:t>Embraces the belief that the church has legitimately recognized and followed the Spirit’s ongoing direction through the centuries. Places a high value on tradition and seeks to preserve the patterns that have developed over the church’s long history. </a:t>
            </a:r>
          </a:p>
        </p:txBody>
      </p:sp>
    </p:spTree>
    <p:extLst>
      <p:ext uri="{BB962C8B-B14F-4D97-AF65-F5344CB8AC3E}">
        <p14:creationId xmlns:p14="http://schemas.microsoft.com/office/powerpoint/2010/main" val="1921650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anim calcmode="lin" valueType="num">
                                      <p:cBhvr>
                                        <p:cTn id="7" dur="500" fill="hold"/>
                                        <p:tgtEl>
                                          <p:spTgt spid="5120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0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04">
                                            <p:txEl>
                                              <p:pRg st="1" end="1"/>
                                            </p:txEl>
                                          </p:spTgt>
                                        </p:tgtEl>
                                        <p:attrNameLst>
                                          <p:attrName>style.visibility</p:attrName>
                                        </p:attrNameLst>
                                      </p:cBhvr>
                                      <p:to>
                                        <p:strVal val="visible"/>
                                      </p:to>
                                    </p:set>
                                    <p:anim calcmode="lin" valueType="num">
                                      <p:cBhvr additive="base">
                                        <p:cTn id="13" dur="5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1205">
                                            <p:txEl>
                                              <p:pRg st="0" end="0"/>
                                            </p:txEl>
                                          </p:spTgt>
                                        </p:tgtEl>
                                        <p:attrNameLst>
                                          <p:attrName>style.visibility</p:attrName>
                                        </p:attrNameLst>
                                      </p:cBhvr>
                                      <p:to>
                                        <p:strVal val="visible"/>
                                      </p:to>
                                    </p:set>
                                    <p:anim calcmode="lin" valueType="num">
                                      <p:cBhvr>
                                        <p:cTn id="19" dur="500" fill="hold"/>
                                        <p:tgtEl>
                                          <p:spTgt spid="5120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120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1205">
                                            <p:txEl>
                                              <p:pRg st="1" end="1"/>
                                            </p:txEl>
                                          </p:spTgt>
                                        </p:tgtEl>
                                        <p:attrNameLst>
                                          <p:attrName>style.visibility</p:attrName>
                                        </p:attrNameLst>
                                      </p:cBhvr>
                                      <p:to>
                                        <p:strVal val="visible"/>
                                      </p:to>
                                    </p:set>
                                    <p:anim calcmode="lin" valueType="num">
                                      <p:cBhvr additive="base">
                                        <p:cTn id="25" dur="500" fill="hold"/>
                                        <p:tgtEl>
                                          <p:spTgt spid="5120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0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BB561480-CCB4-A012-5D54-56CDEB4F091F}"/>
              </a:ext>
            </a:extLst>
          </p:cNvPr>
          <p:cNvSpPr>
            <a:spLocks noGrp="1" noChangeArrowheads="1"/>
          </p:cNvSpPr>
          <p:nvPr>
            <p:ph type="title"/>
          </p:nvPr>
        </p:nvSpPr>
        <p:spPr/>
        <p:txBody>
          <a:bodyPr/>
          <a:lstStyle/>
          <a:p>
            <a:r>
              <a:rPr lang="en-US" altLang="en-US" sz="4000" dirty="0">
                <a:solidFill>
                  <a:srgbClr val="FFC000"/>
                </a:solidFill>
                <a:latin typeface="Papyrus" panose="03070502060502030205" pitchFamily="66" charset="0"/>
              </a:rPr>
              <a:t>Passing on Important Truths,</a:t>
            </a:r>
            <a:br>
              <a:rPr lang="en-US" altLang="en-US" sz="4000" dirty="0">
                <a:solidFill>
                  <a:srgbClr val="FFC000"/>
                </a:solidFill>
                <a:latin typeface="Papyrus" panose="03070502060502030205" pitchFamily="66" charset="0"/>
              </a:rPr>
            </a:br>
            <a:r>
              <a:rPr lang="en-US" altLang="en-US" sz="4000" dirty="0">
                <a:solidFill>
                  <a:srgbClr val="FFC000"/>
                </a:solidFill>
                <a:latin typeface="Papyrus" panose="03070502060502030205" pitchFamily="66" charset="0"/>
              </a:rPr>
              <a:t>Values, and Traditions</a:t>
            </a:r>
          </a:p>
        </p:txBody>
      </p:sp>
      <p:sp>
        <p:nvSpPr>
          <p:cNvPr id="104452" name="Rectangle 4">
            <a:extLst>
              <a:ext uri="{FF2B5EF4-FFF2-40B4-BE49-F238E27FC236}">
                <a16:creationId xmlns:a16="http://schemas.microsoft.com/office/drawing/2014/main" id="{05EA350E-C3E1-5E9F-F8A5-9DA88DCB403D}"/>
              </a:ext>
            </a:extLst>
          </p:cNvPr>
          <p:cNvSpPr>
            <a:spLocks noGrp="1" noChangeArrowheads="1"/>
          </p:cNvSpPr>
          <p:nvPr>
            <p:ph type="body" sz="half" idx="1"/>
          </p:nvPr>
        </p:nvSpPr>
        <p:spPr>
          <a:xfrm>
            <a:off x="609441" y="1600200"/>
            <a:ext cx="5408771" cy="5105400"/>
          </a:xfrm>
        </p:spPr>
        <p:txBody>
          <a:bodyPr/>
          <a:lstStyle/>
          <a:p>
            <a:pPr>
              <a:lnSpc>
                <a:spcPct val="90000"/>
              </a:lnSpc>
              <a:buFont typeface="Wingdings" panose="05000000000000000000" pitchFamily="2" charset="2"/>
              <a:buNone/>
            </a:pPr>
            <a:r>
              <a:rPr lang="en-US" altLang="en-US" sz="2800" dirty="0">
                <a:solidFill>
                  <a:srgbClr val="FFFF00"/>
                </a:solidFill>
                <a:latin typeface="Narkisim" panose="020E0502050101010101" pitchFamily="34" charset="-79"/>
              </a:rPr>
              <a:t>ORAL TRADITION</a:t>
            </a:r>
          </a:p>
          <a:p>
            <a:pPr>
              <a:lnSpc>
                <a:spcPct val="90000"/>
              </a:lnSpc>
              <a:buFont typeface="Wingdings" panose="05000000000000000000" pitchFamily="2" charset="2"/>
              <a:buNone/>
            </a:pPr>
            <a:r>
              <a:rPr lang="en-US" altLang="en-US" sz="2400" i="1" dirty="0">
                <a:latin typeface="Pristina" panose="03060402040406080204" pitchFamily="66" charset="0"/>
              </a:rPr>
              <a:t>	</a:t>
            </a:r>
            <a:r>
              <a:rPr lang="en-US" altLang="en-US" sz="2800" i="1" dirty="0">
                <a:latin typeface="Pristina" panose="03060402040406080204" pitchFamily="66" charset="0"/>
              </a:rPr>
              <a:t>…what I received I passed on to you as of first importance</a:t>
            </a:r>
            <a:r>
              <a:rPr lang="en-US" altLang="en-US" sz="2400" i="1" dirty="0">
                <a:latin typeface="Pristina" panose="03060402040406080204" pitchFamily="66" charset="0"/>
              </a:rPr>
              <a:t> </a:t>
            </a:r>
            <a:r>
              <a:rPr lang="en-US" altLang="en-US" sz="1800" i="1" dirty="0">
                <a:latin typeface="Arial Narrow" panose="020B0606020202030204" pitchFamily="34" charset="0"/>
              </a:rPr>
              <a:t>(1 Co. 15:3a; 2 Ti. 1:13)</a:t>
            </a:r>
          </a:p>
          <a:p>
            <a:pPr>
              <a:lnSpc>
                <a:spcPct val="90000"/>
              </a:lnSpc>
              <a:buFont typeface="Wingdings" panose="05000000000000000000" pitchFamily="2" charset="2"/>
              <a:buNone/>
            </a:pPr>
            <a:endParaRPr lang="en-US" altLang="en-US" sz="800" i="1" dirty="0">
              <a:latin typeface="Pristina" panose="03060402040406080204" pitchFamily="66" charset="0"/>
            </a:endParaRPr>
          </a:p>
          <a:p>
            <a:pPr>
              <a:lnSpc>
                <a:spcPct val="90000"/>
              </a:lnSpc>
              <a:buFont typeface="Wingdings" panose="05000000000000000000" pitchFamily="2" charset="2"/>
              <a:buNone/>
            </a:pPr>
            <a:r>
              <a:rPr lang="en-US" altLang="en-US" sz="2800" dirty="0">
                <a:solidFill>
                  <a:srgbClr val="FFFF00"/>
                </a:solidFill>
                <a:latin typeface="Narkisim" panose="020E0502050101010101" pitchFamily="34" charset="-79"/>
              </a:rPr>
              <a:t>TRUSTED SUCCESSORS</a:t>
            </a:r>
          </a:p>
          <a:p>
            <a:pPr>
              <a:lnSpc>
                <a:spcPct val="90000"/>
              </a:lnSpc>
              <a:buFont typeface="Wingdings" panose="05000000000000000000" pitchFamily="2" charset="2"/>
              <a:buNone/>
            </a:pPr>
            <a:r>
              <a:rPr lang="en-US" altLang="en-US" sz="2800" dirty="0">
                <a:latin typeface="Pristina" panose="03060402040406080204" pitchFamily="66" charset="0"/>
              </a:rPr>
              <a:t>	</a:t>
            </a:r>
            <a:r>
              <a:rPr lang="en-US" altLang="en-US" sz="2800" i="1" dirty="0">
                <a:latin typeface="Pristina" panose="03060402040406080204" pitchFamily="66" charset="0"/>
              </a:rPr>
              <a:t>…the things you have heard me say in the presence of many witnesses entrust to reliable men who will also be qualified to teach others </a:t>
            </a:r>
            <a:r>
              <a:rPr lang="en-US" altLang="en-US" sz="2000" i="1" dirty="0">
                <a:latin typeface="Arial Narrow" panose="020B0606020202030204" pitchFamily="34" charset="0"/>
              </a:rPr>
              <a:t>(2 Ti. 2:2)</a:t>
            </a:r>
            <a:endParaRPr lang="en-US" altLang="en-US" sz="2800" i="1" dirty="0">
              <a:latin typeface="Pristina" panose="03060402040406080204" pitchFamily="66" charset="0"/>
            </a:endParaRPr>
          </a:p>
        </p:txBody>
      </p:sp>
      <p:sp>
        <p:nvSpPr>
          <p:cNvPr id="104453" name="Rectangle 5">
            <a:extLst>
              <a:ext uri="{FF2B5EF4-FFF2-40B4-BE49-F238E27FC236}">
                <a16:creationId xmlns:a16="http://schemas.microsoft.com/office/drawing/2014/main" id="{6055C27E-1E82-A6FA-B227-F045076F9E6A}"/>
              </a:ext>
            </a:extLst>
          </p:cNvPr>
          <p:cNvSpPr>
            <a:spLocks noGrp="1" noChangeArrowheads="1"/>
          </p:cNvSpPr>
          <p:nvPr>
            <p:ph type="body" sz="half" idx="2"/>
          </p:nvPr>
        </p:nvSpPr>
        <p:spPr>
          <a:xfrm>
            <a:off x="6170612" y="1600200"/>
            <a:ext cx="5408770" cy="5105400"/>
          </a:xfrm>
        </p:spPr>
        <p:txBody>
          <a:bodyPr/>
          <a:lstStyle/>
          <a:p>
            <a:pPr>
              <a:lnSpc>
                <a:spcPct val="90000"/>
              </a:lnSpc>
              <a:buFont typeface="Wingdings" panose="05000000000000000000" pitchFamily="2" charset="2"/>
              <a:buNone/>
            </a:pPr>
            <a:r>
              <a:rPr lang="en-US" altLang="en-US" sz="2800" dirty="0">
                <a:solidFill>
                  <a:srgbClr val="FFFF00"/>
                </a:solidFill>
                <a:latin typeface="Narkisim" panose="020E0502050101010101" pitchFamily="34" charset="-79"/>
              </a:rPr>
              <a:t>RITUALS</a:t>
            </a:r>
          </a:p>
          <a:p>
            <a:pPr>
              <a:lnSpc>
                <a:spcPct val="90000"/>
              </a:lnSpc>
              <a:buFont typeface="Wingdings" panose="05000000000000000000" pitchFamily="2" charset="2"/>
              <a:buNone/>
            </a:pPr>
            <a:r>
              <a:rPr lang="en-US" altLang="en-US" sz="2800" dirty="0">
                <a:latin typeface="Pristina" panose="03060402040406080204" pitchFamily="66" charset="0"/>
              </a:rPr>
              <a:t>	</a:t>
            </a:r>
            <a:r>
              <a:rPr lang="en-US" altLang="en-US" sz="2800" i="1" dirty="0">
                <a:latin typeface="Pristina" panose="03060402040406080204" pitchFamily="66" charset="0"/>
              </a:rPr>
              <a:t>…For I received from the Lord what I also passed on to you: The Lord Jesus, on the night he was betrayed, took bread…</a:t>
            </a:r>
            <a:r>
              <a:rPr lang="en-US" altLang="en-US" sz="2000" i="1" dirty="0">
                <a:latin typeface="Arial Narrow" panose="020B0606020202030204" pitchFamily="34" charset="0"/>
              </a:rPr>
              <a:t> (1 Co. 11:23)</a:t>
            </a:r>
            <a:endParaRPr lang="en-US" altLang="en-US" sz="800" i="1" dirty="0">
              <a:latin typeface="Arial Narrow" panose="020B0606020202030204" pitchFamily="34" charset="0"/>
            </a:endParaRPr>
          </a:p>
          <a:p>
            <a:pPr>
              <a:lnSpc>
                <a:spcPct val="90000"/>
              </a:lnSpc>
              <a:buFont typeface="Wingdings" panose="05000000000000000000" pitchFamily="2" charset="2"/>
              <a:buNone/>
            </a:pPr>
            <a:endParaRPr lang="en-US" altLang="en-US" sz="800" dirty="0">
              <a:latin typeface="Pristina" panose="03060402040406080204" pitchFamily="66" charset="0"/>
            </a:endParaRPr>
          </a:p>
          <a:p>
            <a:pPr>
              <a:lnSpc>
                <a:spcPct val="90000"/>
              </a:lnSpc>
              <a:buFont typeface="Wingdings" panose="05000000000000000000" pitchFamily="2" charset="2"/>
              <a:buNone/>
            </a:pPr>
            <a:r>
              <a:rPr lang="en-US" altLang="en-US" sz="2800" dirty="0">
                <a:solidFill>
                  <a:srgbClr val="FFFF00"/>
                </a:solidFill>
                <a:latin typeface="Narkisim" panose="020E0502050101010101" pitchFamily="34" charset="-79"/>
              </a:rPr>
              <a:t>WRITTEN DOCUMENTS</a:t>
            </a:r>
          </a:p>
          <a:p>
            <a:pPr>
              <a:lnSpc>
                <a:spcPct val="90000"/>
              </a:lnSpc>
              <a:buFont typeface="Wingdings" panose="05000000000000000000" pitchFamily="2" charset="2"/>
              <a:buNone/>
            </a:pPr>
            <a:r>
              <a:rPr lang="en-US" altLang="en-US" sz="2800" dirty="0">
                <a:latin typeface="Pristina" panose="03060402040406080204" pitchFamily="66" charset="0"/>
              </a:rPr>
              <a:t>	</a:t>
            </a:r>
            <a:r>
              <a:rPr lang="en-US" altLang="en-US" sz="2800" i="1" dirty="0">
                <a:latin typeface="Pristina" panose="03060402040406080204" pitchFamily="66" charset="0"/>
              </a:rPr>
              <a:t>…after this letter has been read to you, see that it is also read in the church of the </a:t>
            </a:r>
            <a:r>
              <a:rPr lang="en-US" altLang="en-US" sz="2800" i="1" dirty="0" err="1">
                <a:latin typeface="Pristina" panose="03060402040406080204" pitchFamily="66" charset="0"/>
              </a:rPr>
              <a:t>Laodecians</a:t>
            </a:r>
            <a:r>
              <a:rPr lang="en-US" altLang="en-US" sz="2800" i="1" dirty="0">
                <a:latin typeface="Pristina" panose="03060402040406080204" pitchFamily="66" charset="0"/>
              </a:rPr>
              <a:t> and that you in turn read the letter from </a:t>
            </a:r>
            <a:r>
              <a:rPr lang="en-US" altLang="en-US" sz="2800" i="1" dirty="0" err="1">
                <a:latin typeface="Pristina" panose="03060402040406080204" pitchFamily="66" charset="0"/>
              </a:rPr>
              <a:t>Laodecia</a:t>
            </a:r>
            <a:r>
              <a:rPr lang="en-US" altLang="en-US" sz="2800" i="1" dirty="0">
                <a:latin typeface="Pristina" panose="03060402040406080204" pitchFamily="66" charset="0"/>
              </a:rPr>
              <a:t>.</a:t>
            </a:r>
            <a:r>
              <a:rPr lang="en-US" altLang="en-US" sz="2000" i="1" dirty="0">
                <a:latin typeface="Arial Narrow" panose="020B0606020202030204" pitchFamily="34" charset="0"/>
              </a:rPr>
              <a:t> (Col.4:16)</a:t>
            </a:r>
            <a:endParaRPr lang="en-US" altLang="en-US" sz="2800" dirty="0">
              <a:latin typeface="Pristina" panose="0306040204040608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452">
                                            <p:txEl>
                                              <p:pRg st="0" end="0"/>
                                            </p:txEl>
                                          </p:spTgt>
                                        </p:tgtEl>
                                        <p:attrNameLst>
                                          <p:attrName>style.visibility</p:attrName>
                                        </p:attrNameLst>
                                      </p:cBhvr>
                                      <p:to>
                                        <p:strVal val="visible"/>
                                      </p:to>
                                    </p:set>
                                    <p:anim calcmode="lin" valueType="num">
                                      <p:cBhvr additive="base">
                                        <p:cTn id="7" dur="500" fill="hold"/>
                                        <p:tgtEl>
                                          <p:spTgt spid="1044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5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452">
                                            <p:txEl>
                                              <p:pRg st="1" end="1"/>
                                            </p:txEl>
                                          </p:spTgt>
                                        </p:tgtEl>
                                        <p:attrNameLst>
                                          <p:attrName>style.visibility</p:attrName>
                                        </p:attrNameLst>
                                      </p:cBhvr>
                                      <p:to>
                                        <p:strVal val="visible"/>
                                      </p:to>
                                    </p:set>
                                    <p:anim calcmode="lin" valueType="num">
                                      <p:cBhvr additive="base">
                                        <p:cTn id="11" dur="500" fill="hold"/>
                                        <p:tgtEl>
                                          <p:spTgt spid="10445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44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4452">
                                            <p:txEl>
                                              <p:pRg st="3" end="3"/>
                                            </p:txEl>
                                          </p:spTgt>
                                        </p:tgtEl>
                                        <p:attrNameLst>
                                          <p:attrName>style.visibility</p:attrName>
                                        </p:attrNameLst>
                                      </p:cBhvr>
                                      <p:to>
                                        <p:strVal val="visible"/>
                                      </p:to>
                                    </p:set>
                                    <p:anim calcmode="lin" valueType="num">
                                      <p:cBhvr additive="base">
                                        <p:cTn id="17" dur="500" fill="hold"/>
                                        <p:tgtEl>
                                          <p:spTgt spid="10445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445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4452">
                                            <p:txEl>
                                              <p:pRg st="4" end="4"/>
                                            </p:txEl>
                                          </p:spTgt>
                                        </p:tgtEl>
                                        <p:attrNameLst>
                                          <p:attrName>style.visibility</p:attrName>
                                        </p:attrNameLst>
                                      </p:cBhvr>
                                      <p:to>
                                        <p:strVal val="visible"/>
                                      </p:to>
                                    </p:set>
                                    <p:anim calcmode="lin" valueType="num">
                                      <p:cBhvr additive="base">
                                        <p:cTn id="21" dur="500" fill="hold"/>
                                        <p:tgtEl>
                                          <p:spTgt spid="10445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445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4453">
                                            <p:txEl>
                                              <p:pRg st="0" end="0"/>
                                            </p:txEl>
                                          </p:spTgt>
                                        </p:tgtEl>
                                        <p:attrNameLst>
                                          <p:attrName>style.visibility</p:attrName>
                                        </p:attrNameLst>
                                      </p:cBhvr>
                                      <p:to>
                                        <p:strVal val="visible"/>
                                      </p:to>
                                    </p:set>
                                    <p:anim calcmode="lin" valueType="num">
                                      <p:cBhvr additive="base">
                                        <p:cTn id="27" dur="500" fill="hold"/>
                                        <p:tgtEl>
                                          <p:spTgt spid="10445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4453">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4453">
                                            <p:txEl>
                                              <p:pRg st="1" end="1"/>
                                            </p:txEl>
                                          </p:spTgt>
                                        </p:tgtEl>
                                        <p:attrNameLst>
                                          <p:attrName>style.visibility</p:attrName>
                                        </p:attrNameLst>
                                      </p:cBhvr>
                                      <p:to>
                                        <p:strVal val="visible"/>
                                      </p:to>
                                    </p:set>
                                    <p:anim calcmode="lin" valueType="num">
                                      <p:cBhvr additive="base">
                                        <p:cTn id="31" dur="500" fill="hold"/>
                                        <p:tgtEl>
                                          <p:spTgt spid="10445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44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4453">
                                            <p:txEl>
                                              <p:pRg st="3" end="3"/>
                                            </p:txEl>
                                          </p:spTgt>
                                        </p:tgtEl>
                                        <p:attrNameLst>
                                          <p:attrName>style.visibility</p:attrName>
                                        </p:attrNameLst>
                                      </p:cBhvr>
                                      <p:to>
                                        <p:strVal val="visible"/>
                                      </p:to>
                                    </p:set>
                                    <p:anim calcmode="lin" valueType="num">
                                      <p:cBhvr additive="base">
                                        <p:cTn id="37" dur="500" fill="hold"/>
                                        <p:tgtEl>
                                          <p:spTgt spid="10445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445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4453">
                                            <p:txEl>
                                              <p:pRg st="4" end="4"/>
                                            </p:txEl>
                                          </p:spTgt>
                                        </p:tgtEl>
                                        <p:attrNameLst>
                                          <p:attrName>style.visibility</p:attrName>
                                        </p:attrNameLst>
                                      </p:cBhvr>
                                      <p:to>
                                        <p:strVal val="visible"/>
                                      </p:to>
                                    </p:set>
                                    <p:anim calcmode="lin" valueType="num">
                                      <p:cBhvr additive="base">
                                        <p:cTn id="41" dur="500" fill="hold"/>
                                        <p:tgtEl>
                                          <p:spTgt spid="10445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445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7BFFC472-7A88-7993-D9ED-1C7AAE78F6FF}"/>
              </a:ext>
            </a:extLst>
          </p:cNvPr>
          <p:cNvSpPr>
            <a:spLocks noGrp="1" noChangeArrowheads="1"/>
          </p:cNvSpPr>
          <p:nvPr>
            <p:ph type="title"/>
          </p:nvPr>
        </p:nvSpPr>
        <p:spPr>
          <a:xfrm>
            <a:off x="455612" y="152399"/>
            <a:ext cx="11277600" cy="2514601"/>
          </a:xfrm>
        </p:spPr>
        <p:txBody>
          <a:bodyPr/>
          <a:lstStyle/>
          <a:p>
            <a:r>
              <a:rPr lang="en-US" altLang="en-US" sz="6000" b="1" dirty="0">
                <a:solidFill>
                  <a:srgbClr val="00FFFF"/>
                </a:solidFill>
                <a:latin typeface="Agency FB" panose="020B0503020202020204" pitchFamily="34" charset="0"/>
              </a:rPr>
              <a:t>Balancing Orthodoxy</a:t>
            </a:r>
            <a:br>
              <a:rPr lang="en-US" altLang="en-US" sz="6000" b="1" dirty="0">
                <a:solidFill>
                  <a:srgbClr val="00FFFF"/>
                </a:solidFill>
                <a:latin typeface="Agency FB" panose="020B0503020202020204" pitchFamily="34" charset="0"/>
              </a:rPr>
            </a:br>
            <a:r>
              <a:rPr lang="en-US" altLang="en-US" sz="4800" b="1" dirty="0">
                <a:solidFill>
                  <a:srgbClr val="FFC000"/>
                </a:solidFill>
                <a:latin typeface="Greekth" panose="02020803070505020304" pitchFamily="18" charset="0"/>
              </a:rPr>
              <a:t>o]</a:t>
            </a:r>
            <a:r>
              <a:rPr lang="en-US" altLang="en-US" sz="4800" b="1" dirty="0" err="1">
                <a:solidFill>
                  <a:srgbClr val="FFC000"/>
                </a:solidFill>
                <a:latin typeface="Greekth" panose="02020803070505020304" pitchFamily="18" charset="0"/>
              </a:rPr>
              <a:t>rqo</a:t>
            </a:r>
            <a:r>
              <a:rPr lang="en-US" altLang="en-US" sz="4800" b="1" dirty="0">
                <a:solidFill>
                  <a:srgbClr val="FFC000"/>
                </a:solidFill>
                <a:latin typeface="Greekth" panose="02020803070505020304" pitchFamily="18" charset="0"/>
              </a:rPr>
              <a:t>&lt;j</a:t>
            </a:r>
            <a:r>
              <a:rPr lang="en-US" altLang="en-US" sz="4800" b="1" dirty="0">
                <a:solidFill>
                  <a:srgbClr val="FFC000"/>
                </a:solidFill>
                <a:latin typeface="Arial Rounded MT Bold" panose="020F0704030504030204" pitchFamily="34" charset="0"/>
              </a:rPr>
              <a:t> </a:t>
            </a:r>
            <a:r>
              <a:rPr lang="en-US" altLang="en-US" sz="3600" b="1" dirty="0">
                <a:solidFill>
                  <a:srgbClr val="FFC000"/>
                </a:solidFill>
                <a:latin typeface="Arial Rounded MT Bold" panose="020F0704030504030204" pitchFamily="34" charset="0"/>
              </a:rPr>
              <a:t>= right;</a:t>
            </a:r>
            <a:r>
              <a:rPr lang="en-US" altLang="en-US" sz="4800" b="1" dirty="0">
                <a:solidFill>
                  <a:srgbClr val="FFC000"/>
                </a:solidFill>
                <a:latin typeface="Greekth" panose="02020803070505020304" pitchFamily="18" charset="0"/>
              </a:rPr>
              <a:t> do&lt;ca</a:t>
            </a:r>
            <a:r>
              <a:rPr lang="en-US" altLang="en-US" sz="3600" b="1" dirty="0">
                <a:solidFill>
                  <a:srgbClr val="FFC000"/>
                </a:solidFill>
                <a:latin typeface="Arial Rounded MT Bold" panose="020F0704030504030204" pitchFamily="34" charset="0"/>
              </a:rPr>
              <a:t> = glory</a:t>
            </a:r>
            <a:br>
              <a:rPr lang="en-US" altLang="en-US" sz="6000" b="1" dirty="0">
                <a:latin typeface="Agency FB" panose="020B0503020202020204" pitchFamily="34" charset="0"/>
              </a:rPr>
            </a:br>
            <a:r>
              <a:rPr lang="en-US" altLang="en-US" sz="2800" i="1" dirty="0">
                <a:latin typeface="Eras Demi ITC" panose="020B0805030504020804" pitchFamily="34" charset="0"/>
              </a:rPr>
              <a:t>three spheres of authority must be kept in balance to preserve orthodox Christianity</a:t>
            </a:r>
            <a:endParaRPr lang="en-US" altLang="en-US" sz="6000" b="1" dirty="0">
              <a:latin typeface="Agency FB" panose="020B0503020202020204" pitchFamily="34" charset="0"/>
            </a:endParaRPr>
          </a:p>
        </p:txBody>
      </p:sp>
      <p:sp>
        <p:nvSpPr>
          <p:cNvPr id="106499" name="Rectangle 3">
            <a:extLst>
              <a:ext uri="{FF2B5EF4-FFF2-40B4-BE49-F238E27FC236}">
                <a16:creationId xmlns:a16="http://schemas.microsoft.com/office/drawing/2014/main" id="{C9EA5FDC-5D52-9A98-DC78-39AA75E10BEC}"/>
              </a:ext>
            </a:extLst>
          </p:cNvPr>
          <p:cNvSpPr>
            <a:spLocks noGrp="1" noChangeArrowheads="1"/>
          </p:cNvSpPr>
          <p:nvPr>
            <p:ph type="body" idx="1"/>
          </p:nvPr>
        </p:nvSpPr>
        <p:spPr>
          <a:xfrm>
            <a:off x="1674812" y="2895601"/>
            <a:ext cx="8839200" cy="3733799"/>
          </a:xfrm>
        </p:spPr>
        <p:txBody>
          <a:bodyPr/>
          <a:lstStyle/>
          <a:p>
            <a:pPr>
              <a:buFont typeface="Wingdings" panose="05000000000000000000" pitchFamily="2" charset="2"/>
              <a:buNone/>
            </a:pPr>
            <a:r>
              <a:rPr lang="en-US" altLang="en-US" dirty="0">
                <a:solidFill>
                  <a:srgbClr val="FFFF00"/>
                </a:solidFill>
                <a:latin typeface="Impact" panose="020B0806030902050204" pitchFamily="34" charset="0"/>
              </a:rPr>
              <a:t>Scripture:</a:t>
            </a:r>
            <a:r>
              <a:rPr lang="en-US" altLang="en-US" dirty="0">
                <a:latin typeface="Impact" panose="020B0806030902050204" pitchFamily="34" charset="0"/>
              </a:rPr>
              <a:t> </a:t>
            </a:r>
            <a:r>
              <a:rPr lang="en-US" altLang="en-US" sz="2800" i="1" dirty="0">
                <a:latin typeface="Arial Rounded MT Bold" panose="020F0704030504030204" pitchFamily="34" charset="0"/>
              </a:rPr>
              <a:t>Canon of the Old and New Testaments</a:t>
            </a:r>
          </a:p>
          <a:p>
            <a:pPr>
              <a:buFont typeface="Wingdings" panose="05000000000000000000" pitchFamily="2" charset="2"/>
              <a:buNone/>
            </a:pPr>
            <a:r>
              <a:rPr lang="en-US" altLang="en-US" sz="2800" i="1" dirty="0">
                <a:latin typeface="Arial Rounded MT Bold" panose="020F0704030504030204" pitchFamily="34" charset="0"/>
              </a:rPr>
              <a:t>	</a:t>
            </a:r>
            <a:r>
              <a:rPr lang="en-US" altLang="en-US" sz="2800" dirty="0">
                <a:solidFill>
                  <a:srgbClr val="FFC000"/>
                </a:solidFill>
                <a:latin typeface="Arial Rounded MT Bold" panose="020F0704030504030204" pitchFamily="34" charset="0"/>
              </a:rPr>
              <a:t>CHALLENGE: </a:t>
            </a:r>
            <a:r>
              <a:rPr lang="en-US" altLang="en-US" sz="2800" dirty="0">
                <a:solidFill>
                  <a:schemeClr val="accent1">
                    <a:lumMod val="40000"/>
                    <a:lumOff val="60000"/>
                  </a:schemeClr>
                </a:solidFill>
                <a:latin typeface="Arial Rounded MT Bold" panose="020F0704030504030204" pitchFamily="34" charset="0"/>
              </a:rPr>
              <a:t>Proper interpretation</a:t>
            </a:r>
          </a:p>
          <a:p>
            <a:pPr>
              <a:buFont typeface="Wingdings" panose="05000000000000000000" pitchFamily="2" charset="2"/>
              <a:buNone/>
            </a:pPr>
            <a:r>
              <a:rPr lang="en-US" altLang="en-US" dirty="0">
                <a:solidFill>
                  <a:srgbClr val="FFFF00"/>
                </a:solidFill>
                <a:latin typeface="Impact" panose="020B0806030902050204" pitchFamily="34" charset="0"/>
              </a:rPr>
              <a:t>Tradition:</a:t>
            </a:r>
            <a:r>
              <a:rPr lang="en-US" altLang="en-US" dirty="0">
                <a:latin typeface="Impact" panose="020B0806030902050204" pitchFamily="34" charset="0"/>
              </a:rPr>
              <a:t>  </a:t>
            </a:r>
            <a:r>
              <a:rPr lang="en-US" altLang="en-US" sz="2800" i="1" dirty="0">
                <a:latin typeface="Arial Rounded MT Bold" panose="020F0704030504030204" pitchFamily="34" charset="0"/>
              </a:rPr>
              <a:t>Rituals, practices, and oral transmissions of the church</a:t>
            </a:r>
          </a:p>
          <a:p>
            <a:pPr>
              <a:buFont typeface="Wingdings" panose="05000000000000000000" pitchFamily="2" charset="2"/>
              <a:buNone/>
            </a:pPr>
            <a:r>
              <a:rPr lang="en-US" altLang="en-US" sz="2800" i="1" dirty="0">
                <a:latin typeface="Arial Rounded MT Bold" panose="020F0704030504030204" pitchFamily="34" charset="0"/>
              </a:rPr>
              <a:t>	</a:t>
            </a:r>
            <a:r>
              <a:rPr lang="en-US" altLang="en-US" sz="2800" dirty="0">
                <a:solidFill>
                  <a:srgbClr val="FFC000"/>
                </a:solidFill>
                <a:latin typeface="Arial Rounded MT Bold" panose="020F0704030504030204" pitchFamily="34" charset="0"/>
              </a:rPr>
              <a:t>CHALLENGE: </a:t>
            </a:r>
            <a:r>
              <a:rPr lang="en-US" altLang="en-US" sz="2800" dirty="0">
                <a:solidFill>
                  <a:schemeClr val="accent1">
                    <a:lumMod val="40000"/>
                    <a:lumOff val="60000"/>
                  </a:schemeClr>
                </a:solidFill>
                <a:latin typeface="Arial Rounded MT Bold" panose="020F0704030504030204" pitchFamily="34" charset="0"/>
              </a:rPr>
              <a:t>Rigidity</a:t>
            </a:r>
          </a:p>
          <a:p>
            <a:pPr>
              <a:buFont typeface="Wingdings" panose="05000000000000000000" pitchFamily="2" charset="2"/>
              <a:buNone/>
            </a:pPr>
            <a:r>
              <a:rPr lang="en-US" altLang="en-US" dirty="0">
                <a:solidFill>
                  <a:srgbClr val="FFFF00"/>
                </a:solidFill>
                <a:latin typeface="Impact" panose="020B0806030902050204" pitchFamily="34" charset="0"/>
              </a:rPr>
              <a:t>Holy Spirit:</a:t>
            </a:r>
            <a:r>
              <a:rPr lang="en-US" altLang="en-US" dirty="0">
                <a:latin typeface="Impact" panose="020B0806030902050204" pitchFamily="34" charset="0"/>
              </a:rPr>
              <a:t> </a:t>
            </a:r>
            <a:r>
              <a:rPr lang="en-US" altLang="en-US" sz="2800" i="1" dirty="0">
                <a:latin typeface="Arial Rounded MT Bold" panose="020F0704030504030204" pitchFamily="34" charset="0"/>
              </a:rPr>
              <a:t>Ongoing direct guidance by God</a:t>
            </a:r>
          </a:p>
          <a:p>
            <a:pPr>
              <a:buFont typeface="Wingdings" panose="05000000000000000000" pitchFamily="2" charset="2"/>
              <a:buNone/>
            </a:pPr>
            <a:r>
              <a:rPr lang="en-US" altLang="en-US" sz="2800" i="1" dirty="0">
                <a:latin typeface="Arial Rounded MT Bold" panose="020F0704030504030204" pitchFamily="34" charset="0"/>
              </a:rPr>
              <a:t>	</a:t>
            </a:r>
            <a:r>
              <a:rPr lang="en-US" altLang="en-US" sz="2800" dirty="0">
                <a:solidFill>
                  <a:srgbClr val="FFC000"/>
                </a:solidFill>
                <a:latin typeface="Arial Rounded MT Bold" panose="020F0704030504030204" pitchFamily="34" charset="0"/>
              </a:rPr>
              <a:t>CHALLENGE: </a:t>
            </a:r>
            <a:r>
              <a:rPr lang="en-US" altLang="en-US" sz="2800" dirty="0">
                <a:solidFill>
                  <a:schemeClr val="accent1">
                    <a:lumMod val="40000"/>
                    <a:lumOff val="60000"/>
                  </a:schemeClr>
                </a:solidFill>
                <a:latin typeface="Arial Rounded MT Bold" panose="020F0704030504030204" pitchFamily="34" charset="0"/>
              </a:rPr>
              <a:t>Subjectivism</a:t>
            </a:r>
            <a:endParaRPr lang="en-US" altLang="en-US" dirty="0">
              <a:solidFill>
                <a:schemeClr val="accent1">
                  <a:lumMod val="40000"/>
                  <a:lumOff val="60000"/>
                </a:schemeClr>
              </a:solidFill>
              <a:latin typeface="Impact" panose="020B0806030902050204" pitchFamily="34" charset="0"/>
            </a:endParaRPr>
          </a:p>
          <a:p>
            <a:pPr>
              <a:buFont typeface="Wingdings" panose="05000000000000000000" pitchFamily="2" charset="2"/>
              <a:buNone/>
            </a:pPr>
            <a:endParaRPr lang="en-US" altLang="en-US" dirty="0">
              <a:solidFill>
                <a:srgbClr val="FF6600"/>
              </a:solidFill>
              <a:latin typeface="Arial Rounded MT Bold" panose="020F07040305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6499">
                                            <p:txEl>
                                              <p:pRg st="1" end="1"/>
                                            </p:txEl>
                                          </p:spTgt>
                                        </p:tgtEl>
                                        <p:attrNameLst>
                                          <p:attrName>style.visibility</p:attrName>
                                        </p:attrNameLst>
                                      </p:cBhvr>
                                      <p:to>
                                        <p:strVal val="visible"/>
                                      </p:to>
                                    </p:set>
                                    <p:anim calcmode="lin" valueType="num">
                                      <p:cBhvr additive="base">
                                        <p:cTn id="13" dur="500" fill="hold"/>
                                        <p:tgtEl>
                                          <p:spTgt spid="1064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64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 calcmode="lin" valueType="num">
                                      <p:cBhvr additive="base">
                                        <p:cTn id="19" dur="500" fill="hold"/>
                                        <p:tgtEl>
                                          <p:spTgt spid="1064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64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6499">
                                            <p:txEl>
                                              <p:pRg st="3" end="3"/>
                                            </p:txEl>
                                          </p:spTgt>
                                        </p:tgtEl>
                                        <p:attrNameLst>
                                          <p:attrName>style.visibility</p:attrName>
                                        </p:attrNameLst>
                                      </p:cBhvr>
                                      <p:to>
                                        <p:strVal val="visible"/>
                                      </p:to>
                                    </p:set>
                                    <p:anim calcmode="lin" valueType="num">
                                      <p:cBhvr additive="base">
                                        <p:cTn id="25" dur="500" fill="hold"/>
                                        <p:tgtEl>
                                          <p:spTgt spid="1064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64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6499">
                                            <p:txEl>
                                              <p:pRg st="4" end="4"/>
                                            </p:txEl>
                                          </p:spTgt>
                                        </p:tgtEl>
                                        <p:attrNameLst>
                                          <p:attrName>style.visibility</p:attrName>
                                        </p:attrNameLst>
                                      </p:cBhvr>
                                      <p:to>
                                        <p:strVal val="visible"/>
                                      </p:to>
                                    </p:set>
                                    <p:anim calcmode="lin" valueType="num">
                                      <p:cBhvr additive="base">
                                        <p:cTn id="31" dur="500" fill="hold"/>
                                        <p:tgtEl>
                                          <p:spTgt spid="1064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64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6499">
                                            <p:txEl>
                                              <p:pRg st="5" end="5"/>
                                            </p:txEl>
                                          </p:spTgt>
                                        </p:tgtEl>
                                        <p:attrNameLst>
                                          <p:attrName>style.visibility</p:attrName>
                                        </p:attrNameLst>
                                      </p:cBhvr>
                                      <p:to>
                                        <p:strVal val="visible"/>
                                      </p:to>
                                    </p:set>
                                    <p:anim calcmode="lin" valueType="num">
                                      <p:cBhvr additive="base">
                                        <p:cTn id="37" dur="500" fill="hold"/>
                                        <p:tgtEl>
                                          <p:spTgt spid="1064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649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111620" name="Rectangle 4">
            <a:extLst>
              <a:ext uri="{FF2B5EF4-FFF2-40B4-BE49-F238E27FC236}">
                <a16:creationId xmlns:a16="http://schemas.microsoft.com/office/drawing/2014/main" id="{FB65C0E0-74B2-893D-1AA2-A27E9BE9FE52}"/>
              </a:ext>
            </a:extLst>
          </p:cNvPr>
          <p:cNvSpPr>
            <a:spLocks noGrp="1" noChangeArrowheads="1"/>
          </p:cNvSpPr>
          <p:nvPr>
            <p:ph type="title"/>
          </p:nvPr>
        </p:nvSpPr>
        <p:spPr>
          <a:xfrm>
            <a:off x="1522412" y="0"/>
            <a:ext cx="8534400" cy="3048000"/>
          </a:xfrm>
        </p:spPr>
        <p:txBody>
          <a:bodyPr/>
          <a:lstStyle/>
          <a:p>
            <a:pPr algn="l"/>
            <a:r>
              <a:rPr lang="en-US" altLang="en-US" sz="3600" b="1" dirty="0">
                <a:solidFill>
                  <a:srgbClr val="FF6600"/>
                </a:solidFill>
                <a:latin typeface="Georgia" panose="02040502050405020303" pitchFamily="18" charset="0"/>
              </a:rPr>
              <a:t>			  THE</a:t>
            </a:r>
            <a:r>
              <a:rPr lang="en-US" altLang="en-US" sz="3600" i="1" dirty="0">
                <a:solidFill>
                  <a:srgbClr val="FF6600"/>
                </a:solidFill>
                <a:latin typeface="Georgia" panose="02040502050405020303" pitchFamily="18" charset="0"/>
              </a:rPr>
              <a:t>	</a:t>
            </a:r>
            <a:r>
              <a:rPr lang="en-US" altLang="en-US" sz="3600" i="1" dirty="0" err="1">
                <a:solidFill>
                  <a:srgbClr val="FFFF00"/>
                </a:solidFill>
                <a:latin typeface="Georgia" panose="02040502050405020303" pitchFamily="18" charset="0"/>
              </a:rPr>
              <a:t>Quod</a:t>
            </a:r>
            <a:r>
              <a:rPr lang="en-US" altLang="en-US" sz="3600" i="1" dirty="0">
                <a:solidFill>
                  <a:srgbClr val="FFFF00"/>
                </a:solidFill>
                <a:latin typeface="Georgia" panose="02040502050405020303" pitchFamily="18" charset="0"/>
              </a:rPr>
              <a:t> ubique</a:t>
            </a:r>
            <a:br>
              <a:rPr lang="en-US" altLang="en-US" sz="3600" i="1" dirty="0">
                <a:solidFill>
                  <a:srgbClr val="FF6600"/>
                </a:solidFill>
                <a:latin typeface="Georgia" panose="02040502050405020303" pitchFamily="18" charset="0"/>
              </a:rPr>
            </a:br>
            <a:r>
              <a:rPr lang="en-US" altLang="en-US" sz="3600" i="1" dirty="0">
                <a:solidFill>
                  <a:srgbClr val="FF6600"/>
                </a:solidFill>
                <a:latin typeface="Georgia" panose="02040502050405020303" pitchFamily="18" charset="0"/>
              </a:rPr>
              <a:t>	       </a:t>
            </a:r>
            <a:r>
              <a:rPr lang="en-US" altLang="en-US" sz="3600" b="1" dirty="0">
                <a:solidFill>
                  <a:srgbClr val="FF6600"/>
                </a:solidFill>
                <a:latin typeface="Georgia" panose="02040502050405020303" pitchFamily="18" charset="0"/>
              </a:rPr>
              <a:t>CENTRAL</a:t>
            </a:r>
            <a:r>
              <a:rPr lang="en-US" altLang="en-US" sz="3600" i="1" dirty="0">
                <a:solidFill>
                  <a:srgbClr val="FF6600"/>
                </a:solidFill>
                <a:latin typeface="Georgia" panose="02040502050405020303" pitchFamily="18" charset="0"/>
              </a:rPr>
              <a:t> 	</a:t>
            </a:r>
            <a:r>
              <a:rPr lang="en-US" altLang="en-US" sz="3600" i="1" dirty="0" err="1">
                <a:solidFill>
                  <a:srgbClr val="FFFF00"/>
                </a:solidFill>
                <a:latin typeface="Georgia" panose="02040502050405020303" pitchFamily="18" charset="0"/>
              </a:rPr>
              <a:t>quod</a:t>
            </a:r>
            <a:r>
              <a:rPr lang="en-US" altLang="en-US" sz="3600" i="1" dirty="0">
                <a:solidFill>
                  <a:srgbClr val="FFFF00"/>
                </a:solidFill>
                <a:latin typeface="Georgia" panose="02040502050405020303" pitchFamily="18" charset="0"/>
              </a:rPr>
              <a:t> semper</a:t>
            </a:r>
            <a:br>
              <a:rPr lang="en-US" altLang="en-US" sz="3600" i="1" dirty="0">
                <a:solidFill>
                  <a:srgbClr val="FF6600"/>
                </a:solidFill>
                <a:latin typeface="Georgia" panose="02040502050405020303" pitchFamily="18" charset="0"/>
              </a:rPr>
            </a:br>
            <a:r>
              <a:rPr lang="en-US" altLang="en-US" sz="3600" i="1" dirty="0">
                <a:solidFill>
                  <a:srgbClr val="FF6600"/>
                </a:solidFill>
                <a:latin typeface="Georgia" panose="02040502050405020303" pitchFamily="18" charset="0"/>
              </a:rPr>
              <a:t>    </a:t>
            </a:r>
            <a:r>
              <a:rPr lang="en-US" altLang="en-US" sz="3600" b="1" dirty="0">
                <a:solidFill>
                  <a:srgbClr val="FF6600"/>
                </a:solidFill>
                <a:latin typeface="Georgia" panose="02040502050405020303" pitchFamily="18" charset="0"/>
              </a:rPr>
              <a:t>THEOLOGICAL 	</a:t>
            </a:r>
            <a:r>
              <a:rPr lang="en-US" altLang="en-US" sz="3600" i="1" dirty="0" err="1">
                <a:solidFill>
                  <a:srgbClr val="FFFF00"/>
                </a:solidFill>
                <a:latin typeface="Georgia" panose="02040502050405020303" pitchFamily="18" charset="0"/>
              </a:rPr>
              <a:t>quod</a:t>
            </a:r>
            <a:r>
              <a:rPr lang="en-US" altLang="en-US" sz="3600" i="1" dirty="0">
                <a:solidFill>
                  <a:srgbClr val="FFFF00"/>
                </a:solidFill>
                <a:latin typeface="Georgia" panose="02040502050405020303" pitchFamily="18" charset="0"/>
              </a:rPr>
              <a:t> ab omnibus</a:t>
            </a:r>
            <a:br>
              <a:rPr lang="en-US" altLang="en-US" sz="3600" i="1" dirty="0">
                <a:solidFill>
                  <a:srgbClr val="FF6600"/>
                </a:solidFill>
                <a:latin typeface="Georgia" panose="02040502050405020303" pitchFamily="18" charset="0"/>
              </a:rPr>
            </a:br>
            <a:r>
              <a:rPr lang="en-US" altLang="en-US" sz="3600" i="1" dirty="0">
                <a:solidFill>
                  <a:srgbClr val="FF6600"/>
                </a:solidFill>
                <a:latin typeface="Georgia" panose="02040502050405020303" pitchFamily="18" charset="0"/>
              </a:rPr>
              <a:t>			</a:t>
            </a:r>
            <a:r>
              <a:rPr lang="en-US" altLang="en-US" sz="3600" b="1" dirty="0">
                <a:solidFill>
                  <a:srgbClr val="FF6600"/>
                </a:solidFill>
                <a:latin typeface="Georgia" panose="02040502050405020303" pitchFamily="18" charset="0"/>
              </a:rPr>
              <a:t>CORE</a:t>
            </a:r>
            <a:r>
              <a:rPr lang="en-US" altLang="en-US" sz="3600" i="1" dirty="0">
                <a:solidFill>
                  <a:srgbClr val="FF6600"/>
                </a:solidFill>
                <a:latin typeface="Georgia" panose="02040502050405020303" pitchFamily="18" charset="0"/>
              </a:rPr>
              <a:t> 	</a:t>
            </a:r>
            <a:r>
              <a:rPr lang="en-US" altLang="en-US" sz="3600" i="1" dirty="0" err="1">
                <a:solidFill>
                  <a:srgbClr val="FFFF00"/>
                </a:solidFill>
                <a:latin typeface="Georgia" panose="02040502050405020303" pitchFamily="18" charset="0"/>
              </a:rPr>
              <a:t>creditum</a:t>
            </a:r>
            <a:r>
              <a:rPr lang="en-US" altLang="en-US" sz="3600" i="1" dirty="0">
                <a:solidFill>
                  <a:srgbClr val="FFFF00"/>
                </a:solidFill>
                <a:latin typeface="Georgia" panose="02040502050405020303" pitchFamily="18" charset="0"/>
              </a:rPr>
              <a:t> </a:t>
            </a:r>
            <a:r>
              <a:rPr lang="en-US" altLang="en-US" sz="3600" i="1" dirty="0" err="1">
                <a:solidFill>
                  <a:srgbClr val="FFFF00"/>
                </a:solidFill>
                <a:latin typeface="Georgia" panose="02040502050405020303" pitchFamily="18" charset="0"/>
              </a:rPr>
              <a:t>est</a:t>
            </a:r>
            <a:endParaRPr lang="en-US" altLang="en-US" sz="3600" i="1" dirty="0">
              <a:solidFill>
                <a:srgbClr val="FFFF00"/>
              </a:solidFill>
              <a:latin typeface="Georgia" panose="02040502050405020303" pitchFamily="18" charset="0"/>
            </a:endParaRPr>
          </a:p>
        </p:txBody>
      </p:sp>
      <p:sp>
        <p:nvSpPr>
          <p:cNvPr id="111621" name="Text Box 5">
            <a:extLst>
              <a:ext uri="{FF2B5EF4-FFF2-40B4-BE49-F238E27FC236}">
                <a16:creationId xmlns:a16="http://schemas.microsoft.com/office/drawing/2014/main" id="{EE8389D9-32AA-AAED-032E-C9E6B5326C92}"/>
              </a:ext>
            </a:extLst>
          </p:cNvPr>
          <p:cNvSpPr txBox="1">
            <a:spLocks noChangeArrowheads="1"/>
          </p:cNvSpPr>
          <p:nvPr/>
        </p:nvSpPr>
        <p:spPr bwMode="auto">
          <a:xfrm>
            <a:off x="303212" y="3200400"/>
            <a:ext cx="11582400" cy="3139321"/>
          </a:xfrm>
          <a:prstGeom prst="rect">
            <a:avLst/>
          </a:prstGeom>
          <a:gradFill rotWithShape="1">
            <a:gsLst>
              <a:gs pos="0">
                <a:srgbClr val="15025A">
                  <a:gamma/>
                  <a:shade val="46275"/>
                  <a:invGamma/>
                </a:srgbClr>
              </a:gs>
              <a:gs pos="50000">
                <a:srgbClr val="15025A"/>
              </a:gs>
              <a:gs pos="100000">
                <a:srgbClr val="15025A">
                  <a:gamma/>
                  <a:shade val="46275"/>
                  <a:invGamma/>
                </a:srgbClr>
              </a:gs>
            </a:gsLst>
            <a:lin ang="5400000" scaled="1"/>
          </a:gra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endParaRPr lang="en-US" altLang="en-US" sz="3600" dirty="0">
              <a:solidFill>
                <a:srgbClr val="FFFFFF"/>
              </a:solidFill>
              <a:latin typeface="Eras Demi ITC" panose="020B0805030504020804" pitchFamily="34" charset="0"/>
              <a:cs typeface="Arial" panose="020B0604020202020204" pitchFamily="34" charset="0"/>
            </a:endParaRPr>
          </a:p>
          <a:p>
            <a:pPr fontAlgn="base">
              <a:spcBef>
                <a:spcPct val="50000"/>
              </a:spcBef>
              <a:spcAft>
                <a:spcPct val="0"/>
              </a:spcAft>
            </a:pPr>
            <a:r>
              <a:rPr lang="en-US" altLang="en-US" sz="3600" dirty="0">
                <a:solidFill>
                  <a:srgbClr val="FFFFFF"/>
                </a:solidFill>
                <a:effectLst>
                  <a:outerShdw blurRad="38100" dist="38100" dir="2700000" algn="tl">
                    <a:srgbClr val="000000"/>
                  </a:outerShdw>
                </a:effectLst>
                <a:latin typeface="Eras Demi ITC" panose="020B0805030504020804" pitchFamily="34" charset="0"/>
                <a:cs typeface="Arial" panose="020B0604020202020204" pitchFamily="34" charset="0"/>
              </a:rPr>
              <a:t>    	“…that which has been believed everywhere, 						always, by all.”</a:t>
            </a:r>
          </a:p>
          <a:p>
            <a:pPr algn="r" fontAlgn="base">
              <a:spcBef>
                <a:spcPct val="50000"/>
              </a:spcBef>
              <a:spcAft>
                <a:spcPct val="0"/>
              </a:spcAft>
            </a:pPr>
            <a:r>
              <a:rPr lang="en-US" altLang="en-US" sz="2400" dirty="0">
                <a:solidFill>
                  <a:srgbClr val="FFFFFF"/>
                </a:solidFill>
                <a:latin typeface="Arial Narrow" panose="020B0606020202030204" pitchFamily="34" charset="0"/>
                <a:cs typeface="Arial" panose="020B0604020202020204" pitchFamily="34" charset="0"/>
              </a:rPr>
              <a:t>Vincent of </a:t>
            </a:r>
            <a:r>
              <a:rPr lang="en-US" altLang="en-US" sz="2400" dirty="0" err="1">
                <a:solidFill>
                  <a:srgbClr val="FFFFFF"/>
                </a:solidFill>
                <a:latin typeface="Arial Narrow" panose="020B0606020202030204" pitchFamily="34" charset="0"/>
                <a:cs typeface="Arial" panose="020B0604020202020204" pitchFamily="34" charset="0"/>
              </a:rPr>
              <a:t>Lerins</a:t>
            </a:r>
            <a:endParaRPr lang="en-US" altLang="en-US" sz="2400" dirty="0">
              <a:solidFill>
                <a:srgbClr val="FFFFFF"/>
              </a:solidFill>
              <a:latin typeface="Arial Narrow" panose="020B0606020202030204" pitchFamily="34" charset="0"/>
              <a:cs typeface="Arial" panose="020B0604020202020204" pitchFamily="34" charset="0"/>
            </a:endParaRPr>
          </a:p>
          <a:p>
            <a:pPr algn="r" fontAlgn="base">
              <a:spcBef>
                <a:spcPct val="50000"/>
              </a:spcBef>
              <a:spcAft>
                <a:spcPct val="0"/>
              </a:spcAft>
            </a:pPr>
            <a:r>
              <a:rPr lang="en-US" altLang="en-US" sz="2400" dirty="0">
                <a:solidFill>
                  <a:srgbClr val="FFFFFF"/>
                </a:solidFill>
                <a:latin typeface="Arial Narrow" panose="020B0606020202030204" pitchFamily="34" charset="0"/>
                <a:cs typeface="Arial" panose="020B0604020202020204" pitchFamily="34" charset="0"/>
              </a:rPr>
              <a:t>ca. AD 450</a:t>
            </a:r>
          </a:p>
        </p:txBody>
      </p:sp>
      <p:sp>
        <p:nvSpPr>
          <p:cNvPr id="2" name="Left Brace 1">
            <a:extLst>
              <a:ext uri="{FF2B5EF4-FFF2-40B4-BE49-F238E27FC236}">
                <a16:creationId xmlns:a16="http://schemas.microsoft.com/office/drawing/2014/main" id="{AB6F4182-BE1B-898B-DF13-89A8D071195B}"/>
              </a:ext>
            </a:extLst>
          </p:cNvPr>
          <p:cNvSpPr/>
          <p:nvPr/>
        </p:nvSpPr>
        <p:spPr bwMode="auto">
          <a:xfrm>
            <a:off x="5789612" y="518279"/>
            <a:ext cx="304800" cy="2072521"/>
          </a:xfrm>
          <a:prstGeom prst="leftBrace">
            <a:avLst/>
          </a:prstGeom>
          <a:noFill/>
          <a:ln w="381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i="1" u="none" strike="noStrike" normalizeH="0" baseline="0">
              <a:ln w="0"/>
              <a:effectLst>
                <a:outerShdw blurRad="38100" dist="19050" dir="2700000" algn="tl" rotWithShape="0">
                  <a:schemeClr val="dk1">
                    <a:alpha val="40000"/>
                  </a:schemeClr>
                </a:outerShdw>
              </a:effectLst>
              <a:latin typeface="Arial Rounded MT Bold" panose="020F070403050403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E7D7DD-F2A4-8787-8E0D-2C4EDC586CE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5449F320-3496-B288-FAB7-F167BD457242}"/>
              </a:ext>
            </a:extLst>
          </p:cNvPr>
          <p:cNvSpPr>
            <a:spLocks noGrp="1"/>
          </p:cNvSpPr>
          <p:nvPr>
            <p:ph sz="quarter" idx="14"/>
          </p:nvPr>
        </p:nvSpPr>
        <p:spPr>
          <a:xfrm>
            <a:off x="912812" y="1600200"/>
            <a:ext cx="10652760" cy="4800600"/>
          </a:xfrm>
        </p:spPr>
        <p:txBody>
          <a:bodyPr>
            <a:normAutofit/>
          </a:bodyPr>
          <a:lstStyle/>
          <a:p>
            <a:pPr marL="0" indent="0">
              <a:buNone/>
            </a:pPr>
            <a:r>
              <a:rPr lang="en-US" sz="4000" i="1" dirty="0">
                <a:latin typeface="+mj-lt"/>
              </a:rPr>
              <a:t>So then you are…fellow citizens with the saints and members of the household of God, built on the foundation of the apostles and prophets, Christ Jesus himself being the cornerstone…</a:t>
            </a:r>
          </a:p>
          <a:p>
            <a:pPr marL="0" indent="0">
              <a:buNone/>
            </a:pPr>
            <a:r>
              <a:rPr lang="en-US" sz="2800" i="1" dirty="0">
                <a:latin typeface="+mj-lt"/>
              </a:rPr>
              <a:t>								</a:t>
            </a:r>
            <a:r>
              <a:rPr lang="en-US" sz="2400" b="1" dirty="0">
                <a:latin typeface="+mj-lt"/>
              </a:rPr>
              <a:t>Ephesians 2:19-20</a:t>
            </a:r>
          </a:p>
        </p:txBody>
      </p:sp>
    </p:spTree>
    <p:extLst>
      <p:ext uri="{BB962C8B-B14F-4D97-AF65-F5344CB8AC3E}">
        <p14:creationId xmlns:p14="http://schemas.microsoft.com/office/powerpoint/2010/main" val="2970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02D9A222-D5D7-849F-573E-F30521EF26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58A129-1B58-D8A9-6F80-A0C8AFAB9923}"/>
              </a:ext>
            </a:extLst>
          </p:cNvPr>
          <p:cNvSpPr>
            <a:spLocks noGrp="1"/>
          </p:cNvSpPr>
          <p:nvPr>
            <p:ph type="title"/>
          </p:nvPr>
        </p:nvSpPr>
        <p:spPr>
          <a:xfrm>
            <a:off x="455612" y="50539"/>
            <a:ext cx="7238993" cy="1549528"/>
          </a:xfrm>
        </p:spPr>
        <p:txBody>
          <a:bodyPr/>
          <a:lstStyle/>
          <a:p>
            <a:r>
              <a:rPr lang="en-US" dirty="0">
                <a:solidFill>
                  <a:srgbClr val="C00000"/>
                </a:solidFill>
              </a:rPr>
              <a:t>CHRISTIANS AND THE NEW TESTAMENT</a:t>
            </a:r>
          </a:p>
        </p:txBody>
      </p:sp>
      <p:sp>
        <p:nvSpPr>
          <p:cNvPr id="10" name="Content Placeholder 9">
            <a:extLst>
              <a:ext uri="{FF2B5EF4-FFF2-40B4-BE49-F238E27FC236}">
                <a16:creationId xmlns:a16="http://schemas.microsoft.com/office/drawing/2014/main" id="{805A21ED-1737-ABF0-4D25-B3759D783C0E}"/>
              </a:ext>
            </a:extLst>
          </p:cNvPr>
          <p:cNvSpPr>
            <a:spLocks noGrp="1"/>
          </p:cNvSpPr>
          <p:nvPr>
            <p:ph sz="quarter" idx="14"/>
          </p:nvPr>
        </p:nvSpPr>
        <p:spPr>
          <a:xfrm>
            <a:off x="912813" y="1671489"/>
            <a:ext cx="7329494" cy="5165873"/>
          </a:xfrm>
        </p:spPr>
        <p:txBody>
          <a:bodyPr>
            <a:normAutofit fontScale="92500" lnSpcReduction="10000"/>
          </a:bodyPr>
          <a:lstStyle/>
          <a:p>
            <a:pPr marL="0" marR="0" lvl="0" indent="0" algn="l" defTabSz="914126" rtl="0" eaLnBrk="1" fontAlgn="auto" latinLnBrk="0" hangingPunct="1">
              <a:lnSpc>
                <a:spcPct val="95000"/>
              </a:lnSpc>
              <a:spcBef>
                <a:spcPts val="1400"/>
              </a:spcBef>
              <a:spcAft>
                <a:spcPts val="200"/>
              </a:spcAft>
              <a:buClr>
                <a:srgbClr val="6F6F74"/>
              </a:buClr>
              <a:buSzPct val="80000"/>
              <a:buFont typeface="Arial" pitchFamily="34" charset="0"/>
              <a:buNone/>
              <a:tabLst/>
              <a:defRPr/>
            </a:pPr>
            <a:r>
              <a:rPr kumimoji="0" lang="en-US" sz="2600" b="1" i="0" u="none" strike="noStrike" kern="1200" cap="none" spc="10" normalizeH="0" baseline="0" noProof="0" dirty="0">
                <a:ln>
                  <a:noFill/>
                </a:ln>
                <a:solidFill>
                  <a:schemeClr val="accent5">
                    <a:lumMod val="75000"/>
                  </a:schemeClr>
                </a:solidFill>
                <a:effectLst/>
                <a:uLnTx/>
                <a:uFillTx/>
                <a:latin typeface="Century Schoolbook" panose="02040604050505020304"/>
                <a:ea typeface="+mn-ea"/>
                <a:cs typeface="+mn-cs"/>
              </a:rPr>
              <a:t>The extent of literacy in the Greco-Roman world of the 1</a:t>
            </a:r>
            <a:r>
              <a:rPr kumimoji="0" lang="en-US" sz="2600" b="1" i="0" u="none" strike="noStrike" kern="1200" cap="none" spc="10" normalizeH="0" baseline="30000" noProof="0" dirty="0">
                <a:ln>
                  <a:noFill/>
                </a:ln>
                <a:solidFill>
                  <a:schemeClr val="accent5">
                    <a:lumMod val="75000"/>
                  </a:schemeClr>
                </a:solidFill>
                <a:effectLst/>
                <a:uLnTx/>
                <a:uFillTx/>
                <a:latin typeface="Century Schoolbook" panose="02040604050505020304"/>
                <a:ea typeface="+mn-ea"/>
                <a:cs typeface="+mn-cs"/>
              </a:rPr>
              <a:t>st</a:t>
            </a:r>
            <a:r>
              <a:rPr kumimoji="0" lang="en-US" sz="2600" b="1" i="0" u="none" strike="noStrike" kern="1200" cap="none" spc="10" normalizeH="0" baseline="0" noProof="0" dirty="0">
                <a:ln>
                  <a:noFill/>
                </a:ln>
                <a:solidFill>
                  <a:schemeClr val="accent5">
                    <a:lumMod val="75000"/>
                  </a:schemeClr>
                </a:solidFill>
                <a:effectLst/>
                <a:uLnTx/>
                <a:uFillTx/>
                <a:latin typeface="Century Schoolbook" panose="02040604050505020304"/>
                <a:ea typeface="+mn-ea"/>
                <a:cs typeface="+mn-cs"/>
              </a:rPr>
              <a:t> century (the ability to read and write) was generally about 10% of the population and at no time larger than 15-20%.</a:t>
            </a:r>
          </a:p>
          <a:p>
            <a:pPr marL="182825" marR="0" lvl="0" indent="-182825" algn="l" defTabSz="914126"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2200" b="0" i="1" u="none" strike="noStrike" kern="1200" cap="none" spc="10" normalizeH="0" baseline="0" noProof="0" dirty="0">
                <a:ln>
                  <a:noFill/>
                </a:ln>
                <a:solidFill>
                  <a:srgbClr val="000000"/>
                </a:solidFill>
                <a:effectLst/>
                <a:uLnTx/>
                <a:uFillTx/>
                <a:latin typeface="Century Schoolbook" panose="02040604050505020304"/>
                <a:ea typeface="+mn-ea"/>
                <a:cs typeface="+mn-cs"/>
              </a:rPr>
              <a:t>Literacy was thus the privilege of a minority, and it existed alongside an oral culture.</a:t>
            </a:r>
          </a:p>
          <a:p>
            <a:pPr marL="182825" marR="0" lvl="0" indent="-182825" algn="l" defTabSz="914126"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2200" b="0" i="1" u="none" strike="noStrike" kern="1200" cap="none" spc="10" normalizeH="0" baseline="0" noProof="0" dirty="0">
                <a:ln>
                  <a:noFill/>
                </a:ln>
                <a:solidFill>
                  <a:srgbClr val="000000"/>
                </a:solidFill>
                <a:effectLst/>
                <a:uLnTx/>
                <a:uFillTx/>
                <a:latin typeface="Century Schoolbook" panose="02040604050505020304"/>
                <a:ea typeface="+mn-ea"/>
                <a:cs typeface="+mn-cs"/>
              </a:rPr>
              <a:t>Familiarity with the Scriptures did not depend upon an individual’s capability of reading them.</a:t>
            </a:r>
          </a:p>
          <a:p>
            <a:pPr marL="182825" marR="0" lvl="0" indent="-182825" algn="l" defTabSz="914126"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2200" b="0" i="1" u="none" strike="noStrike" kern="1200" cap="none" spc="10" normalizeH="0" baseline="0" noProof="0" dirty="0">
                <a:ln>
                  <a:noFill/>
                </a:ln>
                <a:solidFill>
                  <a:srgbClr val="000000"/>
                </a:solidFill>
                <a:effectLst/>
                <a:uLnTx/>
                <a:uFillTx/>
                <a:latin typeface="Century Schoolbook" panose="02040604050505020304"/>
                <a:ea typeface="+mn-ea"/>
                <a:cs typeface="+mn-cs"/>
              </a:rPr>
              <a:t>Hence, the ability to read and interpret belonged to a relatively small number of Christians in any given congregation.</a:t>
            </a:r>
          </a:p>
          <a:p>
            <a:pPr marL="182825" marR="0" lvl="0" indent="-182825" algn="l" defTabSz="914126"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2200" b="0" i="1" u="none" strike="noStrike" kern="1200" cap="none" spc="10" normalizeH="0" baseline="0" noProof="0" dirty="0">
                <a:ln>
                  <a:noFill/>
                </a:ln>
                <a:solidFill>
                  <a:srgbClr val="000000"/>
                </a:solidFill>
                <a:effectLst/>
                <a:uLnTx/>
                <a:uFillTx/>
                <a:latin typeface="Century Schoolbook" panose="02040604050505020304"/>
                <a:ea typeface="+mn-ea"/>
                <a:cs typeface="+mn-cs"/>
              </a:rPr>
              <a:t>A primary exception was the Jewish community, where Jewish children were taught to read in the synagogues (Josephus, </a:t>
            </a:r>
            <a:r>
              <a:rPr kumimoji="0" lang="en-US" sz="2200" b="0" i="1" u="sng" strike="noStrike" kern="1200" cap="none" spc="10" normalizeH="0" baseline="0" noProof="0" dirty="0">
                <a:ln>
                  <a:noFill/>
                </a:ln>
                <a:solidFill>
                  <a:srgbClr val="000000"/>
                </a:solidFill>
                <a:effectLst/>
                <a:uLnTx/>
                <a:uFillTx/>
                <a:latin typeface="Century Schoolbook" panose="02040604050505020304"/>
                <a:ea typeface="+mn-ea"/>
                <a:cs typeface="+mn-cs"/>
              </a:rPr>
              <a:t>Antiquities</a:t>
            </a:r>
            <a:r>
              <a:rPr kumimoji="0" lang="en-US" sz="2200" b="0" i="1" u="none" strike="noStrike" kern="1200" cap="none" spc="10" normalizeH="0" baseline="0" noProof="0" dirty="0">
                <a:ln>
                  <a:noFill/>
                </a:ln>
                <a:solidFill>
                  <a:srgbClr val="000000"/>
                </a:solidFill>
                <a:effectLst/>
                <a:uLnTx/>
                <a:uFillTx/>
                <a:latin typeface="Century Schoolbook" panose="02040604050505020304"/>
                <a:ea typeface="+mn-ea"/>
                <a:cs typeface="+mn-cs"/>
              </a:rPr>
              <a:t> 4.211).</a:t>
            </a:r>
          </a:p>
        </p:txBody>
      </p:sp>
      <p:sp>
        <p:nvSpPr>
          <p:cNvPr id="7" name="Slide Number Placeholder 6">
            <a:extLst>
              <a:ext uri="{FF2B5EF4-FFF2-40B4-BE49-F238E27FC236}">
                <a16:creationId xmlns:a16="http://schemas.microsoft.com/office/drawing/2014/main" id="{68D0A8C9-5161-E093-2C9C-26BB15E656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6E12E796-20A2-CA4C-E838-30B29923E886}"/>
              </a:ext>
            </a:extLst>
          </p:cNvPr>
          <p:cNvCxnSpPr>
            <a:cxnSpLocks/>
          </p:cNvCxnSpPr>
          <p:nvPr/>
        </p:nvCxnSpPr>
        <p:spPr>
          <a:xfrm>
            <a:off x="760412" y="2005584"/>
            <a:ext cx="0" cy="4831778"/>
          </a:xfrm>
          <a:prstGeom prst="line">
            <a:avLst/>
          </a:prstGeom>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3D18C28D-69A9-B27B-C119-179D9DF34726}"/>
              </a:ext>
            </a:extLst>
          </p:cNvPr>
          <p:cNvSpPr>
            <a:spLocks noGrp="1"/>
          </p:cNvSpPr>
          <p:nvPr>
            <p:ph type="pic" sz="quarter" idx="13"/>
          </p:nvPr>
        </p:nvSpPr>
        <p:spPr>
          <a:xfrm>
            <a:off x="8462961" y="0"/>
            <a:ext cx="3725863" cy="6858000"/>
          </a:xfrm>
        </p:spPr>
        <p:txBody>
          <a:bodyPr/>
          <a:lstStyle/>
          <a:p>
            <a:endParaRPr lang="en-US"/>
          </a:p>
        </p:txBody>
      </p:sp>
      <p:pic>
        <p:nvPicPr>
          <p:cNvPr id="9" name="Content Placeholder 5">
            <a:extLst>
              <a:ext uri="{FF2B5EF4-FFF2-40B4-BE49-F238E27FC236}">
                <a16:creationId xmlns:a16="http://schemas.microsoft.com/office/drawing/2014/main" id="{26D25C68-4E6E-12CA-8BAA-72921B67AB1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456604" y="0"/>
            <a:ext cx="3725862" cy="6837362"/>
          </a:xfrm>
          <a:prstGeom prst="rect">
            <a:avLst/>
          </a:prstGeom>
        </p:spPr>
      </p:pic>
      <p:sp>
        <p:nvSpPr>
          <p:cNvPr id="14" name="TextBox 13">
            <a:extLst>
              <a:ext uri="{FF2B5EF4-FFF2-40B4-BE49-F238E27FC236}">
                <a16:creationId xmlns:a16="http://schemas.microsoft.com/office/drawing/2014/main" id="{E7531FAF-1F19-F256-68DF-8663F674CCAD}"/>
              </a:ext>
            </a:extLst>
          </p:cNvPr>
          <p:cNvSpPr txBox="1"/>
          <p:nvPr/>
        </p:nvSpPr>
        <p:spPr>
          <a:xfrm>
            <a:off x="8685212" y="5791200"/>
            <a:ext cx="3276601" cy="923330"/>
          </a:xfrm>
          <a:prstGeom prst="rect">
            <a:avLst/>
          </a:prstGeom>
          <a:noFill/>
        </p:spPr>
        <p:txBody>
          <a:bodyPr wrap="square" rtlCol="0">
            <a:spAutoFit/>
          </a:bodyPr>
          <a:lstStyle/>
          <a:p>
            <a:pPr algn="ctr">
              <a:defRPr/>
            </a:pPr>
            <a:r>
              <a:rPr lang="en-US" sz="1400" dirty="0">
                <a:latin typeface="Old English Text MT" panose="03040902040508030806" pitchFamily="66" charset="0"/>
              </a:rPr>
              <a:t>P</a:t>
            </a:r>
            <a:r>
              <a:rPr lang="en-US" dirty="0">
                <a:latin typeface="Arial Narrow" panose="020B0606020202030204" pitchFamily="34" charset="0"/>
              </a:rPr>
              <a:t>75  </a:t>
            </a:r>
            <a:r>
              <a:rPr lang="en-US" b="1" i="1" dirty="0">
                <a:latin typeface="Arial Narrow" panose="020B0606020202030204" pitchFamily="34" charset="0"/>
              </a:rPr>
              <a:t>end of Luke, beginning of John, Vatican Library, Rome AD 175-225</a:t>
            </a:r>
          </a:p>
        </p:txBody>
      </p:sp>
    </p:spTree>
    <p:extLst>
      <p:ext uri="{BB962C8B-B14F-4D97-AF65-F5344CB8AC3E}">
        <p14:creationId xmlns:p14="http://schemas.microsoft.com/office/powerpoint/2010/main" val="234540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E803-9D59-8685-8F73-BE5048C08B3E}"/>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Public Reading</a:t>
            </a:r>
          </a:p>
        </p:txBody>
      </p:sp>
      <p:sp>
        <p:nvSpPr>
          <p:cNvPr id="3" name="Content Placeholder 2">
            <a:extLst>
              <a:ext uri="{FF2B5EF4-FFF2-40B4-BE49-F238E27FC236}">
                <a16:creationId xmlns:a16="http://schemas.microsoft.com/office/drawing/2014/main" id="{3ED7C09E-93B8-6540-D4DB-4CACCFD4684E}"/>
              </a:ext>
            </a:extLst>
          </p:cNvPr>
          <p:cNvSpPr>
            <a:spLocks noGrp="1"/>
          </p:cNvSpPr>
          <p:nvPr>
            <p:ph idx="1"/>
          </p:nvPr>
        </p:nvSpPr>
        <p:spPr>
          <a:xfrm>
            <a:off x="1261542" y="1829217"/>
            <a:ext cx="9232662" cy="4662226"/>
          </a:xfrm>
        </p:spPr>
        <p:txBody>
          <a:bodyPr>
            <a:normAutofit/>
          </a:bodyPr>
          <a:lstStyle/>
          <a:p>
            <a:pPr marL="0" indent="0">
              <a:buNone/>
            </a:pPr>
            <a:r>
              <a:rPr lang="en-US" sz="2799" b="1" dirty="0">
                <a:solidFill>
                  <a:srgbClr val="C00000"/>
                </a:solidFill>
              </a:rPr>
              <a:t>An essential part of early Christian worship was the public reading of Scripture.</a:t>
            </a:r>
          </a:p>
          <a:p>
            <a:r>
              <a:rPr lang="en-US" sz="2399" i="1" dirty="0"/>
              <a:t>Paul instructs Timothy: “…devote yourself to the public reading of Scripture…” (1 Ti. 4:13a).</a:t>
            </a:r>
          </a:p>
          <a:p>
            <a:r>
              <a:rPr lang="en-US" sz="2399" i="1" dirty="0"/>
              <a:t>Naturally, those able to publicly read texts were held in high esteem by the congregations, often rising to become leaders.</a:t>
            </a:r>
          </a:p>
          <a:p>
            <a:r>
              <a:rPr lang="en-US" sz="2399" i="1" dirty="0"/>
              <a:t>Apollos, for instance, is described as someone “skilled in the Scriptures” (Ac. 18:24).</a:t>
            </a:r>
          </a:p>
          <a:p>
            <a:r>
              <a:rPr lang="en-US" sz="2399" i="1" dirty="0"/>
              <a:t>Paul’s literary skills were instrumental in his missionary work.</a:t>
            </a:r>
          </a:p>
        </p:txBody>
      </p:sp>
    </p:spTree>
    <p:extLst>
      <p:ext uri="{BB962C8B-B14F-4D97-AF65-F5344CB8AC3E}">
        <p14:creationId xmlns:p14="http://schemas.microsoft.com/office/powerpoint/2010/main" val="185677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C575D3-C638-4E81-9667-B1F51B770208}"/>
              </a:ext>
            </a:extLst>
          </p:cNvPr>
          <p:cNvSpPr>
            <a:spLocks noGrp="1"/>
          </p:cNvSpPr>
          <p:nvPr>
            <p:ph idx="1"/>
          </p:nvPr>
        </p:nvSpPr>
        <p:spPr>
          <a:xfrm>
            <a:off x="1000037" y="470209"/>
            <a:ext cx="9857712" cy="6006791"/>
          </a:xfrm>
        </p:spPr>
        <p:txBody>
          <a:bodyPr>
            <a:normAutofit/>
          </a:bodyPr>
          <a:lstStyle/>
          <a:p>
            <a:pPr marL="0" indent="0">
              <a:buNone/>
            </a:pPr>
            <a:r>
              <a:rPr lang="en-US" sz="2799" b="1" dirty="0">
                <a:solidFill>
                  <a:srgbClr val="C00000"/>
                </a:solidFill>
              </a:rPr>
              <a:t>In a society where the ownership of texts was economically prohibitive, the familiarity of Christians with the Bible depended upon hearing the texts read publicly.</a:t>
            </a:r>
          </a:p>
          <a:p>
            <a:r>
              <a:rPr lang="en-US" sz="2399" i="1" dirty="0"/>
              <a:t>In the synagogue tradition, two Scripture readings were appointed for each service, one from the Torah and one from the Prophets, and these were arranged in a three-year cycle. (Jesus gave the “Prophets” reading in his hometown of Nazareth, cf. Lk. 4:16ff.).</a:t>
            </a:r>
          </a:p>
          <a:p>
            <a:r>
              <a:rPr lang="en-US" sz="2399" i="1" dirty="0"/>
              <a:t>These readings in turn became the “text” for the sermons of the rabbis.</a:t>
            </a:r>
          </a:p>
          <a:p>
            <a:r>
              <a:rPr lang="en-US" sz="2399" i="1" dirty="0"/>
              <a:t>Christians followed the same pattern (1 Ti. 4:13). Indeed, some suggest that the nuance of the passage about the public reading of Scripture is, “…give attention to the selected reading of the day…”</a:t>
            </a:r>
          </a:p>
        </p:txBody>
      </p:sp>
    </p:spTree>
    <p:extLst>
      <p:ext uri="{BB962C8B-B14F-4D97-AF65-F5344CB8AC3E}">
        <p14:creationId xmlns:p14="http://schemas.microsoft.com/office/powerpoint/2010/main" val="46242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F3C3-F6D7-B5EF-F3D8-DB8D7B0467EB}"/>
              </a:ext>
            </a:extLst>
          </p:cNvPr>
          <p:cNvSpPr>
            <a:spLocks noGrp="1"/>
          </p:cNvSpPr>
          <p:nvPr>
            <p:ph type="title"/>
          </p:nvPr>
        </p:nvSpPr>
        <p:spPr>
          <a:xfrm>
            <a:off x="1261543" y="366558"/>
            <a:ext cx="9690116" cy="1020647"/>
          </a:xfrm>
        </p:spPr>
        <p:txBody>
          <a:bodyPr/>
          <a:lstStyle/>
          <a:p>
            <a:r>
              <a:rPr lang="en-US" dirty="0">
                <a:effectLst>
                  <a:outerShdw blurRad="38100" dist="38100" dir="2700000" algn="tl">
                    <a:srgbClr val="000000">
                      <a:alpha val="43137"/>
                    </a:srgbClr>
                  </a:outerShdw>
                </a:effectLst>
              </a:rPr>
              <a:t>The Codex</a:t>
            </a:r>
          </a:p>
        </p:txBody>
      </p:sp>
      <p:sp>
        <p:nvSpPr>
          <p:cNvPr id="3" name="Content Placeholder 2">
            <a:extLst>
              <a:ext uri="{FF2B5EF4-FFF2-40B4-BE49-F238E27FC236}">
                <a16:creationId xmlns:a16="http://schemas.microsoft.com/office/drawing/2014/main" id="{810E0720-977B-BF3F-C2F1-0D85C4991029}"/>
              </a:ext>
            </a:extLst>
          </p:cNvPr>
          <p:cNvSpPr>
            <a:spLocks noGrp="1"/>
          </p:cNvSpPr>
          <p:nvPr>
            <p:ph idx="1"/>
          </p:nvPr>
        </p:nvSpPr>
        <p:spPr>
          <a:xfrm>
            <a:off x="1261543" y="1678532"/>
            <a:ext cx="8593122" cy="4500890"/>
          </a:xfrm>
        </p:spPr>
        <p:txBody>
          <a:bodyPr>
            <a:normAutofit/>
          </a:bodyPr>
          <a:lstStyle/>
          <a:p>
            <a:pPr marL="0" indent="0">
              <a:buNone/>
            </a:pPr>
            <a:r>
              <a:rPr lang="en-US" sz="2799" b="1" dirty="0">
                <a:solidFill>
                  <a:srgbClr val="C00000"/>
                </a:solidFill>
              </a:rPr>
              <a:t>A major development in early Christianity was the change from a scroll to a codex.</a:t>
            </a:r>
          </a:p>
          <a:p>
            <a:r>
              <a:rPr lang="en-US" sz="2399" i="1" dirty="0"/>
              <a:t>The standard form had been the scroll rolled on a spindle and containing writing on only one side.</a:t>
            </a:r>
          </a:p>
          <a:p>
            <a:r>
              <a:rPr lang="en-US" sz="2399" i="1" dirty="0"/>
              <a:t>The codex, the earliest Christian texts, were individual sheets bound together on one edge and written on both sides.</a:t>
            </a:r>
          </a:p>
          <a:p>
            <a:r>
              <a:rPr lang="en-US" sz="2399" i="1" dirty="0"/>
              <a:t>Paul can speak of both the </a:t>
            </a:r>
            <a:r>
              <a:rPr lang="en-US" sz="2399" dirty="0" err="1">
                <a:latin typeface="Greekth" panose="02020803070505020304" pitchFamily="18" charset="0"/>
              </a:rPr>
              <a:t>bibli</a:t>
            </a:r>
            <a:r>
              <a:rPr lang="en-US" sz="2399" dirty="0">
                <a:latin typeface="Greekth" panose="02020803070505020304" pitchFamily="18" charset="0"/>
              </a:rPr>
              <a:t>&lt;a</a:t>
            </a:r>
            <a:r>
              <a:rPr lang="en-US" sz="2399" i="1" dirty="0"/>
              <a:t> and the </a:t>
            </a:r>
            <a:r>
              <a:rPr lang="en-US" sz="2399" dirty="0">
                <a:latin typeface="Greekth" panose="02020803070505020304" pitchFamily="18" charset="0"/>
              </a:rPr>
              <a:t>membra&lt;</a:t>
            </a:r>
            <a:r>
              <a:rPr lang="en-US" sz="2399" dirty="0" err="1">
                <a:latin typeface="Greekth" panose="02020803070505020304" pitchFamily="18" charset="0"/>
              </a:rPr>
              <a:t>naj</a:t>
            </a:r>
            <a:r>
              <a:rPr lang="en-US" sz="2399" i="1" dirty="0"/>
              <a:t> (2 Ti. 4:13). The first refers to scrolls and the second to parchment codices.</a:t>
            </a:r>
          </a:p>
        </p:txBody>
      </p:sp>
    </p:spTree>
    <p:extLst>
      <p:ext uri="{BB962C8B-B14F-4D97-AF65-F5344CB8AC3E}">
        <p14:creationId xmlns:p14="http://schemas.microsoft.com/office/powerpoint/2010/main" val="16877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384B-1AD9-F8C8-660A-4C767616931C}"/>
              </a:ext>
            </a:extLst>
          </p:cNvPr>
          <p:cNvSpPr>
            <a:spLocks noGrp="1"/>
          </p:cNvSpPr>
          <p:nvPr>
            <p:ph type="title"/>
          </p:nvPr>
        </p:nvSpPr>
        <p:spPr>
          <a:xfrm>
            <a:off x="9416240" y="980352"/>
            <a:ext cx="2682411" cy="4887968"/>
          </a:xfrm>
        </p:spPr>
        <p:txBody>
          <a:bodyPr>
            <a:normAutofit fontScale="90000"/>
          </a:bodyPr>
          <a:lstStyle/>
          <a:p>
            <a:r>
              <a:rPr lang="en-US" sz="2799" dirty="0"/>
              <a:t>The Hebrew scroll was made of individual sheets of papyrus or leather glued or sewn together. </a:t>
            </a:r>
            <a:br>
              <a:rPr lang="en-US" sz="2799" dirty="0"/>
            </a:br>
            <a:br>
              <a:rPr lang="en-US" sz="2799" dirty="0"/>
            </a:br>
            <a:r>
              <a:rPr lang="en-US" sz="2799" dirty="0"/>
              <a:t>Writing was from right to left in columns.</a:t>
            </a:r>
            <a:br>
              <a:rPr lang="en-US" sz="2799" dirty="0"/>
            </a:br>
            <a:br>
              <a:rPr lang="en-US" sz="2799" dirty="0"/>
            </a:br>
            <a:r>
              <a:rPr lang="en-US" sz="2799" dirty="0"/>
              <a:t>Typical scroll length was 3.5 meters.</a:t>
            </a:r>
          </a:p>
        </p:txBody>
      </p:sp>
      <p:pic>
        <p:nvPicPr>
          <p:cNvPr id="1028" name="Picture 4" descr="Torah scroll that women helped write to be unveiled in Madrid | The ...">
            <a:extLst>
              <a:ext uri="{FF2B5EF4-FFF2-40B4-BE49-F238E27FC236}">
                <a16:creationId xmlns:a16="http://schemas.microsoft.com/office/drawing/2014/main" id="{92F72527-3AA6-B6E2-A878-5C14F42E0523}"/>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547446"/>
            <a:ext cx="9220973" cy="57631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100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17794" name="Rectangle 2">
            <a:extLst>
              <a:ext uri="{FF2B5EF4-FFF2-40B4-BE49-F238E27FC236}">
                <a16:creationId xmlns:a16="http://schemas.microsoft.com/office/drawing/2014/main" id="{23EAEE15-3A5C-66A5-4C51-AEDBC60CBFEE}"/>
              </a:ext>
            </a:extLst>
          </p:cNvPr>
          <p:cNvSpPr>
            <a:spLocks noGrp="1" noChangeArrowheads="1"/>
          </p:cNvSpPr>
          <p:nvPr>
            <p:ph type="body" sz="half" idx="2"/>
          </p:nvPr>
        </p:nvSpPr>
        <p:spPr>
          <a:xfrm>
            <a:off x="6861237" y="177493"/>
            <a:ext cx="4482681" cy="6503014"/>
          </a:xfrm>
        </p:spPr>
        <p:txBody>
          <a:bodyPr>
            <a:normAutofit/>
          </a:bodyPr>
          <a:lstStyle/>
          <a:p>
            <a:pPr>
              <a:buFont typeface="Wingdings" panose="05000000000000000000" pitchFamily="2" charset="2"/>
              <a:buNone/>
            </a:pPr>
            <a:r>
              <a:rPr lang="en-US" altLang="en-US" sz="2799" b="1" dirty="0">
                <a:solidFill>
                  <a:srgbClr val="C00000"/>
                </a:solidFill>
                <a:latin typeface="Century Schoolbook" panose="02040604050505020304" pitchFamily="18" charset="0"/>
              </a:rPr>
              <a:t>Christian texts were composed as codices, such as, </a:t>
            </a:r>
            <a:r>
              <a:rPr lang="en-US" altLang="en-US" sz="2399" b="1" dirty="0">
                <a:solidFill>
                  <a:srgbClr val="C00000"/>
                </a:solidFill>
                <a:latin typeface="Old English Text MT" panose="03040902040508030806" pitchFamily="66" charset="0"/>
              </a:rPr>
              <a:t>p</a:t>
            </a:r>
            <a:r>
              <a:rPr lang="en-US" altLang="en-US" sz="2799" b="1" dirty="0">
                <a:solidFill>
                  <a:srgbClr val="C00000"/>
                </a:solidFill>
              </a:rPr>
              <a:t>66</a:t>
            </a:r>
            <a:r>
              <a:rPr lang="en-US" altLang="en-US" sz="2399" b="1" dirty="0">
                <a:solidFill>
                  <a:srgbClr val="C00000"/>
                </a:solidFill>
              </a:rPr>
              <a:t> </a:t>
            </a:r>
          </a:p>
          <a:p>
            <a:pPr>
              <a:buFont typeface="Wingdings" panose="05000000000000000000" pitchFamily="2" charset="2"/>
              <a:buNone/>
            </a:pPr>
            <a:r>
              <a:rPr lang="en-US" altLang="en-US" sz="2799" b="1" dirty="0">
                <a:solidFill>
                  <a:srgbClr val="C00000"/>
                </a:solidFill>
              </a:rPr>
              <a:t>Bodmer Papyrus II</a:t>
            </a:r>
            <a:endParaRPr lang="en-US" altLang="en-US" sz="2399" b="1" dirty="0"/>
          </a:p>
          <a:p>
            <a:r>
              <a:rPr lang="en-US" altLang="en-US" sz="2399" i="1" dirty="0">
                <a:latin typeface="Arial Narrow" panose="020B0606020202030204" pitchFamily="34" charset="0"/>
              </a:rPr>
              <a:t>Opening of the Gospel of John</a:t>
            </a:r>
          </a:p>
          <a:p>
            <a:r>
              <a:rPr lang="en-US" altLang="en-US" sz="2399" i="1" dirty="0">
                <a:latin typeface="Arial Narrow" panose="020B0606020202030204" pitchFamily="34" charset="0"/>
              </a:rPr>
              <a:t>75 leaves and 39 fragments</a:t>
            </a:r>
          </a:p>
          <a:p>
            <a:r>
              <a:rPr lang="en-US" altLang="en-US" sz="2399" i="1" dirty="0">
                <a:latin typeface="Arial Narrow" panose="020B0606020202030204" pitchFamily="34" charset="0"/>
              </a:rPr>
              <a:t>6.4 inches x 5.6 inches</a:t>
            </a:r>
          </a:p>
          <a:p>
            <a:r>
              <a:rPr lang="en-US" altLang="en-US" sz="2399" i="1" dirty="0">
                <a:latin typeface="Arial Narrow" panose="020B0606020202030204" pitchFamily="34" charset="0"/>
              </a:rPr>
              <a:t>14-25 lines per page</a:t>
            </a:r>
          </a:p>
          <a:p>
            <a:pPr marL="0" indent="0">
              <a:buNone/>
            </a:pPr>
            <a:r>
              <a:rPr lang="en-US" altLang="en-US" sz="2399" b="1" dirty="0">
                <a:solidFill>
                  <a:srgbClr val="C00000"/>
                </a:solidFill>
                <a:latin typeface="Arial Narrow" panose="020B0606020202030204" pitchFamily="34" charset="0"/>
              </a:rPr>
              <a:t>The codex was more economical (about 25% less expensive than a scroll).</a:t>
            </a:r>
          </a:p>
          <a:p>
            <a:pPr marL="0" indent="0">
              <a:buNone/>
            </a:pPr>
            <a:r>
              <a:rPr lang="en-US" altLang="en-US" sz="2399" b="1" dirty="0">
                <a:solidFill>
                  <a:srgbClr val="C00000"/>
                </a:solidFill>
                <a:latin typeface="Arial Narrow" panose="020B0606020202030204" pitchFamily="34" charset="0"/>
              </a:rPr>
              <a:t>It also was more compact and less bulky.</a:t>
            </a:r>
          </a:p>
        </p:txBody>
      </p:sp>
      <p:pic>
        <p:nvPicPr>
          <p:cNvPr id="417795" name="Picture 3">
            <a:extLst>
              <a:ext uri="{FF2B5EF4-FFF2-40B4-BE49-F238E27FC236}">
                <a16:creationId xmlns:a16="http://schemas.microsoft.com/office/drawing/2014/main" id="{DF928223-FC64-CE12-AFF0-AFA7CD9EDAB5}"/>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90346" y="893"/>
            <a:ext cx="5991251" cy="68562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17795"/>
                                        </p:tgtEl>
                                        <p:attrNameLst>
                                          <p:attrName>style.visibility</p:attrName>
                                        </p:attrNameLst>
                                      </p:cBhvr>
                                      <p:to>
                                        <p:strVal val="visible"/>
                                      </p:to>
                                    </p:set>
                                    <p:anim calcmode="lin" valueType="num">
                                      <p:cBhvr>
                                        <p:cTn id="7" dur="500" fill="hold"/>
                                        <p:tgtEl>
                                          <p:spTgt spid="417795"/>
                                        </p:tgtEl>
                                        <p:attrNameLst>
                                          <p:attrName>ppt_w</p:attrName>
                                        </p:attrNameLst>
                                      </p:cBhvr>
                                      <p:tavLst>
                                        <p:tav tm="0">
                                          <p:val>
                                            <p:fltVal val="0"/>
                                          </p:val>
                                        </p:tav>
                                        <p:tav tm="100000">
                                          <p:val>
                                            <p:strVal val="#ppt_w"/>
                                          </p:val>
                                        </p:tav>
                                      </p:tavLst>
                                    </p:anim>
                                    <p:anim calcmode="lin" valueType="num">
                                      <p:cBhvr>
                                        <p:cTn id="8" dur="500" fill="hold"/>
                                        <p:tgtEl>
                                          <p:spTgt spid="417795"/>
                                        </p:tgtEl>
                                        <p:attrNameLst>
                                          <p:attrName>ppt_h</p:attrName>
                                        </p:attrNameLst>
                                      </p:cBhvr>
                                      <p:tavLst>
                                        <p:tav tm="0">
                                          <p:val>
                                            <p:fltVal val="0"/>
                                          </p:val>
                                        </p:tav>
                                        <p:tav tm="100000">
                                          <p:val>
                                            <p:strVal val="#ppt_h"/>
                                          </p:val>
                                        </p:tav>
                                      </p:tavLst>
                                    </p:anim>
                                    <p:animEffect transition="in" filter="fade">
                                      <p:cBhvr>
                                        <p:cTn id="9" dur="500"/>
                                        <p:tgtEl>
                                          <p:spTgt spid="417795"/>
                                        </p:tgtEl>
                                      </p:cBhvr>
                                    </p:animEffect>
                                  </p:childTnLst>
                                </p:cTn>
                              </p:par>
                              <p:par>
                                <p:cTn id="10" presetID="53" presetClass="entr" presetSubtype="0" fill="hold" nodeType="withEffect">
                                  <p:stCondLst>
                                    <p:cond delay="0"/>
                                  </p:stCondLst>
                                  <p:childTnLst>
                                    <p:set>
                                      <p:cBhvr>
                                        <p:cTn id="11" dur="1" fill="hold">
                                          <p:stCondLst>
                                            <p:cond delay="0"/>
                                          </p:stCondLst>
                                        </p:cTn>
                                        <p:tgtEl>
                                          <p:spTgt spid="417794">
                                            <p:txEl>
                                              <p:pRg st="0" end="0"/>
                                            </p:txEl>
                                          </p:spTgt>
                                        </p:tgtEl>
                                        <p:attrNameLst>
                                          <p:attrName>style.visibility</p:attrName>
                                        </p:attrNameLst>
                                      </p:cBhvr>
                                      <p:to>
                                        <p:strVal val="visible"/>
                                      </p:to>
                                    </p:set>
                                    <p:anim calcmode="lin" valueType="num">
                                      <p:cBhvr>
                                        <p:cTn id="12" dur="500" fill="hold"/>
                                        <p:tgtEl>
                                          <p:spTgt spid="41779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1779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1779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417794">
                                            <p:txEl>
                                              <p:pRg st="1" end="1"/>
                                            </p:txEl>
                                          </p:spTgt>
                                        </p:tgtEl>
                                        <p:attrNameLst>
                                          <p:attrName>style.visibility</p:attrName>
                                        </p:attrNameLst>
                                      </p:cBhvr>
                                      <p:to>
                                        <p:strVal val="visible"/>
                                      </p:to>
                                    </p:set>
                                    <p:anim calcmode="lin" valueType="num">
                                      <p:cBhvr>
                                        <p:cTn id="19" dur="500" fill="hold"/>
                                        <p:tgtEl>
                                          <p:spTgt spid="41779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1779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17794">
                                            <p:txEl>
                                              <p:pRg st="1" end="1"/>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417794">
                                            <p:txEl>
                                              <p:pRg st="2" end="2"/>
                                            </p:txEl>
                                          </p:spTgt>
                                        </p:tgtEl>
                                        <p:attrNameLst>
                                          <p:attrName>style.visibility</p:attrName>
                                        </p:attrNameLst>
                                      </p:cBhvr>
                                      <p:to>
                                        <p:strVal val="visible"/>
                                      </p:to>
                                    </p:set>
                                    <p:anim calcmode="lin" valueType="num">
                                      <p:cBhvr>
                                        <p:cTn id="24" dur="500" fill="hold"/>
                                        <p:tgtEl>
                                          <p:spTgt spid="41779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17794">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417794">
                                            <p:txEl>
                                              <p:pRg st="2" end="2"/>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417794">
                                            <p:txEl>
                                              <p:pRg st="3" end="3"/>
                                            </p:txEl>
                                          </p:spTgt>
                                        </p:tgtEl>
                                        <p:attrNameLst>
                                          <p:attrName>style.visibility</p:attrName>
                                        </p:attrNameLst>
                                      </p:cBhvr>
                                      <p:to>
                                        <p:strVal val="visible"/>
                                      </p:to>
                                    </p:set>
                                    <p:anim calcmode="lin" valueType="num">
                                      <p:cBhvr>
                                        <p:cTn id="29" dur="500" fill="hold"/>
                                        <p:tgtEl>
                                          <p:spTgt spid="41779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17794">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417794">
                                            <p:txEl>
                                              <p:pRg st="3" end="3"/>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417794">
                                            <p:txEl>
                                              <p:pRg st="4" end="4"/>
                                            </p:txEl>
                                          </p:spTgt>
                                        </p:tgtEl>
                                        <p:attrNameLst>
                                          <p:attrName>style.visibility</p:attrName>
                                        </p:attrNameLst>
                                      </p:cBhvr>
                                      <p:to>
                                        <p:strVal val="visible"/>
                                      </p:to>
                                    </p:set>
                                    <p:anim calcmode="lin" valueType="num">
                                      <p:cBhvr>
                                        <p:cTn id="34" dur="500" fill="hold"/>
                                        <p:tgtEl>
                                          <p:spTgt spid="417794">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417794">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417794">
                                            <p:txEl>
                                              <p:pRg st="4" end="4"/>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417794">
                                            <p:txEl>
                                              <p:pRg st="5" end="5"/>
                                            </p:txEl>
                                          </p:spTgt>
                                        </p:tgtEl>
                                        <p:attrNameLst>
                                          <p:attrName>style.visibility</p:attrName>
                                        </p:attrNameLst>
                                      </p:cBhvr>
                                      <p:to>
                                        <p:strVal val="visible"/>
                                      </p:to>
                                    </p:set>
                                    <p:anim calcmode="lin" valueType="num">
                                      <p:cBhvr>
                                        <p:cTn id="39" dur="500" fill="hold"/>
                                        <p:tgtEl>
                                          <p:spTgt spid="417794">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417794">
                                            <p:txEl>
                                              <p:pRg st="5" end="5"/>
                                            </p:txEl>
                                          </p:spTgt>
                                        </p:tgtEl>
                                        <p:attrNameLst>
                                          <p:attrName>ppt_h</p:attrName>
                                        </p:attrNameLst>
                                      </p:cBhvr>
                                      <p:tavLst>
                                        <p:tav tm="0">
                                          <p:val>
                                            <p:fltVal val="0"/>
                                          </p:val>
                                        </p:tav>
                                        <p:tav tm="100000">
                                          <p:val>
                                            <p:strVal val="#ppt_h"/>
                                          </p:val>
                                        </p:tav>
                                      </p:tavLst>
                                    </p:anim>
                                    <p:animEffect transition="in" filter="fade">
                                      <p:cBhvr>
                                        <p:cTn id="41" dur="500"/>
                                        <p:tgtEl>
                                          <p:spTgt spid="417794">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417794">
                                            <p:txEl>
                                              <p:pRg st="6" end="6"/>
                                            </p:txEl>
                                          </p:spTgt>
                                        </p:tgtEl>
                                        <p:attrNameLst>
                                          <p:attrName>style.visibility</p:attrName>
                                        </p:attrNameLst>
                                      </p:cBhvr>
                                      <p:to>
                                        <p:strVal val="visible"/>
                                      </p:to>
                                    </p:set>
                                    <p:animEffect transition="in" filter="dissolve">
                                      <p:cBhvr>
                                        <p:cTn id="46" dur="500"/>
                                        <p:tgtEl>
                                          <p:spTgt spid="417794">
                                            <p:txEl>
                                              <p:pRg st="6" end="6"/>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417794">
                                            <p:txEl>
                                              <p:pRg st="7" end="7"/>
                                            </p:txEl>
                                          </p:spTgt>
                                        </p:tgtEl>
                                        <p:attrNameLst>
                                          <p:attrName>style.visibility</p:attrName>
                                        </p:attrNameLst>
                                      </p:cBhvr>
                                      <p:to>
                                        <p:strVal val="visible"/>
                                      </p:to>
                                    </p:set>
                                    <p:animEffect transition="in" filter="dissolve">
                                      <p:cBhvr>
                                        <p:cTn id="49" dur="500"/>
                                        <p:tgtEl>
                                          <p:spTgt spid="4177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528668A-1B16-F8F2-A938-DE01047A0DC3}"/>
              </a:ext>
            </a:extLst>
          </p:cNvPr>
          <p:cNvSpPr>
            <a:spLocks noGrp="1"/>
          </p:cNvSpPr>
          <p:nvPr>
            <p:ph type="title" idx="4294967295"/>
          </p:nvPr>
        </p:nvSpPr>
        <p:spPr>
          <a:xfrm>
            <a:off x="6516578" y="189757"/>
            <a:ext cx="5426504" cy="1929897"/>
          </a:xfrm>
        </p:spPr>
        <p:txBody>
          <a:bodyPr/>
          <a:lstStyle/>
          <a:p>
            <a:pPr algn="l"/>
            <a:r>
              <a:rPr lang="en-US" altLang="en-US" sz="3999" dirty="0">
                <a:solidFill>
                  <a:srgbClr val="C00000"/>
                </a:solidFill>
                <a:effectLst/>
              </a:rPr>
              <a:t>Codex page of Romans 11:36—12:8</a:t>
            </a:r>
          </a:p>
        </p:txBody>
      </p:sp>
      <p:sp>
        <p:nvSpPr>
          <p:cNvPr id="45059" name="Rectangle 3">
            <a:extLst>
              <a:ext uri="{FF2B5EF4-FFF2-40B4-BE49-F238E27FC236}">
                <a16:creationId xmlns:a16="http://schemas.microsoft.com/office/drawing/2014/main" id="{514FBA90-F213-1DC9-D141-BB436F998FD3}"/>
              </a:ext>
            </a:extLst>
          </p:cNvPr>
          <p:cNvSpPr>
            <a:spLocks noGrp="1"/>
          </p:cNvSpPr>
          <p:nvPr>
            <p:ph type="body" sz="half" idx="4294967295"/>
          </p:nvPr>
        </p:nvSpPr>
        <p:spPr>
          <a:xfrm>
            <a:off x="6516578" y="2434461"/>
            <a:ext cx="5049082" cy="1675246"/>
          </a:xfrm>
        </p:spPr>
        <p:txBody>
          <a:bodyPr/>
          <a:lstStyle/>
          <a:p>
            <a:pPr>
              <a:buFont typeface="Wingdings 2" panose="05020102010507070707" pitchFamily="18" charset="2"/>
              <a:buNone/>
            </a:pPr>
            <a:r>
              <a:rPr lang="en-US" altLang="en-US" sz="2399" dirty="0">
                <a:solidFill>
                  <a:schemeClr val="bg1"/>
                </a:solidFill>
                <a:latin typeface="Century Schoolbook" panose="02040604050505020304" pitchFamily="18" charset="0"/>
                <a:cs typeface="Arial" panose="020B0604020202020204" pitchFamily="34" charset="0"/>
              </a:rPr>
              <a:t>Chester Beatty Papyri </a:t>
            </a:r>
            <a:r>
              <a:rPr lang="en-US" altLang="en-US" sz="2399" dirty="0">
                <a:solidFill>
                  <a:schemeClr val="bg1"/>
                </a:solidFill>
                <a:latin typeface="Old English Text MT" panose="03040902040508030806" pitchFamily="66" charset="0"/>
                <a:cs typeface="Arial" panose="020B0604020202020204" pitchFamily="34" charset="0"/>
              </a:rPr>
              <a:t>p</a:t>
            </a:r>
            <a:r>
              <a:rPr lang="en-US" altLang="en-US" sz="2399" baseline="30000" dirty="0">
                <a:solidFill>
                  <a:schemeClr val="bg1"/>
                </a:solidFill>
                <a:latin typeface="Century Schoolbook" panose="02040604050505020304" pitchFamily="18" charset="0"/>
                <a:cs typeface="Arial" panose="020B0604020202020204" pitchFamily="34" charset="0"/>
              </a:rPr>
              <a:t>46</a:t>
            </a:r>
          </a:p>
          <a:p>
            <a:pPr>
              <a:buFont typeface="Wingdings 2" panose="05020102010507070707" pitchFamily="18" charset="2"/>
              <a:buNone/>
            </a:pPr>
            <a:r>
              <a:rPr lang="en-US" altLang="en-US" sz="2399" dirty="0">
                <a:solidFill>
                  <a:schemeClr val="bg1"/>
                </a:solidFill>
                <a:latin typeface="Century Schoolbook" panose="02040604050505020304" pitchFamily="18" charset="0"/>
                <a:cs typeface="Arial" panose="020B0604020202020204" pitchFamily="34" charset="0"/>
              </a:rPr>
              <a:t>University of Michigan</a:t>
            </a:r>
          </a:p>
          <a:p>
            <a:pPr>
              <a:buFont typeface="Wingdings 2" panose="05020102010507070707" pitchFamily="18" charset="2"/>
              <a:buNone/>
            </a:pPr>
            <a:r>
              <a:rPr lang="en-US" altLang="en-US" sz="2399" dirty="0">
                <a:solidFill>
                  <a:schemeClr val="bg1"/>
                </a:solidFill>
                <a:latin typeface="Century Schoolbook" panose="02040604050505020304" pitchFamily="18" charset="0"/>
                <a:cs typeface="Arial" panose="020B0604020202020204" pitchFamily="34" charset="0"/>
              </a:rPr>
              <a:t>ca. AD 200</a:t>
            </a:r>
          </a:p>
        </p:txBody>
      </p:sp>
      <p:pic>
        <p:nvPicPr>
          <p:cNvPr id="45060" name="Picture 4" descr="uncroppedimage1">
            <a:extLst>
              <a:ext uri="{FF2B5EF4-FFF2-40B4-BE49-F238E27FC236}">
                <a16:creationId xmlns:a16="http://schemas.microsoft.com/office/drawing/2014/main" id="{08A3C832-22C1-27AA-CD3D-CCF9C2EAA5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552170" y="893"/>
            <a:ext cx="4686667" cy="6856214"/>
          </a:xfrm>
          <a:prstGeom prst="rect">
            <a:avLst/>
          </a:prstGeom>
          <a:noFill/>
          <a:extLst>
            <a:ext uri="{909E8E84-426E-40DD-AFC4-6F175D3DCCD1}">
              <a14:hiddenFill xmlns:a14="http://schemas.microsoft.com/office/drawing/2010/main">
                <a:solidFill>
                  <a:srgbClr val="FFFFFF"/>
                </a:solidFill>
              </a14:hiddenFill>
            </a:ext>
          </a:extLst>
        </p:spPr>
      </p:pic>
      <p:sp>
        <p:nvSpPr>
          <p:cNvPr id="45061" name="Rectangle 5">
            <a:extLst>
              <a:ext uri="{FF2B5EF4-FFF2-40B4-BE49-F238E27FC236}">
                <a16:creationId xmlns:a16="http://schemas.microsoft.com/office/drawing/2014/main" id="{AB0A1FE9-A1DC-371D-D857-BA0232C67209}"/>
              </a:ext>
            </a:extLst>
          </p:cNvPr>
          <p:cNvSpPr>
            <a:spLocks noChangeArrowheads="1"/>
          </p:cNvSpPr>
          <p:nvPr/>
        </p:nvSpPr>
        <p:spPr bwMode="auto">
          <a:xfrm>
            <a:off x="5086614" y="5949293"/>
            <a:ext cx="1152225" cy="71895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126" fontAlgn="base">
              <a:spcBef>
                <a:spcPct val="0"/>
              </a:spcBef>
              <a:spcAft>
                <a:spcPct val="0"/>
              </a:spcAft>
            </a:pPr>
            <a:endParaRPr lang="en-US" sz="1799">
              <a:solidFill>
                <a:prstClr val="white"/>
              </a:solidFill>
              <a:latin typeface="Eras Demi ITC" panose="020B0805030504020804" pitchFamily="34" charset="0"/>
            </a:endParaRPr>
          </a:p>
        </p:txBody>
      </p:sp>
      <p:sp>
        <p:nvSpPr>
          <p:cNvPr id="45062" name="Line 6">
            <a:extLst>
              <a:ext uri="{FF2B5EF4-FFF2-40B4-BE49-F238E27FC236}">
                <a16:creationId xmlns:a16="http://schemas.microsoft.com/office/drawing/2014/main" id="{32B9E8AD-86B4-1AD1-495A-1A5F29FA1374}"/>
              </a:ext>
            </a:extLst>
          </p:cNvPr>
          <p:cNvSpPr>
            <a:spLocks noChangeShapeType="1"/>
          </p:cNvSpPr>
          <p:nvPr/>
        </p:nvSpPr>
        <p:spPr bwMode="auto">
          <a:xfrm>
            <a:off x="6238837" y="893"/>
            <a:ext cx="0" cy="68562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126" fontAlgn="base">
              <a:spcBef>
                <a:spcPct val="0"/>
              </a:spcBef>
              <a:spcAft>
                <a:spcPct val="0"/>
              </a:spcAft>
            </a:pPr>
            <a:endParaRPr lang="en-US" sz="1799">
              <a:solidFill>
                <a:prstClr val="white"/>
              </a:solidFill>
              <a:latin typeface="Eras Demi ITC" panose="020B08050305040208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0AA8-D4D7-40D4-AB98-899F7C1527A1}"/>
              </a:ext>
            </a:extLst>
          </p:cNvPr>
          <p:cNvSpPr>
            <a:spLocks noGrp="1"/>
          </p:cNvSpPr>
          <p:nvPr>
            <p:ph type="title"/>
          </p:nvPr>
        </p:nvSpPr>
        <p:spPr>
          <a:xfrm>
            <a:off x="1261543" y="668935"/>
            <a:ext cx="9690116" cy="1325217"/>
          </a:xfrm>
        </p:spPr>
        <p:txBody>
          <a:bodyPr/>
          <a:lstStyle/>
          <a:p>
            <a:r>
              <a:rPr lang="en-US" dirty="0">
                <a:solidFill>
                  <a:schemeClr val="accent4">
                    <a:lumMod val="50000"/>
                  </a:schemeClr>
                </a:solidFill>
                <a:effectLst>
                  <a:outerShdw blurRad="38100" dist="38100" dir="2700000" algn="tl">
                    <a:srgbClr val="000000">
                      <a:alpha val="43137"/>
                    </a:srgbClr>
                  </a:outerShdw>
                </a:effectLst>
              </a:rPr>
              <a:t>The LXX became the “Bible” of the earliest Christians.</a:t>
            </a:r>
          </a:p>
        </p:txBody>
      </p:sp>
      <p:sp>
        <p:nvSpPr>
          <p:cNvPr id="3" name="Content Placeholder 2">
            <a:extLst>
              <a:ext uri="{FF2B5EF4-FFF2-40B4-BE49-F238E27FC236}">
                <a16:creationId xmlns:a16="http://schemas.microsoft.com/office/drawing/2014/main" id="{E8F295AC-3E2F-4F3B-A344-193D48CCFC0F}"/>
              </a:ext>
            </a:extLst>
          </p:cNvPr>
          <p:cNvSpPr>
            <a:spLocks noGrp="1"/>
          </p:cNvSpPr>
          <p:nvPr>
            <p:ph idx="1"/>
          </p:nvPr>
        </p:nvSpPr>
        <p:spPr>
          <a:xfrm>
            <a:off x="1261543" y="2268718"/>
            <a:ext cx="9356800" cy="3920348"/>
          </a:xfrm>
        </p:spPr>
        <p:txBody>
          <a:bodyPr>
            <a:normAutofit/>
          </a:bodyPr>
          <a:lstStyle/>
          <a:p>
            <a:pPr marL="0" indent="0">
              <a:buNone/>
            </a:pPr>
            <a:r>
              <a:rPr lang="en-US" sz="2799" b="1" dirty="0">
                <a:solidFill>
                  <a:srgbClr val="C00000"/>
                </a:solidFill>
              </a:rPr>
              <a:t>Few people outside Palestine would have been conversant in Biblical Hebrew.</a:t>
            </a:r>
          </a:p>
          <a:p>
            <a:r>
              <a:rPr lang="en-US" sz="2399" i="1" dirty="0"/>
              <a:t>Hence, the writers of the New Testament, when quoting from the Old Testament, frequently do so from the LXX.</a:t>
            </a:r>
          </a:p>
          <a:p>
            <a:r>
              <a:rPr lang="en-US" sz="2399" i="1" dirty="0"/>
              <a:t>Paul quotes from both the LXX as well as the Hebrew Bible (but, of course, he writes in Greek).</a:t>
            </a:r>
          </a:p>
          <a:p>
            <a:r>
              <a:rPr lang="en-US" sz="2399" i="1" dirty="0"/>
              <a:t>Luke and the author of Hebrews quote exclusively from the LXX.</a:t>
            </a:r>
          </a:p>
        </p:txBody>
      </p:sp>
    </p:spTree>
    <p:extLst>
      <p:ext uri="{BB962C8B-B14F-4D97-AF65-F5344CB8AC3E}">
        <p14:creationId xmlns:p14="http://schemas.microsoft.com/office/powerpoint/2010/main" val="3961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9E5D-B5ED-43B5-A2FF-CB0F78DA0A60}"/>
              </a:ext>
            </a:extLst>
          </p:cNvPr>
          <p:cNvSpPr>
            <a:spLocks noGrp="1"/>
          </p:cNvSpPr>
          <p:nvPr>
            <p:ph type="title"/>
          </p:nvPr>
        </p:nvSpPr>
        <p:spPr>
          <a:xfrm>
            <a:off x="664523" y="121178"/>
            <a:ext cx="9690116" cy="773028"/>
          </a:xfrm>
        </p:spPr>
        <p:txBody>
          <a:bodyPr/>
          <a:lstStyle/>
          <a:p>
            <a:r>
              <a:rPr lang="en-US" dirty="0">
                <a:solidFill>
                  <a:schemeClr val="accent4">
                    <a:lumMod val="50000"/>
                  </a:schemeClr>
                </a:solidFill>
                <a:effectLst>
                  <a:outerShdw blurRad="38100" dist="38100" dir="2700000" algn="tl">
                    <a:srgbClr val="000000">
                      <a:alpha val="43137"/>
                    </a:srgbClr>
                  </a:outerShdw>
                </a:effectLst>
              </a:rPr>
              <a:t>The Apocrypha (</a:t>
            </a:r>
            <a:r>
              <a:rPr lang="en-US" dirty="0" err="1">
                <a:solidFill>
                  <a:schemeClr val="accent4">
                    <a:lumMod val="50000"/>
                  </a:schemeClr>
                </a:solidFill>
                <a:effectLst>
                  <a:outerShdw blurRad="38100" dist="38100" dir="2700000" algn="tl">
                    <a:srgbClr val="000000">
                      <a:alpha val="43137"/>
                    </a:srgbClr>
                  </a:outerShdw>
                </a:effectLst>
              </a:rPr>
              <a:t>Deutero</a:t>
            </a:r>
            <a:r>
              <a:rPr lang="en-US" dirty="0">
                <a:solidFill>
                  <a:schemeClr val="accent4">
                    <a:lumMod val="50000"/>
                  </a:schemeClr>
                </a:solidFill>
                <a:effectLst>
                  <a:outerShdw blurRad="38100" dist="38100" dir="2700000" algn="tl">
                    <a:srgbClr val="000000">
                      <a:alpha val="43137"/>
                    </a:srgbClr>
                  </a:outerShdw>
                </a:effectLst>
              </a:rPr>
              <a:t>-Canonical)</a:t>
            </a:r>
          </a:p>
        </p:txBody>
      </p:sp>
      <p:sp>
        <p:nvSpPr>
          <p:cNvPr id="3" name="Content Placeholder 2">
            <a:extLst>
              <a:ext uri="{FF2B5EF4-FFF2-40B4-BE49-F238E27FC236}">
                <a16:creationId xmlns:a16="http://schemas.microsoft.com/office/drawing/2014/main" id="{7814FC5C-5CAB-43FC-B996-53B7E5D166C3}"/>
              </a:ext>
            </a:extLst>
          </p:cNvPr>
          <p:cNvSpPr>
            <a:spLocks noGrp="1"/>
          </p:cNvSpPr>
          <p:nvPr>
            <p:ph idx="1"/>
          </p:nvPr>
        </p:nvSpPr>
        <p:spPr>
          <a:xfrm>
            <a:off x="664524" y="1171662"/>
            <a:ext cx="10161076" cy="5686338"/>
          </a:xfrm>
        </p:spPr>
        <p:txBody>
          <a:bodyPr>
            <a:normAutofit fontScale="92500"/>
          </a:bodyPr>
          <a:lstStyle/>
          <a:p>
            <a:pPr marL="0" indent="0">
              <a:buNone/>
            </a:pPr>
            <a:r>
              <a:rPr lang="en-US" sz="2799" b="1" dirty="0">
                <a:solidFill>
                  <a:srgbClr val="C00000"/>
                </a:solidFill>
                <a:latin typeface="Century Schoolbook" panose="02040604050505020304" pitchFamily="18" charset="0"/>
              </a:rPr>
              <a:t>Besides the Old Testament, Jewish authors composed a number of works about Jewish history, legends, wisdom, and expansions to canonical books (notably Daniel and Esther). </a:t>
            </a:r>
          </a:p>
          <a:p>
            <a:r>
              <a:rPr lang="en-US" sz="2399" i="1" dirty="0"/>
              <a:t>Some are historical, some fictional, and some theological.</a:t>
            </a:r>
          </a:p>
          <a:p>
            <a:r>
              <a:rPr lang="en-US" sz="2399" i="1" dirty="0"/>
              <a:t>Though not part of the law, prophets, and writings, </a:t>
            </a:r>
            <a:r>
              <a:rPr lang="en-US" sz="2399" i="1" u="sng" dirty="0"/>
              <a:t>they were included in the LXX</a:t>
            </a:r>
            <a:r>
              <a:rPr lang="en-US" sz="2399" i="1" dirty="0"/>
              <a:t>, and subsequently, they were read by Jews and Christians in the Greek-speaking world. St. Jerome included them in the Latin Vulgate.</a:t>
            </a:r>
          </a:p>
          <a:p>
            <a:r>
              <a:rPr lang="en-US" sz="2399" i="1" dirty="0"/>
              <a:t>Much later, in the Protestant Reformation, they were rejected as non-canonical (but translated and read in the churches as edifying). They were included in the KJV for the first century of its printing.</a:t>
            </a:r>
          </a:p>
          <a:p>
            <a:r>
              <a:rPr lang="en-US" sz="2399" i="1" dirty="0"/>
              <a:t>At the Roman Catholic Council of Trent (1545-1563), they were officially recognized as canonical for the Roman Church. They are also canonical in Eastern Orthodoxy.</a:t>
            </a:r>
          </a:p>
        </p:txBody>
      </p:sp>
    </p:spTree>
    <p:extLst>
      <p:ext uri="{BB962C8B-B14F-4D97-AF65-F5344CB8AC3E}">
        <p14:creationId xmlns:p14="http://schemas.microsoft.com/office/powerpoint/2010/main" val="13579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4463D8DE-F272-71FE-CE38-474D6076285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727" indent="-285664">
              <a:defRPr>
                <a:solidFill>
                  <a:schemeClr val="tx1"/>
                </a:solidFill>
                <a:latin typeface="Tahoma" panose="020B0604030504040204" pitchFamily="34" charset="0"/>
              </a:defRPr>
            </a:lvl2pPr>
            <a:lvl3pPr marL="1142657" indent="-228531">
              <a:defRPr>
                <a:solidFill>
                  <a:schemeClr val="tx1"/>
                </a:solidFill>
                <a:latin typeface="Tahoma" panose="020B0604030504040204" pitchFamily="34" charset="0"/>
              </a:defRPr>
            </a:lvl3pPr>
            <a:lvl4pPr marL="1599720" indent="-228531">
              <a:defRPr>
                <a:solidFill>
                  <a:schemeClr val="tx1"/>
                </a:solidFill>
                <a:latin typeface="Tahoma" panose="020B0604030504040204" pitchFamily="34" charset="0"/>
              </a:defRPr>
            </a:lvl4pPr>
            <a:lvl5pPr marL="2056783" indent="-228531">
              <a:defRPr>
                <a:solidFill>
                  <a:schemeClr val="tx1"/>
                </a:solidFill>
                <a:latin typeface="Tahoma" panose="020B0604030504040204" pitchFamily="34" charset="0"/>
              </a:defRPr>
            </a:lvl5pPr>
            <a:lvl6pPr marL="2513846" indent="-228531" eaLnBrk="0" fontAlgn="base" hangingPunct="0">
              <a:spcBef>
                <a:spcPct val="0"/>
              </a:spcBef>
              <a:spcAft>
                <a:spcPct val="0"/>
              </a:spcAft>
              <a:defRPr>
                <a:solidFill>
                  <a:schemeClr val="tx1"/>
                </a:solidFill>
                <a:latin typeface="Tahoma" panose="020B0604030504040204" pitchFamily="34" charset="0"/>
              </a:defRPr>
            </a:lvl6pPr>
            <a:lvl7pPr marL="2970908" indent="-228531" eaLnBrk="0" fontAlgn="base" hangingPunct="0">
              <a:spcBef>
                <a:spcPct val="0"/>
              </a:spcBef>
              <a:spcAft>
                <a:spcPct val="0"/>
              </a:spcAft>
              <a:defRPr>
                <a:solidFill>
                  <a:schemeClr val="tx1"/>
                </a:solidFill>
                <a:latin typeface="Tahoma" panose="020B0604030504040204" pitchFamily="34" charset="0"/>
              </a:defRPr>
            </a:lvl7pPr>
            <a:lvl8pPr marL="3427971" indent="-228531" eaLnBrk="0" fontAlgn="base" hangingPunct="0">
              <a:spcBef>
                <a:spcPct val="0"/>
              </a:spcBef>
              <a:spcAft>
                <a:spcPct val="0"/>
              </a:spcAft>
              <a:defRPr>
                <a:solidFill>
                  <a:schemeClr val="tx1"/>
                </a:solidFill>
                <a:latin typeface="Tahoma" panose="020B0604030504040204" pitchFamily="34" charset="0"/>
              </a:defRPr>
            </a:lvl8pPr>
            <a:lvl9pPr marL="3885034" indent="-228531" eaLnBrk="0" fontAlgn="base" hangingPunct="0">
              <a:spcBef>
                <a:spcPct val="0"/>
              </a:spcBef>
              <a:spcAft>
                <a:spcPct val="0"/>
              </a:spcAft>
              <a:defRPr>
                <a:solidFill>
                  <a:schemeClr val="tx1"/>
                </a:solidFill>
                <a:latin typeface="Tahoma" panose="020B0604030504040204" pitchFamily="34" charset="0"/>
              </a:defRPr>
            </a:lvl9pPr>
          </a:lstStyle>
          <a:p>
            <a:pPr defTabSz="914126" fontAlgn="base">
              <a:spcBef>
                <a:spcPct val="0"/>
              </a:spcBef>
              <a:spcAft>
                <a:spcPct val="0"/>
              </a:spcAft>
              <a:defRPr/>
            </a:pPr>
            <a:fld id="{7D212D0B-9F15-4BB0-B21C-A5135BF8766C}" type="slidenum">
              <a:rPr lang="en-US" altLang="en-US">
                <a:solidFill>
                  <a:srgbClr val="FFFFFF"/>
                </a:solidFill>
                <a:latin typeface="Arial" panose="020B0604020202020204" pitchFamily="34" charset="0"/>
              </a:rPr>
              <a:pPr defTabSz="914126" fontAlgn="base">
                <a:spcBef>
                  <a:spcPct val="0"/>
                </a:spcBef>
                <a:spcAft>
                  <a:spcPct val="0"/>
                </a:spcAft>
                <a:defRPr/>
              </a:pPr>
              <a:t>59</a:t>
            </a:fld>
            <a:endParaRPr lang="en-US" altLang="en-US">
              <a:solidFill>
                <a:srgbClr val="FFFFFF"/>
              </a:solidFill>
              <a:latin typeface="Arial" panose="020B0604020202020204" pitchFamily="34" charset="0"/>
            </a:endParaRPr>
          </a:p>
        </p:txBody>
      </p:sp>
      <p:sp>
        <p:nvSpPr>
          <p:cNvPr id="63490" name="Rectangle 2">
            <a:extLst>
              <a:ext uri="{FF2B5EF4-FFF2-40B4-BE49-F238E27FC236}">
                <a16:creationId xmlns:a16="http://schemas.microsoft.com/office/drawing/2014/main" id="{7237E5F7-4580-0810-FB8B-FD55D7A201CE}"/>
              </a:ext>
            </a:extLst>
          </p:cNvPr>
          <p:cNvSpPr>
            <a:spLocks noGrp="1" noChangeArrowheads="1"/>
          </p:cNvSpPr>
          <p:nvPr>
            <p:ph type="title"/>
          </p:nvPr>
        </p:nvSpPr>
        <p:spPr>
          <a:xfrm>
            <a:off x="152360" y="229434"/>
            <a:ext cx="6077484" cy="1007271"/>
          </a:xfrm>
        </p:spPr>
        <p:txBody>
          <a:bodyPr/>
          <a:lstStyle/>
          <a:p>
            <a:pPr eaLnBrk="1" hangingPunct="1">
              <a:defRPr/>
            </a:pPr>
            <a:r>
              <a:rPr lang="en-US" altLang="en-US" sz="3999" b="1" dirty="0">
                <a:solidFill>
                  <a:srgbClr val="00FFFF"/>
                </a:solidFill>
              </a:rPr>
              <a:t>The Apocryphal Books</a:t>
            </a:r>
          </a:p>
        </p:txBody>
      </p:sp>
      <p:sp>
        <p:nvSpPr>
          <p:cNvPr id="63491" name="Rectangle 3">
            <a:extLst>
              <a:ext uri="{FF2B5EF4-FFF2-40B4-BE49-F238E27FC236}">
                <a16:creationId xmlns:a16="http://schemas.microsoft.com/office/drawing/2014/main" id="{9B151E40-3F31-E6E3-0966-A2963CCA9EA6}"/>
              </a:ext>
            </a:extLst>
          </p:cNvPr>
          <p:cNvSpPr>
            <a:spLocks noGrp="1" noChangeArrowheads="1"/>
          </p:cNvSpPr>
          <p:nvPr>
            <p:ph type="body" sz="half" idx="1"/>
          </p:nvPr>
        </p:nvSpPr>
        <p:spPr>
          <a:xfrm>
            <a:off x="389365" y="1309710"/>
            <a:ext cx="4037548" cy="4951710"/>
          </a:xfrm>
        </p:spPr>
        <p:txBody>
          <a:bodyPr/>
          <a:lstStyle/>
          <a:p>
            <a:pPr eaLnBrk="1" hangingPunct="1">
              <a:lnSpc>
                <a:spcPct val="90000"/>
              </a:lnSpc>
              <a:buFont typeface="Wingdings" panose="05000000000000000000" pitchFamily="2" charset="2"/>
              <a:buNone/>
              <a:defRPr/>
            </a:pPr>
            <a:r>
              <a:rPr lang="en-US" altLang="en-US" sz="2799" dirty="0"/>
              <a:t>1 Esdras</a:t>
            </a:r>
          </a:p>
          <a:p>
            <a:pPr eaLnBrk="1" hangingPunct="1">
              <a:lnSpc>
                <a:spcPct val="90000"/>
              </a:lnSpc>
              <a:buFont typeface="Wingdings" panose="05000000000000000000" pitchFamily="2" charset="2"/>
              <a:buNone/>
              <a:defRPr/>
            </a:pPr>
            <a:r>
              <a:rPr lang="en-US" altLang="en-US" sz="2799" dirty="0"/>
              <a:t>2 Esdras</a:t>
            </a:r>
          </a:p>
          <a:p>
            <a:pPr eaLnBrk="1" hangingPunct="1">
              <a:lnSpc>
                <a:spcPct val="90000"/>
              </a:lnSpc>
              <a:buFont typeface="Wingdings" panose="05000000000000000000" pitchFamily="2" charset="2"/>
              <a:buNone/>
              <a:defRPr/>
            </a:pPr>
            <a:r>
              <a:rPr lang="en-US" altLang="en-US" sz="2799" dirty="0"/>
              <a:t>Tobit</a:t>
            </a:r>
          </a:p>
          <a:p>
            <a:pPr eaLnBrk="1" hangingPunct="1">
              <a:lnSpc>
                <a:spcPct val="90000"/>
              </a:lnSpc>
              <a:buFont typeface="Wingdings" panose="05000000000000000000" pitchFamily="2" charset="2"/>
              <a:buNone/>
              <a:defRPr/>
            </a:pPr>
            <a:r>
              <a:rPr lang="en-US" altLang="en-US" sz="2799" dirty="0"/>
              <a:t>Judith</a:t>
            </a:r>
          </a:p>
          <a:p>
            <a:pPr eaLnBrk="1" hangingPunct="1">
              <a:lnSpc>
                <a:spcPct val="90000"/>
              </a:lnSpc>
              <a:buFont typeface="Wingdings" panose="05000000000000000000" pitchFamily="2" charset="2"/>
              <a:buNone/>
              <a:defRPr/>
            </a:pPr>
            <a:r>
              <a:rPr lang="en-US" altLang="en-US" sz="2799" dirty="0"/>
              <a:t>Prayer of Azariah</a:t>
            </a:r>
          </a:p>
          <a:p>
            <a:pPr eaLnBrk="1" hangingPunct="1">
              <a:lnSpc>
                <a:spcPct val="90000"/>
              </a:lnSpc>
              <a:buFont typeface="Wingdings" panose="05000000000000000000" pitchFamily="2" charset="2"/>
              <a:buNone/>
              <a:defRPr/>
            </a:pPr>
            <a:r>
              <a:rPr lang="en-US" altLang="en-US" sz="2799" dirty="0"/>
              <a:t>Song of the Three Young Men</a:t>
            </a:r>
          </a:p>
          <a:p>
            <a:pPr eaLnBrk="1" hangingPunct="1">
              <a:lnSpc>
                <a:spcPct val="90000"/>
              </a:lnSpc>
              <a:buFont typeface="Wingdings" panose="05000000000000000000" pitchFamily="2" charset="2"/>
              <a:buNone/>
              <a:defRPr/>
            </a:pPr>
            <a:r>
              <a:rPr lang="en-US" altLang="en-US" sz="2799" dirty="0"/>
              <a:t>Susanna</a:t>
            </a:r>
          </a:p>
          <a:p>
            <a:pPr eaLnBrk="1" hangingPunct="1">
              <a:lnSpc>
                <a:spcPct val="90000"/>
              </a:lnSpc>
              <a:buFont typeface="Wingdings" panose="05000000000000000000" pitchFamily="2" charset="2"/>
              <a:buNone/>
              <a:defRPr/>
            </a:pPr>
            <a:r>
              <a:rPr lang="en-US" altLang="en-US" sz="2799" dirty="0"/>
              <a:t>Bel and the Dragon</a:t>
            </a:r>
          </a:p>
          <a:p>
            <a:pPr eaLnBrk="1" hangingPunct="1">
              <a:lnSpc>
                <a:spcPct val="90000"/>
              </a:lnSpc>
              <a:buFont typeface="Wingdings" panose="05000000000000000000" pitchFamily="2" charset="2"/>
              <a:buNone/>
              <a:defRPr/>
            </a:pPr>
            <a:r>
              <a:rPr lang="en-US" altLang="en-US" sz="2799" dirty="0"/>
              <a:t>Additions to Esther</a:t>
            </a:r>
          </a:p>
        </p:txBody>
      </p:sp>
      <p:sp>
        <p:nvSpPr>
          <p:cNvPr id="63492" name="Rectangle 4">
            <a:extLst>
              <a:ext uri="{FF2B5EF4-FFF2-40B4-BE49-F238E27FC236}">
                <a16:creationId xmlns:a16="http://schemas.microsoft.com/office/drawing/2014/main" id="{276442FE-C391-8C95-8DF5-E323D565BBC2}"/>
              </a:ext>
            </a:extLst>
          </p:cNvPr>
          <p:cNvSpPr>
            <a:spLocks noGrp="1" noChangeArrowheads="1"/>
          </p:cNvSpPr>
          <p:nvPr>
            <p:ph type="body" sz="half" idx="2"/>
          </p:nvPr>
        </p:nvSpPr>
        <p:spPr>
          <a:xfrm>
            <a:off x="3783605" y="1236704"/>
            <a:ext cx="3766695" cy="4951710"/>
          </a:xfrm>
        </p:spPr>
        <p:txBody>
          <a:bodyPr/>
          <a:lstStyle/>
          <a:p>
            <a:pPr eaLnBrk="1" hangingPunct="1">
              <a:lnSpc>
                <a:spcPct val="90000"/>
              </a:lnSpc>
              <a:buFont typeface="Wingdings" panose="05000000000000000000" pitchFamily="2" charset="2"/>
              <a:buNone/>
              <a:defRPr/>
            </a:pPr>
            <a:r>
              <a:rPr lang="en-US" altLang="en-US" sz="2799" dirty="0"/>
              <a:t>Prayer of Manasseh</a:t>
            </a:r>
          </a:p>
          <a:p>
            <a:pPr eaLnBrk="1" hangingPunct="1">
              <a:lnSpc>
                <a:spcPct val="90000"/>
              </a:lnSpc>
              <a:buFont typeface="Wingdings" panose="05000000000000000000" pitchFamily="2" charset="2"/>
              <a:buNone/>
              <a:defRPr/>
            </a:pPr>
            <a:r>
              <a:rPr lang="en-US" altLang="en-US" sz="2799" dirty="0"/>
              <a:t>Letter of Jeremiah</a:t>
            </a:r>
          </a:p>
          <a:p>
            <a:pPr eaLnBrk="1" hangingPunct="1">
              <a:lnSpc>
                <a:spcPct val="90000"/>
              </a:lnSpc>
              <a:buFont typeface="Wingdings" panose="05000000000000000000" pitchFamily="2" charset="2"/>
              <a:buNone/>
              <a:defRPr/>
            </a:pPr>
            <a:r>
              <a:rPr lang="en-US" altLang="en-US" sz="2799" dirty="0"/>
              <a:t>Baruch</a:t>
            </a:r>
          </a:p>
          <a:p>
            <a:pPr eaLnBrk="1" hangingPunct="1">
              <a:lnSpc>
                <a:spcPct val="90000"/>
              </a:lnSpc>
              <a:buFont typeface="Wingdings" panose="05000000000000000000" pitchFamily="2" charset="2"/>
              <a:buNone/>
              <a:defRPr/>
            </a:pPr>
            <a:r>
              <a:rPr lang="en-US" altLang="en-US" sz="2799" dirty="0"/>
              <a:t>Sirach (Ecclesiasticus)</a:t>
            </a:r>
          </a:p>
          <a:p>
            <a:pPr eaLnBrk="1" hangingPunct="1">
              <a:lnSpc>
                <a:spcPct val="90000"/>
              </a:lnSpc>
              <a:buFont typeface="Wingdings" panose="05000000000000000000" pitchFamily="2" charset="2"/>
              <a:buNone/>
              <a:defRPr/>
            </a:pPr>
            <a:r>
              <a:rPr lang="en-US" altLang="en-US" sz="2799" dirty="0"/>
              <a:t>Wisdom of Solomon</a:t>
            </a:r>
          </a:p>
          <a:p>
            <a:pPr eaLnBrk="1" hangingPunct="1">
              <a:lnSpc>
                <a:spcPct val="90000"/>
              </a:lnSpc>
              <a:buFont typeface="Wingdings" panose="05000000000000000000" pitchFamily="2" charset="2"/>
              <a:buNone/>
              <a:defRPr/>
            </a:pPr>
            <a:r>
              <a:rPr lang="en-US" altLang="en-US" sz="2799" dirty="0"/>
              <a:t>1 Maccabees</a:t>
            </a:r>
          </a:p>
          <a:p>
            <a:pPr eaLnBrk="1" hangingPunct="1">
              <a:lnSpc>
                <a:spcPct val="90000"/>
              </a:lnSpc>
              <a:buFont typeface="Wingdings" panose="05000000000000000000" pitchFamily="2" charset="2"/>
              <a:buNone/>
              <a:defRPr/>
            </a:pPr>
            <a:r>
              <a:rPr lang="en-US" altLang="en-US" sz="2799" dirty="0"/>
              <a:t>2 Maccabees</a:t>
            </a:r>
          </a:p>
          <a:p>
            <a:pPr eaLnBrk="1" hangingPunct="1">
              <a:lnSpc>
                <a:spcPct val="90000"/>
              </a:lnSpc>
              <a:buFont typeface="Wingdings" panose="05000000000000000000" pitchFamily="2" charset="2"/>
              <a:buNone/>
              <a:defRPr/>
            </a:pPr>
            <a:r>
              <a:rPr lang="en-US" altLang="en-US" sz="2799" dirty="0"/>
              <a:t>3 Maccabees</a:t>
            </a:r>
          </a:p>
          <a:p>
            <a:pPr eaLnBrk="1" hangingPunct="1">
              <a:lnSpc>
                <a:spcPct val="90000"/>
              </a:lnSpc>
              <a:buFont typeface="Wingdings" panose="05000000000000000000" pitchFamily="2" charset="2"/>
              <a:buNone/>
              <a:defRPr/>
            </a:pPr>
            <a:r>
              <a:rPr lang="en-US" altLang="en-US" sz="2799" dirty="0"/>
              <a:t>4 Maccabees</a:t>
            </a:r>
          </a:p>
          <a:p>
            <a:pPr eaLnBrk="1" hangingPunct="1">
              <a:lnSpc>
                <a:spcPct val="90000"/>
              </a:lnSpc>
              <a:buFont typeface="Wingdings" panose="05000000000000000000" pitchFamily="2" charset="2"/>
              <a:buNone/>
              <a:defRPr/>
            </a:pPr>
            <a:r>
              <a:rPr lang="en-US" altLang="en-US" sz="2799" dirty="0"/>
              <a:t>Psalm 151</a:t>
            </a:r>
          </a:p>
        </p:txBody>
      </p:sp>
      <p:sp>
        <p:nvSpPr>
          <p:cNvPr id="2" name="TextBox 1">
            <a:extLst>
              <a:ext uri="{FF2B5EF4-FFF2-40B4-BE49-F238E27FC236}">
                <a16:creationId xmlns:a16="http://schemas.microsoft.com/office/drawing/2014/main" id="{C8BD8E41-B541-23F9-8400-19A3CDEDA9B2}"/>
              </a:ext>
            </a:extLst>
          </p:cNvPr>
          <p:cNvSpPr txBox="1"/>
          <p:nvPr/>
        </p:nvSpPr>
        <p:spPr>
          <a:xfrm>
            <a:off x="7812679" y="1309710"/>
            <a:ext cx="4012155" cy="4523137"/>
          </a:xfrm>
          <a:prstGeom prst="rect">
            <a:avLst/>
          </a:prstGeom>
          <a:solidFill>
            <a:schemeClr val="bg2"/>
          </a:solidFill>
        </p:spPr>
        <p:txBody>
          <a:bodyPr wrap="square" rtlCol="0">
            <a:spAutoFit/>
          </a:bodyPr>
          <a:lstStyle/>
          <a:p>
            <a:pPr defTabSz="914126">
              <a:defRPr/>
            </a:pPr>
            <a:r>
              <a:rPr lang="en-US" sz="2399" i="1" dirty="0">
                <a:solidFill>
                  <a:srgbClr val="FFFF99"/>
                </a:solidFill>
                <a:latin typeface="Baskerville Old Face" panose="02020602080505020303" pitchFamily="18" charset="0"/>
              </a:rPr>
              <a:t>In keeping with other Protestants, Anglicans do not recognize the Apocrypha as canonical. However, following St. Jerome, they approve of them for “examples of life and instructions of manners.” It only restricts their use for the establishment of Christian doctrine.</a:t>
            </a:r>
          </a:p>
          <a:p>
            <a:pPr defTabSz="914126">
              <a:defRPr/>
            </a:pPr>
            <a:endParaRPr lang="en-US" sz="2399" i="1" dirty="0">
              <a:solidFill>
                <a:srgbClr val="FFFF99"/>
              </a:solidFill>
              <a:latin typeface="Baskerville Old Face" panose="02020602080505020303" pitchFamily="18" charset="0"/>
            </a:endParaRPr>
          </a:p>
          <a:p>
            <a:pPr defTabSz="914126">
              <a:defRPr/>
            </a:pPr>
            <a:r>
              <a:rPr lang="en-US" sz="1799" dirty="0">
                <a:solidFill>
                  <a:srgbClr val="FFFF99"/>
                </a:solidFill>
                <a:latin typeface="Baskerville Old Face" panose="02020602080505020303" pitchFamily="18" charset="0"/>
              </a:rPr>
              <a:t>		39 Articles, Article VI</a:t>
            </a:r>
          </a:p>
        </p:txBody>
      </p:sp>
    </p:spTree>
    <p:extLst>
      <p:ext uri="{BB962C8B-B14F-4D97-AF65-F5344CB8AC3E}">
        <p14:creationId xmlns:p14="http://schemas.microsoft.com/office/powerpoint/2010/main" val="2632599171"/>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66AC-8273-E0B9-3753-96213F8E5357}"/>
              </a:ext>
            </a:extLst>
          </p:cNvPr>
          <p:cNvSpPr>
            <a:spLocks noGrp="1"/>
          </p:cNvSpPr>
          <p:nvPr>
            <p:ph type="title"/>
          </p:nvPr>
        </p:nvSpPr>
        <p:spPr>
          <a:xfrm>
            <a:off x="303213" y="228600"/>
            <a:ext cx="9751060" cy="939800"/>
          </a:xfrm>
        </p:spPr>
        <p:txBody>
          <a:bodyPr/>
          <a:lstStyle/>
          <a:p>
            <a:r>
              <a:rPr lang="en-US" dirty="0">
                <a:solidFill>
                  <a:schemeClr val="accent4">
                    <a:lumMod val="90000"/>
                  </a:schemeClr>
                </a:solidFill>
                <a:effectLst>
                  <a:outerShdw blurRad="38100" dist="38100" dir="2700000" algn="tl">
                    <a:srgbClr val="000000">
                      <a:alpha val="43137"/>
                    </a:srgbClr>
                  </a:outerShdw>
                </a:effectLst>
              </a:rPr>
              <a:t>The new </a:t>
            </a:r>
            <a:r>
              <a:rPr lang="en-US" dirty="0" err="1">
                <a:solidFill>
                  <a:schemeClr val="accent4">
                    <a:lumMod val="90000"/>
                  </a:schemeClr>
                </a:solidFill>
                <a:effectLst>
                  <a:outerShdw blurRad="38100" dist="38100" dir="2700000" algn="tl">
                    <a:srgbClr val="000000">
                      <a:alpha val="43137"/>
                    </a:srgbClr>
                  </a:outerShdw>
                </a:effectLst>
              </a:rPr>
              <a:t>israel</a:t>
            </a:r>
            <a:endParaRPr lang="en-US" dirty="0">
              <a:solidFill>
                <a:schemeClr val="accent4">
                  <a:lumMod val="90000"/>
                </a:schemeClr>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00012AA-B196-9150-B9AC-FE98232EB0D5}"/>
              </a:ext>
            </a:extLst>
          </p:cNvPr>
          <p:cNvSpPr>
            <a:spLocks noGrp="1"/>
          </p:cNvSpPr>
          <p:nvPr>
            <p:ph idx="1"/>
          </p:nvPr>
        </p:nvSpPr>
        <p:spPr>
          <a:xfrm>
            <a:off x="5103812" y="1323849"/>
            <a:ext cx="6400800" cy="5150103"/>
          </a:xfr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p:spPr>
        <p:txBody>
          <a:bodyPr>
            <a:normAutofit/>
          </a:bodyPr>
          <a:lstStyle/>
          <a:p>
            <a:pPr marL="0" indent="0">
              <a:buNone/>
            </a:pPr>
            <a:r>
              <a:rPr lang="en-US" sz="3200" dirty="0">
                <a:solidFill>
                  <a:schemeClr val="accent4">
                    <a:lumMod val="75000"/>
                  </a:schemeClr>
                </a:solidFill>
                <a:latin typeface="Eras Demi ITC" panose="020B0805030504020804" pitchFamily="34" charset="0"/>
              </a:rPr>
              <a:t>At the same time, he anticipated a New Israel.</a:t>
            </a:r>
          </a:p>
          <a:p>
            <a:r>
              <a:rPr lang="en-US" sz="2800" i="1" dirty="0">
                <a:solidFill>
                  <a:schemeClr val="accent2">
                    <a:lumMod val="20000"/>
                    <a:lumOff val="80000"/>
                  </a:schemeClr>
                </a:solidFill>
              </a:rPr>
              <a:t>He chose 12 apostles to be his emissaries, the ancient number of the 12 tribes (Lk. 6:13-16).</a:t>
            </a:r>
          </a:p>
          <a:p>
            <a:r>
              <a:rPr lang="en-US" sz="2800" i="1" dirty="0">
                <a:solidFill>
                  <a:schemeClr val="accent2">
                    <a:lumMod val="20000"/>
                    <a:lumOff val="80000"/>
                  </a:schemeClr>
                </a:solidFill>
              </a:rPr>
              <a:t>He sent out 70 disciples into Galilee, the ancient number of the Israelites who descended into Egypt (Ex. 1:5).</a:t>
            </a:r>
          </a:p>
          <a:p>
            <a:r>
              <a:rPr lang="en-US" sz="2800" i="1" dirty="0">
                <a:solidFill>
                  <a:schemeClr val="accent2">
                    <a:lumMod val="20000"/>
                    <a:lumOff val="80000"/>
                  </a:schemeClr>
                </a:solidFill>
              </a:rPr>
              <a:t>He began redefining the boundary of Israel, reaching out to non-Jews and delivering a final commission to the nations (Mt. 28:19).</a:t>
            </a:r>
          </a:p>
          <a:p>
            <a:pPr marL="0" indent="0">
              <a:buNone/>
            </a:pPr>
            <a:endParaRPr lang="en-US" sz="3200" dirty="0"/>
          </a:p>
        </p:txBody>
      </p:sp>
      <p:sp>
        <p:nvSpPr>
          <p:cNvPr id="4" name="Text Placeholder 3">
            <a:extLst>
              <a:ext uri="{FF2B5EF4-FFF2-40B4-BE49-F238E27FC236}">
                <a16:creationId xmlns:a16="http://schemas.microsoft.com/office/drawing/2014/main" id="{0DCF4B6F-E8BD-AB0A-1EC8-000BC489E119}"/>
              </a:ext>
            </a:extLst>
          </p:cNvPr>
          <p:cNvSpPr>
            <a:spLocks noGrp="1"/>
          </p:cNvSpPr>
          <p:nvPr>
            <p:ph type="body" sz="half" idx="2"/>
          </p:nvPr>
        </p:nvSpPr>
        <p:spPr>
          <a:xfrm>
            <a:off x="303213" y="1323849"/>
            <a:ext cx="4495800" cy="5150104"/>
          </a:xfrm>
        </p:spPr>
        <p:txBody>
          <a:bodyPr>
            <a:normAutofit/>
          </a:bodyPr>
          <a:lstStyle/>
          <a:p>
            <a:r>
              <a:rPr lang="en-US" sz="2800" b="1" dirty="0">
                <a:solidFill>
                  <a:schemeClr val="accent2">
                    <a:lumMod val="40000"/>
                    <a:lumOff val="60000"/>
                  </a:schemeClr>
                </a:solidFill>
                <a:effectLst>
                  <a:outerShdw blurRad="38100" dist="38100" dir="2700000" algn="tl">
                    <a:srgbClr val="000000">
                      <a:alpha val="43137"/>
                    </a:srgbClr>
                  </a:outerShdw>
                </a:effectLst>
              </a:rPr>
              <a:t>Without equivocation, Jesus clearly based his mission and ministry on the Hebrew Bible (Old Testament).</a:t>
            </a:r>
          </a:p>
          <a:p>
            <a:pPr marL="457200" indent="-457200">
              <a:buFont typeface="Arial" panose="020B0604020202020204" pitchFamily="34" charset="0"/>
              <a:buChar char="•"/>
            </a:pPr>
            <a:r>
              <a:rPr lang="en-US" sz="2400" i="1" dirty="0">
                <a:solidFill>
                  <a:schemeClr val="bg1"/>
                </a:solidFill>
              </a:rPr>
              <a:t>He said he did not come to abolish the law and the prophets (Mt. 5:17).</a:t>
            </a:r>
          </a:p>
          <a:p>
            <a:pPr marL="457200" indent="-457200">
              <a:buFont typeface="Arial" panose="020B0604020202020204" pitchFamily="34" charset="0"/>
              <a:buChar char="•"/>
            </a:pPr>
            <a:r>
              <a:rPr lang="en-US" sz="2400" i="1" dirty="0">
                <a:solidFill>
                  <a:schemeClr val="bg1"/>
                </a:solidFill>
              </a:rPr>
              <a:t>He based the authority of his ministry on the Old Testament, frequently using the phrase, “It is written…”</a:t>
            </a:r>
          </a:p>
        </p:txBody>
      </p:sp>
      <p:sp>
        <p:nvSpPr>
          <p:cNvPr id="6" name="Slide Number Placeholder 5">
            <a:extLst>
              <a:ext uri="{FF2B5EF4-FFF2-40B4-BE49-F238E27FC236}">
                <a16:creationId xmlns:a16="http://schemas.microsoft.com/office/drawing/2014/main" id="{0D2DAE5C-F0EF-7223-59F1-F399A4AF6F9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403777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bg/>
                                          </p:spTgt>
                                        </p:tgtEl>
                                        <p:attrNameLst>
                                          <p:attrName>style.visibility</p:attrName>
                                        </p:attrNameLst>
                                      </p:cBhvr>
                                      <p:to>
                                        <p:strVal val="visible"/>
                                      </p:to>
                                    </p:set>
                                    <p:animEffect transition="in" filter="randombar(horizontal)">
                                      <p:cBhvr>
                                        <p:cTn id="26" dur="500"/>
                                        <p:tgtEl>
                                          <p:spTgt spid="3">
                                            <p:bg/>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additive="base">
                                        <p:cTn id="3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 calcmode="lin" valueType="num">
                                      <p:cBhvr additive="base">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AB043-16C4-482D-A695-ACD060B84A24}"/>
              </a:ext>
            </a:extLst>
          </p:cNvPr>
          <p:cNvSpPr>
            <a:spLocks noGrp="1"/>
          </p:cNvSpPr>
          <p:nvPr>
            <p:ph type="title"/>
          </p:nvPr>
        </p:nvSpPr>
        <p:spPr>
          <a:xfrm>
            <a:off x="1261543" y="92309"/>
            <a:ext cx="9690116" cy="838784"/>
          </a:xfrm>
        </p:spPr>
        <p:txBody>
          <a:bodyPr/>
          <a:lstStyle/>
          <a:p>
            <a:r>
              <a:rPr lang="en-US" dirty="0">
                <a:solidFill>
                  <a:schemeClr val="accent4">
                    <a:lumMod val="50000"/>
                  </a:schemeClr>
                </a:solidFill>
                <a:effectLst>
                  <a:outerShdw blurRad="38100" dist="38100" dir="2700000" algn="tl">
                    <a:srgbClr val="000000">
                      <a:alpha val="43137"/>
                    </a:srgbClr>
                  </a:outerShdw>
                </a:effectLst>
              </a:rPr>
              <a:t>The Texts of the New Testament</a:t>
            </a:r>
          </a:p>
        </p:txBody>
      </p:sp>
      <p:sp>
        <p:nvSpPr>
          <p:cNvPr id="3" name="Content Placeholder 2">
            <a:extLst>
              <a:ext uri="{FF2B5EF4-FFF2-40B4-BE49-F238E27FC236}">
                <a16:creationId xmlns:a16="http://schemas.microsoft.com/office/drawing/2014/main" id="{46598769-58C1-4D8B-A855-19DC4C5244CC}"/>
              </a:ext>
            </a:extLst>
          </p:cNvPr>
          <p:cNvSpPr>
            <a:spLocks noGrp="1"/>
          </p:cNvSpPr>
          <p:nvPr>
            <p:ph idx="1"/>
          </p:nvPr>
        </p:nvSpPr>
        <p:spPr>
          <a:xfrm>
            <a:off x="1261543" y="1139586"/>
            <a:ext cx="9205610" cy="5214733"/>
          </a:xfrm>
        </p:spPr>
        <p:txBody>
          <a:bodyPr>
            <a:normAutofit fontScale="92500" lnSpcReduction="10000"/>
          </a:bodyPr>
          <a:lstStyle/>
          <a:p>
            <a:pPr marL="0" indent="0">
              <a:buNone/>
            </a:pPr>
            <a:r>
              <a:rPr lang="en-US" sz="2799" b="1" dirty="0">
                <a:solidFill>
                  <a:srgbClr val="C00000"/>
                </a:solidFill>
              </a:rPr>
              <a:t>As the apostles and those close to them began to compose Christian texts, they naturally did so in Greek.</a:t>
            </a:r>
          </a:p>
          <a:p>
            <a:r>
              <a:rPr lang="en-US" sz="2399" i="1" dirty="0"/>
              <a:t>Paul typically used an amanuensis, like Tertius, Sosthenes or Timothy (Ro. 16:22; 1 Co. 1:1; 2 Co. 1:1; Phil. 1:1; Col. 1:1; 1 Th. 1:1; 2 Th. 1:1; </a:t>
            </a:r>
            <a:r>
              <a:rPr lang="en-US" sz="2399" i="1" dirty="0" err="1"/>
              <a:t>Phlm</a:t>
            </a:r>
            <a:r>
              <a:rPr lang="en-US" sz="2399" i="1" dirty="0"/>
              <a:t> 1), though he made it a practice to sign off with his own signature (1 Co. 16:21; Ga. 6:11; 2 Th. 3:17).</a:t>
            </a:r>
          </a:p>
          <a:p>
            <a:r>
              <a:rPr lang="en-US" sz="2399" i="1" dirty="0"/>
              <a:t>We know considerably less about the process of writing lying behind the four Gospels, but early Christian testimony (Papias) indicates that Mark, at least, was a collector of the personal memories about Jesus by Simon Peter.</a:t>
            </a:r>
          </a:p>
          <a:p>
            <a:r>
              <a:rPr lang="en-US" sz="2399" i="1" dirty="0"/>
              <a:t>One fascinating feature of early Christian texts was their tendency to abbreviate sacred names with a line over the abbreviation. Presumably, this practice was to mark the sacredness of the divine name.</a:t>
            </a:r>
          </a:p>
        </p:txBody>
      </p:sp>
    </p:spTree>
    <p:extLst>
      <p:ext uri="{BB962C8B-B14F-4D97-AF65-F5344CB8AC3E}">
        <p14:creationId xmlns:p14="http://schemas.microsoft.com/office/powerpoint/2010/main" val="6959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89C88-99D1-05EA-399D-A94D89DF5AC2}"/>
              </a:ext>
            </a:extLst>
          </p:cNvPr>
          <p:cNvSpPr>
            <a:spLocks noGrp="1"/>
          </p:cNvSpPr>
          <p:nvPr>
            <p:ph type="title"/>
          </p:nvPr>
        </p:nvSpPr>
        <p:spPr>
          <a:xfrm>
            <a:off x="617619" y="137384"/>
            <a:ext cx="10967086" cy="4280912"/>
          </a:xfrm>
        </p:spPr>
        <p:txBody>
          <a:bodyPr/>
          <a:lstStyle/>
          <a:p>
            <a:pPr marL="457063">
              <a:spcBef>
                <a:spcPts val="600"/>
              </a:spcBef>
              <a:spcAft>
                <a:spcPts val="1200"/>
              </a:spcAft>
            </a:pPr>
            <a:r>
              <a:rPr lang="en-US" sz="3599" b="1" dirty="0">
                <a:solidFill>
                  <a:srgbClr val="00FFFF"/>
                </a:solidFill>
              </a:rPr>
              <a:t>2 Corinthians 13:13 (</a:t>
            </a:r>
            <a:r>
              <a:rPr lang="en-US" sz="3599" dirty="0">
                <a:solidFill>
                  <a:srgbClr val="00FFFF"/>
                </a:solidFill>
                <a:latin typeface="Old English Text MT" panose="03040902040508030806" pitchFamily="66" charset="0"/>
              </a:rPr>
              <a:t>p</a:t>
            </a:r>
            <a:r>
              <a:rPr lang="en-US" sz="3199" dirty="0">
                <a:solidFill>
                  <a:srgbClr val="00FFFF"/>
                </a:solidFill>
              </a:rPr>
              <a:t>46</a:t>
            </a:r>
            <a:r>
              <a:rPr lang="en-US" sz="3599" b="1" dirty="0">
                <a:solidFill>
                  <a:srgbClr val="00FFFF"/>
                </a:solidFill>
              </a:rPr>
              <a:t>)</a:t>
            </a:r>
            <a:br>
              <a:rPr lang="en-US" sz="3599" b="1" dirty="0">
                <a:solidFill>
                  <a:srgbClr val="00FFFF"/>
                </a:solidFill>
              </a:rPr>
            </a:br>
            <a:r>
              <a:rPr lang="en-US" sz="2399" i="1" dirty="0">
                <a:solidFill>
                  <a:schemeClr val="tx1"/>
                </a:solidFill>
              </a:rPr>
              <a:t>“[The] grace of the Lord Jesus Christ and the love of [God] and the fellowship of the Holy Spirit [be] with you all.”</a:t>
            </a:r>
            <a:br>
              <a:rPr lang="en-US" sz="2399" i="1" dirty="0">
                <a:solidFill>
                  <a:schemeClr val="tx1"/>
                </a:solidFill>
              </a:rPr>
            </a:br>
            <a:br>
              <a:rPr lang="en-US" sz="2399" i="1" dirty="0">
                <a:solidFill>
                  <a:schemeClr val="tx1"/>
                </a:solidFill>
              </a:rPr>
            </a:br>
            <a:r>
              <a:rPr lang="en-US" sz="2399" i="1" dirty="0">
                <a:solidFill>
                  <a:schemeClr val="tx1"/>
                </a:solidFill>
              </a:rPr>
              <a:t>Here, the sacred names “Lord,” “Jesus,” and “Christ” have all been abbreviated with a line drawn over them.</a:t>
            </a:r>
            <a:br>
              <a:rPr lang="en-US" sz="800" i="1" dirty="0">
                <a:solidFill>
                  <a:schemeClr val="tx1"/>
                </a:solidFill>
              </a:rPr>
            </a:br>
            <a:br>
              <a:rPr lang="en-US" sz="2399" i="1" dirty="0">
                <a:solidFill>
                  <a:schemeClr val="tx1"/>
                </a:solidFill>
              </a:rPr>
            </a:br>
            <a:r>
              <a:rPr lang="en-US" sz="2399" i="1" dirty="0">
                <a:solidFill>
                  <a:schemeClr val="accent2">
                    <a:lumMod val="20000"/>
                    <a:lumOff val="80000"/>
                  </a:schemeClr>
                </a:solidFill>
              </a:rPr>
              <a:t>	</a:t>
            </a:r>
            <a:r>
              <a:rPr lang="en-US" sz="2399" dirty="0">
                <a:solidFill>
                  <a:schemeClr val="accent2">
                    <a:lumMod val="20000"/>
                    <a:lumOff val="80000"/>
                  </a:schemeClr>
                </a:solidFill>
                <a:latin typeface="Greekth" panose="02020803070505020304" pitchFamily="18" charset="0"/>
              </a:rPr>
              <a:t>KURIOU	=	KU	=	</a:t>
            </a:r>
            <a:r>
              <a:rPr lang="en-US" sz="2399" dirty="0">
                <a:solidFill>
                  <a:schemeClr val="accent2">
                    <a:lumMod val="20000"/>
                    <a:lumOff val="80000"/>
                  </a:schemeClr>
                </a:solidFill>
                <a:latin typeface="+mn-lt"/>
              </a:rPr>
              <a:t>Lord</a:t>
            </a:r>
            <a:br>
              <a:rPr lang="en-US" sz="2399" dirty="0">
                <a:solidFill>
                  <a:schemeClr val="accent2">
                    <a:lumMod val="20000"/>
                    <a:lumOff val="80000"/>
                  </a:schemeClr>
                </a:solidFill>
                <a:latin typeface="Greekth" panose="02020803070505020304" pitchFamily="18" charset="0"/>
              </a:rPr>
            </a:br>
            <a:r>
              <a:rPr lang="en-US" sz="2399" dirty="0">
                <a:solidFill>
                  <a:schemeClr val="accent2">
                    <a:lumMod val="20000"/>
                    <a:lumOff val="80000"/>
                  </a:schemeClr>
                </a:solidFill>
                <a:latin typeface="Greekth" panose="02020803070505020304" pitchFamily="18" charset="0"/>
              </a:rPr>
              <a:t>	IHSOU	=	IHU	=	</a:t>
            </a:r>
            <a:r>
              <a:rPr lang="en-US" sz="2399" dirty="0">
                <a:solidFill>
                  <a:schemeClr val="accent2">
                    <a:lumMod val="20000"/>
                    <a:lumOff val="80000"/>
                  </a:schemeClr>
                </a:solidFill>
                <a:latin typeface="+mn-lt"/>
              </a:rPr>
              <a:t>Jesus</a:t>
            </a:r>
            <a:br>
              <a:rPr lang="en-US" sz="2399" dirty="0">
                <a:solidFill>
                  <a:schemeClr val="accent2">
                    <a:lumMod val="20000"/>
                    <a:lumOff val="80000"/>
                  </a:schemeClr>
                </a:solidFill>
                <a:latin typeface="Greekth" panose="02020803070505020304" pitchFamily="18" charset="0"/>
              </a:rPr>
            </a:br>
            <a:r>
              <a:rPr lang="en-US" sz="2399" dirty="0">
                <a:solidFill>
                  <a:schemeClr val="accent2">
                    <a:lumMod val="20000"/>
                    <a:lumOff val="80000"/>
                  </a:schemeClr>
                </a:solidFill>
                <a:latin typeface="Greekth" panose="02020803070505020304" pitchFamily="18" charset="0"/>
              </a:rPr>
              <a:t>	XRISTOU	=	XRU	=	</a:t>
            </a:r>
            <a:r>
              <a:rPr lang="en-US" sz="2399" dirty="0">
                <a:solidFill>
                  <a:schemeClr val="accent2">
                    <a:lumMod val="20000"/>
                    <a:lumOff val="80000"/>
                  </a:schemeClr>
                </a:solidFill>
                <a:latin typeface="+mn-lt"/>
              </a:rPr>
              <a:t>Christ</a:t>
            </a:r>
            <a:endParaRPr lang="en-US" sz="2399" b="1" dirty="0">
              <a:solidFill>
                <a:schemeClr val="accent2">
                  <a:lumMod val="20000"/>
                  <a:lumOff val="80000"/>
                </a:schemeClr>
              </a:solidFill>
            </a:endParaRPr>
          </a:p>
        </p:txBody>
      </p:sp>
      <p:pic>
        <p:nvPicPr>
          <p:cNvPr id="6" name="Content Placeholder 5">
            <a:extLst>
              <a:ext uri="{FF2B5EF4-FFF2-40B4-BE49-F238E27FC236}">
                <a16:creationId xmlns:a16="http://schemas.microsoft.com/office/drawing/2014/main" id="{96E57979-940C-F900-0AAF-FC8BE79F52F3}"/>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523061" y="4647884"/>
            <a:ext cx="10966768" cy="1843147"/>
          </a:xfrm>
        </p:spPr>
      </p:pic>
      <p:sp>
        <p:nvSpPr>
          <p:cNvPr id="4" name="Slide Number Placeholder 3">
            <a:extLst>
              <a:ext uri="{FF2B5EF4-FFF2-40B4-BE49-F238E27FC236}">
                <a16:creationId xmlns:a16="http://schemas.microsoft.com/office/drawing/2014/main" id="{354A879A-26A9-47B1-14B0-209E9DA6D95E}"/>
              </a:ext>
            </a:extLst>
          </p:cNvPr>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126" rtl="0" eaLnBrk="1" fontAlgn="auto" latinLnBrk="0" hangingPunct="1">
                <a:lnSpc>
                  <a:spcPct val="100000"/>
                </a:lnSpc>
                <a:spcBef>
                  <a:spcPts val="0"/>
                </a:spcBef>
                <a:spcAft>
                  <a:spcPts val="0"/>
                </a:spcAft>
                <a:buClrTx/>
                <a:buSzTx/>
                <a:buFontTx/>
                <a:buNone/>
                <a:tabLst/>
                <a:defRPr/>
              </a:pPr>
              <a:t>61</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
        <p:nvSpPr>
          <p:cNvPr id="7" name="Rectangle 6">
            <a:extLst>
              <a:ext uri="{FF2B5EF4-FFF2-40B4-BE49-F238E27FC236}">
                <a16:creationId xmlns:a16="http://schemas.microsoft.com/office/drawing/2014/main" id="{A22BC65E-42CB-C610-7242-D602B1193965}"/>
              </a:ext>
            </a:extLst>
          </p:cNvPr>
          <p:cNvSpPr/>
          <p:nvPr/>
        </p:nvSpPr>
        <p:spPr>
          <a:xfrm>
            <a:off x="4037548" y="4629885"/>
            <a:ext cx="837982" cy="627439"/>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Tahoma"/>
              <a:ea typeface="+mn-ea"/>
              <a:cs typeface="Arial"/>
            </a:endParaRPr>
          </a:p>
        </p:txBody>
      </p:sp>
      <p:sp>
        <p:nvSpPr>
          <p:cNvPr id="8" name="Rectangle 7">
            <a:extLst>
              <a:ext uri="{FF2B5EF4-FFF2-40B4-BE49-F238E27FC236}">
                <a16:creationId xmlns:a16="http://schemas.microsoft.com/office/drawing/2014/main" id="{9881D928-32DD-8443-9928-A0E2640F48DC}"/>
              </a:ext>
            </a:extLst>
          </p:cNvPr>
          <p:cNvSpPr/>
          <p:nvPr/>
        </p:nvSpPr>
        <p:spPr>
          <a:xfrm>
            <a:off x="5104071" y="4629885"/>
            <a:ext cx="974455" cy="627439"/>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Tahoma"/>
              <a:ea typeface="+mn-ea"/>
              <a:cs typeface="Arial"/>
            </a:endParaRPr>
          </a:p>
        </p:txBody>
      </p:sp>
      <p:sp>
        <p:nvSpPr>
          <p:cNvPr id="9" name="Rectangle 8">
            <a:extLst>
              <a:ext uri="{FF2B5EF4-FFF2-40B4-BE49-F238E27FC236}">
                <a16:creationId xmlns:a16="http://schemas.microsoft.com/office/drawing/2014/main" id="{48659617-07CB-ABE1-0A2A-F7FAAC9F644A}"/>
              </a:ext>
            </a:extLst>
          </p:cNvPr>
          <p:cNvSpPr/>
          <p:nvPr/>
        </p:nvSpPr>
        <p:spPr>
          <a:xfrm>
            <a:off x="6168081" y="4629885"/>
            <a:ext cx="1069034" cy="627439"/>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Tahoma"/>
              <a:ea typeface="+mn-ea"/>
              <a:cs typeface="Arial"/>
            </a:endParaRPr>
          </a:p>
        </p:txBody>
      </p:sp>
      <p:cxnSp>
        <p:nvCxnSpPr>
          <p:cNvPr id="5" name="Straight Connector 4">
            <a:extLst>
              <a:ext uri="{FF2B5EF4-FFF2-40B4-BE49-F238E27FC236}">
                <a16:creationId xmlns:a16="http://schemas.microsoft.com/office/drawing/2014/main" id="{CD7BEA12-43C9-3A5B-3BDF-DEFAD8183107}"/>
              </a:ext>
            </a:extLst>
          </p:cNvPr>
          <p:cNvCxnSpPr/>
          <p:nvPr/>
        </p:nvCxnSpPr>
        <p:spPr>
          <a:xfrm>
            <a:off x="4342268" y="3124279"/>
            <a:ext cx="457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891A47-B9D5-68B0-CC4E-4553BF60642E}"/>
              </a:ext>
            </a:extLst>
          </p:cNvPr>
          <p:cNvCxnSpPr>
            <a:cxnSpLocks/>
          </p:cNvCxnSpPr>
          <p:nvPr/>
        </p:nvCxnSpPr>
        <p:spPr>
          <a:xfrm>
            <a:off x="4342268" y="3505180"/>
            <a:ext cx="533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3A60BE-61DB-9C6D-B6E4-29295E37C21E}"/>
              </a:ext>
            </a:extLst>
          </p:cNvPr>
          <p:cNvCxnSpPr>
            <a:cxnSpLocks/>
          </p:cNvCxnSpPr>
          <p:nvPr/>
        </p:nvCxnSpPr>
        <p:spPr>
          <a:xfrm>
            <a:off x="4342269" y="3886081"/>
            <a:ext cx="6094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6316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5B4-6F72-C7EA-C458-6B3880961172}"/>
              </a:ext>
            </a:extLst>
          </p:cNvPr>
          <p:cNvSpPr>
            <a:spLocks noGrp="1"/>
          </p:cNvSpPr>
          <p:nvPr>
            <p:ph type="title"/>
          </p:nvPr>
        </p:nvSpPr>
        <p:spPr>
          <a:xfrm>
            <a:off x="6856214" y="292917"/>
            <a:ext cx="4721742" cy="4659686"/>
          </a:xfrm>
        </p:spPr>
        <p:txBody>
          <a:bodyPr/>
          <a:lstStyle/>
          <a:p>
            <a:r>
              <a:rPr lang="en-US" sz="3199" b="1" dirty="0">
                <a:solidFill>
                  <a:srgbClr val="00FFFF"/>
                </a:solidFill>
              </a:rPr>
              <a:t>Typical </a:t>
            </a:r>
            <a:r>
              <a:rPr lang="en-US" sz="3199" b="1" dirty="0" err="1">
                <a:solidFill>
                  <a:srgbClr val="00FFFF"/>
                </a:solidFill>
              </a:rPr>
              <a:t>Nomina</a:t>
            </a:r>
            <a:r>
              <a:rPr lang="en-US" sz="3199" b="1" dirty="0">
                <a:solidFill>
                  <a:srgbClr val="00FFFF"/>
                </a:solidFill>
              </a:rPr>
              <a:t> Sacra found in early New Testament manuscripts</a:t>
            </a:r>
            <a:r>
              <a:rPr lang="en-US" sz="2799" dirty="0">
                <a:solidFill>
                  <a:srgbClr val="00FFFF"/>
                </a:solidFill>
              </a:rPr>
              <a:t>.</a:t>
            </a:r>
            <a:br>
              <a:rPr lang="en-US" sz="2799" dirty="0">
                <a:solidFill>
                  <a:srgbClr val="00FFFF"/>
                </a:solidFill>
              </a:rPr>
            </a:br>
            <a:r>
              <a:rPr lang="en-US" sz="2399" i="1" dirty="0">
                <a:solidFill>
                  <a:schemeClr val="tx1"/>
                </a:solidFill>
              </a:rPr>
              <a:t>All these abbreviations are found in Greek manuscripts of the 3</a:t>
            </a:r>
            <a:r>
              <a:rPr lang="en-US" sz="2399" i="1" baseline="30000" dirty="0">
                <a:solidFill>
                  <a:schemeClr val="tx1"/>
                </a:solidFill>
              </a:rPr>
              <a:t>rd</a:t>
            </a:r>
            <a:r>
              <a:rPr lang="en-US" sz="2399" i="1" dirty="0">
                <a:solidFill>
                  <a:schemeClr val="tx1"/>
                </a:solidFill>
              </a:rPr>
              <a:t> century and earlier except “mother,” which begins to appear in the 4</a:t>
            </a:r>
            <a:r>
              <a:rPr lang="en-US" sz="2399" i="1" baseline="30000" dirty="0">
                <a:solidFill>
                  <a:schemeClr val="tx1"/>
                </a:solidFill>
              </a:rPr>
              <a:t>th</a:t>
            </a:r>
            <a:r>
              <a:rPr lang="en-US" sz="2399" i="1" dirty="0">
                <a:solidFill>
                  <a:schemeClr val="tx1"/>
                </a:solidFill>
              </a:rPr>
              <a:t> century.</a:t>
            </a:r>
            <a:endParaRPr lang="en-US" sz="2799" dirty="0">
              <a:solidFill>
                <a:srgbClr val="00FFFF"/>
              </a:solidFill>
            </a:endParaRPr>
          </a:p>
        </p:txBody>
      </p:sp>
      <p:sp>
        <p:nvSpPr>
          <p:cNvPr id="4" name="Slide Number Placeholder 3">
            <a:extLst>
              <a:ext uri="{FF2B5EF4-FFF2-40B4-BE49-F238E27FC236}">
                <a16:creationId xmlns:a16="http://schemas.microsoft.com/office/drawing/2014/main" id="{3C34E0C1-FB77-D021-604B-065A7214F1B4}"/>
              </a:ext>
            </a:extLst>
          </p:cNvPr>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126" rtl="0" eaLnBrk="1" fontAlgn="auto" latinLnBrk="0" hangingPunct="1">
                <a:lnSpc>
                  <a:spcPct val="100000"/>
                </a:lnSpc>
                <a:spcBef>
                  <a:spcPts val="0"/>
                </a:spcBef>
                <a:spcAft>
                  <a:spcPts val="0"/>
                </a:spcAft>
                <a:buClrTx/>
                <a:buSzTx/>
                <a:buFontTx/>
                <a:buNone/>
                <a:tabLst/>
                <a:defRPr/>
              </a:pPr>
              <a:t>62</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13314" name="Picture 2" descr="The Text of the Gospels: Nomina Sacra: Their Origin and ...">
            <a:extLst>
              <a:ext uri="{FF2B5EF4-FFF2-40B4-BE49-F238E27FC236}">
                <a16:creationId xmlns:a16="http://schemas.microsoft.com/office/drawing/2014/main" id="{75B5AD84-ADD0-4D49-9AF4-3CB9524107F8}"/>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2360" y="140383"/>
            <a:ext cx="6399133" cy="65517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61C1D2-9FE0-C2C3-7F3B-4C8AF277BDFC}"/>
              </a:ext>
            </a:extLst>
          </p:cNvPr>
          <p:cNvSpPr txBox="1"/>
          <p:nvPr/>
        </p:nvSpPr>
        <p:spPr>
          <a:xfrm>
            <a:off x="6870665" y="5792923"/>
            <a:ext cx="2843318" cy="523084"/>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ahoma"/>
                <a:ea typeface="+mn-ea"/>
                <a:cs typeface="Arial"/>
              </a:rPr>
              <a:t>Bruce Metzger,</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ahoma"/>
                <a:ea typeface="+mn-ea"/>
                <a:cs typeface="Arial"/>
              </a:rPr>
              <a:t>Princeton University</a:t>
            </a:r>
          </a:p>
        </p:txBody>
      </p:sp>
    </p:spTree>
    <p:extLst>
      <p:ext uri="{BB962C8B-B14F-4D97-AF65-F5344CB8AC3E}">
        <p14:creationId xmlns:p14="http://schemas.microsoft.com/office/powerpoint/2010/main" val="32876713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1" y="571198"/>
            <a:ext cx="3359545" cy="4920338"/>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txBody>
          <a:bodyPr vert="horz" wrap="square" lIns="91416" tIns="45708" rIns="91416" bIns="45708" numCol="1" rtlCol="0" anchor="t" compatLnSpc="1">
            <a:prstTxWarp prst="textNoShape">
              <a:avLst/>
            </a:prstTxWarp>
            <a:normAutofit/>
          </a:bodyPr>
          <a:lstStyle/>
          <a:p>
            <a:pPr>
              <a:defRPr/>
            </a:pPr>
            <a:r>
              <a:rPr lang="en-US" altLang="en-US" b="1" dirty="0">
                <a:ln>
                  <a:noFill/>
                </a:ln>
                <a:solidFill>
                  <a:srgbClr val="AC8300"/>
                </a:solidFill>
                <a:effectLst>
                  <a:outerShdw blurRad="38100" dist="38100" dir="2700000" algn="tl">
                    <a:srgbClr val="000000">
                      <a:alpha val="43137"/>
                    </a:srgbClr>
                  </a:outerShdw>
                </a:effectLst>
                <a:latin typeface="Century" panose="02040604050505020304" pitchFamily="18" charset="0"/>
              </a:rPr>
              <a:t>Fixed Order</a:t>
            </a:r>
            <a:endParaRPr altLang="en-US" b="1" dirty="0">
              <a:ln>
                <a:noFill/>
              </a:ln>
              <a:solidFill>
                <a:srgbClr val="AC8300"/>
              </a:solidFill>
              <a:effectLst>
                <a:outerShdw blurRad="38100" dist="38100" dir="2700000" algn="tl">
                  <a:srgbClr val="000000">
                    <a:alpha val="43137"/>
                  </a:srgbClr>
                </a:outerShdw>
              </a:effectLst>
              <a:latin typeface="Century" panose="02040604050505020304" pitchFamily="18" charset="0"/>
            </a:endParaRPr>
          </a:p>
        </p:txBody>
      </p:sp>
      <p:sp>
        <p:nvSpPr>
          <p:cNvPr id="269315" name="Rectangle 3"/>
          <p:cNvSpPr>
            <a:spLocks noGrp="1"/>
          </p:cNvSpPr>
          <p:nvPr>
            <p:ph idx="1"/>
          </p:nvPr>
        </p:nvSpPr>
        <p:spPr>
          <a:xfrm>
            <a:off x="4037549" y="315136"/>
            <a:ext cx="7743393" cy="6227728"/>
          </a:xfrm>
        </p:spPr>
        <p:txBody>
          <a:bodyPr>
            <a:normAutofit/>
          </a:bodyPr>
          <a:lstStyle/>
          <a:p>
            <a:pPr eaLnBrk="1" hangingPunct="1">
              <a:lnSpc>
                <a:spcPct val="90000"/>
              </a:lnSpc>
              <a:buFont typeface="Wingdings 2" panose="05020102010507070707" pitchFamily="18" charset="2"/>
              <a:buNone/>
            </a:pPr>
            <a:r>
              <a:rPr lang="en-US" altLang="en-US" sz="2799" b="1" dirty="0">
                <a:solidFill>
                  <a:srgbClr val="FF0000"/>
                </a:solidFill>
                <a:effectLst>
                  <a:outerShdw blurRad="38100" dist="38100" dir="2700000" algn="tl">
                    <a:srgbClr val="000000">
                      <a:alpha val="43137"/>
                    </a:srgbClr>
                  </a:outerShdw>
                </a:effectLst>
                <a:latin typeface="Calibri" panose="020F0502020204030204" pitchFamily="34" charset="0"/>
              </a:rPr>
              <a:t>The fixed order of a codex affected both the Old and New Testaments. </a:t>
            </a:r>
            <a:endParaRPr lang="en-US" altLang="en-US" sz="2399" i="1" dirty="0">
              <a:solidFill>
                <a:schemeClr val="tx1"/>
              </a:solidFill>
              <a:latin typeface="Calibri" panose="020F0502020204030204" pitchFamily="34" charset="0"/>
            </a:endParaRPr>
          </a:p>
          <a:p>
            <a:pPr eaLnBrk="1" hangingPunct="1">
              <a:lnSpc>
                <a:spcPct val="90000"/>
              </a:lnSpc>
            </a:pPr>
            <a:r>
              <a:rPr lang="en-US" altLang="en-US" sz="2399" i="1" dirty="0">
                <a:solidFill>
                  <a:schemeClr val="tx1"/>
                </a:solidFill>
                <a:latin typeface="Calibri" panose="020F0502020204030204" pitchFamily="34" charset="0"/>
              </a:rPr>
              <a:t>The order of books in the LXX was somewhat different than the ordering of books in the Hebrew tradition.</a:t>
            </a:r>
          </a:p>
          <a:p>
            <a:pPr marL="914126" lvl="1">
              <a:lnSpc>
                <a:spcPct val="90000"/>
              </a:lnSpc>
            </a:pPr>
            <a:r>
              <a:rPr lang="en-US" altLang="en-US" sz="1999" b="1" dirty="0">
                <a:solidFill>
                  <a:schemeClr val="tx1"/>
                </a:solidFill>
                <a:latin typeface="Calibri" panose="020F0502020204030204" pitchFamily="34" charset="0"/>
              </a:rPr>
              <a:t>For instance, in the LXX the prophetic books are generally placed last, whereas in the Hebrew tradition they fall in the middle of the Hebrew Bible.</a:t>
            </a:r>
          </a:p>
          <a:p>
            <a:pPr marL="914126" lvl="1">
              <a:lnSpc>
                <a:spcPct val="90000"/>
              </a:lnSpc>
            </a:pPr>
            <a:r>
              <a:rPr lang="en-US" altLang="en-US" sz="1999" b="1" dirty="0">
                <a:solidFill>
                  <a:schemeClr val="tx1"/>
                </a:solidFill>
                <a:latin typeface="Calibri" panose="020F0502020204030204" pitchFamily="34" charset="0"/>
              </a:rPr>
              <a:t>Ruth is placed next to Judges in the LXX, but in the Hebrew Bible it belongs to the </a:t>
            </a:r>
            <a:r>
              <a:rPr lang="en-US" altLang="en-US" sz="1999" b="1" i="1" dirty="0" err="1">
                <a:solidFill>
                  <a:schemeClr val="tx1"/>
                </a:solidFill>
                <a:latin typeface="Calibri" panose="020F0502020204030204" pitchFamily="34" charset="0"/>
              </a:rPr>
              <a:t>Megilloth</a:t>
            </a:r>
            <a:r>
              <a:rPr lang="en-US" altLang="en-US" sz="1999" b="1" dirty="0">
                <a:solidFill>
                  <a:schemeClr val="tx1"/>
                </a:solidFill>
                <a:latin typeface="Calibri" panose="020F0502020204030204" pitchFamily="34" charset="0"/>
              </a:rPr>
              <a:t> near the end.</a:t>
            </a:r>
          </a:p>
          <a:p>
            <a:pPr eaLnBrk="1" hangingPunct="1">
              <a:lnSpc>
                <a:spcPct val="90000"/>
              </a:lnSpc>
            </a:pPr>
            <a:r>
              <a:rPr lang="en-US" altLang="en-US" sz="2399" i="1" dirty="0">
                <a:solidFill>
                  <a:schemeClr val="tx1"/>
                </a:solidFill>
                <a:latin typeface="Calibri" panose="020F0502020204030204" pitchFamily="34" charset="0"/>
              </a:rPr>
              <a:t>Very early, the four gospels gained a fixed order which we retain today: Matthew, Mark, Luke, and John.</a:t>
            </a:r>
          </a:p>
          <a:p>
            <a:pPr eaLnBrk="1" hangingPunct="1">
              <a:lnSpc>
                <a:spcPct val="90000"/>
              </a:lnSpc>
            </a:pPr>
            <a:r>
              <a:rPr lang="en-US" altLang="en-US" sz="2399" i="1" dirty="0">
                <a:solidFill>
                  <a:schemeClr val="tx1"/>
                </a:solidFill>
                <a:latin typeface="Calibri" panose="020F0502020204030204" pitchFamily="34" charset="0"/>
              </a:rPr>
              <a:t>Paul’s letters in the early Christian lists have a varied order, though eventually they became fixed by about the 4</a:t>
            </a:r>
            <a:r>
              <a:rPr lang="en-US" altLang="en-US" sz="2399" i="1" baseline="30000" dirty="0">
                <a:solidFill>
                  <a:schemeClr val="tx1"/>
                </a:solidFill>
                <a:latin typeface="Calibri" panose="020F0502020204030204" pitchFamily="34" charset="0"/>
              </a:rPr>
              <a:t>th</a:t>
            </a:r>
            <a:r>
              <a:rPr lang="en-US" altLang="en-US" sz="2399" i="1" dirty="0">
                <a:solidFill>
                  <a:schemeClr val="tx1"/>
                </a:solidFill>
                <a:latin typeface="Calibri" panose="020F0502020204030204" pitchFamily="34" charset="0"/>
              </a:rPr>
              <a:t> century (long to short, but not chronological).</a:t>
            </a:r>
          </a:p>
          <a:p>
            <a:pPr eaLnBrk="1" hangingPunct="1">
              <a:lnSpc>
                <a:spcPct val="90000"/>
              </a:lnSpc>
            </a:pPr>
            <a:r>
              <a:rPr lang="en-US" altLang="en-US" sz="2399" i="1" dirty="0">
                <a:solidFill>
                  <a:schemeClr val="tx1"/>
                </a:solidFill>
                <a:latin typeface="Calibri" panose="020F0502020204030204" pitchFamily="34" charset="0"/>
              </a:rPr>
              <a:t>The so-called “general epistles” also had a varied order which eventually became fixed.</a:t>
            </a:r>
          </a:p>
        </p:txBody>
      </p:sp>
      <p:sp>
        <p:nvSpPr>
          <p:cNvPr id="2" name="Slide Number Placeholder 1"/>
          <p:cNvSpPr>
            <a:spLocks noGrp="1"/>
          </p:cNvSpPr>
          <p:nvPr>
            <p:ph type="sldNum" sz="quarter" idx="12"/>
          </p:nvPr>
        </p:nvSpPr>
        <p:spPr/>
        <p:txBody>
          <a:bodyPr/>
          <a:lstStyle/>
          <a:p>
            <a:pPr defTabSz="457063">
              <a:defRPr/>
            </a:pPr>
            <a:fld id="{2AC27A5A-7290-4DE1-BA94-4BE8A8E57DCF}" type="slidenum">
              <a:rPr lang="en-US">
                <a:solidFill>
                  <a:srgbClr val="F2F0EF"/>
                </a:solidFill>
                <a:latin typeface="Century Schoolbook" panose="02040604050505020304"/>
              </a:rPr>
              <a:pPr defTabSz="457063">
                <a:defRPr/>
              </a:pPr>
              <a:t>63</a:t>
            </a:fld>
            <a:endParaRPr lang="en-US" dirty="0">
              <a:solidFill>
                <a:srgbClr val="F2F0EF"/>
              </a:solidFill>
              <a:latin typeface="Century Schoolbook" panose="02040604050505020304"/>
            </a:endParaRPr>
          </a:p>
        </p:txBody>
      </p:sp>
    </p:spTree>
    <p:extLst>
      <p:ext uri="{BB962C8B-B14F-4D97-AF65-F5344CB8AC3E}">
        <p14:creationId xmlns:p14="http://schemas.microsoft.com/office/powerpoint/2010/main" val="213889094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 calcmode="lin" valueType="num">
                                      <p:cBhvr>
                                        <p:cTn id="7" dur="500" fill="hold"/>
                                        <p:tgtEl>
                                          <p:spTgt spid="269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93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93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269315">
                                            <p:txEl>
                                              <p:pRg st="1" end="1"/>
                                            </p:txEl>
                                          </p:spTgt>
                                        </p:tgtEl>
                                        <p:attrNameLst>
                                          <p:attrName>style.visibility</p:attrName>
                                        </p:attrNameLst>
                                      </p:cBhvr>
                                      <p:to>
                                        <p:strVal val="visible"/>
                                      </p:to>
                                    </p:set>
                                    <p:anim calcmode="lin" valueType="num">
                                      <p:cBhvr>
                                        <p:cTn id="14" dur="500" fill="hold"/>
                                        <p:tgtEl>
                                          <p:spTgt spid="26931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93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269315">
                                            <p:txEl>
                                              <p:pRg st="2" end="2"/>
                                            </p:txEl>
                                          </p:spTgt>
                                        </p:tgtEl>
                                        <p:attrNameLst>
                                          <p:attrName>style.visibility</p:attrName>
                                        </p:attrNameLst>
                                      </p:cBhvr>
                                      <p:to>
                                        <p:strVal val="visible"/>
                                      </p:to>
                                    </p:set>
                                    <p:anim calcmode="lin" valueType="num">
                                      <p:cBhvr>
                                        <p:cTn id="20" dur="500" fill="hold"/>
                                        <p:tgtEl>
                                          <p:spTgt spid="26931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26931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269315">
                                            <p:txEl>
                                              <p:pRg st="3" end="3"/>
                                            </p:txEl>
                                          </p:spTgt>
                                        </p:tgtEl>
                                        <p:attrNameLst>
                                          <p:attrName>style.visibility</p:attrName>
                                        </p:attrNameLst>
                                      </p:cBhvr>
                                      <p:to>
                                        <p:strVal val="visible"/>
                                      </p:to>
                                    </p:set>
                                    <p:anim calcmode="lin" valueType="num">
                                      <p:cBhvr>
                                        <p:cTn id="26" dur="500" fill="hold"/>
                                        <p:tgtEl>
                                          <p:spTgt spid="26931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6931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9315">
                                            <p:txEl>
                                              <p:pRg st="4" end="4"/>
                                            </p:txEl>
                                          </p:spTgt>
                                        </p:tgtEl>
                                        <p:attrNameLst>
                                          <p:attrName>style.visibility</p:attrName>
                                        </p:attrNameLst>
                                      </p:cBhvr>
                                      <p:to>
                                        <p:strVal val="visible"/>
                                      </p:to>
                                    </p:set>
                                    <p:anim calcmode="lin" valueType="num">
                                      <p:cBhvr additive="base">
                                        <p:cTn id="32" dur="500" fill="hold"/>
                                        <p:tgtEl>
                                          <p:spTgt spid="269315">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69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69315">
                                            <p:txEl>
                                              <p:pRg st="5" end="5"/>
                                            </p:txEl>
                                          </p:spTgt>
                                        </p:tgtEl>
                                        <p:attrNameLst>
                                          <p:attrName>style.visibility</p:attrName>
                                        </p:attrNameLst>
                                      </p:cBhvr>
                                      <p:to>
                                        <p:strVal val="visible"/>
                                      </p:to>
                                    </p:set>
                                    <p:anim calcmode="lin" valueType="num">
                                      <p:cBhvr additive="base">
                                        <p:cTn id="38" dur="500" fill="hold"/>
                                        <p:tgtEl>
                                          <p:spTgt spid="269315">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693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69315">
                                            <p:txEl>
                                              <p:pRg st="6" end="6"/>
                                            </p:txEl>
                                          </p:spTgt>
                                        </p:tgtEl>
                                        <p:attrNameLst>
                                          <p:attrName>style.visibility</p:attrName>
                                        </p:attrNameLst>
                                      </p:cBhvr>
                                      <p:to>
                                        <p:strVal val="visible"/>
                                      </p:to>
                                    </p:set>
                                    <p:anim calcmode="lin" valueType="num">
                                      <p:cBhvr additive="base">
                                        <p:cTn id="44" dur="500" fill="hold"/>
                                        <p:tgtEl>
                                          <p:spTgt spid="269315">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693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FABD-BDE4-431D-209D-E47BDF5A71DF}"/>
              </a:ext>
            </a:extLst>
          </p:cNvPr>
          <p:cNvSpPr>
            <a:spLocks noGrp="1"/>
          </p:cNvSpPr>
          <p:nvPr>
            <p:ph type="title"/>
          </p:nvPr>
        </p:nvSpPr>
        <p:spPr>
          <a:xfrm>
            <a:off x="716989" y="366558"/>
            <a:ext cx="10234670" cy="889067"/>
          </a:xfrm>
        </p:spPr>
        <p:txBody>
          <a:bodyPr/>
          <a:lstStyle/>
          <a:p>
            <a:r>
              <a:rPr lang="en-US" dirty="0">
                <a:effectLst>
                  <a:outerShdw blurRad="38100" dist="38100" dir="2700000" algn="tl">
                    <a:srgbClr val="000000">
                      <a:alpha val="43137"/>
                    </a:srgbClr>
                  </a:outerShdw>
                </a:effectLst>
              </a:rPr>
              <a:t>Factors for Circulation</a:t>
            </a:r>
          </a:p>
        </p:txBody>
      </p:sp>
      <p:sp>
        <p:nvSpPr>
          <p:cNvPr id="3" name="Content Placeholder 2">
            <a:extLst>
              <a:ext uri="{FF2B5EF4-FFF2-40B4-BE49-F238E27FC236}">
                <a16:creationId xmlns:a16="http://schemas.microsoft.com/office/drawing/2014/main" id="{5A01B822-594E-6F46-E015-114CE94D7115}"/>
              </a:ext>
            </a:extLst>
          </p:cNvPr>
          <p:cNvSpPr>
            <a:spLocks noGrp="1"/>
          </p:cNvSpPr>
          <p:nvPr>
            <p:ph idx="1"/>
          </p:nvPr>
        </p:nvSpPr>
        <p:spPr>
          <a:xfrm>
            <a:off x="896238" y="1399023"/>
            <a:ext cx="9634907" cy="5275252"/>
          </a:xfrm>
        </p:spPr>
        <p:txBody>
          <a:bodyPr>
            <a:normAutofit lnSpcReduction="10000"/>
          </a:bodyPr>
          <a:lstStyle/>
          <a:p>
            <a:pPr marL="0" indent="0">
              <a:buNone/>
            </a:pPr>
            <a:r>
              <a:rPr lang="en-US" sz="2799" b="1" dirty="0">
                <a:solidFill>
                  <a:srgbClr val="C00000"/>
                </a:solidFill>
              </a:rPr>
              <a:t>Texts were circulated between congregations more often than between individuals.</a:t>
            </a:r>
          </a:p>
          <a:p>
            <a:r>
              <a:rPr lang="en-US" sz="2399" i="1" dirty="0"/>
              <a:t>Christian groups had different language bases, Greek, Latin, Aramaic, Syriac, and Coptic, among others, so translation work began quite early.</a:t>
            </a:r>
          </a:p>
          <a:p>
            <a:r>
              <a:rPr lang="en-US" sz="2399" i="1" dirty="0"/>
              <a:t>Some texts were intended for more than a single audience, such as, “all [the house churches] in Rome” (Ro. 1:7), the “churches of Galatia” (Ga. 1:2), possibly Ephesians (Ep. 1:1, some early manuscripts do not say “in Ephesus” leading to the theory of a circular letter), the “twelve tribes scattered among the nations” (Ja. 1:1), God’s “scattered elect” (1 Pe. 1:1), and the “seven churches of Asia” (Rev. 1:4, 11).</a:t>
            </a:r>
          </a:p>
          <a:p>
            <a:r>
              <a:rPr lang="en-US" sz="2399" i="1" dirty="0"/>
              <a:t>Multiple recipients would require multiple copies, and the couriers might well have been responsible for such copies.</a:t>
            </a:r>
          </a:p>
        </p:txBody>
      </p:sp>
    </p:spTree>
    <p:extLst>
      <p:ext uri="{BB962C8B-B14F-4D97-AF65-F5344CB8AC3E}">
        <p14:creationId xmlns:p14="http://schemas.microsoft.com/office/powerpoint/2010/main" val="218785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663" y="748843"/>
            <a:ext cx="6885302" cy="4762783"/>
          </a:xfrm>
        </p:spPr>
        <p:txBody>
          <a:bodyPr>
            <a:normAutofit/>
          </a:bodyPr>
          <a:lstStyle/>
          <a:p>
            <a:r>
              <a:rPr lang="en-US" sz="4799" b="1" dirty="0">
                <a:solidFill>
                  <a:srgbClr val="FFC000"/>
                </a:solidFill>
                <a:effectLst>
                  <a:outerShdw blurRad="38100" dist="38100" dir="2700000" algn="tl">
                    <a:srgbClr val="000000">
                      <a:alpha val="43137"/>
                    </a:srgbClr>
                  </a:outerShdw>
                </a:effectLst>
              </a:rPr>
              <a:t>Ephesians 1:1</a:t>
            </a:r>
            <a:br>
              <a:rPr lang="en-US" sz="4799" b="1" dirty="0">
                <a:solidFill>
                  <a:srgbClr val="FFC000"/>
                </a:solidFill>
                <a:effectLst>
                  <a:outerShdw blurRad="38100" dist="38100" dir="2700000" algn="tl">
                    <a:srgbClr val="000000">
                      <a:alpha val="43137"/>
                    </a:srgbClr>
                  </a:outerShdw>
                </a:effectLst>
              </a:rPr>
            </a:br>
            <a:r>
              <a:rPr lang="en-US" sz="2799" b="1" i="0" dirty="0">
                <a:solidFill>
                  <a:srgbClr val="FFFF66"/>
                </a:solidFill>
                <a:effectLst>
                  <a:outerShdw blurRad="38100" dist="38100" dir="2700000" algn="tl">
                    <a:srgbClr val="000000">
                      <a:alpha val="43137"/>
                    </a:srgbClr>
                  </a:outerShdw>
                </a:effectLst>
                <a:latin typeface="Old English Text MT" panose="03040902040508030806" pitchFamily="66" charset="0"/>
              </a:rPr>
              <a:t>p</a:t>
            </a:r>
            <a:r>
              <a:rPr lang="en-US" sz="2799" b="1" i="0" dirty="0">
                <a:solidFill>
                  <a:srgbClr val="FFFF66"/>
                </a:solidFill>
                <a:effectLst>
                  <a:outerShdw blurRad="38100" dist="38100" dir="2700000" algn="tl">
                    <a:srgbClr val="000000">
                      <a:alpha val="43137"/>
                    </a:srgbClr>
                  </a:outerShdw>
                </a:effectLst>
              </a:rPr>
              <a:t>46</a:t>
            </a:r>
            <a:br>
              <a:rPr lang="en-US" sz="2799" b="1" dirty="0">
                <a:solidFill>
                  <a:srgbClr val="FFFF66"/>
                </a:solidFill>
                <a:effectLst>
                  <a:outerShdw blurRad="38100" dist="38100" dir="2700000" algn="tl">
                    <a:srgbClr val="000000">
                      <a:alpha val="43137"/>
                    </a:srgbClr>
                  </a:outerShdw>
                </a:effectLst>
              </a:rPr>
            </a:br>
            <a:r>
              <a:rPr lang="en-US" sz="2799" b="1" dirty="0">
                <a:solidFill>
                  <a:srgbClr val="FFFF66"/>
                </a:solidFill>
                <a:effectLst>
                  <a:outerShdw blurRad="38100" dist="38100" dir="2700000" algn="tl">
                    <a:srgbClr val="000000">
                      <a:alpha val="43137"/>
                    </a:srgbClr>
                  </a:outerShdw>
                </a:effectLst>
              </a:rPr>
              <a:t>Chester Beatty Papyri</a:t>
            </a:r>
            <a:br>
              <a:rPr lang="en-US" sz="2799" b="1" dirty="0">
                <a:solidFill>
                  <a:srgbClr val="FFFF66"/>
                </a:solidFill>
                <a:effectLst>
                  <a:outerShdw blurRad="38100" dist="38100" dir="2700000" algn="tl">
                    <a:srgbClr val="000000">
                      <a:alpha val="43137"/>
                    </a:srgbClr>
                  </a:outerShdw>
                </a:effectLst>
              </a:rPr>
            </a:br>
            <a:r>
              <a:rPr lang="en-US" sz="2799" b="1" dirty="0">
                <a:solidFill>
                  <a:srgbClr val="FFFF66"/>
                </a:solidFill>
                <a:effectLst>
                  <a:outerShdw blurRad="38100" dist="38100" dir="2700000" algn="tl">
                    <a:srgbClr val="000000">
                      <a:alpha val="43137"/>
                    </a:srgbClr>
                  </a:outerShdw>
                </a:effectLst>
              </a:rPr>
              <a:t>ca. AD 200</a:t>
            </a:r>
            <a:br>
              <a:rPr lang="en-US" sz="2799" b="1" dirty="0">
                <a:solidFill>
                  <a:srgbClr val="FFFF66"/>
                </a:solidFill>
                <a:effectLst>
                  <a:outerShdw blurRad="38100" dist="38100" dir="2700000" algn="tl">
                    <a:srgbClr val="000000">
                      <a:alpha val="43137"/>
                    </a:srgbClr>
                  </a:outerShdw>
                </a:effectLst>
              </a:rPr>
            </a:br>
            <a:r>
              <a:rPr lang="en-US" sz="2799" b="1" dirty="0">
                <a:solidFill>
                  <a:srgbClr val="FFFF66"/>
                </a:solidFill>
                <a:effectLst>
                  <a:outerShdw blurRad="38100" dist="38100" dir="2700000" algn="tl">
                    <a:srgbClr val="000000">
                      <a:alpha val="43137"/>
                    </a:srgbClr>
                  </a:outerShdw>
                </a:effectLst>
              </a:rPr>
              <a:t>earliest copy of the Ephesian letter</a:t>
            </a:r>
            <a:br>
              <a:rPr lang="en-US" sz="2799" b="1" dirty="0">
                <a:solidFill>
                  <a:srgbClr val="FFFF66"/>
                </a:solidFill>
                <a:effectLst>
                  <a:outerShdw blurRad="38100" dist="38100" dir="2700000" algn="tl">
                    <a:srgbClr val="000000">
                      <a:alpha val="43137"/>
                    </a:srgbClr>
                  </a:outerShdw>
                </a:effectLst>
              </a:rPr>
            </a:br>
            <a:r>
              <a:rPr lang="en-US" sz="1799" b="1" dirty="0">
                <a:solidFill>
                  <a:srgbClr val="FFFF66"/>
                </a:solidFill>
                <a:effectLst>
                  <a:outerShdw blurRad="38100" dist="38100" dir="2700000" algn="tl">
                    <a:srgbClr val="000000">
                      <a:alpha val="43137"/>
                    </a:srgbClr>
                  </a:outerShdw>
                </a:effectLst>
              </a:rPr>
              <a:t>(University of Michigan, Hatcher Library)</a:t>
            </a:r>
          </a:p>
        </p:txBody>
      </p:sp>
      <p:sp>
        <p:nvSpPr>
          <p:cNvPr id="3" name="Slide Number Placeholder 2"/>
          <p:cNvSpPr>
            <a:spLocks noGrp="1"/>
          </p:cNvSpPr>
          <p:nvPr>
            <p:ph type="sldNum" sz="quarter" idx="12"/>
          </p:nvPr>
        </p:nvSpPr>
        <p:spPr>
          <a:xfrm>
            <a:off x="11655564" y="5511628"/>
            <a:ext cx="533260" cy="460427"/>
          </a:xfrm>
        </p:spPr>
        <p:txBody>
          <a:bodyPr/>
          <a:lstStyle/>
          <a:p>
            <a:pPr defTabSz="457063">
              <a:defRPr/>
            </a:pPr>
            <a:fld id="{2AC27A5A-7290-4DE1-BA94-4BE8A8E57DCF}" type="slidenum">
              <a:rPr lang="en-US">
                <a:solidFill>
                  <a:srgbClr val="F2F0EF"/>
                </a:solidFill>
                <a:latin typeface="Century Schoolbook" panose="02040604050505020304"/>
              </a:rPr>
              <a:pPr defTabSz="457063">
                <a:defRPr/>
              </a:pPr>
              <a:t>65</a:t>
            </a:fld>
            <a:endParaRPr lang="en-US" dirty="0">
              <a:solidFill>
                <a:srgbClr val="F2F0EF"/>
              </a:solidFill>
              <a:latin typeface="Century Schoolbook" panose="02040604050505020304"/>
            </a:endParaRPr>
          </a:p>
        </p:txBody>
      </p:sp>
      <p:pic>
        <p:nvPicPr>
          <p:cNvPr id="4" name="Picture 3" descr="p46 Ephesians 6:20-24 (page 1)">
            <a:hlinkClick r:id="rId2"/>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2307" y="893"/>
            <a:ext cx="4083256" cy="6856214"/>
          </a:xfrm>
          <a:prstGeom prst="rect">
            <a:avLst/>
          </a:prstGeom>
          <a:noFill/>
          <a:ln>
            <a:noFill/>
          </a:ln>
        </p:spPr>
      </p:pic>
      <p:pic>
        <p:nvPicPr>
          <p:cNvPr id="6" name="Picture 5" descr="p46 Ephesians 6:20-24 (page 1)">
            <a:hlinkClick r:id="rId2"/>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186987" y="3476513"/>
            <a:ext cx="10284320" cy="2064517"/>
          </a:xfrm>
          <a:prstGeom prst="rect">
            <a:avLst/>
          </a:prstGeom>
          <a:noFill/>
          <a:ln>
            <a:solidFill>
              <a:schemeClr val="tx1"/>
            </a:solidFill>
          </a:ln>
        </p:spPr>
      </p:pic>
      <p:sp>
        <p:nvSpPr>
          <p:cNvPr id="7" name="TextBox 6"/>
          <p:cNvSpPr txBox="1"/>
          <p:nvPr/>
        </p:nvSpPr>
        <p:spPr>
          <a:xfrm>
            <a:off x="259012" y="5714405"/>
            <a:ext cx="7313295" cy="830781"/>
          </a:xfrm>
          <a:prstGeom prst="rect">
            <a:avLst/>
          </a:prstGeom>
          <a:noFill/>
        </p:spPr>
        <p:txBody>
          <a:bodyPr wrap="square" rtlCol="0">
            <a:spAutoFit/>
          </a:bodyPr>
          <a:lstStyle/>
          <a:p>
            <a:pPr defTabSz="457063">
              <a:defRPr/>
            </a:pPr>
            <a:r>
              <a:rPr lang="en-US" sz="2399" i="1" dirty="0">
                <a:solidFill>
                  <a:prstClr val="white"/>
                </a:solidFill>
                <a:latin typeface="Corbel" panose="020B0503020204020204"/>
              </a:rPr>
              <a:t>“Paul</a:t>
            </a:r>
            <a:r>
              <a:rPr lang="en-US" sz="2399" i="1">
                <a:solidFill>
                  <a:prstClr val="white"/>
                </a:solidFill>
                <a:latin typeface="Corbel" panose="020B0503020204020204"/>
              </a:rPr>
              <a:t>, an apostle </a:t>
            </a:r>
            <a:r>
              <a:rPr lang="en-US" sz="2399" i="1" dirty="0">
                <a:solidFill>
                  <a:prstClr val="white"/>
                </a:solidFill>
                <a:latin typeface="Corbel" panose="020B0503020204020204"/>
              </a:rPr>
              <a:t>of Christ Jesus through [the] will of God to the holy ones who are also faithful in Christ…” (1:1)</a:t>
            </a:r>
          </a:p>
        </p:txBody>
      </p:sp>
      <p:sp>
        <p:nvSpPr>
          <p:cNvPr id="5" name="Rectangle 4"/>
          <p:cNvSpPr/>
          <p:nvPr/>
        </p:nvSpPr>
        <p:spPr>
          <a:xfrm>
            <a:off x="7983680" y="1052179"/>
            <a:ext cx="3001498" cy="4418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a:solidFill>
                <a:prstClr val="white"/>
              </a:solidFill>
              <a:latin typeface="Corbel" panose="020B0503020204020204"/>
            </a:endParaRPr>
          </a:p>
        </p:txBody>
      </p:sp>
    </p:spTree>
    <p:extLst>
      <p:ext uri="{BB962C8B-B14F-4D97-AF65-F5344CB8AC3E}">
        <p14:creationId xmlns:p14="http://schemas.microsoft.com/office/powerpoint/2010/main" val="397172642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8B8AF-FCE0-40CE-9FD8-CF7EC08B7679}"/>
              </a:ext>
            </a:extLst>
          </p:cNvPr>
          <p:cNvSpPr>
            <a:spLocks noGrp="1"/>
          </p:cNvSpPr>
          <p:nvPr>
            <p:ph type="title"/>
          </p:nvPr>
        </p:nvSpPr>
        <p:spPr>
          <a:xfrm>
            <a:off x="1126294" y="167317"/>
            <a:ext cx="9690116" cy="818058"/>
          </a:xfrm>
        </p:spPr>
        <p:txBody>
          <a:bodyPr/>
          <a:lstStyle/>
          <a:p>
            <a:r>
              <a:rPr lang="en-US" dirty="0">
                <a:solidFill>
                  <a:schemeClr val="accent4">
                    <a:lumMod val="50000"/>
                  </a:schemeClr>
                </a:solidFill>
                <a:effectLst>
                  <a:outerShdw blurRad="38100" dist="38100" dir="2700000" algn="tl">
                    <a:srgbClr val="000000">
                      <a:alpha val="43137"/>
                    </a:srgbClr>
                  </a:outerShdw>
                </a:effectLst>
              </a:rPr>
              <a:t>Early Translations</a:t>
            </a:r>
          </a:p>
        </p:txBody>
      </p:sp>
      <p:sp>
        <p:nvSpPr>
          <p:cNvPr id="3" name="Content Placeholder 2">
            <a:extLst>
              <a:ext uri="{FF2B5EF4-FFF2-40B4-BE49-F238E27FC236}">
                <a16:creationId xmlns:a16="http://schemas.microsoft.com/office/drawing/2014/main" id="{5455D86C-D3CB-444E-926D-0D398181481E}"/>
              </a:ext>
            </a:extLst>
          </p:cNvPr>
          <p:cNvSpPr>
            <a:spLocks noGrp="1"/>
          </p:cNvSpPr>
          <p:nvPr>
            <p:ph idx="1"/>
          </p:nvPr>
        </p:nvSpPr>
        <p:spPr>
          <a:xfrm>
            <a:off x="1249354" y="1178763"/>
            <a:ext cx="9346543" cy="5653446"/>
          </a:xfrm>
        </p:spPr>
        <p:txBody>
          <a:bodyPr>
            <a:normAutofit/>
          </a:bodyPr>
          <a:lstStyle/>
          <a:p>
            <a:pPr marL="0" indent="0">
              <a:buNone/>
            </a:pPr>
            <a:r>
              <a:rPr lang="en-US" sz="2799" b="1" dirty="0">
                <a:solidFill>
                  <a:srgbClr val="C00000"/>
                </a:solidFill>
              </a:rPr>
              <a:t>As early as the 2</a:t>
            </a:r>
            <a:r>
              <a:rPr lang="en-US" sz="2799" b="1" baseline="30000" dirty="0">
                <a:solidFill>
                  <a:srgbClr val="C00000"/>
                </a:solidFill>
              </a:rPr>
              <a:t>nd</a:t>
            </a:r>
            <a:r>
              <a:rPr lang="en-US" sz="2799" b="1" dirty="0">
                <a:solidFill>
                  <a:srgbClr val="C00000"/>
                </a:solidFill>
              </a:rPr>
              <a:t> century, the texts of the New Testament began being translated into vernacular languages.</a:t>
            </a:r>
          </a:p>
          <a:p>
            <a:r>
              <a:rPr lang="en-US" sz="2399" i="1" dirty="0"/>
              <a:t>Christian missionaries translated biblical texts into local languages wherever Greek would not serve the needs of the people.</a:t>
            </a:r>
          </a:p>
          <a:p>
            <a:r>
              <a:rPr lang="en-US" sz="2399" i="1" dirty="0"/>
              <a:t>These early translations include:</a:t>
            </a:r>
          </a:p>
          <a:p>
            <a:pPr lvl="1"/>
            <a:r>
              <a:rPr lang="en-US" sz="1999" b="1" dirty="0">
                <a:solidFill>
                  <a:schemeClr val="tx1"/>
                </a:solidFill>
                <a:latin typeface="Calibri" panose="020F0502020204030204" pitchFamily="34" charset="0"/>
              </a:rPr>
              <a:t>Coptic – 3</a:t>
            </a:r>
            <a:r>
              <a:rPr lang="en-US" sz="1999" b="1" baseline="30000" dirty="0">
                <a:solidFill>
                  <a:schemeClr val="tx1"/>
                </a:solidFill>
                <a:latin typeface="Calibri" panose="020F0502020204030204" pitchFamily="34" charset="0"/>
              </a:rPr>
              <a:t>rd</a:t>
            </a:r>
            <a:r>
              <a:rPr lang="en-US" sz="1999" b="1" dirty="0">
                <a:solidFill>
                  <a:schemeClr val="tx1"/>
                </a:solidFill>
                <a:latin typeface="Calibri" panose="020F0502020204030204" pitchFamily="34" charset="0"/>
              </a:rPr>
              <a:t> Century</a:t>
            </a:r>
          </a:p>
          <a:p>
            <a:pPr lvl="1"/>
            <a:r>
              <a:rPr lang="en-US" sz="1999" b="1" dirty="0">
                <a:solidFill>
                  <a:schemeClr val="tx1"/>
                </a:solidFill>
                <a:latin typeface="Calibri" panose="020F0502020204030204" pitchFamily="34" charset="0"/>
              </a:rPr>
              <a:t>Syriac – 3</a:t>
            </a:r>
            <a:r>
              <a:rPr lang="en-US" sz="1999" b="1" baseline="30000" dirty="0">
                <a:solidFill>
                  <a:schemeClr val="tx1"/>
                </a:solidFill>
                <a:latin typeface="Calibri" panose="020F0502020204030204" pitchFamily="34" charset="0"/>
              </a:rPr>
              <a:t>rd</a:t>
            </a:r>
            <a:r>
              <a:rPr lang="en-US" sz="1999" b="1" dirty="0">
                <a:solidFill>
                  <a:schemeClr val="tx1"/>
                </a:solidFill>
                <a:latin typeface="Calibri" panose="020F0502020204030204" pitchFamily="34" charset="0"/>
              </a:rPr>
              <a:t> and 4</a:t>
            </a:r>
            <a:r>
              <a:rPr lang="en-US" sz="1999" b="1" baseline="30000" dirty="0">
                <a:solidFill>
                  <a:schemeClr val="tx1"/>
                </a:solidFill>
                <a:latin typeface="Calibri" panose="020F0502020204030204" pitchFamily="34" charset="0"/>
              </a:rPr>
              <a:t>th</a:t>
            </a:r>
            <a:r>
              <a:rPr lang="en-US" sz="1999" b="1" dirty="0">
                <a:solidFill>
                  <a:schemeClr val="tx1"/>
                </a:solidFill>
                <a:latin typeface="Calibri" panose="020F0502020204030204" pitchFamily="34" charset="0"/>
              </a:rPr>
              <a:t> Centuries</a:t>
            </a:r>
          </a:p>
          <a:p>
            <a:pPr lvl="1"/>
            <a:r>
              <a:rPr lang="en-US" sz="1999" b="1" dirty="0">
                <a:solidFill>
                  <a:schemeClr val="tx1"/>
                </a:solidFill>
                <a:latin typeface="Calibri" panose="020F0502020204030204" pitchFamily="34" charset="0"/>
              </a:rPr>
              <a:t>Old Latin (predating Jerome’s Latin Vulgate) – 4</a:t>
            </a:r>
            <a:r>
              <a:rPr lang="en-US" sz="1999" b="1" baseline="30000" dirty="0">
                <a:solidFill>
                  <a:schemeClr val="tx1"/>
                </a:solidFill>
                <a:latin typeface="Calibri" panose="020F0502020204030204" pitchFamily="34" charset="0"/>
              </a:rPr>
              <a:t>th</a:t>
            </a:r>
            <a:r>
              <a:rPr lang="en-US" sz="1999" b="1" dirty="0">
                <a:solidFill>
                  <a:schemeClr val="tx1"/>
                </a:solidFill>
                <a:latin typeface="Calibri" panose="020F0502020204030204" pitchFamily="34" charset="0"/>
              </a:rPr>
              <a:t> Century</a:t>
            </a:r>
          </a:p>
          <a:p>
            <a:pPr lvl="1"/>
            <a:r>
              <a:rPr lang="en-US" sz="1999" b="1" dirty="0">
                <a:solidFill>
                  <a:schemeClr val="tx1"/>
                </a:solidFill>
                <a:latin typeface="Calibri" panose="020F0502020204030204" pitchFamily="34" charset="0"/>
              </a:rPr>
              <a:t>Armenian – 5</a:t>
            </a:r>
            <a:r>
              <a:rPr lang="en-US" sz="1999" b="1" baseline="30000" dirty="0">
                <a:solidFill>
                  <a:schemeClr val="tx1"/>
                </a:solidFill>
                <a:latin typeface="Calibri" panose="020F0502020204030204" pitchFamily="34" charset="0"/>
              </a:rPr>
              <a:t>th</a:t>
            </a:r>
            <a:r>
              <a:rPr lang="en-US" sz="1999" b="1" dirty="0">
                <a:solidFill>
                  <a:schemeClr val="tx1"/>
                </a:solidFill>
                <a:latin typeface="Calibri" panose="020F0502020204030204" pitchFamily="34" charset="0"/>
              </a:rPr>
              <a:t> Century</a:t>
            </a:r>
          </a:p>
          <a:p>
            <a:pPr lvl="1"/>
            <a:r>
              <a:rPr lang="en-US" sz="1999" b="1" dirty="0">
                <a:solidFill>
                  <a:schemeClr val="tx1"/>
                </a:solidFill>
                <a:latin typeface="Calibri" panose="020F0502020204030204" pitchFamily="34" charset="0"/>
              </a:rPr>
              <a:t>Georgian – 5</a:t>
            </a:r>
            <a:r>
              <a:rPr lang="en-US" sz="1999" b="1" baseline="30000" dirty="0">
                <a:solidFill>
                  <a:schemeClr val="tx1"/>
                </a:solidFill>
                <a:latin typeface="Calibri" panose="020F0502020204030204" pitchFamily="34" charset="0"/>
              </a:rPr>
              <a:t>th</a:t>
            </a:r>
            <a:r>
              <a:rPr lang="en-US" sz="1999" b="1" dirty="0">
                <a:solidFill>
                  <a:schemeClr val="tx1"/>
                </a:solidFill>
                <a:latin typeface="Calibri" panose="020F0502020204030204" pitchFamily="34" charset="0"/>
              </a:rPr>
              <a:t> Century</a:t>
            </a:r>
          </a:p>
          <a:p>
            <a:pPr lvl="1"/>
            <a:r>
              <a:rPr lang="en-US" sz="1999" b="1" dirty="0">
                <a:solidFill>
                  <a:schemeClr val="tx1"/>
                </a:solidFill>
                <a:latin typeface="Calibri" panose="020F0502020204030204" pitchFamily="34" charset="0"/>
              </a:rPr>
              <a:t>Ethiopic – 5</a:t>
            </a:r>
            <a:r>
              <a:rPr lang="en-US" sz="1999" b="1" baseline="30000" dirty="0">
                <a:solidFill>
                  <a:schemeClr val="tx1"/>
                </a:solidFill>
                <a:latin typeface="Calibri" panose="020F0502020204030204" pitchFamily="34" charset="0"/>
              </a:rPr>
              <a:t>th</a:t>
            </a:r>
            <a:r>
              <a:rPr lang="en-US" sz="1999" b="1" dirty="0">
                <a:solidFill>
                  <a:schemeClr val="tx1"/>
                </a:solidFill>
                <a:latin typeface="Calibri" panose="020F0502020204030204" pitchFamily="34" charset="0"/>
              </a:rPr>
              <a:t> Century</a:t>
            </a:r>
          </a:p>
        </p:txBody>
      </p:sp>
    </p:spTree>
    <p:extLst>
      <p:ext uri="{BB962C8B-B14F-4D97-AF65-F5344CB8AC3E}">
        <p14:creationId xmlns:p14="http://schemas.microsoft.com/office/powerpoint/2010/main" val="24990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000"/>
                            </p:stCondLst>
                            <p:childTnLst>
                              <p:par>
                                <p:cTn id="38" presetID="2" presetClass="entr" presetSubtype="4" fill="hold"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2" fill="hold">
                            <p:stCondLst>
                              <p:cond delay="2500"/>
                            </p:stCondLst>
                            <p:childTnLst>
                              <p:par>
                                <p:cTn id="43" presetID="2" presetClass="entr" presetSubtype="4" fill="hold" nodeType="after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7" fill="hold">
                            <p:stCondLst>
                              <p:cond delay="3000"/>
                            </p:stCondLst>
                            <p:childTnLst>
                              <p:par>
                                <p:cTn id="48" presetID="2" presetClass="entr" presetSubtype="4" fill="hold" nodeType="after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additive="base">
                                        <p:cTn id="5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1B17-9C45-9E4B-189D-B062A4D01A54}"/>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A Religion Oriented Toward Texts</a:t>
            </a:r>
          </a:p>
        </p:txBody>
      </p:sp>
      <p:sp>
        <p:nvSpPr>
          <p:cNvPr id="3" name="Content Placeholder 2">
            <a:extLst>
              <a:ext uri="{FF2B5EF4-FFF2-40B4-BE49-F238E27FC236}">
                <a16:creationId xmlns:a16="http://schemas.microsoft.com/office/drawing/2014/main" id="{D91D6EBA-1AB6-8A67-7AF0-420A8FE2E6F4}"/>
              </a:ext>
            </a:extLst>
          </p:cNvPr>
          <p:cNvSpPr>
            <a:spLocks noGrp="1"/>
          </p:cNvSpPr>
          <p:nvPr>
            <p:ph idx="1"/>
          </p:nvPr>
        </p:nvSpPr>
        <p:spPr>
          <a:xfrm>
            <a:off x="1261543" y="1829217"/>
            <a:ext cx="9346354" cy="4662226"/>
          </a:xfrm>
        </p:spPr>
        <p:txBody>
          <a:bodyPr>
            <a:normAutofit/>
          </a:bodyPr>
          <a:lstStyle/>
          <a:p>
            <a:pPr marL="0" indent="0">
              <a:buNone/>
            </a:pPr>
            <a:r>
              <a:rPr lang="en-US" sz="2799" b="1" dirty="0">
                <a:solidFill>
                  <a:srgbClr val="C00000"/>
                </a:solidFill>
              </a:rPr>
              <a:t>Unlike all other religions in the Roman world save Judaism, Christianity was oriented toward texts.</a:t>
            </a:r>
          </a:p>
          <a:p>
            <a:r>
              <a:rPr lang="en-US" sz="2399" i="1" dirty="0"/>
              <a:t>Not all Christians could read, of course, but in public reading, all Christians could listen.</a:t>
            </a:r>
          </a:p>
          <a:p>
            <a:r>
              <a:rPr lang="en-US" sz="2399" i="1" dirty="0"/>
              <a:t>Texts, therefore, were essential to the life of a Christian congregation.</a:t>
            </a:r>
          </a:p>
        </p:txBody>
      </p:sp>
    </p:spTree>
    <p:extLst>
      <p:ext uri="{BB962C8B-B14F-4D97-AF65-F5344CB8AC3E}">
        <p14:creationId xmlns:p14="http://schemas.microsoft.com/office/powerpoint/2010/main" val="184465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Slide Number Placeholder 5">
            <a:extLst>
              <a:ext uri="{FF2B5EF4-FFF2-40B4-BE49-F238E27FC236}">
                <a16:creationId xmlns:a16="http://schemas.microsoft.com/office/drawing/2014/main" id="{EF529C4F-A573-017F-399B-4AEBA48C958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SzTx/>
              <a:buNone/>
            </a:pPr>
            <a:fld id="{4A1B79ED-0D36-4B88-838C-F8FC3EBD6EF5}" type="slidenum">
              <a:rPr lang="en-US" altLang="en-US" sz="1000">
                <a:solidFill>
                  <a:srgbClr val="FFFFFF"/>
                </a:solidFill>
              </a:rPr>
              <a:pPr fontAlgn="base">
                <a:spcBef>
                  <a:spcPct val="0"/>
                </a:spcBef>
                <a:spcAft>
                  <a:spcPct val="0"/>
                </a:spcAft>
                <a:buClrTx/>
                <a:buSzTx/>
                <a:buNone/>
              </a:pPr>
              <a:t>68</a:t>
            </a:fld>
            <a:endParaRPr lang="en-US" altLang="en-US" sz="1000" dirty="0">
              <a:solidFill>
                <a:srgbClr val="FFFFFF"/>
              </a:solidFill>
            </a:endParaRPr>
          </a:p>
        </p:txBody>
      </p:sp>
      <p:sp>
        <p:nvSpPr>
          <p:cNvPr id="61442" name="Rectangle 2">
            <a:extLst>
              <a:ext uri="{FF2B5EF4-FFF2-40B4-BE49-F238E27FC236}">
                <a16:creationId xmlns:a16="http://schemas.microsoft.com/office/drawing/2014/main" id="{AED07B0E-A1F8-3066-8BB8-E6EE1D51346C}"/>
              </a:ext>
            </a:extLst>
          </p:cNvPr>
          <p:cNvSpPr>
            <a:spLocks noGrp="1" noChangeArrowheads="1"/>
          </p:cNvSpPr>
          <p:nvPr>
            <p:ph type="title"/>
          </p:nvPr>
        </p:nvSpPr>
        <p:spPr>
          <a:xfrm>
            <a:off x="711015" y="753761"/>
            <a:ext cx="10868369" cy="822325"/>
          </a:xfrm>
        </p:spPr>
        <p:txBody>
          <a:bodyPr/>
          <a:lstStyle/>
          <a:p>
            <a:pPr eaLnBrk="1" hangingPunct="1"/>
            <a:r>
              <a:rPr lang="en-US" altLang="en-US" b="1" dirty="0">
                <a:solidFill>
                  <a:srgbClr val="FF9900"/>
                </a:solidFill>
              </a:rPr>
              <a:t>The Fixing of the NT Canon</a:t>
            </a:r>
          </a:p>
        </p:txBody>
      </p:sp>
      <p:sp>
        <p:nvSpPr>
          <p:cNvPr id="61443" name="Rectangle 3">
            <a:extLst>
              <a:ext uri="{FF2B5EF4-FFF2-40B4-BE49-F238E27FC236}">
                <a16:creationId xmlns:a16="http://schemas.microsoft.com/office/drawing/2014/main" id="{03135873-2ACE-D21F-9BBF-46FFDB04ADA2}"/>
              </a:ext>
            </a:extLst>
          </p:cNvPr>
          <p:cNvSpPr>
            <a:spLocks noGrp="1" noChangeArrowheads="1"/>
          </p:cNvSpPr>
          <p:nvPr>
            <p:ph type="body" idx="1"/>
          </p:nvPr>
        </p:nvSpPr>
        <p:spPr>
          <a:xfrm>
            <a:off x="1065212" y="1828800"/>
            <a:ext cx="10363200" cy="4191000"/>
          </a:xfrm>
        </p:spPr>
        <p:txBody>
          <a:bodyPr/>
          <a:lstStyle/>
          <a:p>
            <a:pPr eaLnBrk="1" hangingPunct="1">
              <a:lnSpc>
                <a:spcPct val="90000"/>
              </a:lnSpc>
              <a:buFont typeface="Wingdings" panose="05000000000000000000" pitchFamily="2" charset="2"/>
              <a:buNone/>
            </a:pPr>
            <a:r>
              <a:rPr lang="en-US" altLang="en-US" sz="2800" b="1" dirty="0">
                <a:solidFill>
                  <a:srgbClr val="FFCC00"/>
                </a:solidFill>
              </a:rPr>
              <a:t>The New Testament canon was fixed gradually during the early centuries of Christianity.</a:t>
            </a:r>
          </a:p>
          <a:p>
            <a:pPr eaLnBrk="1" hangingPunct="1">
              <a:lnSpc>
                <a:spcPct val="90000"/>
              </a:lnSpc>
              <a:buFont typeface="Wingdings" panose="05000000000000000000" pitchFamily="2" charset="2"/>
              <a:buNone/>
            </a:pPr>
            <a:r>
              <a:rPr lang="en-US" altLang="en-US" sz="2800" b="1" dirty="0">
                <a:solidFill>
                  <a:srgbClr val="FFCC00"/>
                </a:solidFill>
              </a:rPr>
              <a:t>The earliest canon lists and translated codices are not uniform:</a:t>
            </a:r>
          </a:p>
          <a:p>
            <a:pPr eaLnBrk="1" hangingPunct="1">
              <a:lnSpc>
                <a:spcPct val="90000"/>
              </a:lnSpc>
            </a:pPr>
            <a:r>
              <a:rPr lang="en-US" altLang="en-US" sz="2400" i="1" dirty="0">
                <a:latin typeface="Arial Narrow" panose="020B0606020202030204" pitchFamily="34" charset="0"/>
              </a:rPr>
              <a:t>Marcion’s canon (consists of Luke and ten letters of Paul)</a:t>
            </a:r>
          </a:p>
          <a:p>
            <a:pPr eaLnBrk="1" hangingPunct="1">
              <a:lnSpc>
                <a:spcPct val="90000"/>
              </a:lnSpc>
            </a:pPr>
            <a:r>
              <a:rPr lang="en-US" altLang="en-US" sz="2400" i="1" dirty="0">
                <a:latin typeface="Arial Narrow" panose="020B0606020202030204" pitchFamily="34" charset="0"/>
              </a:rPr>
              <a:t>Muratorian fragment (omits Hebrews, James and 1 &amp; 2 Peter)</a:t>
            </a:r>
          </a:p>
          <a:p>
            <a:pPr eaLnBrk="1" hangingPunct="1">
              <a:lnSpc>
                <a:spcPct val="90000"/>
              </a:lnSpc>
            </a:pPr>
            <a:r>
              <a:rPr lang="en-US" altLang="en-US" sz="2400" i="1" dirty="0">
                <a:latin typeface="Arial Narrow" panose="020B0606020202030204" pitchFamily="34" charset="0"/>
              </a:rPr>
              <a:t>Old Syriac (omits 2 Peter,  2 &amp; 3 John, Jude and Revelation)</a:t>
            </a:r>
          </a:p>
          <a:p>
            <a:pPr eaLnBrk="1" hangingPunct="1">
              <a:lnSpc>
                <a:spcPct val="90000"/>
              </a:lnSpc>
            </a:pPr>
            <a:r>
              <a:rPr lang="en-US" altLang="en-US" sz="2400" i="1" dirty="0">
                <a:latin typeface="Arial Narrow" panose="020B0606020202030204" pitchFamily="34" charset="0"/>
              </a:rPr>
              <a:t>Old Latin (omits Hebrews, James and 1 &amp; 2 Peter)</a:t>
            </a:r>
          </a:p>
          <a:p>
            <a:pPr eaLnBrk="1" hangingPunct="1">
              <a:lnSpc>
                <a:spcPct val="90000"/>
              </a:lnSpc>
            </a:pPr>
            <a:r>
              <a:rPr lang="en-US" altLang="en-US" sz="2400" i="1" dirty="0">
                <a:latin typeface="Arial Narrow" panose="020B0606020202030204" pitchFamily="34" charset="0"/>
              </a:rPr>
              <a:t>Codex Sinaiticus (includes the Letter of Barnabas and the Shepherd of </a:t>
            </a:r>
            <a:r>
              <a:rPr lang="en-US" altLang="en-US" sz="2400" i="1" dirty="0" err="1">
                <a:latin typeface="Arial Narrow" panose="020B0606020202030204" pitchFamily="34" charset="0"/>
              </a:rPr>
              <a:t>Hermas</a:t>
            </a:r>
            <a:r>
              <a:rPr lang="en-US" altLang="en-US" sz="2400" i="1" dirty="0">
                <a:latin typeface="Arial Narrow" panose="020B0606020202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p:cTn id="7" dur="500" fill="hold"/>
                                        <p:tgtEl>
                                          <p:spTgt spid="61442"/>
                                        </p:tgtEl>
                                        <p:attrNameLst>
                                          <p:attrName>ppt_w</p:attrName>
                                        </p:attrNameLst>
                                      </p:cBhvr>
                                      <p:tavLst>
                                        <p:tav tm="0">
                                          <p:val>
                                            <p:fltVal val="0"/>
                                          </p:val>
                                        </p:tav>
                                        <p:tav tm="100000">
                                          <p:val>
                                            <p:strVal val="#ppt_w"/>
                                          </p:val>
                                        </p:tav>
                                      </p:tavLst>
                                    </p:anim>
                                    <p:anim calcmode="lin" valueType="num">
                                      <p:cBhvr>
                                        <p:cTn id="8" dur="500" fill="hold"/>
                                        <p:tgtEl>
                                          <p:spTgt spid="61442"/>
                                        </p:tgtEl>
                                        <p:attrNameLst>
                                          <p:attrName>ppt_h</p:attrName>
                                        </p:attrNameLst>
                                      </p:cBhvr>
                                      <p:tavLst>
                                        <p:tav tm="0">
                                          <p:val>
                                            <p:fltVal val="0"/>
                                          </p:val>
                                        </p:tav>
                                        <p:tav tm="100000">
                                          <p:val>
                                            <p:strVal val="#ppt_h"/>
                                          </p:val>
                                        </p:tav>
                                      </p:tavLst>
                                    </p:anim>
                                    <p:animEffect transition="in" filter="fade">
                                      <p:cBhvr>
                                        <p:cTn id="9" dur="500"/>
                                        <p:tgtEl>
                                          <p:spTgt spid="61442"/>
                                        </p:tgtEl>
                                      </p:cBhvr>
                                    </p:animEffect>
                                  </p:childTnLst>
                                </p:cTn>
                              </p:par>
                            </p:childTnLst>
                          </p:cTn>
                        </p:par>
                        <p:par>
                          <p:cTn id="10" fill="hold" nodeType="with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61443">
                                            <p:txEl>
                                              <p:pRg st="0" end="0"/>
                                            </p:txEl>
                                          </p:spTgt>
                                        </p:tgtEl>
                                        <p:attrNameLst>
                                          <p:attrName>style.visibility</p:attrName>
                                        </p:attrNameLst>
                                      </p:cBhvr>
                                      <p:to>
                                        <p:strVal val="visible"/>
                                      </p:to>
                                    </p:set>
                                    <p:anim calcmode="lin" valueType="num">
                                      <p:cBhvr additive="base">
                                        <p:cTn id="13"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1443">
                                            <p:txEl>
                                              <p:pRg st="1" end="1"/>
                                            </p:txEl>
                                          </p:spTgt>
                                        </p:tgtEl>
                                        <p:attrNameLst>
                                          <p:attrName>style.visibility</p:attrName>
                                        </p:attrNameLst>
                                      </p:cBhvr>
                                      <p:to>
                                        <p:strVal val="visible"/>
                                      </p:to>
                                    </p:set>
                                    <p:anim calcmode="lin" valueType="num">
                                      <p:cBhvr additive="base">
                                        <p:cTn id="19"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61443">
                                            <p:txEl>
                                              <p:pRg st="2" end="2"/>
                                            </p:txEl>
                                          </p:spTgt>
                                        </p:tgtEl>
                                        <p:attrNameLst>
                                          <p:attrName>style.visibility</p:attrName>
                                        </p:attrNameLst>
                                      </p:cBhvr>
                                      <p:to>
                                        <p:strVal val="visible"/>
                                      </p:to>
                                    </p:set>
                                    <p:animEffect transition="in" filter="wipe(up)">
                                      <p:cBhvr>
                                        <p:cTn id="25" dur="500"/>
                                        <p:tgtEl>
                                          <p:spTgt spid="6144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61443">
                                            <p:txEl>
                                              <p:pRg st="3" end="3"/>
                                            </p:txEl>
                                          </p:spTgt>
                                        </p:tgtEl>
                                        <p:attrNameLst>
                                          <p:attrName>style.visibility</p:attrName>
                                        </p:attrNameLst>
                                      </p:cBhvr>
                                      <p:to>
                                        <p:strVal val="visible"/>
                                      </p:to>
                                    </p:set>
                                    <p:animEffect transition="in" filter="wipe(up)">
                                      <p:cBhvr>
                                        <p:cTn id="30" dur="500"/>
                                        <p:tgtEl>
                                          <p:spTgt spid="6144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61443">
                                            <p:txEl>
                                              <p:pRg st="4" end="4"/>
                                            </p:txEl>
                                          </p:spTgt>
                                        </p:tgtEl>
                                        <p:attrNameLst>
                                          <p:attrName>style.visibility</p:attrName>
                                        </p:attrNameLst>
                                      </p:cBhvr>
                                      <p:to>
                                        <p:strVal val="visible"/>
                                      </p:to>
                                    </p:set>
                                    <p:animEffect transition="in" filter="wipe(up)">
                                      <p:cBhvr>
                                        <p:cTn id="35" dur="500"/>
                                        <p:tgtEl>
                                          <p:spTgt spid="6144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61443">
                                            <p:txEl>
                                              <p:pRg st="5" end="5"/>
                                            </p:txEl>
                                          </p:spTgt>
                                        </p:tgtEl>
                                        <p:attrNameLst>
                                          <p:attrName>style.visibility</p:attrName>
                                        </p:attrNameLst>
                                      </p:cBhvr>
                                      <p:to>
                                        <p:strVal val="visible"/>
                                      </p:to>
                                    </p:set>
                                    <p:animEffect transition="in" filter="wipe(up)">
                                      <p:cBhvr>
                                        <p:cTn id="40" dur="500"/>
                                        <p:tgtEl>
                                          <p:spTgt spid="6144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61443">
                                            <p:txEl>
                                              <p:pRg st="6" end="6"/>
                                            </p:txEl>
                                          </p:spTgt>
                                        </p:tgtEl>
                                        <p:attrNameLst>
                                          <p:attrName>style.visibility</p:attrName>
                                        </p:attrNameLst>
                                      </p:cBhvr>
                                      <p:to>
                                        <p:strVal val="visible"/>
                                      </p:to>
                                    </p:set>
                                    <p:animEffect transition="in" filter="wipe(up)">
                                      <p:cBhvr>
                                        <p:cTn id="45" dur="500"/>
                                        <p:tgtEl>
                                          <p:spTgt spid="614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267" name="Picture 4">
            <a:extLst>
              <a:ext uri="{FF2B5EF4-FFF2-40B4-BE49-F238E27FC236}">
                <a16:creationId xmlns:a16="http://schemas.microsoft.com/office/drawing/2014/main" id="{706DB8BB-1CDC-0194-AB4B-B572C20A9967}"/>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1" y="0"/>
            <a:ext cx="12188825" cy="6858000"/>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8B700-514A-C9A0-59DD-E7E6EADCAF4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1ACCB5-990A-0399-35F0-A0BDD5DCB5A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FCB2503B-6D42-8000-D467-83244BB3105E}"/>
              </a:ext>
            </a:extLst>
          </p:cNvPr>
          <p:cNvSpPr>
            <a:spLocks noGrp="1"/>
          </p:cNvSpPr>
          <p:nvPr>
            <p:ph sz="quarter" idx="14"/>
          </p:nvPr>
        </p:nvSpPr>
        <p:spPr>
          <a:xfrm>
            <a:off x="912812" y="1676400"/>
            <a:ext cx="10652760" cy="4724400"/>
          </a:xfrm>
        </p:spPr>
        <p:txBody>
          <a:bodyPr>
            <a:normAutofit/>
          </a:bodyPr>
          <a:lstStyle/>
          <a:p>
            <a:pPr marL="0" indent="0">
              <a:buNone/>
            </a:pPr>
            <a:r>
              <a:rPr lang="en-US" sz="4000" i="1" dirty="0">
                <a:latin typeface="+mj-lt"/>
              </a:rPr>
              <a:t>“Go therefore and make disciples of all nations, baptizing them in the name of the Father, and of the Son, and of the Holy Spirit.</a:t>
            </a:r>
          </a:p>
          <a:p>
            <a:pPr marL="0" indent="0">
              <a:buNone/>
            </a:pPr>
            <a:r>
              <a:rPr lang="en-US" sz="2800" i="1" dirty="0">
                <a:latin typeface="+mj-lt"/>
              </a:rPr>
              <a:t>								</a:t>
            </a:r>
            <a:r>
              <a:rPr lang="en-US" sz="2400" b="1" i="1" dirty="0">
                <a:latin typeface="+mj-lt"/>
              </a:rPr>
              <a:t>Matthew</a:t>
            </a:r>
            <a:r>
              <a:rPr lang="en-US" sz="2400" b="1" dirty="0">
                <a:latin typeface="+mj-lt"/>
              </a:rPr>
              <a:t> 28:19</a:t>
            </a:r>
          </a:p>
        </p:txBody>
      </p:sp>
    </p:spTree>
    <p:extLst>
      <p:ext uri="{BB962C8B-B14F-4D97-AF65-F5344CB8AC3E}">
        <p14:creationId xmlns:p14="http://schemas.microsoft.com/office/powerpoint/2010/main" val="365171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44DE0972-7579-EE1B-C766-B4458F7C421E}"/>
              </a:ext>
            </a:extLst>
          </p:cNvPr>
          <p:cNvSpPr>
            <a:spLocks noGrp="1" noChangeArrowheads="1"/>
          </p:cNvSpPr>
          <p:nvPr>
            <p:ph type="title"/>
          </p:nvPr>
        </p:nvSpPr>
        <p:spPr>
          <a:xfrm>
            <a:off x="609440" y="139698"/>
            <a:ext cx="10969943" cy="1627187"/>
          </a:xfrm>
        </p:spPr>
        <p:txBody>
          <a:bodyPr/>
          <a:lstStyle/>
          <a:p>
            <a:r>
              <a:rPr lang="en-US" altLang="en-US" sz="8000" dirty="0">
                <a:latin typeface="Freestyle Script" panose="030804020302050B0404" pitchFamily="66" charset="0"/>
              </a:rPr>
              <a:t>Criteria for Canon</a:t>
            </a:r>
            <a:br>
              <a:rPr lang="en-US" altLang="en-US" sz="7200" dirty="0">
                <a:latin typeface="Freestyle Script" panose="030804020302050B0404" pitchFamily="66" charset="0"/>
              </a:rPr>
            </a:br>
            <a:r>
              <a:rPr lang="en-US" altLang="en-US" sz="2800" dirty="0" err="1">
                <a:latin typeface="Greekth" panose="02020803070505020304" pitchFamily="18" charset="0"/>
              </a:rPr>
              <a:t>kanw</a:t>
            </a:r>
            <a:r>
              <a:rPr lang="en-US" altLang="en-US" sz="2800" dirty="0">
                <a:latin typeface="Greekth" panose="02020803070505020304" pitchFamily="18" charset="0"/>
              </a:rPr>
              <a:t>&lt;n</a:t>
            </a:r>
            <a:r>
              <a:rPr lang="en-US" altLang="en-US" sz="2800" dirty="0">
                <a:latin typeface="Comic Sans MS" panose="030F0702030302020204" pitchFamily="66" charset="0"/>
              </a:rPr>
              <a:t> (canon = rule, standard)</a:t>
            </a:r>
            <a:endParaRPr lang="en-US" altLang="en-US" sz="7200" dirty="0">
              <a:latin typeface="Freestyle Script" panose="030804020302050B0404" pitchFamily="66" charset="0"/>
            </a:endParaRPr>
          </a:p>
        </p:txBody>
      </p:sp>
      <p:sp>
        <p:nvSpPr>
          <p:cNvPr id="128004" name="Rectangle 4">
            <a:extLst>
              <a:ext uri="{FF2B5EF4-FFF2-40B4-BE49-F238E27FC236}">
                <a16:creationId xmlns:a16="http://schemas.microsoft.com/office/drawing/2014/main" id="{6A72A097-A0A6-E790-D05E-9E5929B9CE69}"/>
              </a:ext>
            </a:extLst>
          </p:cNvPr>
          <p:cNvSpPr>
            <a:spLocks noGrp="1" noChangeArrowheads="1"/>
          </p:cNvSpPr>
          <p:nvPr>
            <p:ph type="body" sz="half" idx="1"/>
          </p:nvPr>
        </p:nvSpPr>
        <p:spPr>
          <a:xfrm>
            <a:off x="609441" y="2133601"/>
            <a:ext cx="3275171" cy="4530725"/>
          </a:xfrm>
        </p:spPr>
        <p:txBody>
          <a:bodyPr/>
          <a:lstStyle/>
          <a:p>
            <a:pPr>
              <a:buFont typeface="Wingdings" panose="05000000000000000000" pitchFamily="2" charset="2"/>
              <a:buNone/>
            </a:pPr>
            <a:r>
              <a:rPr lang="en-US" altLang="en-US" dirty="0">
                <a:solidFill>
                  <a:srgbClr val="FFC000"/>
                </a:solidFill>
                <a:latin typeface="Eras Demi ITC" panose="020B0805030504020804" pitchFamily="34" charset="0"/>
              </a:rPr>
              <a:t>INSPIRATION</a:t>
            </a:r>
          </a:p>
          <a:p>
            <a:pPr>
              <a:buFont typeface="Wingdings" panose="05000000000000000000" pitchFamily="2" charset="2"/>
              <a:buNone/>
            </a:pPr>
            <a:r>
              <a:rPr lang="en-US" altLang="en-US" sz="2800" dirty="0">
                <a:latin typeface="Comic Sans MS" panose="030F0702030302020204" pitchFamily="66" charset="0"/>
              </a:rPr>
              <a:t>	</a:t>
            </a:r>
            <a:r>
              <a:rPr lang="en-US" altLang="en-US" sz="2800" i="1" dirty="0">
                <a:latin typeface="Comic Sans MS" panose="030F0702030302020204" pitchFamily="66" charset="0"/>
              </a:rPr>
              <a:t>In the use and testimony of the church from earliest times, was the document accepted as inspired by God?</a:t>
            </a:r>
            <a:endParaRPr lang="en-US" altLang="en-US" sz="2800" dirty="0">
              <a:latin typeface="Comic Sans MS" panose="030F0702030302020204" pitchFamily="66" charset="0"/>
            </a:endParaRPr>
          </a:p>
        </p:txBody>
      </p:sp>
      <p:sp>
        <p:nvSpPr>
          <p:cNvPr id="128005" name="Rectangle 5">
            <a:extLst>
              <a:ext uri="{FF2B5EF4-FFF2-40B4-BE49-F238E27FC236}">
                <a16:creationId xmlns:a16="http://schemas.microsoft.com/office/drawing/2014/main" id="{351A1C66-D879-C74C-6DEC-8C672A422BBC}"/>
              </a:ext>
            </a:extLst>
          </p:cNvPr>
          <p:cNvSpPr>
            <a:spLocks noGrp="1" noChangeArrowheads="1"/>
          </p:cNvSpPr>
          <p:nvPr>
            <p:ph type="body" sz="half" idx="2"/>
          </p:nvPr>
        </p:nvSpPr>
        <p:spPr>
          <a:xfrm>
            <a:off x="4265611" y="2133601"/>
            <a:ext cx="3657600" cy="4530725"/>
          </a:xfrm>
        </p:spPr>
        <p:txBody>
          <a:bodyPr/>
          <a:lstStyle/>
          <a:p>
            <a:pPr>
              <a:buFont typeface="Wingdings" panose="05000000000000000000" pitchFamily="2" charset="2"/>
              <a:buNone/>
            </a:pPr>
            <a:r>
              <a:rPr lang="en-US" altLang="en-US" dirty="0">
                <a:solidFill>
                  <a:srgbClr val="FFC000"/>
                </a:solidFill>
                <a:latin typeface="Eras Demi ITC" panose="020B0805030504020804" pitchFamily="34" charset="0"/>
              </a:rPr>
              <a:t>APOSTOLICITY</a:t>
            </a:r>
          </a:p>
          <a:p>
            <a:pPr>
              <a:buFont typeface="Wingdings" panose="05000000000000000000" pitchFamily="2" charset="2"/>
              <a:buNone/>
            </a:pPr>
            <a:r>
              <a:rPr lang="en-US" altLang="en-US" sz="2800" i="1" dirty="0">
                <a:latin typeface="Comic Sans MS" panose="030F0702030302020204" pitchFamily="66" charset="0"/>
              </a:rPr>
              <a:t>	Did the testimony of the church credit the document to an apostle or someone close who carried the authority of an apostle? </a:t>
            </a:r>
          </a:p>
        </p:txBody>
      </p:sp>
      <p:sp>
        <p:nvSpPr>
          <p:cNvPr id="2" name="Rectangle 4">
            <a:extLst>
              <a:ext uri="{FF2B5EF4-FFF2-40B4-BE49-F238E27FC236}">
                <a16:creationId xmlns:a16="http://schemas.microsoft.com/office/drawing/2014/main" id="{49151642-ADE2-190B-A8FD-3CB9F55FFBBC}"/>
              </a:ext>
            </a:extLst>
          </p:cNvPr>
          <p:cNvSpPr txBox="1">
            <a:spLocks noChangeArrowheads="1"/>
          </p:cNvSpPr>
          <p:nvPr/>
        </p:nvSpPr>
        <p:spPr bwMode="auto">
          <a:xfrm>
            <a:off x="8304212" y="2133600"/>
            <a:ext cx="3275171"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dirty="0">
                <a:solidFill>
                  <a:srgbClr val="FFC000"/>
                </a:solidFill>
                <a:latin typeface="Eras Demi ITC" panose="020B0805030504020804" pitchFamily="34" charset="0"/>
              </a:rPr>
              <a:t>TRADITION</a:t>
            </a:r>
          </a:p>
          <a:p>
            <a:pPr>
              <a:buFont typeface="Wingdings" panose="05000000000000000000" pitchFamily="2" charset="2"/>
              <a:buNone/>
            </a:pPr>
            <a:r>
              <a:rPr lang="en-US" altLang="en-US" sz="2800" dirty="0">
                <a:latin typeface="Comic Sans MS" panose="030F0702030302020204" pitchFamily="66" charset="0"/>
              </a:rPr>
              <a:t>	</a:t>
            </a:r>
            <a:r>
              <a:rPr lang="en-US" altLang="en-US" sz="2800" i="1" dirty="0">
                <a:latin typeface="Comic Sans MS" panose="030F0702030302020204" pitchFamily="66" charset="0"/>
              </a:rPr>
              <a:t>In the succession of bishops, did the early church use these texts as Scripture (urged by Irenaeus)?</a:t>
            </a:r>
            <a:endParaRPr lang="en-US" altLang="en-US" sz="28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8004">
                                            <p:txEl>
                                              <p:pRg st="0" end="0"/>
                                            </p:txEl>
                                          </p:spTgt>
                                        </p:tgtEl>
                                        <p:attrNameLst>
                                          <p:attrName>style.visibility</p:attrName>
                                        </p:attrNameLst>
                                      </p:cBhvr>
                                      <p:to>
                                        <p:strVal val="visible"/>
                                      </p:to>
                                    </p:set>
                                    <p:anim calcmode="lin" valueType="num">
                                      <p:cBhvr>
                                        <p:cTn id="7" dur="500" fill="hold"/>
                                        <p:tgtEl>
                                          <p:spTgt spid="12800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800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8004">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8004">
                                            <p:txEl>
                                              <p:pRg st="1" end="1"/>
                                            </p:txEl>
                                          </p:spTgt>
                                        </p:tgtEl>
                                        <p:attrNameLst>
                                          <p:attrName>style.visibility</p:attrName>
                                        </p:attrNameLst>
                                      </p:cBhvr>
                                      <p:to>
                                        <p:strVal val="visible"/>
                                      </p:to>
                                    </p:set>
                                    <p:anim calcmode="lin" valueType="num">
                                      <p:cBhvr>
                                        <p:cTn id="12" dur="500" fill="hold"/>
                                        <p:tgtEl>
                                          <p:spTgt spid="12800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2800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2800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8005">
                                            <p:txEl>
                                              <p:pRg st="0" end="0"/>
                                            </p:txEl>
                                          </p:spTgt>
                                        </p:tgtEl>
                                        <p:attrNameLst>
                                          <p:attrName>style.visibility</p:attrName>
                                        </p:attrNameLst>
                                      </p:cBhvr>
                                      <p:to>
                                        <p:strVal val="visible"/>
                                      </p:to>
                                    </p:set>
                                    <p:anim calcmode="lin" valueType="num">
                                      <p:cBhvr>
                                        <p:cTn id="19" dur="500" fill="hold"/>
                                        <p:tgtEl>
                                          <p:spTgt spid="12800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2800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28005">
                                            <p:txEl>
                                              <p:pRg st="0" end="0"/>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28005">
                                            <p:txEl>
                                              <p:pRg st="1" end="1"/>
                                            </p:txEl>
                                          </p:spTgt>
                                        </p:tgtEl>
                                        <p:attrNameLst>
                                          <p:attrName>style.visibility</p:attrName>
                                        </p:attrNameLst>
                                      </p:cBhvr>
                                      <p:to>
                                        <p:strVal val="visible"/>
                                      </p:to>
                                    </p:set>
                                    <p:anim calcmode="lin" valueType="num">
                                      <p:cBhvr>
                                        <p:cTn id="24" dur="500" fill="hold"/>
                                        <p:tgtEl>
                                          <p:spTgt spid="128005">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128005">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12800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uiExpand="1" build="p"/>
      <p:bldP spid="128005" grpId="0" uiExpand="1" build="p"/>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3738CF0-1270-CB0E-67FA-8B0A7BFF738F}"/>
              </a:ext>
            </a:extLst>
          </p:cNvPr>
          <p:cNvSpPr>
            <a:spLocks noGrp="1" noChangeArrowheads="1"/>
          </p:cNvSpPr>
          <p:nvPr>
            <p:ph type="title"/>
          </p:nvPr>
        </p:nvSpPr>
        <p:spPr>
          <a:xfrm>
            <a:off x="660227" y="306983"/>
            <a:ext cx="10868369" cy="1636295"/>
          </a:xfrm>
        </p:spPr>
        <p:txBody>
          <a:bodyPr/>
          <a:lstStyle/>
          <a:p>
            <a:pPr marL="342900" lvl="0" indent="-342900" algn="ctr" eaLnBrk="1" hangingPunct="1">
              <a:lnSpc>
                <a:spcPct val="100000"/>
              </a:lnSpc>
              <a:spcBef>
                <a:spcPct val="20000"/>
              </a:spcBef>
              <a:buClr>
                <a:srgbClr val="990000"/>
              </a:buClr>
              <a:buSzPct val="75000"/>
            </a:pPr>
            <a:r>
              <a:rPr lang="en-US" altLang="en-US" b="1" dirty="0">
                <a:solidFill>
                  <a:srgbClr val="FF9900"/>
                </a:solidFill>
              </a:rPr>
              <a:t>The Categories of Eusebius</a:t>
            </a:r>
            <a:br>
              <a:rPr lang="en-US" altLang="en-US" b="1" dirty="0">
                <a:solidFill>
                  <a:srgbClr val="FF9900"/>
                </a:solidFill>
              </a:rPr>
            </a:br>
            <a:r>
              <a:rPr lang="en-US" altLang="en-US" sz="2800" dirty="0">
                <a:solidFill>
                  <a:srgbClr val="FFCC00"/>
                </a:solidFill>
                <a:latin typeface="Arial"/>
                <a:ea typeface="+mn-ea"/>
              </a:rPr>
              <a:t>By the 4</a:t>
            </a:r>
            <a:r>
              <a:rPr lang="en-US" altLang="en-US" sz="2800" baseline="30000" dirty="0">
                <a:solidFill>
                  <a:srgbClr val="FFCC00"/>
                </a:solidFill>
                <a:latin typeface="Arial"/>
                <a:ea typeface="+mn-ea"/>
              </a:rPr>
              <a:t>th</a:t>
            </a:r>
            <a:r>
              <a:rPr lang="en-US" altLang="en-US" sz="2800" dirty="0">
                <a:solidFill>
                  <a:srgbClr val="FFCC00"/>
                </a:solidFill>
                <a:latin typeface="Arial"/>
                <a:ea typeface="+mn-ea"/>
              </a:rPr>
              <a:t> century, Eusebius divides the Christians’ writings into three classes </a:t>
            </a:r>
            <a:r>
              <a:rPr lang="en-US" altLang="en-US" sz="2800" i="1" dirty="0">
                <a:solidFill>
                  <a:srgbClr val="FFCC00"/>
                </a:solidFill>
                <a:latin typeface="Arial"/>
                <a:ea typeface="+mn-ea"/>
              </a:rPr>
              <a:t>(Ecclesiastical History</a:t>
            </a:r>
            <a:r>
              <a:rPr lang="en-US" altLang="en-US" sz="2800" dirty="0">
                <a:solidFill>
                  <a:srgbClr val="FFCC00"/>
                </a:solidFill>
                <a:latin typeface="Arial"/>
                <a:ea typeface="+mn-ea"/>
              </a:rPr>
              <a:t> III.25)</a:t>
            </a:r>
            <a:endParaRPr lang="en-US" altLang="en-US" b="1" dirty="0">
              <a:solidFill>
                <a:srgbClr val="FF9900"/>
              </a:solidFill>
            </a:endParaRPr>
          </a:p>
        </p:txBody>
      </p:sp>
      <p:sp>
        <p:nvSpPr>
          <p:cNvPr id="62467" name="Rectangle 3">
            <a:extLst>
              <a:ext uri="{FF2B5EF4-FFF2-40B4-BE49-F238E27FC236}">
                <a16:creationId xmlns:a16="http://schemas.microsoft.com/office/drawing/2014/main" id="{99BA6C09-F70B-21E2-40B3-763791525E42}"/>
              </a:ext>
            </a:extLst>
          </p:cNvPr>
          <p:cNvSpPr>
            <a:spLocks noGrp="1" noChangeArrowheads="1"/>
          </p:cNvSpPr>
          <p:nvPr>
            <p:ph sz="half" idx="1"/>
          </p:nvPr>
        </p:nvSpPr>
        <p:spPr>
          <a:xfrm>
            <a:off x="412252" y="2354179"/>
            <a:ext cx="3624760" cy="3962400"/>
          </a:xfrm>
          <a:solidFill>
            <a:schemeClr val="accent6">
              <a:lumMod val="50000"/>
            </a:schemeClr>
          </a:solidFill>
        </p:spPr>
        <p:txBody>
          <a:bodyPr/>
          <a:lstStyle/>
          <a:p>
            <a:pPr marL="0" indent="0" eaLnBrk="1" hangingPunct="1">
              <a:buNone/>
            </a:pPr>
            <a:r>
              <a:rPr lang="en-US" altLang="en-US" sz="3200" dirty="0">
                <a:solidFill>
                  <a:srgbClr val="FFC000"/>
                </a:solidFill>
                <a:latin typeface="Arial Narrow" panose="020B0606020202030204" pitchFamily="34" charset="0"/>
              </a:rPr>
              <a:t>Known to be Canonical</a:t>
            </a:r>
          </a:p>
          <a:p>
            <a:pPr eaLnBrk="1" hangingPunct="1"/>
            <a:r>
              <a:rPr lang="en-US" altLang="en-US" sz="2400" i="1" dirty="0">
                <a:latin typeface="Arial Narrow" panose="020B0606020202030204" pitchFamily="34" charset="0"/>
              </a:rPr>
              <a:t>Four Gospels</a:t>
            </a:r>
          </a:p>
          <a:p>
            <a:pPr eaLnBrk="1" hangingPunct="1"/>
            <a:r>
              <a:rPr lang="en-US" altLang="en-US" sz="2400" i="1" dirty="0">
                <a:latin typeface="Arial Narrow" panose="020B0606020202030204" pitchFamily="34" charset="0"/>
              </a:rPr>
              <a:t>Acts</a:t>
            </a:r>
          </a:p>
          <a:p>
            <a:pPr eaLnBrk="1" hangingPunct="1"/>
            <a:r>
              <a:rPr lang="en-US" altLang="en-US" sz="2400" i="1" dirty="0">
                <a:latin typeface="Arial Narrow" panose="020B0606020202030204" pitchFamily="34" charset="0"/>
              </a:rPr>
              <a:t>Pauline Letters</a:t>
            </a:r>
          </a:p>
          <a:p>
            <a:pPr eaLnBrk="1" hangingPunct="1"/>
            <a:r>
              <a:rPr lang="en-US" altLang="en-US" sz="2400" i="1" dirty="0">
                <a:latin typeface="Arial Narrow" panose="020B0606020202030204" pitchFamily="34" charset="0"/>
              </a:rPr>
              <a:t>Hebrews</a:t>
            </a:r>
          </a:p>
          <a:p>
            <a:pPr eaLnBrk="1" hangingPunct="1"/>
            <a:r>
              <a:rPr lang="en-US" altLang="en-US" sz="2400" i="1" dirty="0">
                <a:latin typeface="Arial Narrow" panose="020B0606020202030204" pitchFamily="34" charset="0"/>
              </a:rPr>
              <a:t>1 John</a:t>
            </a:r>
          </a:p>
          <a:p>
            <a:pPr eaLnBrk="1" hangingPunct="1"/>
            <a:r>
              <a:rPr lang="en-US" altLang="en-US" sz="2400" i="1" dirty="0">
                <a:latin typeface="Arial Narrow" panose="020B0606020202030204" pitchFamily="34" charset="0"/>
              </a:rPr>
              <a:t>1 Peter</a:t>
            </a:r>
          </a:p>
          <a:p>
            <a:pPr eaLnBrk="1" hangingPunct="1"/>
            <a:r>
              <a:rPr lang="en-US" altLang="en-US" sz="2400" i="1" dirty="0">
                <a:latin typeface="Arial Narrow" panose="020B0606020202030204" pitchFamily="34" charset="0"/>
              </a:rPr>
              <a:t>Revelation</a:t>
            </a:r>
          </a:p>
          <a:p>
            <a:pPr eaLnBrk="1" hangingPunct="1">
              <a:buFont typeface="Wingdings" panose="05000000000000000000" pitchFamily="2" charset="2"/>
              <a:buNone/>
            </a:pPr>
            <a:endParaRPr lang="en-US" altLang="en-US" dirty="0"/>
          </a:p>
        </p:txBody>
      </p:sp>
      <p:sp>
        <p:nvSpPr>
          <p:cNvPr id="2" name="Content Placeholder 1">
            <a:extLst>
              <a:ext uri="{FF2B5EF4-FFF2-40B4-BE49-F238E27FC236}">
                <a16:creationId xmlns:a16="http://schemas.microsoft.com/office/drawing/2014/main" id="{DA2D6653-F385-854C-0111-187E43C0C508}"/>
              </a:ext>
            </a:extLst>
          </p:cNvPr>
          <p:cNvSpPr>
            <a:spLocks noGrp="1"/>
          </p:cNvSpPr>
          <p:nvPr>
            <p:ph sz="half" idx="2"/>
          </p:nvPr>
        </p:nvSpPr>
        <p:spPr>
          <a:xfrm>
            <a:off x="4292176" y="2362200"/>
            <a:ext cx="3631036" cy="3954379"/>
          </a:xfrm>
          <a:solidFill>
            <a:schemeClr val="accent1">
              <a:lumMod val="50000"/>
            </a:schemeClr>
          </a:solidFill>
        </p:spPr>
        <p:txBody>
          <a:bodyPr/>
          <a:lstStyle/>
          <a:p>
            <a:pPr marL="0" indent="0" eaLnBrk="1" hangingPunct="1">
              <a:buNone/>
            </a:pPr>
            <a:r>
              <a:rPr lang="en-US" altLang="en-US" sz="3200" dirty="0">
                <a:solidFill>
                  <a:srgbClr val="FFC000"/>
                </a:solidFill>
                <a:latin typeface="Arial Narrow" panose="020B0606020202030204" pitchFamily="34" charset="0"/>
              </a:rPr>
              <a:t>Widely accepted as canonical though disputed by some</a:t>
            </a:r>
          </a:p>
          <a:p>
            <a:pPr eaLnBrk="1" hangingPunct="1"/>
            <a:r>
              <a:rPr lang="en-US" altLang="en-US" sz="2400" i="1" dirty="0">
                <a:latin typeface="Arial Narrow" panose="020B0606020202030204" pitchFamily="34" charset="0"/>
              </a:rPr>
              <a:t>James</a:t>
            </a:r>
          </a:p>
          <a:p>
            <a:pPr eaLnBrk="1" hangingPunct="1"/>
            <a:r>
              <a:rPr lang="en-US" altLang="en-US" sz="2400" i="1" dirty="0">
                <a:latin typeface="Arial Narrow" panose="020B0606020202030204" pitchFamily="34" charset="0"/>
              </a:rPr>
              <a:t>Jude</a:t>
            </a:r>
          </a:p>
          <a:p>
            <a:pPr eaLnBrk="1" hangingPunct="1"/>
            <a:r>
              <a:rPr lang="en-US" altLang="en-US" sz="2400" i="1" dirty="0">
                <a:latin typeface="Arial Narrow" panose="020B0606020202030204" pitchFamily="34" charset="0"/>
              </a:rPr>
              <a:t>2 Peter</a:t>
            </a:r>
          </a:p>
          <a:p>
            <a:pPr eaLnBrk="1" hangingPunct="1"/>
            <a:r>
              <a:rPr lang="en-US" altLang="en-US" sz="2400" i="1" dirty="0">
                <a:latin typeface="Arial Narrow" panose="020B0606020202030204" pitchFamily="34" charset="0"/>
              </a:rPr>
              <a:t>2 &amp; 3 John</a:t>
            </a:r>
          </a:p>
        </p:txBody>
      </p:sp>
      <p:sp>
        <p:nvSpPr>
          <p:cNvPr id="24578" name="Slide Number Placeholder 5">
            <a:extLst>
              <a:ext uri="{FF2B5EF4-FFF2-40B4-BE49-F238E27FC236}">
                <a16:creationId xmlns:a16="http://schemas.microsoft.com/office/drawing/2014/main" id="{3EA3397F-C29B-E551-35BC-0A526B40F35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SzTx/>
              <a:buNone/>
            </a:pPr>
            <a:fld id="{334AB7A8-8A85-498C-807A-CAFEB64728DF}" type="slidenum">
              <a:rPr lang="en-US" altLang="en-US" sz="1000">
                <a:solidFill>
                  <a:srgbClr val="FFFFFF"/>
                </a:solidFill>
              </a:rPr>
              <a:pPr fontAlgn="base">
                <a:spcBef>
                  <a:spcPct val="0"/>
                </a:spcBef>
                <a:spcAft>
                  <a:spcPct val="0"/>
                </a:spcAft>
                <a:buClrTx/>
                <a:buSzTx/>
                <a:buNone/>
              </a:pPr>
              <a:t>71</a:t>
            </a:fld>
            <a:endParaRPr lang="en-US" altLang="en-US" sz="1000">
              <a:solidFill>
                <a:srgbClr val="FFFFFF"/>
              </a:solidFill>
            </a:endParaRPr>
          </a:p>
        </p:txBody>
      </p:sp>
      <p:sp>
        <p:nvSpPr>
          <p:cNvPr id="3" name="Content Placeholder 1">
            <a:extLst>
              <a:ext uri="{FF2B5EF4-FFF2-40B4-BE49-F238E27FC236}">
                <a16:creationId xmlns:a16="http://schemas.microsoft.com/office/drawing/2014/main" id="{4BD9ABBB-6167-4C6A-8752-93007F0E2499}"/>
              </a:ext>
            </a:extLst>
          </p:cNvPr>
          <p:cNvSpPr txBox="1">
            <a:spLocks/>
          </p:cNvSpPr>
          <p:nvPr/>
        </p:nvSpPr>
        <p:spPr bwMode="auto">
          <a:xfrm>
            <a:off x="8184653" y="2362200"/>
            <a:ext cx="3631036" cy="3954379"/>
          </a:xfrm>
          <a:prstGeom prst="rect">
            <a:avLst/>
          </a:prstGeom>
          <a:solidFill>
            <a:schemeClr val="bg2">
              <a:lumMod val="50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US" altLang="en-US" sz="3200" dirty="0">
                <a:solidFill>
                  <a:srgbClr val="FFC000"/>
                </a:solidFill>
                <a:latin typeface="Arial Narrow" panose="020B0606020202030204" pitchFamily="34" charset="0"/>
              </a:rPr>
              <a:t>Specified as Not Canonical </a:t>
            </a:r>
          </a:p>
          <a:p>
            <a:pPr eaLnBrk="1" hangingPunct="1"/>
            <a:r>
              <a:rPr lang="en-US" altLang="en-US" sz="2400" i="1" dirty="0">
                <a:latin typeface="Arial Narrow" panose="020B0606020202030204" pitchFamily="34" charset="0"/>
              </a:rPr>
              <a:t>Acts of Paul</a:t>
            </a:r>
          </a:p>
          <a:p>
            <a:pPr eaLnBrk="1" hangingPunct="1"/>
            <a:r>
              <a:rPr lang="en-US" altLang="en-US" sz="2400" i="1" dirty="0">
                <a:latin typeface="Arial Narrow" panose="020B0606020202030204" pitchFamily="34" charset="0"/>
              </a:rPr>
              <a:t>Shepherd of </a:t>
            </a:r>
            <a:r>
              <a:rPr lang="en-US" altLang="en-US" sz="2400" i="1" dirty="0" err="1">
                <a:latin typeface="Arial Narrow" panose="020B0606020202030204" pitchFamily="34" charset="0"/>
              </a:rPr>
              <a:t>Hermas</a:t>
            </a:r>
            <a:endParaRPr lang="en-US" altLang="en-US" sz="2400" i="1" dirty="0">
              <a:latin typeface="Arial Narrow" panose="020B0606020202030204" pitchFamily="34" charset="0"/>
            </a:endParaRPr>
          </a:p>
          <a:p>
            <a:pPr eaLnBrk="1" hangingPunct="1"/>
            <a:r>
              <a:rPr lang="en-US" altLang="en-US" sz="2400" i="1" dirty="0">
                <a:latin typeface="Arial Narrow" panose="020B0606020202030204" pitchFamily="34" charset="0"/>
              </a:rPr>
              <a:t>Apocalypse of Peter</a:t>
            </a:r>
          </a:p>
          <a:p>
            <a:pPr eaLnBrk="1" hangingPunct="1"/>
            <a:r>
              <a:rPr lang="en-US" altLang="en-US" sz="2400" i="1" dirty="0">
                <a:latin typeface="Arial Narrow" panose="020B0606020202030204" pitchFamily="34" charset="0"/>
              </a:rPr>
              <a:t>Epistle of Barnabas</a:t>
            </a:r>
          </a:p>
          <a:p>
            <a:pPr eaLnBrk="1" hangingPunct="1"/>
            <a:r>
              <a:rPr lang="en-US" altLang="en-US" sz="2400" i="1" dirty="0">
                <a:latin typeface="Arial Narrow" panose="020B0606020202030204" pitchFamily="34" charset="0"/>
              </a:rPr>
              <a:t>Didache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2467">
                                            <p:bg/>
                                          </p:spTgt>
                                        </p:tgtEl>
                                        <p:attrNameLst>
                                          <p:attrName>style.visibility</p:attrName>
                                        </p:attrNameLst>
                                      </p:cBhvr>
                                      <p:to>
                                        <p:strVal val="visible"/>
                                      </p:to>
                                    </p:set>
                                    <p:animEffect transition="in" filter="randombar(horizontal)">
                                      <p:cBhvr>
                                        <p:cTn id="7" dur="500"/>
                                        <p:tgtEl>
                                          <p:spTgt spid="62467">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2467">
                                            <p:txEl>
                                              <p:pRg st="0" end="0"/>
                                            </p:txEl>
                                          </p:spTgt>
                                        </p:tgtEl>
                                        <p:attrNameLst>
                                          <p:attrName>style.visibility</p:attrName>
                                        </p:attrNameLst>
                                      </p:cBhvr>
                                      <p:to>
                                        <p:strVal val="visible"/>
                                      </p:to>
                                    </p:set>
                                    <p:animEffect transition="in" filter="randombar(horizontal)">
                                      <p:cBhvr>
                                        <p:cTn id="10" dur="500"/>
                                        <p:tgtEl>
                                          <p:spTgt spid="62467">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Effect transition="in" filter="randombar(horizontal)">
                                      <p:cBhvr>
                                        <p:cTn id="13" dur="500"/>
                                        <p:tgtEl>
                                          <p:spTgt spid="62467">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2467">
                                            <p:txEl>
                                              <p:pRg st="2" end="2"/>
                                            </p:txEl>
                                          </p:spTgt>
                                        </p:tgtEl>
                                        <p:attrNameLst>
                                          <p:attrName>style.visibility</p:attrName>
                                        </p:attrNameLst>
                                      </p:cBhvr>
                                      <p:to>
                                        <p:strVal val="visible"/>
                                      </p:to>
                                    </p:set>
                                    <p:animEffect transition="in" filter="randombar(horizontal)">
                                      <p:cBhvr>
                                        <p:cTn id="16" dur="500"/>
                                        <p:tgtEl>
                                          <p:spTgt spid="62467">
                                            <p:txEl>
                                              <p:pRg st="2" end="2"/>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animEffect transition="in" filter="randombar(horizontal)">
                                      <p:cBhvr>
                                        <p:cTn id="19" dur="500"/>
                                        <p:tgtEl>
                                          <p:spTgt spid="62467">
                                            <p:txEl>
                                              <p:pRg st="3" end="3"/>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2467">
                                            <p:txEl>
                                              <p:pRg st="4" end="4"/>
                                            </p:txEl>
                                          </p:spTgt>
                                        </p:tgtEl>
                                        <p:attrNameLst>
                                          <p:attrName>style.visibility</p:attrName>
                                        </p:attrNameLst>
                                      </p:cBhvr>
                                      <p:to>
                                        <p:strVal val="visible"/>
                                      </p:to>
                                    </p:set>
                                    <p:animEffect transition="in" filter="randombar(horizontal)">
                                      <p:cBhvr>
                                        <p:cTn id="22" dur="500"/>
                                        <p:tgtEl>
                                          <p:spTgt spid="62467">
                                            <p:txEl>
                                              <p:pRg st="4" end="4"/>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2467">
                                            <p:txEl>
                                              <p:pRg st="5" end="5"/>
                                            </p:txEl>
                                          </p:spTgt>
                                        </p:tgtEl>
                                        <p:attrNameLst>
                                          <p:attrName>style.visibility</p:attrName>
                                        </p:attrNameLst>
                                      </p:cBhvr>
                                      <p:to>
                                        <p:strVal val="visible"/>
                                      </p:to>
                                    </p:set>
                                    <p:animEffect transition="in" filter="randombar(horizontal)">
                                      <p:cBhvr>
                                        <p:cTn id="25" dur="500"/>
                                        <p:tgtEl>
                                          <p:spTgt spid="62467">
                                            <p:txEl>
                                              <p:pRg st="5" end="5"/>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2467">
                                            <p:txEl>
                                              <p:pRg st="6" end="6"/>
                                            </p:txEl>
                                          </p:spTgt>
                                        </p:tgtEl>
                                        <p:attrNameLst>
                                          <p:attrName>style.visibility</p:attrName>
                                        </p:attrNameLst>
                                      </p:cBhvr>
                                      <p:to>
                                        <p:strVal val="visible"/>
                                      </p:to>
                                    </p:set>
                                    <p:animEffect transition="in" filter="randombar(horizontal)">
                                      <p:cBhvr>
                                        <p:cTn id="28" dur="500"/>
                                        <p:tgtEl>
                                          <p:spTgt spid="62467">
                                            <p:txEl>
                                              <p:pRg st="6" end="6"/>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2467">
                                            <p:txEl>
                                              <p:pRg st="7" end="7"/>
                                            </p:txEl>
                                          </p:spTgt>
                                        </p:tgtEl>
                                        <p:attrNameLst>
                                          <p:attrName>style.visibility</p:attrName>
                                        </p:attrNameLst>
                                      </p:cBhvr>
                                      <p:to>
                                        <p:strVal val="visible"/>
                                      </p:to>
                                    </p:set>
                                    <p:animEffect transition="in" filter="randombar(horizontal)">
                                      <p:cBhvr>
                                        <p:cTn id="31" dur="500"/>
                                        <p:tgtEl>
                                          <p:spTgt spid="62467">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
                                            <p:bg/>
                                          </p:spTgt>
                                        </p:tgtEl>
                                        <p:attrNameLst>
                                          <p:attrName>style.visibility</p:attrName>
                                        </p:attrNameLst>
                                      </p:cBhvr>
                                      <p:to>
                                        <p:strVal val="visible"/>
                                      </p:to>
                                    </p:set>
                                    <p:animEffect transition="in" filter="randombar(horizontal)">
                                      <p:cBhvr>
                                        <p:cTn id="36" dur="500"/>
                                        <p:tgtEl>
                                          <p:spTgt spid="2">
                                            <p:bg/>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39" dur="500"/>
                                        <p:tgtEl>
                                          <p:spTgt spid="2">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42" dur="500"/>
                                        <p:tgtEl>
                                          <p:spTgt spid="2">
                                            <p:txEl>
                                              <p:pRg st="1" end="1"/>
                                            </p:tx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45" dur="500"/>
                                        <p:tgtEl>
                                          <p:spTgt spid="2">
                                            <p:txEl>
                                              <p:pRg st="2" end="2"/>
                                            </p:txEl>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48" dur="500"/>
                                        <p:tgtEl>
                                          <p:spTgt spid="2">
                                            <p:txEl>
                                              <p:pRg st="3" end="3"/>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randombar(horizontal)">
                                      <p:cBhvr>
                                        <p:cTn id="51" dur="500"/>
                                        <p:tgtEl>
                                          <p:spTgt spid="2">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P spid="62467" grpId="0" uiExpand="1" build="p" animBg="1"/>
      <p:bldP spid="2" grpId="0" uiExpand="1" build="p"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Slide Number Placeholder 5">
            <a:extLst>
              <a:ext uri="{FF2B5EF4-FFF2-40B4-BE49-F238E27FC236}">
                <a16:creationId xmlns:a16="http://schemas.microsoft.com/office/drawing/2014/main" id="{96E23A81-6364-1970-B92B-1A68B3EA734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SzTx/>
              <a:buNone/>
            </a:pPr>
            <a:fld id="{89B77BB4-9B12-4496-B27B-48330E4A2419}" type="slidenum">
              <a:rPr lang="en-US" altLang="en-US" sz="1000">
                <a:solidFill>
                  <a:srgbClr val="FFFFFF"/>
                </a:solidFill>
              </a:rPr>
              <a:pPr fontAlgn="base">
                <a:spcBef>
                  <a:spcPct val="0"/>
                </a:spcBef>
                <a:spcAft>
                  <a:spcPct val="0"/>
                </a:spcAft>
                <a:buClrTx/>
                <a:buSzTx/>
                <a:buNone/>
              </a:pPr>
              <a:t>72</a:t>
            </a:fld>
            <a:endParaRPr lang="en-US" altLang="en-US" sz="1000">
              <a:solidFill>
                <a:srgbClr val="FFFFFF"/>
              </a:solidFill>
            </a:endParaRPr>
          </a:p>
        </p:txBody>
      </p:sp>
      <p:sp>
        <p:nvSpPr>
          <p:cNvPr id="63490" name="Rectangle 2">
            <a:extLst>
              <a:ext uri="{FF2B5EF4-FFF2-40B4-BE49-F238E27FC236}">
                <a16:creationId xmlns:a16="http://schemas.microsoft.com/office/drawing/2014/main" id="{111BE0B7-EEBE-495C-16B8-F508F1C9A1AC}"/>
              </a:ext>
            </a:extLst>
          </p:cNvPr>
          <p:cNvSpPr>
            <a:spLocks noGrp="1" noChangeArrowheads="1"/>
          </p:cNvSpPr>
          <p:nvPr>
            <p:ph type="title"/>
          </p:nvPr>
        </p:nvSpPr>
        <p:spPr>
          <a:xfrm>
            <a:off x="531812" y="419100"/>
            <a:ext cx="10868369" cy="1143000"/>
          </a:xfrm>
        </p:spPr>
        <p:txBody>
          <a:bodyPr/>
          <a:lstStyle/>
          <a:p>
            <a:pPr eaLnBrk="1" hangingPunct="1"/>
            <a:r>
              <a:rPr lang="en-US" altLang="en-US" b="1" dirty="0">
                <a:solidFill>
                  <a:srgbClr val="FF9900"/>
                </a:solidFill>
              </a:rPr>
              <a:t>Athanasius’ 39</a:t>
            </a:r>
            <a:r>
              <a:rPr lang="en-US" altLang="en-US" b="1" baseline="30000" dirty="0">
                <a:solidFill>
                  <a:srgbClr val="FF9900"/>
                </a:solidFill>
              </a:rPr>
              <a:t>th</a:t>
            </a:r>
            <a:r>
              <a:rPr lang="en-US" altLang="en-US" b="1" dirty="0">
                <a:solidFill>
                  <a:srgbClr val="FF9900"/>
                </a:solidFill>
              </a:rPr>
              <a:t> Easter Letter</a:t>
            </a:r>
          </a:p>
        </p:txBody>
      </p:sp>
      <p:sp>
        <p:nvSpPr>
          <p:cNvPr id="63491" name="Rectangle 3">
            <a:extLst>
              <a:ext uri="{FF2B5EF4-FFF2-40B4-BE49-F238E27FC236}">
                <a16:creationId xmlns:a16="http://schemas.microsoft.com/office/drawing/2014/main" id="{4CFD14F4-E384-3DA5-F45A-AE0793F2F1D9}"/>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800" b="1" dirty="0">
                <a:solidFill>
                  <a:srgbClr val="FFCC00"/>
                </a:solidFill>
              </a:rPr>
              <a:t>The earliest full canon listing of New Testament books as we know them today was made by Athanasius in AD 367.</a:t>
            </a:r>
          </a:p>
          <a:p>
            <a:pPr eaLnBrk="1" hangingPunct="1"/>
            <a:r>
              <a:rPr lang="en-US" altLang="en-US" sz="2400" i="1" dirty="0">
                <a:latin typeface="Arial Narrow" panose="020B0606020202030204" pitchFamily="34" charset="0"/>
              </a:rPr>
              <a:t>Contains the full 27 books of the New Testament</a:t>
            </a:r>
          </a:p>
          <a:p>
            <a:pPr eaLnBrk="1" hangingPunct="1"/>
            <a:r>
              <a:rPr lang="en-US" altLang="en-US" sz="2400" i="1" dirty="0">
                <a:latin typeface="Arial Narrow" panose="020B0606020202030204" pitchFamily="34" charset="0"/>
              </a:rPr>
              <a:t>Augustine supported this canon list</a:t>
            </a:r>
          </a:p>
          <a:p>
            <a:pPr eaLnBrk="1" hangingPunct="1"/>
            <a:r>
              <a:rPr lang="en-US" altLang="en-US" sz="2400" i="1" dirty="0">
                <a:latin typeface="Arial Narrow" panose="020B0606020202030204" pitchFamily="34" charset="0"/>
              </a:rPr>
              <a:t>Jerome’s Vulgate also supported this canon list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additive="base">
                                        <p:cTn id="13" dur="5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additive="base">
                                        <p:cTn id="19" dur="5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3491">
                                            <p:txEl>
                                              <p:pRg st="3" end="3"/>
                                            </p:txEl>
                                          </p:spTgt>
                                        </p:tgtEl>
                                        <p:attrNameLst>
                                          <p:attrName>style.visibility</p:attrName>
                                        </p:attrNameLst>
                                      </p:cBhvr>
                                      <p:to>
                                        <p:strVal val="visible"/>
                                      </p:to>
                                    </p:set>
                                    <p:anim calcmode="lin" valueType="num">
                                      <p:cBhvr additive="base">
                                        <p:cTn id="25" dur="500" fill="hold"/>
                                        <p:tgtEl>
                                          <p:spTgt spid="634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34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7055659C-DFB7-AFF8-5D64-CA83BBD097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A1D762-2C85-47FE-0CF8-F0B8123C20A5}"/>
              </a:ext>
            </a:extLst>
          </p:cNvPr>
          <p:cNvSpPr>
            <a:spLocks noGrp="1"/>
          </p:cNvSpPr>
          <p:nvPr>
            <p:ph type="title"/>
          </p:nvPr>
        </p:nvSpPr>
        <p:spPr>
          <a:xfrm>
            <a:off x="658155" y="115824"/>
            <a:ext cx="6858000" cy="874776"/>
          </a:xfrm>
        </p:spPr>
        <p:txBody>
          <a:bodyPr/>
          <a:lstStyle/>
          <a:p>
            <a:r>
              <a:rPr lang="en-US" dirty="0">
                <a:solidFill>
                  <a:srgbClr val="C00000"/>
                </a:solidFill>
              </a:rPr>
              <a:t>THE APOLOGISTS</a:t>
            </a:r>
          </a:p>
        </p:txBody>
      </p:sp>
      <p:sp>
        <p:nvSpPr>
          <p:cNvPr id="10" name="Content Placeholder 9">
            <a:extLst>
              <a:ext uri="{FF2B5EF4-FFF2-40B4-BE49-F238E27FC236}">
                <a16:creationId xmlns:a16="http://schemas.microsoft.com/office/drawing/2014/main" id="{F832DAD4-8A2F-7517-F333-7BE9B3287465}"/>
              </a:ext>
            </a:extLst>
          </p:cNvPr>
          <p:cNvSpPr>
            <a:spLocks noGrp="1"/>
          </p:cNvSpPr>
          <p:nvPr>
            <p:ph sz="quarter" idx="14"/>
          </p:nvPr>
        </p:nvSpPr>
        <p:spPr>
          <a:xfrm>
            <a:off x="658156" y="990600"/>
            <a:ext cx="6725222" cy="5867400"/>
          </a:xfrm>
        </p:spPr>
        <p:txBody>
          <a:bodyPr>
            <a:normAutofit fontScale="92500"/>
          </a:bodyPr>
          <a:lstStyle/>
          <a:p>
            <a:pPr marL="0" indent="0">
              <a:buNone/>
            </a:pPr>
            <a:r>
              <a:rPr lang="en-US" sz="2800" b="1" dirty="0">
                <a:solidFill>
                  <a:srgbClr val="FF0000"/>
                </a:solidFill>
                <a:effectLst>
                  <a:outerShdw blurRad="38100" dist="38100" dir="2700000" algn="tl">
                    <a:srgbClr val="000000">
                      <a:alpha val="43137"/>
                    </a:srgbClr>
                  </a:outerShdw>
                </a:effectLst>
              </a:rPr>
              <a:t>The Apologists were early Christian leaders who wrote treatises defending Christianity against critics, whether pagans or Jews.</a:t>
            </a:r>
          </a:p>
          <a:p>
            <a:r>
              <a:rPr lang="en-US" sz="2400" i="1" dirty="0"/>
              <a:t>Prominent apologists include Justin Martyr, Tatian, Origen,  Athenagoras of Athens, and others.</a:t>
            </a:r>
          </a:p>
          <a:p>
            <a:r>
              <a:rPr lang="en-US" sz="2400" i="1" dirty="0"/>
              <a:t>Addressed to the Roman emperor </a:t>
            </a:r>
            <a:r>
              <a:rPr lang="en-US" sz="2400" i="1" dirty="0" err="1"/>
              <a:t>Antoninus</a:t>
            </a:r>
            <a:r>
              <a:rPr lang="en-US" sz="2400" i="1" dirty="0"/>
              <a:t> Pius, Justin’s </a:t>
            </a:r>
            <a:r>
              <a:rPr lang="en-US" sz="2400" i="1" u="sng" dirty="0"/>
              <a:t>First Apology</a:t>
            </a:r>
            <a:r>
              <a:rPr lang="en-US" sz="2400" i="1" dirty="0"/>
              <a:t> defends the morality of the Christian life.</a:t>
            </a:r>
          </a:p>
          <a:p>
            <a:r>
              <a:rPr lang="en-US" sz="2400" i="1" dirty="0"/>
              <a:t>His </a:t>
            </a:r>
            <a:r>
              <a:rPr lang="en-US" sz="2400" i="1" u="sng" dirty="0"/>
              <a:t>Dialogue with Trypho</a:t>
            </a:r>
            <a:r>
              <a:rPr lang="en-US" sz="2400" i="1" dirty="0"/>
              <a:t> interacts with a learned Jew, Trypho, and attempts to show how Christianity supersedes the old covenant.</a:t>
            </a:r>
          </a:p>
          <a:p>
            <a:r>
              <a:rPr lang="en-US" sz="2400" i="1" dirty="0"/>
              <a:t>The first comprehensive attack upon Christianity came from the Greek philosopher Celsus (ca. AD 175), and Origen’s </a:t>
            </a:r>
            <a:r>
              <a:rPr lang="en-US" sz="2400" i="1" u="sng" dirty="0"/>
              <a:t>Against Celsus</a:t>
            </a:r>
            <a:r>
              <a:rPr lang="en-US" sz="2400" i="1" dirty="0"/>
              <a:t> became one of the most important early apologetic works.</a:t>
            </a:r>
          </a:p>
        </p:txBody>
      </p:sp>
      <p:sp>
        <p:nvSpPr>
          <p:cNvPr id="7" name="Slide Number Placeholder 6">
            <a:extLst>
              <a:ext uri="{FF2B5EF4-FFF2-40B4-BE49-F238E27FC236}">
                <a16:creationId xmlns:a16="http://schemas.microsoft.com/office/drawing/2014/main" id="{E3914021-257A-CD69-7DD1-C8D08CAFC22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88B8966D-3719-818F-B353-765FD2A12E3C}"/>
              </a:ext>
            </a:extLst>
          </p:cNvPr>
          <p:cNvCxnSpPr>
            <a:cxnSpLocks/>
          </p:cNvCxnSpPr>
          <p:nvPr/>
        </p:nvCxnSpPr>
        <p:spPr>
          <a:xfrm>
            <a:off x="531812" y="1143000"/>
            <a:ext cx="0" cy="571500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2" descr="Jun 1 – St Justin Martyr, (100-165 AD) | ADULT CATECHESIS &amp; CHRISTIAN ...">
            <a:extLst>
              <a:ext uri="{FF2B5EF4-FFF2-40B4-BE49-F238E27FC236}">
                <a16:creationId xmlns:a16="http://schemas.microsoft.com/office/drawing/2014/main" id="{6240DB7B-8D2E-D089-C947-76971A40204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509722" y="0"/>
            <a:ext cx="4330170" cy="5334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3810D16-FA61-7AE5-09A2-30B155324D6B}"/>
              </a:ext>
            </a:extLst>
          </p:cNvPr>
          <p:cNvSpPr txBox="1"/>
          <p:nvPr/>
        </p:nvSpPr>
        <p:spPr>
          <a:xfrm>
            <a:off x="7521367" y="5334000"/>
            <a:ext cx="4330167" cy="1200329"/>
          </a:xfrm>
          <a:prstGeom prst="rect">
            <a:avLst/>
          </a:prstGeom>
          <a:noFill/>
        </p:spPr>
        <p:txBody>
          <a:bodyPr wrap="square" rtlCol="0">
            <a:spAutoFit/>
          </a:bodyPr>
          <a:lstStyle/>
          <a:p>
            <a:pPr algn="ctr"/>
            <a:r>
              <a:rPr lang="en-US" dirty="0"/>
              <a:t>While most of Justin Martyr’s works are lost, two apologies and a dialogue survive. He is revered as a saint by the Roman Catholic, Anglican, and Eastern Orthodox churches.</a:t>
            </a:r>
          </a:p>
        </p:txBody>
      </p:sp>
    </p:spTree>
    <p:extLst>
      <p:ext uri="{BB962C8B-B14F-4D97-AF65-F5344CB8AC3E}">
        <p14:creationId xmlns:p14="http://schemas.microsoft.com/office/powerpoint/2010/main" val="160390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A4C63376-4536-F548-8F76-FAF593715B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45EA16-C874-FC3D-167A-240A48B33EBC}"/>
              </a:ext>
            </a:extLst>
          </p:cNvPr>
          <p:cNvSpPr>
            <a:spLocks noGrp="1"/>
          </p:cNvSpPr>
          <p:nvPr>
            <p:ph type="title"/>
          </p:nvPr>
        </p:nvSpPr>
        <p:spPr>
          <a:xfrm>
            <a:off x="684212" y="228600"/>
            <a:ext cx="10026332" cy="1676400"/>
          </a:xfrm>
        </p:spPr>
        <p:txBody>
          <a:bodyPr/>
          <a:lstStyle/>
          <a:p>
            <a:pPr marL="0" marR="0" lvl="0" indent="0" algn="ctr" defTabSz="914400" rtl="0" eaLnBrk="1" fontAlgn="auto" latinLnBrk="0" hangingPunct="1">
              <a:lnSpc>
                <a:spcPct val="90000"/>
              </a:lnSpc>
              <a:spcBef>
                <a:spcPts val="1800"/>
              </a:spcBef>
              <a:spcAft>
                <a:spcPts val="0"/>
              </a:spcAft>
              <a:buClr>
                <a:srgbClr val="000000">
                  <a:lumMod val="50000"/>
                </a:srgbClr>
              </a:buClr>
              <a:buSzTx/>
              <a:buFont typeface="Arial" pitchFamily="34" charset="0"/>
              <a:buNone/>
              <a:tabLst/>
              <a:defRPr/>
            </a:pPr>
            <a:r>
              <a:rPr lang="en-US" dirty="0">
                <a:solidFill>
                  <a:srgbClr val="C00000"/>
                </a:solidFill>
              </a:rPr>
              <a:t>THE ante-</a:t>
            </a:r>
            <a:r>
              <a:rPr lang="en-US" dirty="0" err="1">
                <a:solidFill>
                  <a:srgbClr val="C00000"/>
                </a:solidFill>
              </a:rPr>
              <a:t>nicene</a:t>
            </a:r>
            <a:r>
              <a:rPr lang="en-US" dirty="0">
                <a:solidFill>
                  <a:srgbClr val="C00000"/>
                </a:solidFill>
              </a:rPr>
              <a:t> fathers</a:t>
            </a:r>
            <a:br>
              <a:rPr lang="en-US" dirty="0">
                <a:solidFill>
                  <a:srgbClr val="C00000"/>
                </a:solidFill>
              </a:rPr>
            </a:br>
            <a:r>
              <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a:ea typeface="+mn-ea"/>
                <a:cs typeface="Gill Sans Light" panose="020B0302020104020203" pitchFamily="34" charset="-79"/>
              </a:rPr>
              <a:t>These prominent Christian leaders in the Ante-Nicene Period wrote in two languages, Greek and Latin.</a:t>
            </a:r>
            <a:br>
              <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a:ea typeface="+mn-ea"/>
                <a:cs typeface="Gill Sans Light" panose="020B0302020104020203" pitchFamily="34" charset="-79"/>
              </a:rPr>
            </a:br>
            <a:endParaRPr lang="en-US" dirty="0">
              <a:solidFill>
                <a:srgbClr val="C00000"/>
              </a:solidFill>
            </a:endParaRPr>
          </a:p>
        </p:txBody>
      </p:sp>
      <p:sp>
        <p:nvSpPr>
          <p:cNvPr id="7" name="Slide Number Placeholder 6">
            <a:extLst>
              <a:ext uri="{FF2B5EF4-FFF2-40B4-BE49-F238E27FC236}">
                <a16:creationId xmlns:a16="http://schemas.microsoft.com/office/drawing/2014/main" id="{306737F6-5ED2-2709-0F19-850E26EDCFB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10" name="Content Placeholder 9">
            <a:extLst>
              <a:ext uri="{FF2B5EF4-FFF2-40B4-BE49-F238E27FC236}">
                <a16:creationId xmlns:a16="http://schemas.microsoft.com/office/drawing/2014/main" id="{9E8C98AB-3D15-E47C-8D74-564BB5E35677}"/>
              </a:ext>
            </a:extLst>
          </p:cNvPr>
          <p:cNvSpPr>
            <a:spLocks noGrp="1"/>
          </p:cNvSpPr>
          <p:nvPr>
            <p:ph sz="quarter" idx="14"/>
          </p:nvPr>
        </p:nvSpPr>
        <p:spPr>
          <a:xfrm>
            <a:off x="531812" y="1981200"/>
            <a:ext cx="5334000" cy="4548899"/>
          </a:xfrm>
        </p:spPr>
        <p:txBody>
          <a:bodyPr>
            <a:normAutofit lnSpcReduction="10000"/>
          </a:bodyPr>
          <a:lstStyle/>
          <a:p>
            <a:pPr marL="0" indent="0">
              <a:buNone/>
            </a:pPr>
            <a:r>
              <a:rPr lang="en-US" sz="3200" i="1" dirty="0">
                <a:solidFill>
                  <a:schemeClr val="accent5">
                    <a:lumMod val="50000"/>
                  </a:schemeClr>
                </a:solidFill>
              </a:rPr>
              <a:t>The Greek Fathers:</a:t>
            </a:r>
          </a:p>
          <a:p>
            <a:pPr lvl="1"/>
            <a:r>
              <a:rPr lang="en-US" sz="2000" b="1" dirty="0"/>
              <a:t>Irenaeus of Lyons (c.130--c.202): </a:t>
            </a:r>
            <a:r>
              <a:rPr lang="en-US" sz="2000" dirty="0"/>
              <a:t>A disciple of Polycarp, his most well-known work is </a:t>
            </a:r>
            <a:r>
              <a:rPr lang="en-US" sz="2000" i="1" dirty="0"/>
              <a:t>Against Heresies</a:t>
            </a:r>
            <a:r>
              <a:rPr lang="en-US" sz="2000" dirty="0"/>
              <a:t>, emphasizing that Christian unity must derive from uniform Christian theology.</a:t>
            </a:r>
          </a:p>
          <a:p>
            <a:pPr lvl="1"/>
            <a:r>
              <a:rPr lang="en-US" sz="2000" b="1" dirty="0"/>
              <a:t>Clement of Alexandria (c.150--c.215): </a:t>
            </a:r>
            <a:r>
              <a:rPr lang="en-US" sz="2000" dirty="0"/>
              <a:t>He is most well-known for developing a type of Christian Platonism.</a:t>
            </a:r>
          </a:p>
          <a:p>
            <a:pPr lvl="1"/>
            <a:r>
              <a:rPr lang="en-US" sz="2000" b="1" dirty="0"/>
              <a:t>Origen (184-253): </a:t>
            </a:r>
            <a:r>
              <a:rPr lang="en-US" sz="2000" dirty="0"/>
              <a:t>Probably the most scholarly of the early Christian leaders, he wrote commentaries on all the books of the Bible.</a:t>
            </a:r>
          </a:p>
          <a:p>
            <a:pPr lvl="1"/>
            <a:r>
              <a:rPr lang="en-US" sz="2000" b="1" dirty="0"/>
              <a:t>Hippolytus of Rome (c.170-235): </a:t>
            </a:r>
            <a:r>
              <a:rPr lang="en-US" sz="2000" dirty="0"/>
              <a:t>One of the most prolific writers, he was a disciple of Irenaeus.</a:t>
            </a:r>
            <a:endParaRPr lang="en-US" sz="2000" b="1" dirty="0"/>
          </a:p>
        </p:txBody>
      </p:sp>
      <p:sp>
        <p:nvSpPr>
          <p:cNvPr id="6" name="Content Placeholder 9">
            <a:extLst>
              <a:ext uri="{FF2B5EF4-FFF2-40B4-BE49-F238E27FC236}">
                <a16:creationId xmlns:a16="http://schemas.microsoft.com/office/drawing/2014/main" id="{CA12F6EE-9678-6A82-3A85-BFC7A48FC7FA}"/>
              </a:ext>
            </a:extLst>
          </p:cNvPr>
          <p:cNvSpPr txBox="1">
            <a:spLocks/>
          </p:cNvSpPr>
          <p:nvPr/>
        </p:nvSpPr>
        <p:spPr>
          <a:xfrm>
            <a:off x="6035072" y="1905000"/>
            <a:ext cx="5334000" cy="4548899"/>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3200" i="1" dirty="0">
                <a:solidFill>
                  <a:schemeClr val="accent5">
                    <a:lumMod val="50000"/>
                  </a:schemeClr>
                </a:solidFill>
              </a:rPr>
              <a:t>The Latin Fathers:</a:t>
            </a:r>
          </a:p>
          <a:p>
            <a:pPr lvl="1"/>
            <a:r>
              <a:rPr lang="en-US" sz="2000" b="1" dirty="0"/>
              <a:t>Tertullian (c. 155--c. 240): </a:t>
            </a:r>
            <a:r>
              <a:rPr lang="en-US" sz="2000" dirty="0"/>
              <a:t>He is famous for describing God as “three Persons, one Substance” and the question, “What has Athens to do with Jerusalem?”</a:t>
            </a:r>
          </a:p>
          <a:p>
            <a:pPr lvl="1"/>
            <a:r>
              <a:rPr lang="en-US" sz="2000" b="1" dirty="0"/>
              <a:t>Cyprian (200-258): </a:t>
            </a:r>
            <a:r>
              <a:rPr lang="en-US" sz="2000" dirty="0"/>
              <a:t>Bishop of Carthage, he eventually died as a martyr. </a:t>
            </a:r>
          </a:p>
        </p:txBody>
      </p:sp>
      <p:sp>
        <p:nvSpPr>
          <p:cNvPr id="8" name="TextBox 7">
            <a:extLst>
              <a:ext uri="{FF2B5EF4-FFF2-40B4-BE49-F238E27FC236}">
                <a16:creationId xmlns:a16="http://schemas.microsoft.com/office/drawing/2014/main" id="{215290FD-0BEA-1EAF-A845-CB1223B49A14}"/>
              </a:ext>
            </a:extLst>
          </p:cNvPr>
          <p:cNvSpPr txBox="1"/>
          <p:nvPr/>
        </p:nvSpPr>
        <p:spPr>
          <a:xfrm>
            <a:off x="6323012" y="4572000"/>
            <a:ext cx="5638800" cy="1754326"/>
          </a:xfrm>
          <a:prstGeom prst="rect">
            <a:avLst/>
          </a:prstGeom>
          <a:solidFill>
            <a:schemeClr val="bg2">
              <a:lumMod val="90000"/>
            </a:schemeClr>
          </a:solidFill>
        </p:spPr>
        <p:txBody>
          <a:bodyPr wrap="square" rtlCol="0">
            <a:spAutoFit/>
          </a:bodyPr>
          <a:lstStyle/>
          <a:p>
            <a:r>
              <a:rPr lang="en-US" sz="3600" dirty="0">
                <a:latin typeface="Arial Narrow" panose="020B0606020202030204" pitchFamily="34" charset="0"/>
              </a:rPr>
              <a:t>Their writings are translated into English and available in various published formats.</a:t>
            </a:r>
          </a:p>
        </p:txBody>
      </p:sp>
    </p:spTree>
    <p:extLst>
      <p:ext uri="{BB962C8B-B14F-4D97-AF65-F5344CB8AC3E}">
        <p14:creationId xmlns:p14="http://schemas.microsoft.com/office/powerpoint/2010/main" val="79277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 calcmode="lin" valueType="num">
                                      <p:cBhvr additive="base">
                                        <p:cTn id="2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 calcmode="lin" valueType="num">
                                      <p:cBhvr additive="base">
                                        <p:cTn id="3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 calcmode="lin" valueType="num">
                                      <p:cBhvr additive="base">
                                        <p:cTn id="3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394891-B462-9509-2853-EF41EAB126D0}"/>
              </a:ext>
            </a:extLst>
          </p:cNvPr>
          <p:cNvSpPr>
            <a:spLocks noGrp="1"/>
          </p:cNvSpPr>
          <p:nvPr>
            <p:ph type="sldNum" sz="quarter" idx="12"/>
          </p:nvPr>
        </p:nvSpPr>
        <p:spPr/>
        <p:txBody>
          <a:bodyPr/>
          <a:lstStyle/>
          <a:p>
            <a:fld id="{DF28FB93-0A08-4E7D-8E63-9EFA29F1E093}" type="slidenum">
              <a:rPr lang="en-US" smtClean="0"/>
              <a:pPr/>
              <a:t>75</a:t>
            </a:fld>
            <a:endParaRPr lang="en-US" dirty="0"/>
          </a:p>
        </p:txBody>
      </p:sp>
      <p:sp>
        <p:nvSpPr>
          <p:cNvPr id="4" name="Content Placeholder 3">
            <a:extLst>
              <a:ext uri="{FF2B5EF4-FFF2-40B4-BE49-F238E27FC236}">
                <a16:creationId xmlns:a16="http://schemas.microsoft.com/office/drawing/2014/main" id="{8D07370B-A5F1-B1E4-7360-C602EBA8BC7E}"/>
              </a:ext>
            </a:extLst>
          </p:cNvPr>
          <p:cNvSpPr>
            <a:spLocks noGrp="1"/>
          </p:cNvSpPr>
          <p:nvPr>
            <p:ph sz="quarter" idx="14"/>
          </p:nvPr>
        </p:nvSpPr>
        <p:spPr>
          <a:xfrm>
            <a:off x="760412" y="1393952"/>
            <a:ext cx="11125200" cy="5105400"/>
          </a:xfrm>
        </p:spPr>
        <p:txBody>
          <a:bodyPr>
            <a:normAutofit lnSpcReduction="10000"/>
          </a:bodyPr>
          <a:lstStyle/>
          <a:p>
            <a:pPr marL="0" indent="0">
              <a:buNone/>
            </a:pPr>
            <a:r>
              <a:rPr lang="en-US" sz="2800" b="1" dirty="0">
                <a:solidFill>
                  <a:schemeClr val="accent5">
                    <a:lumMod val="75000"/>
                  </a:schemeClr>
                </a:solidFill>
              </a:rPr>
              <a:t>A heresy is a teaching that the Christian church at large considers to be erroneous or dangerous to the faith.</a:t>
            </a:r>
          </a:p>
          <a:p>
            <a:r>
              <a:rPr lang="en-US" sz="2400" i="1" dirty="0"/>
              <a:t>In addressing heresies, it should be kept in mind that there were various disagreements in the early church which did NOT threaten the core of the Christian faith.</a:t>
            </a:r>
          </a:p>
          <a:p>
            <a:r>
              <a:rPr lang="en-US" sz="2400" i="1" dirty="0"/>
              <a:t>For instance, Jerome, in the Latin Vulgate, translated the plant that grew up over Jonah’s head was a “gourd.” Earlier translations had rendered this Hebrew word as “ivy,” and there was heated debate in North Africa over which was correct. Still, neither the “</a:t>
            </a:r>
            <a:r>
              <a:rPr lang="en-US" sz="2400" i="1" dirty="0" err="1"/>
              <a:t>gourdists</a:t>
            </a:r>
            <a:r>
              <a:rPr lang="en-US" sz="2400" i="1" dirty="0"/>
              <a:t>” nor the “</a:t>
            </a:r>
            <a:r>
              <a:rPr lang="en-US" sz="2400" i="1" dirty="0" err="1"/>
              <a:t>ivyists</a:t>
            </a:r>
            <a:r>
              <a:rPr lang="en-US" sz="2400" i="1" dirty="0"/>
              <a:t>” were treated as heretics, since this issue was not central to the gospel.</a:t>
            </a:r>
          </a:p>
          <a:p>
            <a:r>
              <a:rPr lang="en-US" sz="2400" i="1" dirty="0"/>
              <a:t>The rise of heresies forced the early Christians to better define themselves, and at least in this sense, the heretics provided the incentive. Heretics were not necessarily bad or evil people; however, they arrived at answers to theological questions that, in the end, did not win the day.</a:t>
            </a:r>
          </a:p>
          <a:p>
            <a:r>
              <a:rPr lang="en-US" sz="2400" i="1" dirty="0"/>
              <a:t>The result of these debates and the decisions reached is now what we consider orthodox Christianity.</a:t>
            </a:r>
          </a:p>
        </p:txBody>
      </p:sp>
      <p:sp>
        <p:nvSpPr>
          <p:cNvPr id="5" name="Title 4">
            <a:extLst>
              <a:ext uri="{FF2B5EF4-FFF2-40B4-BE49-F238E27FC236}">
                <a16:creationId xmlns:a16="http://schemas.microsoft.com/office/drawing/2014/main" id="{E6798EA8-417E-35F9-4A9E-3868B74583EF}"/>
              </a:ext>
            </a:extLst>
          </p:cNvPr>
          <p:cNvSpPr>
            <a:spLocks noGrp="1"/>
          </p:cNvSpPr>
          <p:nvPr>
            <p:ph type="title"/>
          </p:nvPr>
        </p:nvSpPr>
        <p:spPr>
          <a:xfrm>
            <a:off x="1220660" y="381000"/>
            <a:ext cx="9747504" cy="960120"/>
          </a:xfrm>
        </p:spPr>
        <p:txBody>
          <a:bodyPr/>
          <a:lstStyle/>
          <a:p>
            <a:r>
              <a:rPr lang="en-US" dirty="0">
                <a:solidFill>
                  <a:srgbClr val="C00000"/>
                </a:solidFill>
              </a:rPr>
              <a:t>THE EARLY HERESIES</a:t>
            </a:r>
          </a:p>
        </p:txBody>
      </p:sp>
    </p:spTree>
    <p:extLst>
      <p:ext uri="{BB962C8B-B14F-4D97-AF65-F5344CB8AC3E}">
        <p14:creationId xmlns:p14="http://schemas.microsoft.com/office/powerpoint/2010/main" val="157386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150AA7-B1F9-E1FC-1D88-BEC4BA444F77}"/>
              </a:ext>
            </a:extLst>
          </p:cNvPr>
          <p:cNvSpPr>
            <a:spLocks noGrp="1"/>
          </p:cNvSpPr>
          <p:nvPr>
            <p:ph type="sldNum" sz="quarter" idx="12"/>
          </p:nvPr>
        </p:nvSpPr>
        <p:spPr/>
        <p:txBody>
          <a:bodyPr/>
          <a:lstStyle/>
          <a:p>
            <a:fld id="{DF28FB93-0A08-4E7D-8E63-9EFA29F1E093}" type="slidenum">
              <a:rPr lang="en-US" smtClean="0"/>
              <a:pPr/>
              <a:t>76</a:t>
            </a:fld>
            <a:endParaRPr lang="en-US" dirty="0"/>
          </a:p>
        </p:txBody>
      </p:sp>
      <p:pic>
        <p:nvPicPr>
          <p:cNvPr id="9" name="Content Placeholder 8">
            <a:extLst>
              <a:ext uri="{FF2B5EF4-FFF2-40B4-BE49-F238E27FC236}">
                <a16:creationId xmlns:a16="http://schemas.microsoft.com/office/drawing/2014/main" id="{C2EF2B8D-C8CA-1F90-EFF5-5295FB92C3A1}"/>
              </a:ext>
            </a:extLst>
          </p:cNvPr>
          <p:cNvPicPr>
            <a:picLocks noGrp="1" noChangeAspect="1"/>
          </p:cNvPicPr>
          <p:nvPr>
            <p:ph sz="quarter" idx="14"/>
          </p:nvPr>
        </p:nvPicPr>
        <p:blipFill rotWithShape="1">
          <a:blip r:embed="rId2" cstate="email">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27406" t="13940" r="21076"/>
          <a:stretch/>
        </p:blipFill>
        <p:spPr bwMode="auto">
          <a:xfrm rot="16200000">
            <a:off x="3358146" y="-2696581"/>
            <a:ext cx="5472535" cy="121888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A8413DB-4E1C-1BA6-5993-0E8E750AAD6B}"/>
              </a:ext>
            </a:extLst>
          </p:cNvPr>
          <p:cNvSpPr txBox="1"/>
          <p:nvPr/>
        </p:nvSpPr>
        <p:spPr>
          <a:xfrm>
            <a:off x="10209212" y="5562600"/>
            <a:ext cx="1828800" cy="381000"/>
          </a:xfrm>
          <a:prstGeom prst="rect">
            <a:avLst/>
          </a:prstGeom>
          <a:noFill/>
        </p:spPr>
        <p:txBody>
          <a:bodyPr wrap="square" rtlCol="0">
            <a:spAutoFit/>
          </a:bodyPr>
          <a:lstStyle/>
          <a:p>
            <a:r>
              <a:rPr lang="en-US" dirty="0"/>
              <a:t>Ron Hill</a:t>
            </a:r>
          </a:p>
        </p:txBody>
      </p:sp>
    </p:spTree>
    <p:extLst>
      <p:ext uri="{BB962C8B-B14F-4D97-AF65-F5344CB8AC3E}">
        <p14:creationId xmlns:p14="http://schemas.microsoft.com/office/powerpoint/2010/main" val="88817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A018A7-3244-B093-9A30-BF13B1083164}"/>
              </a:ext>
            </a:extLst>
          </p:cNvPr>
          <p:cNvSpPr>
            <a:spLocks noGrp="1"/>
          </p:cNvSpPr>
          <p:nvPr>
            <p:ph type="sldNum" sz="quarter" idx="12"/>
          </p:nvPr>
        </p:nvSpPr>
        <p:spPr/>
        <p:txBody>
          <a:bodyPr/>
          <a:lstStyle/>
          <a:p>
            <a:fld id="{DF28FB93-0A08-4E7D-8E63-9EFA29F1E093}" type="slidenum">
              <a:rPr lang="en-US" smtClean="0"/>
              <a:pPr/>
              <a:t>77</a:t>
            </a:fld>
            <a:endParaRPr lang="en-US" dirty="0"/>
          </a:p>
        </p:txBody>
      </p:sp>
      <p:sp>
        <p:nvSpPr>
          <p:cNvPr id="4" name="Content Placeholder 3">
            <a:extLst>
              <a:ext uri="{FF2B5EF4-FFF2-40B4-BE49-F238E27FC236}">
                <a16:creationId xmlns:a16="http://schemas.microsoft.com/office/drawing/2014/main" id="{0D0F162B-661C-FDF0-D0DD-2C39BBBB2711}"/>
              </a:ext>
            </a:extLst>
          </p:cNvPr>
          <p:cNvSpPr>
            <a:spLocks noGrp="1"/>
          </p:cNvSpPr>
          <p:nvPr>
            <p:ph sz="quarter" idx="14"/>
          </p:nvPr>
        </p:nvSpPr>
        <p:spPr>
          <a:xfrm>
            <a:off x="531812" y="1036320"/>
            <a:ext cx="11125200" cy="5821680"/>
          </a:xfrm>
        </p:spPr>
        <p:txBody>
          <a:bodyPr>
            <a:normAutofit fontScale="92500" lnSpcReduction="10000"/>
          </a:bodyPr>
          <a:lstStyle/>
          <a:p>
            <a:pPr marL="0" indent="0">
              <a:buNone/>
            </a:pPr>
            <a:r>
              <a:rPr lang="en-US" sz="2800" b="1" dirty="0">
                <a:solidFill>
                  <a:schemeClr val="accent5">
                    <a:lumMod val="75000"/>
                  </a:schemeClr>
                </a:solidFill>
              </a:rPr>
              <a:t>One of the earliest issues concerned a group self-designated as Ebionites (an Aramaic word the “the poor”).</a:t>
            </a:r>
          </a:p>
          <a:p>
            <a:r>
              <a:rPr lang="en-US" sz="2400" i="1" dirty="0"/>
              <a:t>This group developed among Jewish Christians, and many scholars think their background might be the Essenes, who also referred to themselves as “the poor.”</a:t>
            </a:r>
          </a:p>
          <a:p>
            <a:r>
              <a:rPr lang="en-US" sz="2400" i="1" dirty="0"/>
              <a:t>They required Torah observance, but they believed traditional Judaism had radically misinterpreted the books of Moses regarding sacrifices.</a:t>
            </a:r>
          </a:p>
          <a:p>
            <a:pPr lvl="1"/>
            <a:r>
              <a:rPr lang="en-US" sz="2000" b="1" dirty="0"/>
              <a:t>After the episode of the golden calf, they taught that God gave the sacrificial system as a temporary expedient.</a:t>
            </a:r>
          </a:p>
          <a:p>
            <a:pPr lvl="1"/>
            <a:r>
              <a:rPr lang="en-US" sz="2000" b="1" dirty="0"/>
              <a:t>Jesus came to correct that and institute the true worship of God.</a:t>
            </a:r>
          </a:p>
          <a:p>
            <a:r>
              <a:rPr lang="en-US" sz="2400" i="1" dirty="0"/>
              <a:t>They used some form of the Gospel of Matthew, though they omitted some of it, especially Matthew’s description of the virgin birth of Jesus. They emphatically did not like the writings of Paul.</a:t>
            </a:r>
          </a:p>
          <a:p>
            <a:r>
              <a:rPr lang="en-US" sz="2400" i="1" dirty="0"/>
              <a:t>They accepted the idea that Jesus ended the OT sacrificial system, but they rejected the idea that Jesus’ death was itself a sacrifice. They believed Jesus was only a human endowed with special powers.</a:t>
            </a:r>
          </a:p>
          <a:p>
            <a:r>
              <a:rPr lang="en-US" sz="2400" i="1" dirty="0"/>
              <a:t>They also held that in the creation there was both a good, masculine power alongside an evil, feminine power. John the Baptist </a:t>
            </a:r>
            <a:r>
              <a:rPr lang="en-US" sz="2400" i="1" dirty="0" err="1"/>
              <a:t>rerpresented</a:t>
            </a:r>
            <a:r>
              <a:rPr lang="en-US" sz="2400" i="1" dirty="0"/>
              <a:t> the evil power, and Jesus the good one. Jesus was primarily a teacher, not a redeemer.</a:t>
            </a:r>
          </a:p>
          <a:p>
            <a:endParaRPr lang="en-US" sz="2400" i="1" dirty="0"/>
          </a:p>
        </p:txBody>
      </p:sp>
      <p:sp>
        <p:nvSpPr>
          <p:cNvPr id="5" name="Title 4">
            <a:extLst>
              <a:ext uri="{FF2B5EF4-FFF2-40B4-BE49-F238E27FC236}">
                <a16:creationId xmlns:a16="http://schemas.microsoft.com/office/drawing/2014/main" id="{3969EEE9-2564-2925-DD0B-FEB151DB416A}"/>
              </a:ext>
            </a:extLst>
          </p:cNvPr>
          <p:cNvSpPr>
            <a:spLocks noGrp="1"/>
          </p:cNvSpPr>
          <p:nvPr>
            <p:ph type="title"/>
          </p:nvPr>
        </p:nvSpPr>
        <p:spPr>
          <a:xfrm>
            <a:off x="1220660" y="152400"/>
            <a:ext cx="9747504" cy="883920"/>
          </a:xfrm>
        </p:spPr>
        <p:txBody>
          <a:bodyPr/>
          <a:lstStyle/>
          <a:p>
            <a:r>
              <a:rPr lang="en-US" dirty="0">
                <a:solidFill>
                  <a:srgbClr val="C00000"/>
                </a:solidFill>
              </a:rPr>
              <a:t>The </a:t>
            </a:r>
            <a:r>
              <a:rPr lang="en-US" dirty="0" err="1">
                <a:solidFill>
                  <a:srgbClr val="C00000"/>
                </a:solidFill>
              </a:rPr>
              <a:t>ebionites</a:t>
            </a:r>
            <a:endParaRPr lang="en-US" dirty="0">
              <a:solidFill>
                <a:srgbClr val="C00000"/>
              </a:solidFill>
            </a:endParaRPr>
          </a:p>
        </p:txBody>
      </p:sp>
    </p:spTree>
    <p:extLst>
      <p:ext uri="{BB962C8B-B14F-4D97-AF65-F5344CB8AC3E}">
        <p14:creationId xmlns:p14="http://schemas.microsoft.com/office/powerpoint/2010/main" val="88017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 calcmode="lin" valueType="num">
                                      <p:cBhvr additive="base">
                                        <p:cTn id="5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FF2B2B-9638-5A54-40BA-58E4E8FFB695}"/>
              </a:ext>
            </a:extLst>
          </p:cNvPr>
          <p:cNvSpPr>
            <a:spLocks noGrp="1"/>
          </p:cNvSpPr>
          <p:nvPr>
            <p:ph type="sldNum" sz="quarter" idx="12"/>
          </p:nvPr>
        </p:nvSpPr>
        <p:spPr/>
        <p:txBody>
          <a:bodyPr/>
          <a:lstStyle/>
          <a:p>
            <a:fld id="{DF28FB93-0A08-4E7D-8E63-9EFA29F1E093}" type="slidenum">
              <a:rPr lang="en-US" smtClean="0"/>
              <a:pPr/>
              <a:t>78</a:t>
            </a:fld>
            <a:endParaRPr lang="en-US" dirty="0"/>
          </a:p>
        </p:txBody>
      </p:sp>
      <p:sp>
        <p:nvSpPr>
          <p:cNvPr id="4" name="Content Placeholder 3">
            <a:extLst>
              <a:ext uri="{FF2B5EF4-FFF2-40B4-BE49-F238E27FC236}">
                <a16:creationId xmlns:a16="http://schemas.microsoft.com/office/drawing/2014/main" id="{DBA8D4D6-FEBA-76FA-22C2-162423ABF11E}"/>
              </a:ext>
            </a:extLst>
          </p:cNvPr>
          <p:cNvSpPr>
            <a:spLocks noGrp="1"/>
          </p:cNvSpPr>
          <p:nvPr>
            <p:ph sz="quarter" idx="14"/>
          </p:nvPr>
        </p:nvSpPr>
        <p:spPr>
          <a:xfrm>
            <a:off x="531812" y="1219200"/>
            <a:ext cx="11125200" cy="5410200"/>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5">
                    <a:lumMod val="75000"/>
                  </a:schemeClr>
                </a:solidFill>
                <a:effectLst/>
                <a:uLnTx/>
                <a:uFillTx/>
                <a:latin typeface="Gill Sans MT" panose="020B0502020104020203" pitchFamily="34" charset="0"/>
                <a:ea typeface="+mn-ea"/>
                <a:cs typeface="Arial"/>
              </a:rPr>
              <a:t>Gnosticism was a collection of religious ideas flourishing in the mid-2</a:t>
            </a:r>
            <a:r>
              <a:rPr kumimoji="0" lang="en-US" sz="2800" b="1" i="0" u="none" strike="noStrike" kern="1200" cap="none" spc="0" normalizeH="0" baseline="30000" noProof="0" dirty="0">
                <a:ln>
                  <a:noFill/>
                </a:ln>
                <a:solidFill>
                  <a:schemeClr val="accent5">
                    <a:lumMod val="75000"/>
                  </a:schemeClr>
                </a:solidFill>
                <a:effectLst/>
                <a:uLnTx/>
                <a:uFillTx/>
                <a:latin typeface="Gill Sans MT" panose="020B0502020104020203" pitchFamily="34" charset="0"/>
                <a:ea typeface="+mn-ea"/>
                <a:cs typeface="Arial"/>
              </a:rPr>
              <a:t>nd</a:t>
            </a:r>
            <a:r>
              <a:rPr kumimoji="0" lang="en-US" sz="2800" b="1" i="0" u="none" strike="noStrike" kern="1200" cap="none" spc="0" normalizeH="0" baseline="0" noProof="0" dirty="0">
                <a:ln>
                  <a:noFill/>
                </a:ln>
                <a:solidFill>
                  <a:schemeClr val="accent5">
                    <a:lumMod val="75000"/>
                  </a:schemeClr>
                </a:solidFill>
                <a:effectLst/>
                <a:uLnTx/>
                <a:uFillTx/>
                <a:latin typeface="Gill Sans MT" panose="020B0502020104020203" pitchFamily="34" charset="0"/>
                <a:ea typeface="+mn-ea"/>
                <a:cs typeface="Arial"/>
              </a:rPr>
              <a:t> century among some Christians. Rather than focusing on sin and repentance, as was true of the apostles, the Gnostics focused on concepts of enlightenment. The goal was to escape the physical world through special</a:t>
            </a:r>
            <a:r>
              <a:rPr kumimoji="0" lang="en-US" sz="2800" b="1" i="0" u="none" strike="noStrike" kern="1200" cap="none" spc="0" normalizeH="0" noProof="0" dirty="0">
                <a:ln>
                  <a:noFill/>
                </a:ln>
                <a:solidFill>
                  <a:schemeClr val="accent5">
                    <a:lumMod val="75000"/>
                  </a:schemeClr>
                </a:solidFill>
                <a:effectLst/>
                <a:uLnTx/>
                <a:uFillTx/>
                <a:latin typeface="Gill Sans MT" panose="020B0502020104020203" pitchFamily="34" charset="0"/>
                <a:ea typeface="+mn-ea"/>
                <a:cs typeface="Arial"/>
              </a:rPr>
              <a:t> knowledge</a:t>
            </a:r>
            <a:r>
              <a:rPr kumimoji="0" lang="en-US" sz="2800" b="1" i="0" u="none" strike="noStrike" kern="1200" cap="none" spc="0" normalizeH="0" baseline="0" noProof="0" dirty="0">
                <a:ln>
                  <a:noFill/>
                </a:ln>
                <a:solidFill>
                  <a:schemeClr val="accent5">
                    <a:lumMod val="75000"/>
                  </a:schemeClr>
                </a:solidFill>
                <a:effectLst/>
                <a:uLnTx/>
                <a:uFillTx/>
                <a:latin typeface="Gill Sans MT" panose="020B0502020104020203" pitchFamily="34" charset="0"/>
                <a:ea typeface="+mn-ea"/>
                <a:cs typeface="Arial"/>
              </a:rPr>
              <a:t>, and salvation was being liberated from the prison of the body.</a:t>
            </a:r>
          </a:p>
          <a:p>
            <a:pPr>
              <a:lnSpc>
                <a:spcPct val="100000"/>
              </a:lnSpc>
              <a:spcBef>
                <a:spcPts val="0"/>
              </a:spcBef>
              <a:buClrTx/>
              <a:defRPr/>
            </a:pPr>
            <a:r>
              <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rPr>
              <a:t>Gnostics especially emphasized personal spiritual knowledge, and their name derives from the Greek word </a:t>
            </a:r>
            <a:r>
              <a:rPr lang="en-US" sz="2400" dirty="0" err="1">
                <a:solidFill>
                  <a:schemeClr val="tx1"/>
                </a:solidFill>
                <a:latin typeface="Greekth" panose="02020803070505020304" pitchFamily="18" charset="0"/>
                <a:ea typeface="+mn-ea"/>
                <a:cs typeface="Arial"/>
              </a:rPr>
              <a:t>gn</a:t>
            </a:r>
            <a:r>
              <a:rPr lang="en-US" sz="2400" dirty="0" err="1">
                <a:solidFill>
                  <a:schemeClr val="tx1"/>
                </a:solidFill>
                <a:latin typeface="Greekth" panose="02020803070505020304" pitchFamily="18" charset="0"/>
                <a:cs typeface="Arial"/>
              </a:rPr>
              <a:t>wsij</a:t>
            </a:r>
            <a:r>
              <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rPr>
              <a:t> (= knowledge).</a:t>
            </a:r>
          </a:p>
          <a:p>
            <a:pPr>
              <a:lnSpc>
                <a:spcPct val="100000"/>
              </a:lnSpc>
              <a:spcBef>
                <a:spcPts val="0"/>
              </a:spcBef>
              <a:buClrTx/>
              <a:defRPr/>
            </a:pPr>
            <a:r>
              <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rPr>
              <a:t>They wrote their own versions of gospels about Jesus (and these versions were </a:t>
            </a:r>
            <a:r>
              <a:rPr lang="en-US" sz="2400" i="1" dirty="0">
                <a:solidFill>
                  <a:schemeClr val="tx1"/>
                </a:solidFill>
                <a:latin typeface="Gill Sans MT" panose="020B0502020104020203" pitchFamily="34" charset="0"/>
                <a:cs typeface="Arial"/>
              </a:rPr>
              <a:t>many decades later than the canonical gospels and not within the era of any eyewitnesses).</a:t>
            </a:r>
          </a:p>
          <a:p>
            <a:pPr>
              <a:lnSpc>
                <a:spcPct val="100000"/>
              </a:lnSpc>
              <a:spcBef>
                <a:spcPts val="0"/>
              </a:spcBef>
              <a:buClrTx/>
              <a:defRPr/>
            </a:pPr>
            <a:r>
              <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rPr>
              <a:t>They held that</a:t>
            </a:r>
            <a:r>
              <a:rPr lang="en-US" sz="2400" i="1" dirty="0">
                <a:solidFill>
                  <a:schemeClr val="tx1"/>
                </a:solidFill>
                <a:latin typeface="Gill Sans MT" panose="020B0502020104020203" pitchFamily="34" charset="0"/>
                <a:cs typeface="Arial"/>
              </a:rPr>
              <a:t> their writings contained the only true version of Jesus.</a:t>
            </a:r>
          </a:p>
          <a:p>
            <a:pPr>
              <a:lnSpc>
                <a:spcPct val="100000"/>
              </a:lnSpc>
              <a:spcBef>
                <a:spcPts val="0"/>
              </a:spcBef>
              <a:buClrTx/>
              <a:defRPr/>
            </a:pPr>
            <a:r>
              <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rPr>
              <a:t>They objected to the Eucharist, since how could </a:t>
            </a:r>
            <a:r>
              <a:rPr lang="en-US" sz="2400" i="1" dirty="0">
                <a:solidFill>
                  <a:schemeClr val="tx1"/>
                </a:solidFill>
                <a:latin typeface="Gill Sans MT" panose="020B0502020104020203" pitchFamily="34" charset="0"/>
                <a:cs typeface="Arial"/>
              </a:rPr>
              <a:t>a</a:t>
            </a:r>
            <a:r>
              <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rPr>
              <a:t> </a:t>
            </a:r>
            <a:r>
              <a:rPr kumimoji="0" lang="en-US" sz="2400" i="1" u="none" strike="noStrike" kern="1200" cap="none" spc="0" normalizeH="0" baseline="0" noProof="0" dirty="0" err="1">
                <a:ln>
                  <a:noFill/>
                </a:ln>
                <a:solidFill>
                  <a:schemeClr val="tx1"/>
                </a:solidFill>
                <a:effectLst/>
                <a:uLnTx/>
                <a:uFillTx/>
                <a:latin typeface="Gill Sans MT" panose="020B0502020104020203" pitchFamily="34" charset="0"/>
                <a:ea typeface="+mn-ea"/>
                <a:cs typeface="Arial"/>
              </a:rPr>
              <a:t>ph</a:t>
            </a:r>
            <a:r>
              <a:rPr lang="en-US" sz="2400" i="1" dirty="0" err="1">
                <a:solidFill>
                  <a:schemeClr val="tx1"/>
                </a:solidFill>
                <a:latin typeface="Gill Sans MT" panose="020B0502020104020203" pitchFamily="34" charset="0"/>
                <a:cs typeface="Arial"/>
              </a:rPr>
              <a:t>ysical</a:t>
            </a:r>
            <a:r>
              <a:rPr lang="en-US" sz="2400" i="1" dirty="0">
                <a:solidFill>
                  <a:schemeClr val="tx1"/>
                </a:solidFill>
                <a:latin typeface="Gill Sans MT" panose="020B0502020104020203" pitchFamily="34" charset="0"/>
                <a:cs typeface="Arial"/>
              </a:rPr>
              <a:t> meal of bread and wine have anything to do with pure spiritual truth?</a:t>
            </a:r>
            <a:endParaRPr kumimoji="0" lang="en-US" sz="2400" i="1" u="none" strike="noStrike" kern="1200" cap="none" spc="0" normalizeH="0" baseline="0" noProof="0" dirty="0">
              <a:ln>
                <a:noFill/>
              </a:ln>
              <a:solidFill>
                <a:schemeClr val="tx1"/>
              </a:solidFill>
              <a:effectLst/>
              <a:uLnTx/>
              <a:uFillTx/>
              <a:latin typeface="Gill Sans MT" panose="020B0502020104020203" pitchFamily="34" charset="0"/>
              <a:ea typeface="+mn-ea"/>
              <a:cs typeface="Arial"/>
            </a:endParaRPr>
          </a:p>
          <a:p>
            <a:pPr marL="0" indent="0">
              <a:buNone/>
            </a:pPr>
            <a:endParaRPr lang="en-US" dirty="0"/>
          </a:p>
        </p:txBody>
      </p:sp>
      <p:sp>
        <p:nvSpPr>
          <p:cNvPr id="5" name="Title 4">
            <a:extLst>
              <a:ext uri="{FF2B5EF4-FFF2-40B4-BE49-F238E27FC236}">
                <a16:creationId xmlns:a16="http://schemas.microsoft.com/office/drawing/2014/main" id="{4A9D7173-E787-F765-526E-2DBF022926E4}"/>
              </a:ext>
            </a:extLst>
          </p:cNvPr>
          <p:cNvSpPr>
            <a:spLocks noGrp="1"/>
          </p:cNvSpPr>
          <p:nvPr>
            <p:ph type="title"/>
          </p:nvPr>
        </p:nvSpPr>
        <p:spPr>
          <a:xfrm>
            <a:off x="1220660" y="335280"/>
            <a:ext cx="9747504" cy="883920"/>
          </a:xfrm>
        </p:spPr>
        <p:txBody>
          <a:bodyPr/>
          <a:lstStyle/>
          <a:p>
            <a:r>
              <a:rPr lang="en-US" dirty="0">
                <a:solidFill>
                  <a:srgbClr val="C00000"/>
                </a:solidFill>
              </a:rPr>
              <a:t>The </a:t>
            </a:r>
            <a:r>
              <a:rPr lang="en-US" dirty="0" err="1">
                <a:solidFill>
                  <a:srgbClr val="C00000"/>
                </a:solidFill>
              </a:rPr>
              <a:t>gnostics</a:t>
            </a:r>
            <a:endParaRPr lang="en-US" dirty="0">
              <a:solidFill>
                <a:srgbClr val="C00000"/>
              </a:solidFill>
            </a:endParaRPr>
          </a:p>
        </p:txBody>
      </p:sp>
    </p:spTree>
    <p:extLst>
      <p:ext uri="{BB962C8B-B14F-4D97-AF65-F5344CB8AC3E}">
        <p14:creationId xmlns:p14="http://schemas.microsoft.com/office/powerpoint/2010/main" val="318904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20A1BB0-2844-5159-03EC-4AF55D38D20D}"/>
              </a:ext>
            </a:extLst>
          </p:cNvPr>
          <p:cNvSpPr>
            <a:spLocks noGrp="1" noChangeArrowheads="1"/>
          </p:cNvSpPr>
          <p:nvPr>
            <p:ph type="title"/>
          </p:nvPr>
        </p:nvSpPr>
        <p:spPr>
          <a:xfrm>
            <a:off x="618842" y="653419"/>
            <a:ext cx="10969943" cy="868362"/>
          </a:xfrm>
        </p:spPr>
        <p:txBody>
          <a:bodyPr/>
          <a:lstStyle/>
          <a:p>
            <a:pPr eaLnBrk="1" hangingPunct="1">
              <a:defRPr/>
            </a:pPr>
            <a:r>
              <a:rPr lang="en-US" altLang="en-US" b="0" dirty="0">
                <a:solidFill>
                  <a:srgbClr val="FFFF99"/>
                </a:solidFill>
                <a:latin typeface="Impact" panose="020B0806030902050204" pitchFamily="34" charset="0"/>
              </a:rPr>
              <a:t>Gnosticism and Early Christianity</a:t>
            </a:r>
          </a:p>
        </p:txBody>
      </p:sp>
      <p:sp>
        <p:nvSpPr>
          <p:cNvPr id="40964" name="Rectangle 4">
            <a:extLst>
              <a:ext uri="{FF2B5EF4-FFF2-40B4-BE49-F238E27FC236}">
                <a16:creationId xmlns:a16="http://schemas.microsoft.com/office/drawing/2014/main" id="{F8E90B51-6D6F-C632-799E-620849681CD5}"/>
              </a:ext>
            </a:extLst>
          </p:cNvPr>
          <p:cNvSpPr>
            <a:spLocks noGrp="1" noChangeArrowheads="1"/>
          </p:cNvSpPr>
          <p:nvPr>
            <p:ph type="body" sz="half" idx="1"/>
          </p:nvPr>
        </p:nvSpPr>
        <p:spPr>
          <a:xfrm>
            <a:off x="596016" y="1981200"/>
            <a:ext cx="5257800" cy="3352800"/>
          </a:xfrm>
          <a:solidFill>
            <a:srgbClr val="993366"/>
          </a:solidFill>
          <a:ln w="12700">
            <a:solidFill>
              <a:schemeClr val="tx1"/>
            </a:solidFill>
            <a:miter lim="800000"/>
            <a:headEnd/>
            <a:tailEnd/>
          </a:ln>
        </p:spPr>
        <p:txBody>
          <a:bodyPr/>
          <a:lstStyle/>
          <a:p>
            <a:pPr eaLnBrk="1" hangingPunct="1">
              <a:buFontTx/>
              <a:buNone/>
              <a:defRPr/>
            </a:pPr>
            <a:r>
              <a:rPr lang="en-US" altLang="en-US" sz="4400">
                <a:solidFill>
                  <a:srgbClr val="FFCC66"/>
                </a:solidFill>
                <a:latin typeface="Agency FB" pitchFamily="2" charset="0"/>
              </a:rPr>
              <a:t>Gnostic Concepts</a:t>
            </a:r>
          </a:p>
          <a:p>
            <a:pPr eaLnBrk="1" hangingPunct="1">
              <a:defRPr/>
            </a:pPr>
            <a:r>
              <a:rPr lang="en-US" altLang="en-US" sz="2400" i="1">
                <a:latin typeface="Arial Narrow" panose="020B0606020202030204" pitchFamily="34" charset="0"/>
              </a:rPr>
              <a:t>Universe created by a demiurge</a:t>
            </a:r>
          </a:p>
          <a:p>
            <a:pPr eaLnBrk="1" hangingPunct="1">
              <a:defRPr/>
            </a:pPr>
            <a:r>
              <a:rPr lang="en-US" altLang="en-US" sz="2400" i="1">
                <a:latin typeface="Arial Narrow" panose="020B0606020202030204" pitchFamily="34" charset="0"/>
              </a:rPr>
              <a:t>Salvation is by knowing secrets of the universe</a:t>
            </a:r>
          </a:p>
          <a:p>
            <a:pPr eaLnBrk="1" hangingPunct="1">
              <a:defRPr/>
            </a:pPr>
            <a:r>
              <a:rPr lang="en-US" altLang="en-US" sz="2400" i="1">
                <a:latin typeface="Arial Narrow" panose="020B0606020202030204" pitchFamily="34" charset="0"/>
              </a:rPr>
              <a:t>The spiritual person is free from moral law</a:t>
            </a:r>
          </a:p>
          <a:p>
            <a:pPr eaLnBrk="1" hangingPunct="1">
              <a:defRPr/>
            </a:pPr>
            <a:r>
              <a:rPr lang="en-US" altLang="en-US" sz="2400" i="1">
                <a:latin typeface="Arial Narrow" panose="020B0606020202030204" pitchFamily="34" charset="0"/>
              </a:rPr>
              <a:t>The redeemer is a demi-god, wholly a spirit-being</a:t>
            </a:r>
          </a:p>
        </p:txBody>
      </p:sp>
      <p:sp>
        <p:nvSpPr>
          <p:cNvPr id="40965" name="Rectangle 5">
            <a:extLst>
              <a:ext uri="{FF2B5EF4-FFF2-40B4-BE49-F238E27FC236}">
                <a16:creationId xmlns:a16="http://schemas.microsoft.com/office/drawing/2014/main" id="{66857510-701B-DB4B-3058-7B87C8AA6CB6}"/>
              </a:ext>
            </a:extLst>
          </p:cNvPr>
          <p:cNvSpPr>
            <a:spLocks noGrp="1" noChangeArrowheads="1"/>
          </p:cNvSpPr>
          <p:nvPr>
            <p:ph type="body" sz="half" idx="2"/>
          </p:nvPr>
        </p:nvSpPr>
        <p:spPr>
          <a:xfrm>
            <a:off x="6335010" y="1981200"/>
            <a:ext cx="5332572" cy="3352800"/>
          </a:xfrm>
          <a:solidFill>
            <a:srgbClr val="660033"/>
          </a:solidFill>
          <a:ln w="12700">
            <a:solidFill>
              <a:schemeClr val="tx1"/>
            </a:solidFill>
            <a:miter lim="800000"/>
            <a:headEnd/>
            <a:tailEnd/>
          </a:ln>
        </p:spPr>
        <p:txBody>
          <a:bodyPr/>
          <a:lstStyle/>
          <a:p>
            <a:pPr eaLnBrk="1" hangingPunct="1">
              <a:buFontTx/>
              <a:buNone/>
              <a:defRPr/>
            </a:pPr>
            <a:r>
              <a:rPr lang="en-US" altLang="en-US" sz="4400" dirty="0">
                <a:solidFill>
                  <a:srgbClr val="FFCC66"/>
                </a:solidFill>
                <a:latin typeface="Agency FB" pitchFamily="2" charset="0"/>
              </a:rPr>
              <a:t>Christian Beliefs</a:t>
            </a:r>
          </a:p>
          <a:p>
            <a:pPr eaLnBrk="1" hangingPunct="1">
              <a:defRPr/>
            </a:pPr>
            <a:r>
              <a:rPr lang="en-US" altLang="en-US" sz="2400" i="1" dirty="0">
                <a:latin typeface="Arial Narrow" panose="020B0606020202030204" pitchFamily="34" charset="0"/>
              </a:rPr>
              <a:t>Universe created by God through Christ</a:t>
            </a:r>
          </a:p>
          <a:p>
            <a:pPr eaLnBrk="1" hangingPunct="1">
              <a:defRPr/>
            </a:pPr>
            <a:r>
              <a:rPr lang="en-US" altLang="en-US" sz="2400" i="1" dirty="0">
                <a:latin typeface="Arial Narrow" panose="020B0606020202030204" pitchFamily="34" charset="0"/>
              </a:rPr>
              <a:t>Salvation is by believing in God’s Son</a:t>
            </a:r>
          </a:p>
          <a:p>
            <a:pPr eaLnBrk="1" hangingPunct="1">
              <a:defRPr/>
            </a:pPr>
            <a:r>
              <a:rPr lang="en-US" altLang="en-US" sz="2400" i="1" dirty="0">
                <a:latin typeface="Arial Narrow" panose="020B0606020202030204" pitchFamily="34" charset="0"/>
              </a:rPr>
              <a:t>The spiritual person lives by light and truth, not darkness</a:t>
            </a:r>
          </a:p>
          <a:p>
            <a:pPr eaLnBrk="1" hangingPunct="1">
              <a:defRPr/>
            </a:pPr>
            <a:r>
              <a:rPr lang="en-US" altLang="en-US" sz="2400" i="1" dirty="0">
                <a:latin typeface="Arial Narrow" panose="020B0606020202030204" pitchFamily="34" charset="0"/>
              </a:rPr>
              <a:t>The redeemer is God’s Son incarnate, both human and divine.</a:t>
            </a:r>
          </a:p>
        </p:txBody>
      </p:sp>
    </p:spTree>
    <p:extLst>
      <p:ext uri="{BB962C8B-B14F-4D97-AF65-F5344CB8AC3E}">
        <p14:creationId xmlns:p14="http://schemas.microsoft.com/office/powerpoint/2010/main" val="2604074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64">
                                            <p:bg/>
                                          </p:spTgt>
                                        </p:tgtEl>
                                        <p:attrNameLst>
                                          <p:attrName>style.visibility</p:attrName>
                                        </p:attrNameLst>
                                      </p:cBhvr>
                                      <p:to>
                                        <p:strVal val="visible"/>
                                      </p:to>
                                    </p:set>
                                    <p:animEffect transition="in" filter="dissolve">
                                      <p:cBhvr>
                                        <p:cTn id="7" dur="500"/>
                                        <p:tgtEl>
                                          <p:spTgt spid="40964">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0964">
                                            <p:txEl>
                                              <p:pRg st="0" end="0"/>
                                            </p:txEl>
                                          </p:spTgt>
                                        </p:tgtEl>
                                        <p:attrNameLst>
                                          <p:attrName>style.visibility</p:attrName>
                                        </p:attrNameLst>
                                      </p:cBhvr>
                                      <p:to>
                                        <p:strVal val="visible"/>
                                      </p:to>
                                    </p:set>
                                    <p:animEffect transition="in" filter="dissolve">
                                      <p:cBhvr>
                                        <p:cTn id="10" dur="500"/>
                                        <p:tgtEl>
                                          <p:spTgt spid="40964">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0965">
                                            <p:bg/>
                                          </p:spTgt>
                                        </p:tgtEl>
                                        <p:attrNameLst>
                                          <p:attrName>style.visibility</p:attrName>
                                        </p:attrNameLst>
                                      </p:cBhvr>
                                      <p:to>
                                        <p:strVal val="visible"/>
                                      </p:to>
                                    </p:set>
                                    <p:animEffect transition="in" filter="dissolve">
                                      <p:cBhvr>
                                        <p:cTn id="13" dur="500"/>
                                        <p:tgtEl>
                                          <p:spTgt spid="40965">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0965">
                                            <p:txEl>
                                              <p:pRg st="0" end="0"/>
                                            </p:txEl>
                                          </p:spTgt>
                                        </p:tgtEl>
                                        <p:attrNameLst>
                                          <p:attrName>style.visibility</p:attrName>
                                        </p:attrNameLst>
                                      </p:cBhvr>
                                      <p:to>
                                        <p:strVal val="visible"/>
                                      </p:to>
                                    </p:set>
                                    <p:animEffect transition="in" filter="dissolve">
                                      <p:cBhvr>
                                        <p:cTn id="16" dur="500"/>
                                        <p:tgtEl>
                                          <p:spTgt spid="4096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0964">
                                            <p:txEl>
                                              <p:pRg st="1" end="1"/>
                                            </p:txEl>
                                          </p:spTgt>
                                        </p:tgtEl>
                                        <p:attrNameLst>
                                          <p:attrName>style.visibility</p:attrName>
                                        </p:attrNameLst>
                                      </p:cBhvr>
                                      <p:to>
                                        <p:strVal val="visible"/>
                                      </p:to>
                                    </p:set>
                                    <p:anim calcmode="lin" valueType="num">
                                      <p:cBhvr additive="base">
                                        <p:cTn id="21" dur="500" fill="hold"/>
                                        <p:tgtEl>
                                          <p:spTgt spid="4096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964">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0965">
                                            <p:txEl>
                                              <p:pRg st="1" end="1"/>
                                            </p:txEl>
                                          </p:spTgt>
                                        </p:tgtEl>
                                        <p:attrNameLst>
                                          <p:attrName>style.visibility</p:attrName>
                                        </p:attrNameLst>
                                      </p:cBhvr>
                                      <p:to>
                                        <p:strVal val="visible"/>
                                      </p:to>
                                    </p:set>
                                    <p:anim calcmode="lin" valueType="num">
                                      <p:cBhvr additive="base">
                                        <p:cTn id="25" dur="500" fill="hold"/>
                                        <p:tgtEl>
                                          <p:spTgt spid="4096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0964">
                                            <p:txEl>
                                              <p:pRg st="2" end="2"/>
                                            </p:txEl>
                                          </p:spTgt>
                                        </p:tgtEl>
                                        <p:attrNameLst>
                                          <p:attrName>style.visibility</p:attrName>
                                        </p:attrNameLst>
                                      </p:cBhvr>
                                      <p:to>
                                        <p:strVal val="visible"/>
                                      </p:to>
                                    </p:set>
                                    <p:anim calcmode="lin" valueType="num">
                                      <p:cBhvr additive="base">
                                        <p:cTn id="31" dur="500" fill="hold"/>
                                        <p:tgtEl>
                                          <p:spTgt spid="4096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4">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0965">
                                            <p:txEl>
                                              <p:pRg st="2" end="2"/>
                                            </p:txEl>
                                          </p:spTgt>
                                        </p:tgtEl>
                                        <p:attrNameLst>
                                          <p:attrName>style.visibility</p:attrName>
                                        </p:attrNameLst>
                                      </p:cBhvr>
                                      <p:to>
                                        <p:strVal val="visible"/>
                                      </p:to>
                                    </p:set>
                                    <p:anim calcmode="lin" valueType="num">
                                      <p:cBhvr additive="base">
                                        <p:cTn id="35" dur="500" fill="hold"/>
                                        <p:tgtEl>
                                          <p:spTgt spid="4096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9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40964">
                                            <p:txEl>
                                              <p:pRg st="3" end="3"/>
                                            </p:txEl>
                                          </p:spTgt>
                                        </p:tgtEl>
                                        <p:attrNameLst>
                                          <p:attrName>style.visibility</p:attrName>
                                        </p:attrNameLst>
                                      </p:cBhvr>
                                      <p:to>
                                        <p:strVal val="visible"/>
                                      </p:to>
                                    </p:set>
                                    <p:anim calcmode="lin" valueType="num">
                                      <p:cBhvr additive="base">
                                        <p:cTn id="41" dur="500" fill="hold"/>
                                        <p:tgtEl>
                                          <p:spTgt spid="4096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0964">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0965">
                                            <p:txEl>
                                              <p:pRg st="3" end="3"/>
                                            </p:txEl>
                                          </p:spTgt>
                                        </p:tgtEl>
                                        <p:attrNameLst>
                                          <p:attrName>style.visibility</p:attrName>
                                        </p:attrNameLst>
                                      </p:cBhvr>
                                      <p:to>
                                        <p:strVal val="visible"/>
                                      </p:to>
                                    </p:set>
                                    <p:anim calcmode="lin" valueType="num">
                                      <p:cBhvr additive="base">
                                        <p:cTn id="45" dur="500" fill="hold"/>
                                        <p:tgtEl>
                                          <p:spTgt spid="40965">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09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40964">
                                            <p:txEl>
                                              <p:pRg st="4" end="4"/>
                                            </p:txEl>
                                          </p:spTgt>
                                        </p:tgtEl>
                                        <p:attrNameLst>
                                          <p:attrName>style.visibility</p:attrName>
                                        </p:attrNameLst>
                                      </p:cBhvr>
                                      <p:to>
                                        <p:strVal val="visible"/>
                                      </p:to>
                                    </p:set>
                                    <p:anim calcmode="lin" valueType="num">
                                      <p:cBhvr additive="base">
                                        <p:cTn id="51" dur="500" fill="hold"/>
                                        <p:tgtEl>
                                          <p:spTgt spid="40964">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0964">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0965">
                                            <p:txEl>
                                              <p:pRg st="4" end="4"/>
                                            </p:txEl>
                                          </p:spTgt>
                                        </p:tgtEl>
                                        <p:attrNameLst>
                                          <p:attrName>style.visibility</p:attrName>
                                        </p:attrNameLst>
                                      </p:cBhvr>
                                      <p:to>
                                        <p:strVal val="visible"/>
                                      </p:to>
                                    </p:set>
                                    <p:anim calcmode="lin" valueType="num">
                                      <p:cBhvr additive="base">
                                        <p:cTn id="55" dur="500" fill="hold"/>
                                        <p:tgtEl>
                                          <p:spTgt spid="40965">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096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uiExpand="1" build="p" animBg="1"/>
      <p:bldP spid="40965"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05364-9F2D-E208-5B29-D7F2A7E9C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140E5-D5C0-9A3A-0542-A143F5AB64D3}"/>
              </a:ext>
            </a:extLst>
          </p:cNvPr>
          <p:cNvSpPr>
            <a:spLocks noGrp="1"/>
          </p:cNvSpPr>
          <p:nvPr>
            <p:ph type="title"/>
          </p:nvPr>
        </p:nvSpPr>
        <p:spPr>
          <a:xfrm>
            <a:off x="274227" y="152400"/>
            <a:ext cx="10820399" cy="939800"/>
          </a:xfrm>
        </p:spPr>
        <p:txBody>
          <a:bodyPr>
            <a:normAutofit/>
          </a:bodyPr>
          <a:lstStyle/>
          <a:p>
            <a:r>
              <a:rPr lang="en-US" dirty="0">
                <a:solidFill>
                  <a:schemeClr val="accent4">
                    <a:lumMod val="90000"/>
                  </a:schemeClr>
                </a:solidFill>
                <a:effectLst>
                  <a:outerShdw blurRad="38100" dist="38100" dir="2700000" algn="tl">
                    <a:srgbClr val="000000">
                      <a:alpha val="43137"/>
                    </a:srgbClr>
                  </a:outerShdw>
                </a:effectLst>
              </a:rPr>
              <a:t>CROSSING BOUNDARIES</a:t>
            </a:r>
          </a:p>
        </p:txBody>
      </p:sp>
      <p:sp>
        <p:nvSpPr>
          <p:cNvPr id="3" name="Content Placeholder 2">
            <a:extLst>
              <a:ext uri="{FF2B5EF4-FFF2-40B4-BE49-F238E27FC236}">
                <a16:creationId xmlns:a16="http://schemas.microsoft.com/office/drawing/2014/main" id="{4A6A2DC9-7F8E-2C8B-56A5-3B19D73837F4}"/>
              </a:ext>
            </a:extLst>
          </p:cNvPr>
          <p:cNvSpPr>
            <a:spLocks noGrp="1"/>
          </p:cNvSpPr>
          <p:nvPr>
            <p:ph idx="1"/>
          </p:nvPr>
        </p:nvSpPr>
        <p:spPr>
          <a:xfrm>
            <a:off x="4799013" y="1092201"/>
            <a:ext cx="6705599" cy="5381752"/>
          </a:xfr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p:spPr>
        <p:txBody>
          <a:bodyPr>
            <a:normAutofit fontScale="92500" lnSpcReduction="10000"/>
          </a:bodyPr>
          <a:lstStyle/>
          <a:p>
            <a:pPr marL="0" indent="0">
              <a:buNone/>
            </a:pPr>
            <a:r>
              <a:rPr lang="en-US" sz="3200" dirty="0">
                <a:solidFill>
                  <a:schemeClr val="accent4">
                    <a:lumMod val="75000"/>
                  </a:schemeClr>
                </a:solidFill>
                <a:latin typeface="Eras Demi ITC" panose="020B0805030504020804" pitchFamily="34" charset="0"/>
              </a:rPr>
              <a:t>The first barrier was the equalization of the Hebrew-speaking Christians with the Greek-speaking Christians.</a:t>
            </a:r>
          </a:p>
          <a:p>
            <a:r>
              <a:rPr lang="en-US" sz="2800" i="1" dirty="0">
                <a:solidFill>
                  <a:schemeClr val="accent2">
                    <a:lumMod val="20000"/>
                    <a:lumOff val="80000"/>
                  </a:schemeClr>
                </a:solidFill>
              </a:rPr>
              <a:t>While the church was concerned to minister to the disadvantaged, such as widows, an implicit favoritism was shown toward the Hebrew-speaking contingency (Ac. 6:1).</a:t>
            </a:r>
          </a:p>
          <a:p>
            <a:r>
              <a:rPr lang="en-US" sz="2800" i="1" dirty="0">
                <a:solidFill>
                  <a:schemeClr val="accent2">
                    <a:lumMod val="20000"/>
                    <a:lumOff val="80000"/>
                  </a:schemeClr>
                </a:solidFill>
              </a:rPr>
              <a:t>The apostles appointed seven overseers (the first example of deacons) to ensure equality, and it is to the point that all seven had Greek names, suggesting that they were from the neglected group (Ac. 6:2-6). One of them was a proselyte (Ac. 6:5).</a:t>
            </a:r>
            <a:endParaRPr lang="en-US" sz="3200" dirty="0"/>
          </a:p>
        </p:txBody>
      </p:sp>
      <p:sp>
        <p:nvSpPr>
          <p:cNvPr id="4" name="Text Placeholder 3">
            <a:extLst>
              <a:ext uri="{FF2B5EF4-FFF2-40B4-BE49-F238E27FC236}">
                <a16:creationId xmlns:a16="http://schemas.microsoft.com/office/drawing/2014/main" id="{854F25E4-BC99-14AE-BA1F-BA7ED281D2EF}"/>
              </a:ext>
            </a:extLst>
          </p:cNvPr>
          <p:cNvSpPr>
            <a:spLocks noGrp="1"/>
          </p:cNvSpPr>
          <p:nvPr>
            <p:ph type="body" sz="half" idx="2"/>
          </p:nvPr>
        </p:nvSpPr>
        <p:spPr>
          <a:xfrm>
            <a:off x="303213" y="1323849"/>
            <a:ext cx="4495800" cy="5150104"/>
          </a:xfrm>
        </p:spPr>
        <p:txBody>
          <a:bodyPr>
            <a:normAutofit/>
          </a:bodyPr>
          <a:lstStyle/>
          <a:p>
            <a:r>
              <a:rPr lang="en-US" sz="2800" b="1" dirty="0">
                <a:solidFill>
                  <a:schemeClr val="accent2">
                    <a:lumMod val="40000"/>
                    <a:lumOff val="60000"/>
                  </a:schemeClr>
                </a:solidFill>
                <a:effectLst>
                  <a:outerShdw blurRad="38100" dist="38100" dir="2700000" algn="tl">
                    <a:srgbClr val="000000">
                      <a:alpha val="43137"/>
                    </a:srgbClr>
                  </a:outerShdw>
                </a:effectLst>
              </a:rPr>
              <a:t>Despite Jesus’ great commission to go to the nations, the earliest Christians were reluctant to cross ethnic barriers.</a:t>
            </a:r>
          </a:p>
          <a:p>
            <a:pPr marL="457200" indent="-457200">
              <a:buFont typeface="Arial" panose="020B0604020202020204" pitchFamily="34" charset="0"/>
              <a:buChar char="•"/>
            </a:pPr>
            <a:r>
              <a:rPr lang="en-US" sz="2400" i="1" dirty="0">
                <a:solidFill>
                  <a:schemeClr val="bg1"/>
                </a:solidFill>
              </a:rPr>
              <a:t>Those who traveled northward from Jerusalem eagerly shared the story of Jesus—but only with other Jews (Ac. 11:19).</a:t>
            </a:r>
          </a:p>
          <a:p>
            <a:pPr marL="457200" indent="-457200">
              <a:buFont typeface="Arial" panose="020B0604020202020204" pitchFamily="34" charset="0"/>
              <a:buChar char="•"/>
            </a:pPr>
            <a:r>
              <a:rPr lang="en-US" sz="2400" i="1" dirty="0">
                <a:solidFill>
                  <a:schemeClr val="bg1"/>
                </a:solidFill>
              </a:rPr>
              <a:t>Only through a series of graduated steps did they finally become an international multi-ethnic community.</a:t>
            </a:r>
          </a:p>
        </p:txBody>
      </p:sp>
      <p:sp>
        <p:nvSpPr>
          <p:cNvPr id="6" name="Slide Number Placeholder 5">
            <a:extLst>
              <a:ext uri="{FF2B5EF4-FFF2-40B4-BE49-F238E27FC236}">
                <a16:creationId xmlns:a16="http://schemas.microsoft.com/office/drawing/2014/main" id="{138F9F8F-3BC7-01CB-8742-BDE86C8460C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3475907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bg/>
                                          </p:spTgt>
                                        </p:tgtEl>
                                        <p:attrNameLst>
                                          <p:attrName>style.visibility</p:attrName>
                                        </p:attrNameLst>
                                      </p:cBhvr>
                                      <p:to>
                                        <p:strVal val="visible"/>
                                      </p:to>
                                    </p:set>
                                    <p:animEffect transition="in" filter="randombar(horizontal)">
                                      <p:cBhvr>
                                        <p:cTn id="26" dur="500"/>
                                        <p:tgtEl>
                                          <p:spTgt spid="3">
                                            <p:bg/>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additive="base">
                                        <p:cTn id="3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 calcmode="lin" valueType="num">
                                      <p:cBhvr additive="base">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0B7160E5-42B3-108C-06CC-FD882DAC0012}"/>
              </a:ext>
            </a:extLst>
          </p:cNvPr>
          <p:cNvSpPr>
            <a:spLocks noGrp="1" noChangeArrowheads="1"/>
          </p:cNvSpPr>
          <p:nvPr>
            <p:ph type="title"/>
          </p:nvPr>
        </p:nvSpPr>
        <p:spPr bwMode="auto">
          <a:xfrm>
            <a:off x="1979612" y="533400"/>
            <a:ext cx="8229600" cy="11430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algn="ctr" eaLnBrk="1" hangingPunct="1">
              <a:defRPr/>
            </a:pPr>
            <a:r>
              <a:rPr altLang="en-US" sz="3600" dirty="0">
                <a:ln>
                  <a:noFill/>
                </a:ln>
                <a:solidFill>
                  <a:srgbClr val="FFFF66"/>
                </a:solidFill>
                <a:effectLst/>
                <a:latin typeface="Rockwell Extra Bold" pitchFamily="18" charset="0"/>
              </a:rPr>
              <a:t>GNOSTIC IDEAS</a:t>
            </a:r>
            <a:br>
              <a:rPr altLang="en-US" sz="3600" dirty="0">
                <a:ln>
                  <a:noFill/>
                </a:ln>
                <a:solidFill>
                  <a:srgbClr val="FFFF66"/>
                </a:solidFill>
                <a:effectLst/>
                <a:latin typeface="Showcard Gothic" pitchFamily="82" charset="0"/>
              </a:rPr>
            </a:br>
            <a:r>
              <a:rPr altLang="en-US" sz="2800" dirty="0">
                <a:ln>
                  <a:noFill/>
                </a:ln>
                <a:solidFill>
                  <a:srgbClr val="FFFF66"/>
                </a:solidFill>
                <a:effectLst/>
                <a:latin typeface="Berlin Sans FB" pitchFamily="34" charset="0"/>
              </a:rPr>
              <a:t>the merging of Christianity and Greek dualism</a:t>
            </a:r>
            <a:endParaRPr altLang="en-US" sz="2800" dirty="0">
              <a:ln>
                <a:noFill/>
              </a:ln>
              <a:solidFill>
                <a:srgbClr val="FFFF66"/>
              </a:solidFill>
              <a:effectLst/>
              <a:latin typeface="Showcard Gothic" pitchFamily="82" charset="0"/>
            </a:endParaRPr>
          </a:p>
        </p:txBody>
      </p:sp>
      <p:sp>
        <p:nvSpPr>
          <p:cNvPr id="50179" name="Rectangle 3">
            <a:extLst>
              <a:ext uri="{FF2B5EF4-FFF2-40B4-BE49-F238E27FC236}">
                <a16:creationId xmlns:a16="http://schemas.microsoft.com/office/drawing/2014/main" id="{066766BA-EBEC-F605-CE0E-A2EFC1C8D76A}"/>
              </a:ext>
            </a:extLst>
          </p:cNvPr>
          <p:cNvSpPr>
            <a:spLocks noGrp="1"/>
          </p:cNvSpPr>
          <p:nvPr>
            <p:ph type="body" sz="half" idx="1"/>
          </p:nvPr>
        </p:nvSpPr>
        <p:spPr>
          <a:xfrm>
            <a:off x="1979613" y="1976437"/>
            <a:ext cx="3657600" cy="2443160"/>
          </a:xfrm>
        </p:spPr>
        <p:txBody>
          <a:bodyPr/>
          <a:lstStyle/>
          <a:p>
            <a:pPr eaLnBrk="1" hangingPunct="1">
              <a:buFont typeface="Wingdings 2" panose="05020102010507070707" pitchFamily="18" charset="2"/>
              <a:buNone/>
            </a:pPr>
            <a:r>
              <a:rPr lang="en-US" altLang="en-US" sz="2200" i="1">
                <a:latin typeface="Eras Bold ITC" panose="020B0907030504020204" pitchFamily="34" charset="0"/>
              </a:rPr>
              <a:t> </a:t>
            </a:r>
          </a:p>
        </p:txBody>
      </p:sp>
      <p:sp>
        <p:nvSpPr>
          <p:cNvPr id="50180" name="Rectangle 4">
            <a:extLst>
              <a:ext uri="{FF2B5EF4-FFF2-40B4-BE49-F238E27FC236}">
                <a16:creationId xmlns:a16="http://schemas.microsoft.com/office/drawing/2014/main" id="{2040BCD1-E846-DE90-6873-EE7EA3BC6D63}"/>
              </a:ext>
            </a:extLst>
          </p:cNvPr>
          <p:cNvSpPr>
            <a:spLocks noGrp="1"/>
          </p:cNvSpPr>
          <p:nvPr>
            <p:ph type="body" sz="half" idx="2"/>
          </p:nvPr>
        </p:nvSpPr>
        <p:spPr>
          <a:xfrm>
            <a:off x="6551612" y="2057401"/>
            <a:ext cx="3657600" cy="4149725"/>
          </a:xfrm>
        </p:spPr>
        <p:txBody>
          <a:bodyPr/>
          <a:lstStyle/>
          <a:p>
            <a:pPr algn="r" eaLnBrk="1" hangingPunct="1">
              <a:buFont typeface="Wingdings 2" panose="05020102010507070707" pitchFamily="18" charset="2"/>
              <a:buNone/>
            </a:pPr>
            <a:r>
              <a:rPr lang="en-US" altLang="en-US" sz="2200" i="1">
                <a:latin typeface="Eras Bold ITC" panose="020B0907030504020204" pitchFamily="34" charset="0"/>
              </a:rPr>
              <a:t> </a:t>
            </a:r>
          </a:p>
        </p:txBody>
      </p:sp>
      <p:sp>
        <p:nvSpPr>
          <p:cNvPr id="300037" name="Line 5">
            <a:extLst>
              <a:ext uri="{FF2B5EF4-FFF2-40B4-BE49-F238E27FC236}">
                <a16:creationId xmlns:a16="http://schemas.microsoft.com/office/drawing/2014/main" id="{AA535DA1-3DC9-7A56-E243-F8F2F90EE63C}"/>
              </a:ext>
            </a:extLst>
          </p:cNvPr>
          <p:cNvSpPr>
            <a:spLocks noChangeShapeType="1"/>
          </p:cNvSpPr>
          <p:nvPr/>
        </p:nvSpPr>
        <p:spPr bwMode="auto">
          <a:xfrm>
            <a:off x="4951412" y="3200400"/>
            <a:ext cx="838200" cy="0"/>
          </a:xfrm>
          <a:prstGeom prst="line">
            <a:avLst/>
          </a:prstGeom>
          <a:noFill/>
          <a:ln w="762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Eras Bold ITC" panose="020B0907030504020204" pitchFamily="34" charset="0"/>
              <a:ea typeface="+mn-ea"/>
              <a:cs typeface="Arial" panose="020B0604020202020204" pitchFamily="34" charset="0"/>
            </a:endParaRPr>
          </a:p>
        </p:txBody>
      </p:sp>
      <p:sp>
        <p:nvSpPr>
          <p:cNvPr id="300038" name="Line 6">
            <a:extLst>
              <a:ext uri="{FF2B5EF4-FFF2-40B4-BE49-F238E27FC236}">
                <a16:creationId xmlns:a16="http://schemas.microsoft.com/office/drawing/2014/main" id="{8CFD0109-FF1E-8C71-CCBA-9593C8A838D2}"/>
              </a:ext>
            </a:extLst>
          </p:cNvPr>
          <p:cNvSpPr>
            <a:spLocks noChangeShapeType="1"/>
          </p:cNvSpPr>
          <p:nvPr/>
        </p:nvSpPr>
        <p:spPr bwMode="auto">
          <a:xfrm flipH="1">
            <a:off x="6170612" y="3200400"/>
            <a:ext cx="762000" cy="0"/>
          </a:xfrm>
          <a:prstGeom prst="line">
            <a:avLst/>
          </a:prstGeom>
          <a:noFill/>
          <a:ln w="762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solidFill>
                  <a:srgbClr val="FFC000"/>
                </a:solidFill>
              </a:ln>
              <a:solidFill>
                <a:prstClr val="white"/>
              </a:solidFill>
              <a:effectLst/>
              <a:uLnTx/>
              <a:uFillTx/>
              <a:latin typeface="Eras Bold ITC" panose="020B0907030504020204" pitchFamily="34" charset="0"/>
              <a:ea typeface="+mn-ea"/>
              <a:cs typeface="Arial" panose="020B0604020202020204" pitchFamily="34" charset="0"/>
            </a:endParaRPr>
          </a:p>
        </p:txBody>
      </p:sp>
      <p:sp>
        <p:nvSpPr>
          <p:cNvPr id="300039" name="Text Box 7">
            <a:extLst>
              <a:ext uri="{FF2B5EF4-FFF2-40B4-BE49-F238E27FC236}">
                <a16:creationId xmlns:a16="http://schemas.microsoft.com/office/drawing/2014/main" id="{2D9AF73B-3CE2-8C53-9090-B7062DEFCFBD}"/>
              </a:ext>
            </a:extLst>
          </p:cNvPr>
          <p:cNvSpPr txBox="1">
            <a:spLocks noChangeArrowheads="1"/>
          </p:cNvSpPr>
          <p:nvPr/>
        </p:nvSpPr>
        <p:spPr bwMode="auto">
          <a:xfrm>
            <a:off x="1827212" y="2286000"/>
            <a:ext cx="3124200" cy="1615827"/>
          </a:xfrm>
          <a:prstGeom prst="rect">
            <a:avLst/>
          </a:prstGeom>
          <a:solidFill>
            <a:srgbClr val="4D4D4D"/>
          </a:solidFill>
          <a:ln w="76200" cmpd="tri">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en-US"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Eras Bold ITC" panose="020B0907030504020204" pitchFamily="34" charset="0"/>
                <a:ea typeface="+mn-ea"/>
                <a:cs typeface="Arial" panose="020B0604020202020204" pitchFamily="34" charset="0"/>
              </a:rPr>
              <a:t>    SPIRIT</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en-US" sz="2400" b="0"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Eras Bold ITC" panose="020B0907030504020204" pitchFamily="34" charset="0"/>
                <a:ea typeface="+mn-ea"/>
                <a:cs typeface="Arial" panose="020B0604020202020204" pitchFamily="34" charset="0"/>
              </a:rPr>
              <a:t>         </a:t>
            </a:r>
            <a:r>
              <a:rPr kumimoji="0" lang="en-US" altLang="en-US" sz="4000" b="0"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Eras Bold ITC" panose="020B0907030504020204" pitchFamily="34" charset="0"/>
                <a:ea typeface="+mn-ea"/>
                <a:cs typeface="Arial" panose="020B0604020202020204" pitchFamily="34" charset="0"/>
              </a:rPr>
              <a:t>all good</a:t>
            </a:r>
          </a:p>
        </p:txBody>
      </p:sp>
      <p:sp>
        <p:nvSpPr>
          <p:cNvPr id="300040" name="Text Box 8">
            <a:extLst>
              <a:ext uri="{FF2B5EF4-FFF2-40B4-BE49-F238E27FC236}">
                <a16:creationId xmlns:a16="http://schemas.microsoft.com/office/drawing/2014/main" id="{E445CC85-A099-1D4E-DF73-650077F7B1EB}"/>
              </a:ext>
            </a:extLst>
          </p:cNvPr>
          <p:cNvSpPr txBox="1">
            <a:spLocks noChangeArrowheads="1"/>
          </p:cNvSpPr>
          <p:nvPr/>
        </p:nvSpPr>
        <p:spPr bwMode="auto">
          <a:xfrm>
            <a:off x="6932612" y="2286000"/>
            <a:ext cx="3429000" cy="1615827"/>
          </a:xfrm>
          <a:prstGeom prst="rect">
            <a:avLst/>
          </a:prstGeom>
          <a:solidFill>
            <a:srgbClr val="000000"/>
          </a:solidFill>
          <a:ln w="76200" cmpd="tri">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1200" cap="none" spc="0" normalizeH="0" baseline="0" noProof="0" dirty="0">
                <a:ln>
                  <a:noFill/>
                </a:ln>
                <a:solidFill>
                  <a:srgbClr val="FFC000"/>
                </a:solidFill>
                <a:uLnTx/>
                <a:uFillTx/>
                <a:latin typeface="Eras Bold ITC" panose="020B0907030504020204" pitchFamily="34" charset="0"/>
                <a:ea typeface="+mn-ea"/>
                <a:cs typeface="Arial" panose="020B0604020202020204" pitchFamily="34" charset="0"/>
              </a:rPr>
              <a:t>MATTER</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en-US" sz="4000" b="0" i="1" u="none" strike="noStrike" kern="1200" cap="none" spc="0" normalizeH="0" baseline="0" noProof="0" dirty="0">
                <a:ln>
                  <a:noFill/>
                </a:ln>
                <a:solidFill>
                  <a:srgbClr val="FFC000"/>
                </a:solidFill>
                <a:uLnTx/>
                <a:uFillTx/>
                <a:latin typeface="Eras Bold ITC" panose="020B0907030504020204" pitchFamily="34" charset="0"/>
                <a:ea typeface="+mn-ea"/>
                <a:cs typeface="Arial" panose="020B0604020202020204" pitchFamily="34" charset="0"/>
              </a:rPr>
              <a:t>all evil</a:t>
            </a:r>
          </a:p>
        </p:txBody>
      </p:sp>
      <p:sp>
        <p:nvSpPr>
          <p:cNvPr id="300041" name="Text Box 9">
            <a:extLst>
              <a:ext uri="{FF2B5EF4-FFF2-40B4-BE49-F238E27FC236}">
                <a16:creationId xmlns:a16="http://schemas.microsoft.com/office/drawing/2014/main" id="{AF57235C-AD50-BDA5-A6B3-A09915803D49}"/>
              </a:ext>
            </a:extLst>
          </p:cNvPr>
          <p:cNvSpPr txBox="1">
            <a:spLocks noChangeArrowheads="1"/>
          </p:cNvSpPr>
          <p:nvPr/>
        </p:nvSpPr>
        <p:spPr bwMode="auto">
          <a:xfrm>
            <a:off x="526781" y="4670306"/>
            <a:ext cx="110490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IMPLICATION…</a:t>
            </a:r>
            <a:r>
              <a:rPr kumimoji="0" lang="en-US" altLang="en-US" sz="2800" b="0" i="1"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the incarnation of Jesus is impossible.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GOAL…</a:t>
            </a:r>
            <a:r>
              <a:rPr kumimoji="0" lang="en-US" altLang="en-US" sz="2800" b="0" i="1"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to attain secret knowledge by which one can escape the material prison of the body and achieve an elevated spiritual existence in heaven.</a:t>
            </a:r>
          </a:p>
        </p:txBody>
      </p:sp>
      <p:sp>
        <p:nvSpPr>
          <p:cNvPr id="50186" name="Slide Number Placeholder 1">
            <a:extLst>
              <a:ext uri="{FF2B5EF4-FFF2-40B4-BE49-F238E27FC236}">
                <a16:creationId xmlns:a16="http://schemas.microsoft.com/office/drawing/2014/main" id="{5470194F-B8D5-F83D-157B-611B75EC27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406DC9E-EBDE-42B1-8B28-26A66078744A}" type="slidenum">
              <a:rPr kumimoji="0" lang="en-US" altLang="en-US" sz="1600" b="0" i="0" u="none" strike="noStrike" kern="1200" cap="none" spc="0" normalizeH="0" baseline="0" noProof="0">
                <a:ln>
                  <a:noFill/>
                </a:ln>
                <a:solidFill>
                  <a:srgbClr val="FEFAC9"/>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80</a:t>
            </a:fld>
            <a:endParaRPr kumimoji="0" lang="en-US" altLang="en-US" sz="1600" b="0" i="0" u="none" strike="noStrike" kern="1200" cap="none" spc="0" normalizeH="0" baseline="0" noProof="0">
              <a:ln>
                <a:noFill/>
              </a:ln>
              <a:solidFill>
                <a:srgbClr val="FEFAC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9686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0039"/>
                                        </p:tgtEl>
                                        <p:attrNameLst>
                                          <p:attrName>style.visibility</p:attrName>
                                        </p:attrNameLst>
                                      </p:cBhvr>
                                      <p:to>
                                        <p:strVal val="visible"/>
                                      </p:to>
                                    </p:set>
                                    <p:animEffect transition="in" filter="dissolve">
                                      <p:cBhvr>
                                        <p:cTn id="7" dur="500"/>
                                        <p:tgtEl>
                                          <p:spTgt spid="300039"/>
                                        </p:tgtEl>
                                      </p:cBhvr>
                                    </p:animEffect>
                                  </p:childTnLst>
                                </p:cTn>
                              </p:par>
                              <p:par>
                                <p:cTn id="8" presetID="9" presetClass="entr" presetSubtype="0" fill="hold" nodeType="withEffect">
                                  <p:stCondLst>
                                    <p:cond delay="0"/>
                                  </p:stCondLst>
                                  <p:childTnLst>
                                    <p:set>
                                      <p:cBhvr>
                                        <p:cTn id="9" dur="1" fill="hold">
                                          <p:stCondLst>
                                            <p:cond delay="0"/>
                                          </p:stCondLst>
                                        </p:cTn>
                                        <p:tgtEl>
                                          <p:spTgt spid="300037"/>
                                        </p:tgtEl>
                                        <p:attrNameLst>
                                          <p:attrName>style.visibility</p:attrName>
                                        </p:attrNameLst>
                                      </p:cBhvr>
                                      <p:to>
                                        <p:strVal val="visible"/>
                                      </p:to>
                                    </p:set>
                                    <p:animEffect transition="in" filter="dissolve">
                                      <p:cBhvr>
                                        <p:cTn id="10" dur="500"/>
                                        <p:tgtEl>
                                          <p:spTgt spid="3000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0040"/>
                                        </p:tgtEl>
                                        <p:attrNameLst>
                                          <p:attrName>style.visibility</p:attrName>
                                        </p:attrNameLst>
                                      </p:cBhvr>
                                      <p:to>
                                        <p:strVal val="visible"/>
                                      </p:to>
                                    </p:set>
                                    <p:animEffect transition="in" filter="dissolve">
                                      <p:cBhvr>
                                        <p:cTn id="15" dur="500"/>
                                        <p:tgtEl>
                                          <p:spTgt spid="300040"/>
                                        </p:tgtEl>
                                      </p:cBhvr>
                                    </p:animEffect>
                                  </p:childTnLst>
                                </p:cTn>
                              </p:par>
                              <p:par>
                                <p:cTn id="16" presetID="9" presetClass="entr" presetSubtype="0" fill="hold" nodeType="withEffect">
                                  <p:stCondLst>
                                    <p:cond delay="0"/>
                                  </p:stCondLst>
                                  <p:childTnLst>
                                    <p:set>
                                      <p:cBhvr>
                                        <p:cTn id="17" dur="1" fill="hold">
                                          <p:stCondLst>
                                            <p:cond delay="0"/>
                                          </p:stCondLst>
                                        </p:cTn>
                                        <p:tgtEl>
                                          <p:spTgt spid="300038"/>
                                        </p:tgtEl>
                                        <p:attrNameLst>
                                          <p:attrName>style.visibility</p:attrName>
                                        </p:attrNameLst>
                                      </p:cBhvr>
                                      <p:to>
                                        <p:strVal val="visible"/>
                                      </p:to>
                                    </p:set>
                                    <p:animEffect transition="in" filter="dissolve">
                                      <p:cBhvr>
                                        <p:cTn id="18" dur="500"/>
                                        <p:tgtEl>
                                          <p:spTgt spid="3000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00041">
                                            <p:txEl>
                                              <p:pRg st="0" end="0"/>
                                            </p:txEl>
                                          </p:spTgt>
                                        </p:tgtEl>
                                        <p:attrNameLst>
                                          <p:attrName>style.visibility</p:attrName>
                                        </p:attrNameLst>
                                      </p:cBhvr>
                                      <p:to>
                                        <p:strVal val="visible"/>
                                      </p:to>
                                    </p:set>
                                    <p:anim calcmode="lin" valueType="num">
                                      <p:cBhvr>
                                        <p:cTn id="23" dur="500" fill="hold"/>
                                        <p:tgtEl>
                                          <p:spTgt spid="30004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0004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0004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000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00041">
                                            <p:txEl>
                                              <p:pRg st="1" end="1"/>
                                            </p:txEl>
                                          </p:spTgt>
                                        </p:tgtEl>
                                        <p:attrNameLst>
                                          <p:attrName>style.visibility</p:attrName>
                                        </p:attrNameLst>
                                      </p:cBhvr>
                                      <p:to>
                                        <p:strVal val="visible"/>
                                      </p:to>
                                    </p:set>
                                    <p:anim calcmode="lin" valueType="num">
                                      <p:cBhvr>
                                        <p:cTn id="31" dur="500" fill="hold"/>
                                        <p:tgtEl>
                                          <p:spTgt spid="30004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0004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0004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0004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9" grpId="0" animBg="1"/>
      <p:bldP spid="30004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A2A120B5-1D7F-0901-E573-EA7F75D1172A}"/>
              </a:ext>
            </a:extLst>
          </p:cNvPr>
          <p:cNvSpPr>
            <a:spLocks noGrp="1" noChangeArrowheads="1"/>
          </p:cNvSpPr>
          <p:nvPr>
            <p:ph type="title"/>
          </p:nvPr>
        </p:nvSpPr>
        <p:spPr bwMode="auto">
          <a:xfrm>
            <a:off x="1979612" y="0"/>
            <a:ext cx="8229600" cy="9144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defRPr/>
            </a:pPr>
            <a:r>
              <a:rPr altLang="en-US" b="1">
                <a:ln>
                  <a:noFill/>
                </a:ln>
                <a:solidFill>
                  <a:srgbClr val="FFFF66"/>
                </a:solidFill>
                <a:effectLst/>
                <a:latin typeface="Agency FB" pitchFamily="2" charset="0"/>
              </a:rPr>
              <a:t>GNOSTIC SOLUTIONS TO THE INCARNATION</a:t>
            </a:r>
          </a:p>
        </p:txBody>
      </p:sp>
      <p:sp>
        <p:nvSpPr>
          <p:cNvPr id="301059" name="Rectangle 3">
            <a:extLst>
              <a:ext uri="{FF2B5EF4-FFF2-40B4-BE49-F238E27FC236}">
                <a16:creationId xmlns:a16="http://schemas.microsoft.com/office/drawing/2014/main" id="{5ED189FB-FD1E-02E9-A43B-2A2B831D487C}"/>
              </a:ext>
            </a:extLst>
          </p:cNvPr>
          <p:cNvSpPr>
            <a:spLocks noGrp="1"/>
          </p:cNvSpPr>
          <p:nvPr>
            <p:ph type="body" idx="1"/>
          </p:nvPr>
        </p:nvSpPr>
        <p:spPr>
          <a:xfrm>
            <a:off x="684212" y="1447800"/>
            <a:ext cx="11201400" cy="5257800"/>
          </a:xfrm>
        </p:spPr>
        <p:txBody>
          <a:bodyPr/>
          <a:lstStyle/>
          <a:p>
            <a:pPr eaLnBrk="1" hangingPunct="1">
              <a:lnSpc>
                <a:spcPct val="90000"/>
              </a:lnSpc>
              <a:buFont typeface="Wingdings 2" panose="05020102010507070707" pitchFamily="18" charset="2"/>
              <a:buNone/>
            </a:pPr>
            <a:r>
              <a:rPr lang="en-US" altLang="en-US" sz="2800" dirty="0">
                <a:solidFill>
                  <a:srgbClr val="FF6600"/>
                </a:solidFill>
                <a:latin typeface="Rockwell Extra Bold" panose="02060903040505020403" pitchFamily="18" charset="0"/>
              </a:rPr>
              <a:t>DOCETISM</a:t>
            </a:r>
          </a:p>
          <a:p>
            <a:pPr eaLnBrk="1" hangingPunct="1">
              <a:lnSpc>
                <a:spcPct val="90000"/>
              </a:lnSpc>
              <a:buFont typeface="Wingdings 2" panose="05020102010507070707" pitchFamily="18" charset="2"/>
              <a:buNone/>
            </a:pPr>
            <a:r>
              <a:rPr lang="en-US" altLang="en-US" sz="2400" dirty="0">
                <a:solidFill>
                  <a:schemeClr val="tx1"/>
                </a:solidFill>
                <a:latin typeface="Comic Sans MS" panose="030F0702030302020204" pitchFamily="66" charset="0"/>
              </a:rPr>
              <a:t>	</a:t>
            </a:r>
            <a:r>
              <a:rPr lang="en-US" altLang="en-US" sz="2400" i="1" dirty="0">
                <a:solidFill>
                  <a:schemeClr val="tx1"/>
                </a:solidFill>
                <a:latin typeface="Comic Sans MS" panose="030F0702030302020204" pitchFamily="66" charset="0"/>
              </a:rPr>
              <a:t>Christ only seemed to be a real human. His apparent body was really an illusion.</a:t>
            </a:r>
          </a:p>
          <a:p>
            <a:pPr eaLnBrk="1" hangingPunct="1">
              <a:lnSpc>
                <a:spcPct val="90000"/>
              </a:lnSpc>
              <a:buFont typeface="Wingdings 2" panose="05020102010507070707" pitchFamily="18" charset="2"/>
              <a:buNone/>
            </a:pPr>
            <a:endParaRPr lang="en-US" altLang="en-US" sz="2400" dirty="0">
              <a:latin typeface="Comic Sans MS" panose="030F0702030302020204" pitchFamily="66" charset="0"/>
            </a:endParaRPr>
          </a:p>
          <a:p>
            <a:pPr eaLnBrk="1" hangingPunct="1">
              <a:lnSpc>
                <a:spcPct val="90000"/>
              </a:lnSpc>
              <a:buFont typeface="Wingdings 2" panose="05020102010507070707" pitchFamily="18" charset="2"/>
              <a:buNone/>
            </a:pPr>
            <a:r>
              <a:rPr lang="en-US" altLang="en-US" sz="2800" dirty="0">
                <a:solidFill>
                  <a:srgbClr val="FF6600"/>
                </a:solidFill>
                <a:latin typeface="Rockwell Extra Bold" panose="02060903040505020403" pitchFamily="18" charset="0"/>
              </a:rPr>
              <a:t>CERINTHIANISM</a:t>
            </a:r>
          </a:p>
          <a:p>
            <a:pPr eaLnBrk="1" hangingPunct="1">
              <a:lnSpc>
                <a:spcPct val="90000"/>
              </a:lnSpc>
              <a:buFont typeface="Wingdings 2" panose="05020102010507070707" pitchFamily="18" charset="2"/>
              <a:buNone/>
            </a:pPr>
            <a:r>
              <a:rPr lang="en-US" altLang="en-US" sz="3000" i="1" dirty="0">
                <a:latin typeface="Jenkins v2.0" pitchFamily="2" charset="0"/>
              </a:rPr>
              <a:t>	</a:t>
            </a:r>
            <a:r>
              <a:rPr lang="en-US" altLang="en-US" sz="2400" i="1" dirty="0">
                <a:solidFill>
                  <a:schemeClr val="tx1"/>
                </a:solidFill>
                <a:latin typeface="Comic Sans MS" panose="030F0702030302020204" pitchFamily="66" charset="0"/>
              </a:rPr>
              <a:t>Christ and Jesus were two separate beings: Christ was divine and Jesus was human. Their union was only temporary.</a:t>
            </a:r>
          </a:p>
          <a:p>
            <a:pPr eaLnBrk="1" hangingPunct="1">
              <a:lnSpc>
                <a:spcPct val="90000"/>
              </a:lnSpc>
              <a:buFont typeface="Wingdings 2" panose="05020102010507070707" pitchFamily="18" charset="2"/>
              <a:buNone/>
            </a:pPr>
            <a:endParaRPr lang="en-US" altLang="en-US" sz="2400" i="1" dirty="0">
              <a:solidFill>
                <a:schemeClr val="tx1"/>
              </a:solidFill>
              <a:latin typeface="Comic Sans MS" panose="030F0702030302020204" pitchFamily="66" charset="0"/>
            </a:endParaRPr>
          </a:p>
          <a:p>
            <a:pPr eaLnBrk="1" hangingPunct="1">
              <a:lnSpc>
                <a:spcPct val="90000"/>
              </a:lnSpc>
              <a:buFont typeface="Wingdings 2" panose="05020102010507070707" pitchFamily="18" charset="2"/>
              <a:buNone/>
            </a:pPr>
            <a:r>
              <a:rPr lang="en-US" altLang="en-US" sz="2800" dirty="0">
                <a:solidFill>
                  <a:srgbClr val="FF6600"/>
                </a:solidFill>
                <a:latin typeface="Rockwell Extra Bold" panose="02060903040505020403" pitchFamily="18" charset="0"/>
              </a:rPr>
              <a:t>THE PLEROMA</a:t>
            </a:r>
          </a:p>
          <a:p>
            <a:pPr eaLnBrk="1" hangingPunct="1">
              <a:lnSpc>
                <a:spcPct val="90000"/>
              </a:lnSpc>
              <a:buFont typeface="Wingdings 2" panose="05020102010507070707" pitchFamily="18" charset="2"/>
              <a:buNone/>
            </a:pPr>
            <a:r>
              <a:rPr lang="en-US" altLang="en-US" sz="3000" dirty="0">
                <a:latin typeface="Jenkins v2.0" pitchFamily="2" charset="0"/>
              </a:rPr>
              <a:t>	</a:t>
            </a:r>
            <a:r>
              <a:rPr lang="en-US" altLang="en-US" sz="2400" i="1" dirty="0">
                <a:solidFill>
                  <a:schemeClr val="tx1"/>
                </a:solidFill>
                <a:latin typeface="Comic Sans MS" panose="030F0702030302020204" pitchFamily="66" charset="0"/>
              </a:rPr>
              <a:t>Jesus was a demi-god, the last of a series of intermediate beings between the Father and the world of humans.</a:t>
            </a:r>
          </a:p>
        </p:txBody>
      </p:sp>
    </p:spTree>
    <p:extLst>
      <p:ext uri="{BB962C8B-B14F-4D97-AF65-F5344CB8AC3E}">
        <p14:creationId xmlns:p14="http://schemas.microsoft.com/office/powerpoint/2010/main" val="2239857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1059">
                                            <p:txEl>
                                              <p:pRg st="0" end="0"/>
                                            </p:txEl>
                                          </p:spTgt>
                                        </p:tgtEl>
                                        <p:attrNameLst>
                                          <p:attrName>style.visibility</p:attrName>
                                        </p:attrNameLst>
                                      </p:cBhvr>
                                      <p:to>
                                        <p:strVal val="visible"/>
                                      </p:to>
                                    </p:set>
                                    <p:anim calcmode="lin" valueType="num">
                                      <p:cBhvr>
                                        <p:cTn id="7" dur="500" fill="hold"/>
                                        <p:tgtEl>
                                          <p:spTgt spid="3010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105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01059">
                                            <p:txEl>
                                              <p:pRg st="1" end="1"/>
                                            </p:txEl>
                                          </p:spTgt>
                                        </p:tgtEl>
                                        <p:attrNameLst>
                                          <p:attrName>style.visibility</p:attrName>
                                        </p:attrNameLst>
                                      </p:cBhvr>
                                      <p:to>
                                        <p:strVal val="visible"/>
                                      </p:to>
                                    </p:set>
                                    <p:anim calcmode="lin" valueType="num">
                                      <p:cBhvr>
                                        <p:cTn id="11" dur="500" fill="hold"/>
                                        <p:tgtEl>
                                          <p:spTgt spid="30105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010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01059">
                                            <p:txEl>
                                              <p:pRg st="3" end="3"/>
                                            </p:txEl>
                                          </p:spTgt>
                                        </p:tgtEl>
                                        <p:attrNameLst>
                                          <p:attrName>style.visibility</p:attrName>
                                        </p:attrNameLst>
                                      </p:cBhvr>
                                      <p:to>
                                        <p:strVal val="visible"/>
                                      </p:to>
                                    </p:set>
                                    <p:anim calcmode="lin" valueType="num">
                                      <p:cBhvr>
                                        <p:cTn id="17" dur="500" fill="hold"/>
                                        <p:tgtEl>
                                          <p:spTgt spid="301059">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01059">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01059">
                                            <p:txEl>
                                              <p:pRg st="4" end="4"/>
                                            </p:txEl>
                                          </p:spTgt>
                                        </p:tgtEl>
                                        <p:attrNameLst>
                                          <p:attrName>style.visibility</p:attrName>
                                        </p:attrNameLst>
                                      </p:cBhvr>
                                      <p:to>
                                        <p:strVal val="visible"/>
                                      </p:to>
                                    </p:set>
                                    <p:anim calcmode="lin" valueType="num">
                                      <p:cBhvr>
                                        <p:cTn id="21" dur="500" fill="hold"/>
                                        <p:tgtEl>
                                          <p:spTgt spid="30105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0105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301059">
                                            <p:txEl>
                                              <p:pRg st="6" end="6"/>
                                            </p:txEl>
                                          </p:spTgt>
                                        </p:tgtEl>
                                        <p:attrNameLst>
                                          <p:attrName>style.visibility</p:attrName>
                                        </p:attrNameLst>
                                      </p:cBhvr>
                                      <p:to>
                                        <p:strVal val="visible"/>
                                      </p:to>
                                    </p:set>
                                    <p:anim calcmode="lin" valueType="num">
                                      <p:cBhvr>
                                        <p:cTn id="27" dur="500" fill="hold"/>
                                        <p:tgtEl>
                                          <p:spTgt spid="301059">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301059">
                                            <p:txEl>
                                              <p:pRg st="6" end="6"/>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01059">
                                            <p:txEl>
                                              <p:pRg st="7" end="7"/>
                                            </p:txEl>
                                          </p:spTgt>
                                        </p:tgtEl>
                                        <p:attrNameLst>
                                          <p:attrName>style.visibility</p:attrName>
                                        </p:attrNameLst>
                                      </p:cBhvr>
                                      <p:to>
                                        <p:strVal val="visible"/>
                                      </p:to>
                                    </p:set>
                                    <p:anim calcmode="lin" valueType="num">
                                      <p:cBhvr>
                                        <p:cTn id="31" dur="500" fill="hold"/>
                                        <p:tgtEl>
                                          <p:spTgt spid="301059">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301059">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SAMARITAN MISSION (Ac. 8:4-25)</a:t>
            </a:r>
          </a:p>
        </p:txBody>
      </p:sp>
      <p:sp>
        <p:nvSpPr>
          <p:cNvPr id="3" name="Content Placeholder 2"/>
          <p:cNvSpPr>
            <a:spLocks noGrp="1"/>
          </p:cNvSpPr>
          <p:nvPr>
            <p:ph idx="1"/>
          </p:nvPr>
        </p:nvSpPr>
        <p:spPr>
          <a:xfrm>
            <a:off x="837980" y="1826042"/>
            <a:ext cx="11047631" cy="4895434"/>
          </a:xfrm>
        </p:spPr>
        <p:txBody>
          <a:bodyPr/>
          <a:lstStyle/>
          <a:p>
            <a:pPr marL="0" indent="0">
              <a:buNone/>
            </a:pPr>
            <a:r>
              <a:rPr lang="en-US" sz="3199" b="1" dirty="0">
                <a:solidFill>
                  <a:srgbClr val="00FFFF"/>
                </a:solidFill>
                <a:effectLst>
                  <a:outerShdw blurRad="38100" dist="38100" dir="2700000" algn="tl">
                    <a:srgbClr val="000000">
                      <a:alpha val="43137"/>
                    </a:srgbClr>
                  </a:outerShdw>
                </a:effectLst>
              </a:rPr>
              <a:t>Stephen’s martyrdom became a watershed for the Jerusalem church, since it forced the Jewish Christians out of their local environment.</a:t>
            </a:r>
          </a:p>
          <a:p>
            <a:r>
              <a:rPr lang="en-US" i="1" dirty="0"/>
              <a:t>Philip, one of the new deacons, would test the boundaries by preaching about Jesus in Samaria. Samaritans, though Yahweh worshippers, were at odds with Torah-observant Jews, and both claimed to be the true Israel.</a:t>
            </a:r>
          </a:p>
          <a:p>
            <a:r>
              <a:rPr lang="en-US" i="1" dirty="0"/>
              <a:t>Many believed Philip’s word and were baptized (Ac. 8).</a:t>
            </a:r>
          </a:p>
          <a:p>
            <a:r>
              <a:rPr lang="en-US" sz="2800" i="1" dirty="0"/>
              <a:t>The news of what was happening in Samaria made it back to Jerusalem, and the apostles felt it necessary to send a delegation to investigate. Peter and John were sent, and they confirmed that this outreach was legitimate and approved by God.</a:t>
            </a:r>
            <a:endParaRPr lang="en-US" i="1" dirty="0"/>
          </a:p>
        </p:txBody>
      </p:sp>
      <p:sp>
        <p:nvSpPr>
          <p:cNvPr id="4" name="Slide Number Placeholder 3"/>
          <p:cNvSpPr>
            <a:spLocks noGrp="1"/>
          </p:cNvSpPr>
          <p:nvPr>
            <p:ph type="sldNum" sz="quarter" idx="12"/>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80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2.jpeg"/></Relationships>
</file>

<file path=ppt/theme/_rels/them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16.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10.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Foundry">
      <a:majorFont>
        <a:latin typeface="Rockwell"/>
        <a:ea typeface=""/>
        <a:cs typeface=""/>
        <a:font script="Grek" typeface="Times New Roman"/>
        <a:font script="Cyrl" typeface="Times New Roman"/>
        <a:font script="Jpan" typeface="HG明朝B"/>
        <a:font script="Hang" typeface="바탕"/>
        <a:font script="Hans" typeface="宋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Times New Roman"/>
        <a:font script="Cyrl" typeface="Times New Roman"/>
        <a:font script="Jpan" typeface="HG明朝B"/>
        <a:font script="Hang" typeface="바탕"/>
        <a:font script="Hans" typeface="宋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50800" h="50800"/>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140000" t="120000" r="105000" b="150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11.xml><?xml version="1.0" encoding="utf-8"?>
<a:theme xmlns:a="http://schemas.openxmlformats.org/drawingml/2006/main" name="9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Headlines">
  <a:themeElements>
    <a:clrScheme name="Headlines">
      <a:dk1>
        <a:sysClr val="windowText" lastClr="000000"/>
      </a:dk1>
      <a:lt1>
        <a:sysClr val="window" lastClr="FFFFFF"/>
      </a:lt1>
      <a:dk2>
        <a:srgbClr val="140C0F"/>
      </a:dk2>
      <a:lt2>
        <a:srgbClr val="F2F0EF"/>
      </a:lt2>
      <a:accent1>
        <a:srgbClr val="51303B"/>
      </a:accent1>
      <a:accent2>
        <a:srgbClr val="ABA299"/>
      </a:accent2>
      <a:accent3>
        <a:srgbClr val="475A6B"/>
      </a:accent3>
      <a:accent4>
        <a:srgbClr val="9A5853"/>
      </a:accent4>
      <a:accent5>
        <a:srgbClr val="A98E58"/>
      </a:accent5>
      <a:accent6>
        <a:srgbClr val="754C66"/>
      </a:accent6>
      <a:hlink>
        <a:srgbClr val="448593"/>
      </a:hlink>
      <a:folHlink>
        <a:srgbClr val="935E7A"/>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36CA9F4A-BB34-428E-BF18-E0AFB26A73AB}"/>
    </a:ext>
  </a:extLst>
</a:theme>
</file>

<file path=ppt/theme/theme13.xml><?xml version="1.0" encoding="utf-8"?>
<a:theme xmlns:a="http://schemas.openxmlformats.org/drawingml/2006/main" name="default">
  <a:themeElements>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default">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default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default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default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default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Lucida Fax"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Lucida Fax" pitchFamily="18" charset="0"/>
            <a:cs typeface="Arial" panose="020B0604020202020204" pitchFamily="34"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6.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8.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9.xml><?xml version="1.0" encoding="utf-8"?>
<a:theme xmlns:a="http://schemas.openxmlformats.org/drawingml/2006/main" name="Ocean">
  <a:themeElements>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28458A3-99B8-4914-89E6-B86ADB0D7DF6}">
  <ds:schemaRefs>
    <ds:schemaRef ds:uri="http://schemas.microsoft.com/sharepoint/v3/contenttype/forms"/>
  </ds:schemaRefs>
</ds:datastoreItem>
</file>

<file path=customXml/itemProps2.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6EAEDD-6865-458C-AB5E-1E0979B7BC44}">
  <ds:schemaRefs>
    <ds:schemaRef ds:uri="16c05727-aa75-4e4a-9b5f-8a80a1165891"/>
    <ds:schemaRef ds:uri="http://schemas.microsoft.com/sharepoint/v3"/>
    <ds:schemaRef ds:uri="http://schemas.microsoft.com/office/2006/metadata/properties"/>
    <ds:schemaRef ds:uri="http://schemas.microsoft.com/office/2006/documentManagement/types"/>
    <ds:schemaRef ds:uri="http://purl.org/dc/elements/1.1/"/>
    <ds:schemaRef ds:uri="http://purl.org/dc/dcmitype/"/>
    <ds:schemaRef ds:uri="230e9df3-be65-4c73-a93b-d1236ebd677e"/>
    <ds:schemaRef ds:uri="http://schemas.openxmlformats.org/package/2006/metadata/core-properties"/>
    <ds:schemaRef ds:uri="71af3243-3dd4-4a8d-8c0d-dd76da1f02a5"/>
    <ds:schemaRef ds:uri="http://schemas.microsoft.com/office/infopath/2007/PartnerControls"/>
    <ds:schemaRef ds:uri="http://www.w3.org/XML/1998/namespace"/>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5077</TotalTime>
  <Words>9905</Words>
  <Application>Microsoft Office PowerPoint</Application>
  <PresentationFormat>Custom</PresentationFormat>
  <Paragraphs>609</Paragraphs>
  <Slides>81</Slides>
  <Notes>5</Notes>
  <HiddenSlides>0</HiddenSlides>
  <MMClips>0</MMClips>
  <ScaleCrop>false</ScaleCrop>
  <HeadingPairs>
    <vt:vector size="6" baseType="variant">
      <vt:variant>
        <vt:lpstr>Fonts Used</vt:lpstr>
      </vt:variant>
      <vt:variant>
        <vt:i4>44</vt:i4>
      </vt:variant>
      <vt:variant>
        <vt:lpstr>Theme</vt:lpstr>
      </vt:variant>
      <vt:variant>
        <vt:i4>18</vt:i4>
      </vt:variant>
      <vt:variant>
        <vt:lpstr>Slide Titles</vt:lpstr>
      </vt:variant>
      <vt:variant>
        <vt:i4>81</vt:i4>
      </vt:variant>
    </vt:vector>
  </HeadingPairs>
  <TitlesOfParts>
    <vt:vector size="143" baseType="lpstr">
      <vt:lpstr>Symbol</vt:lpstr>
      <vt:lpstr>Papyrus</vt:lpstr>
      <vt:lpstr>Gill Sans MT</vt:lpstr>
      <vt:lpstr>Century Gothic</vt:lpstr>
      <vt:lpstr>Calibri Light</vt:lpstr>
      <vt:lpstr>Palatino</vt:lpstr>
      <vt:lpstr>Monotype Corsiva</vt:lpstr>
      <vt:lpstr>Eras Bold ITC</vt:lpstr>
      <vt:lpstr>Wingdings 3</vt:lpstr>
      <vt:lpstr>Century</vt:lpstr>
      <vt:lpstr>Corbel</vt:lpstr>
      <vt:lpstr>Lucida Sans Unicode</vt:lpstr>
      <vt:lpstr>Trebuchet MS</vt:lpstr>
      <vt:lpstr>Rockwell Extra Bold</vt:lpstr>
      <vt:lpstr>Rockwell</vt:lpstr>
      <vt:lpstr>Jenkins v2.0</vt:lpstr>
      <vt:lpstr>Goudy Old Style</vt:lpstr>
      <vt:lpstr>Book Antiqua</vt:lpstr>
      <vt:lpstr>Calibri</vt:lpstr>
      <vt:lpstr>Garamond</vt:lpstr>
      <vt:lpstr>Greekth</vt:lpstr>
      <vt:lpstr>Arial</vt:lpstr>
      <vt:lpstr>Arial Rounded MT Bold</vt:lpstr>
      <vt:lpstr>Pristina</vt:lpstr>
      <vt:lpstr>Wingdings</vt:lpstr>
      <vt:lpstr>Agency FB</vt:lpstr>
      <vt:lpstr>Old English Text MT</vt:lpstr>
      <vt:lpstr>Berlin Sans FB</vt:lpstr>
      <vt:lpstr>Wingdings 2</vt:lpstr>
      <vt:lpstr>Century Schoolbook</vt:lpstr>
      <vt:lpstr>Impact</vt:lpstr>
      <vt:lpstr>Eras Demi ITC</vt:lpstr>
      <vt:lpstr>Constantia</vt:lpstr>
      <vt:lpstr>Baskerville Old Face</vt:lpstr>
      <vt:lpstr>Georgia</vt:lpstr>
      <vt:lpstr>Narkisim</vt:lpstr>
      <vt:lpstr>Aptos</vt:lpstr>
      <vt:lpstr>Comic Sans MS</vt:lpstr>
      <vt:lpstr>Arial Narrow</vt:lpstr>
      <vt:lpstr>Tahoma</vt:lpstr>
      <vt:lpstr>Showcard Gothic</vt:lpstr>
      <vt:lpstr>Aptos Narrow</vt:lpstr>
      <vt:lpstr>Freestyle Script</vt:lpstr>
      <vt:lpstr>Times New Roman</vt:lpstr>
      <vt:lpstr>Books Classic 16x9</vt:lpstr>
      <vt:lpstr>Balance</vt:lpstr>
      <vt:lpstr>SlateVTI</vt:lpstr>
      <vt:lpstr>Berlin</vt:lpstr>
      <vt:lpstr>1_Balance</vt:lpstr>
      <vt:lpstr>2_Balance</vt:lpstr>
      <vt:lpstr>Wisp</vt:lpstr>
      <vt:lpstr>View</vt:lpstr>
      <vt:lpstr>Ocean</vt:lpstr>
      <vt:lpstr>Foundry</vt:lpstr>
      <vt:lpstr>9_Textured</vt:lpstr>
      <vt:lpstr>Headlines</vt:lpstr>
      <vt:lpstr>default</vt:lpstr>
      <vt:lpstr>Teamwork</vt:lpstr>
      <vt:lpstr>Paper</vt:lpstr>
      <vt:lpstr>3_Balance</vt:lpstr>
      <vt:lpstr>2_Default Design</vt:lpstr>
      <vt:lpstr>Office Theme</vt:lpstr>
      <vt:lpstr>THE CHRISTIAN CHURCH</vt:lpstr>
      <vt:lpstr>PowerPoint Presentation</vt:lpstr>
      <vt:lpstr>PowerPoint Presentation</vt:lpstr>
      <vt:lpstr>1 - THE APOSTOLIC PERIOD</vt:lpstr>
      <vt:lpstr>PowerPoint Presentation</vt:lpstr>
      <vt:lpstr>The new israel</vt:lpstr>
      <vt:lpstr>PowerPoint Presentation</vt:lpstr>
      <vt:lpstr>CROSSING BOUNDARIES</vt:lpstr>
      <vt:lpstr>THE SAMARITAN MISSION (Ac. 8:4-25)</vt:lpstr>
      <vt:lpstr>PowerPoint Presentation</vt:lpstr>
      <vt:lpstr>The New Horizon</vt:lpstr>
      <vt:lpstr>THE CONVERSION OF A GENTILE GOD-FEARER (Ac. 10:1-48)</vt:lpstr>
      <vt:lpstr> “God-fearers” (Ac. 10:2, 22)  This “roster” of God-fearers from Aphrodisias (southwestern Turkey) is one of various references in inscriptions and texts to pious Gentiles who were sympathetic to Jewish religion, even though they had not themselves become proselyte Jews. Hence, they stood somewhere between full Jewishness and paganism.  This list names 54 Gentiles who, alongside Jews from the local synagogue, contributed to relief efforts as well as construction of a place for worship. The Gentile part of the register is headed by the words “those who are God-fearers.”</vt:lpstr>
      <vt:lpstr>At Cornelius’ Home</vt:lpstr>
      <vt:lpstr>THE JERUSALEM CHURCH AFFIRMATION (Ac. 11:1-18)</vt:lpstr>
      <vt:lpstr>Peter’s Explanation</vt:lpstr>
      <vt:lpstr>THE GREEK CHURCH IN ANTIOCH (Ac. 11:19-30)</vt:lpstr>
      <vt:lpstr>STAGES BETWEEN JEW &amp; GENTILE</vt:lpstr>
      <vt:lpstr>The Roman World and the Pauline Churches</vt:lpstr>
      <vt:lpstr>THE CHURCH AND THE CHURCHES</vt:lpstr>
      <vt:lpstr>THE ANTENICENE CHURCH</vt:lpstr>
      <vt:lpstr>The churches the apostles left behind</vt:lpstr>
      <vt:lpstr>Church at Antioch, Syria (modern Antakya, Turkey)</vt:lpstr>
      <vt:lpstr>TRANSITION QUESTIONS Apostolic To Post-apostolic</vt:lpstr>
      <vt:lpstr>Separation from Judaism</vt:lpstr>
      <vt:lpstr>The Tensions begin</vt:lpstr>
      <vt:lpstr>The Jewish revolt</vt:lpstr>
      <vt:lpstr>BIRKAT HA-MINIM (curse upon the heretics)</vt:lpstr>
      <vt:lpstr>Saturday to sunday</vt:lpstr>
      <vt:lpstr>THE LORD’S DAY</vt:lpstr>
      <vt:lpstr>The apostolic fathers</vt:lpstr>
      <vt:lpstr>The apostolic fathers</vt:lpstr>
      <vt:lpstr>Ancient copy of the Didache, in which appears the baptismal formula of “in the name of the Father, the Son, and the Holy Spirit” in about AD 95.</vt:lpstr>
      <vt:lpstr>Excerpts from the didache</vt:lpstr>
      <vt:lpstr>EARLY CHRISTIAN WORSHIP</vt:lpstr>
      <vt:lpstr>The two sacraments</vt:lpstr>
      <vt:lpstr>PowerPoint Presentation</vt:lpstr>
      <vt:lpstr>Worship in the New Testament There are hints about the form of Christian worship in the New Testament:</vt:lpstr>
      <vt:lpstr>EARLY INSTRUCTIONS FOR CHRISTIAN WORSHIP</vt:lpstr>
      <vt:lpstr>EARLY EUCHARISTIC PRAYER</vt:lpstr>
      <vt:lpstr>EARLY EUCHARISTIC THANKSGIVING</vt:lpstr>
      <vt:lpstr>EARLY DESCRIPTION OF CHRISTIAN WORSHIP BY AN OUTSIDER</vt:lpstr>
      <vt:lpstr>2nd CENTURY DESCRIPTION OF CHRISTIAN WORSHIP</vt:lpstr>
      <vt:lpstr>DEVELOPMENTS and variations</vt:lpstr>
      <vt:lpstr>PowerPoint Presentation</vt:lpstr>
      <vt:lpstr>A BASIC QUESTION: What was/is the relationship of the developing church to the primitive church?</vt:lpstr>
      <vt:lpstr>Passing on Important Truths, Values, and Traditions</vt:lpstr>
      <vt:lpstr>Balancing Orthodoxy o]rqo&lt;j = right; do&lt;ca = glory three spheres of authority must be kept in balance to preserve orthodox Christianity</vt:lpstr>
      <vt:lpstr>     THE Quod ubique         CENTRAL  quod semper     THEOLOGICAL  quod ab omnibus    CORE  creditum est</vt:lpstr>
      <vt:lpstr>CHRISTIANS AND THE NEW TESTAMENT</vt:lpstr>
      <vt:lpstr>Public Reading</vt:lpstr>
      <vt:lpstr>PowerPoint Presentation</vt:lpstr>
      <vt:lpstr>The Codex</vt:lpstr>
      <vt:lpstr>The Hebrew scroll was made of individual sheets of papyrus or leather glued or sewn together.   Writing was from right to left in columns.  Typical scroll length was 3.5 meters.</vt:lpstr>
      <vt:lpstr>PowerPoint Presentation</vt:lpstr>
      <vt:lpstr>Codex page of Romans 11:36—12:8</vt:lpstr>
      <vt:lpstr>The LXX became the “Bible” of the earliest Christians.</vt:lpstr>
      <vt:lpstr>The Apocrypha (Deutero-Canonical)</vt:lpstr>
      <vt:lpstr>The Apocryphal Books</vt:lpstr>
      <vt:lpstr>The Texts of the New Testament</vt:lpstr>
      <vt:lpstr>2 Corinthians 13:13 (p46) “[The] grace of the Lord Jesus Christ and the love of [God] and the fellowship of the Holy Spirit [be] with you all.”  Here, the sacred names “Lord,” “Jesus,” and “Christ” have all been abbreviated with a line drawn over them.   KURIOU = KU = Lord  IHSOU = IHU = Jesus  XRISTOU = XRU = Christ</vt:lpstr>
      <vt:lpstr>Typical Nomina Sacra found in early New Testament manuscripts. All these abbreviations are found in Greek manuscripts of the 3rd century and earlier except “mother,” which begins to appear in the 4th century.</vt:lpstr>
      <vt:lpstr>Fixed Order</vt:lpstr>
      <vt:lpstr>Factors for Circulation</vt:lpstr>
      <vt:lpstr>Ephesians 1:1 p46 Chester Beatty Papyri ca. AD 200 earliest copy of the Ephesian letter (University of Michigan, Hatcher Library)</vt:lpstr>
      <vt:lpstr>Early Translations</vt:lpstr>
      <vt:lpstr>A Religion Oriented Toward Texts</vt:lpstr>
      <vt:lpstr>The Fixing of the NT Canon</vt:lpstr>
      <vt:lpstr>PowerPoint Presentation</vt:lpstr>
      <vt:lpstr>Criteria for Canon kanw&lt;n (canon = rule, standard)</vt:lpstr>
      <vt:lpstr>The Categories of Eusebius By the 4th century, Eusebius divides the Christians’ writings into three classes (Ecclesiastical History III.25)</vt:lpstr>
      <vt:lpstr>Athanasius’ 39th Easter Letter</vt:lpstr>
      <vt:lpstr>THE APOLOGISTS</vt:lpstr>
      <vt:lpstr>THE ante-nicene fathers These prominent Christian leaders in the Ante-Nicene Period wrote in two languages, Greek and Latin. </vt:lpstr>
      <vt:lpstr>THE EARLY HERESIES</vt:lpstr>
      <vt:lpstr>PowerPoint Presentation</vt:lpstr>
      <vt:lpstr>The ebionites</vt:lpstr>
      <vt:lpstr>The gnostics</vt:lpstr>
      <vt:lpstr>Gnosticism and Early Christianity</vt:lpstr>
      <vt:lpstr>GNOSTIC IDEAS the merging of Christianity and Greek dualism</vt:lpstr>
      <vt:lpstr>GNOSTIC SOLUTIONS TO THE INCARNATION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Lewis</dc:creator>
  <cp:lastModifiedBy>Daniel Lewis</cp:lastModifiedBy>
  <cp:revision>281</cp:revision>
  <cp:lastPrinted>2025-03-12T12:32:06Z</cp:lastPrinted>
  <dcterms:created xsi:type="dcterms:W3CDTF">2025-02-18T20:01:58Z</dcterms:created>
  <dcterms:modified xsi:type="dcterms:W3CDTF">2026-04-01T13:40:04Z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