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6.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7.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8.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autoCompressPictures="0">
  <p:sldMasterIdLst>
    <p:sldMasterId id="2147483840" r:id="rId4"/>
    <p:sldMasterId id="2147483852" r:id="rId5"/>
    <p:sldMasterId id="2147483868" r:id="rId6"/>
    <p:sldMasterId id="2147483882" r:id="rId7"/>
    <p:sldMasterId id="2147483892" r:id="rId8"/>
    <p:sldMasterId id="2147483914" r:id="rId9"/>
    <p:sldMasterId id="2147483932" r:id="rId10"/>
    <p:sldMasterId id="2147483966" r:id="rId11"/>
    <p:sldMasterId id="2147483980" r:id="rId12"/>
  </p:sldMasterIdLst>
  <p:notesMasterIdLst>
    <p:notesMasterId r:id="rId116"/>
  </p:notesMasterIdLst>
  <p:sldIdLst>
    <p:sldId id="268" r:id="rId13"/>
    <p:sldId id="502" r:id="rId14"/>
    <p:sldId id="2616" r:id="rId15"/>
    <p:sldId id="503" r:id="rId16"/>
    <p:sldId id="504" r:id="rId17"/>
    <p:sldId id="2623" r:id="rId18"/>
    <p:sldId id="2624" r:id="rId19"/>
    <p:sldId id="2625" r:id="rId20"/>
    <p:sldId id="2626" r:id="rId21"/>
    <p:sldId id="2627" r:id="rId22"/>
    <p:sldId id="2617" r:id="rId23"/>
    <p:sldId id="2641" r:id="rId24"/>
    <p:sldId id="2642" r:id="rId25"/>
    <p:sldId id="506" r:id="rId26"/>
    <p:sldId id="507" r:id="rId27"/>
    <p:sldId id="525" r:id="rId28"/>
    <p:sldId id="526" r:id="rId29"/>
    <p:sldId id="527" r:id="rId30"/>
    <p:sldId id="528" r:id="rId31"/>
    <p:sldId id="529" r:id="rId32"/>
    <p:sldId id="2618" r:id="rId33"/>
    <p:sldId id="2620" r:id="rId34"/>
    <p:sldId id="260" r:id="rId35"/>
    <p:sldId id="287" r:id="rId36"/>
    <p:sldId id="288" r:id="rId37"/>
    <p:sldId id="269" r:id="rId38"/>
    <p:sldId id="2606" r:id="rId39"/>
    <p:sldId id="2607" r:id="rId40"/>
    <p:sldId id="2615" r:id="rId41"/>
    <p:sldId id="293" r:id="rId42"/>
    <p:sldId id="2608" r:id="rId43"/>
    <p:sldId id="2614" r:id="rId44"/>
    <p:sldId id="270" r:id="rId45"/>
    <p:sldId id="271" r:id="rId46"/>
    <p:sldId id="2621" r:id="rId47"/>
    <p:sldId id="272" r:id="rId48"/>
    <p:sldId id="750" r:id="rId49"/>
    <p:sldId id="751" r:id="rId50"/>
    <p:sldId id="747" r:id="rId51"/>
    <p:sldId id="746" r:id="rId52"/>
    <p:sldId id="744" r:id="rId53"/>
    <p:sldId id="273" r:id="rId54"/>
    <p:sldId id="294" r:id="rId55"/>
    <p:sldId id="490" r:id="rId56"/>
    <p:sldId id="318" r:id="rId57"/>
    <p:sldId id="2643" r:id="rId58"/>
    <p:sldId id="274" r:id="rId59"/>
    <p:sldId id="2644" r:id="rId60"/>
    <p:sldId id="279" r:id="rId61"/>
    <p:sldId id="320" r:id="rId62"/>
    <p:sldId id="2645" r:id="rId63"/>
    <p:sldId id="311" r:id="rId64"/>
    <p:sldId id="312" r:id="rId65"/>
    <p:sldId id="2646" r:id="rId66"/>
    <p:sldId id="2647" r:id="rId67"/>
    <p:sldId id="2622" r:id="rId68"/>
    <p:sldId id="2628" r:id="rId69"/>
    <p:sldId id="2629" r:id="rId70"/>
    <p:sldId id="2630" r:id="rId71"/>
    <p:sldId id="2631" r:id="rId72"/>
    <p:sldId id="2632" r:id="rId73"/>
    <p:sldId id="2636" r:id="rId74"/>
    <p:sldId id="2633" r:id="rId75"/>
    <p:sldId id="2634" r:id="rId76"/>
    <p:sldId id="2638" r:id="rId77"/>
    <p:sldId id="261" r:id="rId78"/>
    <p:sldId id="262" r:id="rId79"/>
    <p:sldId id="263" r:id="rId80"/>
    <p:sldId id="265" r:id="rId81"/>
    <p:sldId id="276" r:id="rId82"/>
    <p:sldId id="489" r:id="rId83"/>
    <p:sldId id="258" r:id="rId84"/>
    <p:sldId id="2635" r:id="rId85"/>
    <p:sldId id="2639" r:id="rId86"/>
    <p:sldId id="492" r:id="rId87"/>
    <p:sldId id="505" r:id="rId88"/>
    <p:sldId id="315" r:id="rId89"/>
    <p:sldId id="2648" r:id="rId90"/>
    <p:sldId id="2649" r:id="rId91"/>
    <p:sldId id="2650" r:id="rId92"/>
    <p:sldId id="498" r:id="rId93"/>
    <p:sldId id="2651" r:id="rId94"/>
    <p:sldId id="2654" r:id="rId95"/>
    <p:sldId id="604" r:id="rId96"/>
    <p:sldId id="603" r:id="rId97"/>
    <p:sldId id="2656" r:id="rId98"/>
    <p:sldId id="2657" r:id="rId99"/>
    <p:sldId id="2655" r:id="rId100"/>
    <p:sldId id="2652" r:id="rId101"/>
    <p:sldId id="2653" r:id="rId102"/>
    <p:sldId id="2658" r:id="rId103"/>
    <p:sldId id="2659" r:id="rId104"/>
    <p:sldId id="2660" r:id="rId105"/>
    <p:sldId id="2661" r:id="rId106"/>
    <p:sldId id="2662" r:id="rId107"/>
    <p:sldId id="2663" r:id="rId108"/>
    <p:sldId id="2666" r:id="rId109"/>
    <p:sldId id="2665" r:id="rId110"/>
    <p:sldId id="2664" r:id="rId111"/>
    <p:sldId id="2667" r:id="rId112"/>
    <p:sldId id="500" r:id="rId113"/>
    <p:sldId id="317" r:id="rId114"/>
    <p:sldId id="319" r:id="rId115"/>
  </p:sldIdLst>
  <p:sldSz cx="12192000" cy="6858000"/>
  <p:notesSz cx="6858000" cy="9144000"/>
  <p:embeddedFontLst>
    <p:embeddedFont>
      <p:font typeface="Arial Narrow" panose="020B0606020202030204" pitchFamily="34" charset="0"/>
      <p:regular r:id="rId117"/>
      <p:bold r:id="rId118"/>
      <p:italic r:id="rId119"/>
      <p:boldItalic r:id="rId120"/>
    </p:embeddedFont>
    <p:embeddedFont>
      <p:font typeface="Baskerville Old Face" panose="02020602080505020303" pitchFamily="18" charset="0"/>
      <p:regular r:id="rId121"/>
    </p:embeddedFont>
    <p:embeddedFont>
      <p:font typeface="Century" panose="02040604050505020304" pitchFamily="18" charset="0"/>
      <p:regular r:id="rId122"/>
    </p:embeddedFont>
    <p:embeddedFont>
      <p:font typeface="Century Schoolbook" panose="02040604050505020304" pitchFamily="18" charset="0"/>
      <p:regular r:id="rId123"/>
      <p:bold r:id="rId124"/>
      <p:italic r:id="rId125"/>
      <p:boldItalic r:id="rId126"/>
    </p:embeddedFont>
    <p:embeddedFont>
      <p:font typeface="Comic Sans MS" panose="030F0702030302020204" pitchFamily="66" charset="0"/>
      <p:regular r:id="rId127"/>
      <p:bold r:id="rId128"/>
      <p:italic r:id="rId129"/>
      <p:boldItalic r:id="rId130"/>
    </p:embeddedFont>
    <p:embeddedFont>
      <p:font typeface="Cooper Black" panose="0208090404030B020404" pitchFamily="18" charset="0"/>
      <p:regular r:id="rId131"/>
    </p:embeddedFont>
    <p:embeddedFont>
      <p:font typeface="Corbel" panose="020B0503020204020204" pitchFamily="34" charset="0"/>
      <p:regular r:id="rId132"/>
      <p:bold r:id="rId133"/>
      <p:italic r:id="rId134"/>
      <p:boldItalic r:id="rId135"/>
    </p:embeddedFont>
    <p:embeddedFont>
      <p:font typeface="Eras Demi ITC" panose="020B0805030504020804" pitchFamily="34" charset="0"/>
      <p:regular r:id="rId136"/>
    </p:embeddedFont>
    <p:embeddedFont>
      <p:font typeface="Freestyle Script" panose="030804020302050B0404" pitchFamily="66" charset="0"/>
      <p:regular r:id="rId137"/>
    </p:embeddedFont>
    <p:embeddedFont>
      <p:font typeface="Gill Sans MT" panose="020B0502020104020203" pitchFamily="34" charset="0"/>
      <p:regular r:id="rId138"/>
      <p:bold r:id="rId139"/>
      <p:italic r:id="rId140"/>
      <p:boldItalic r:id="rId141"/>
    </p:embeddedFont>
    <p:embeddedFont>
      <p:font typeface="Greekth" panose="02020803070505020304" pitchFamily="18" charset="0"/>
      <p:bold r:id="rId142"/>
    </p:embeddedFont>
    <p:embeddedFont>
      <p:font typeface="Haettenschweiler" panose="020B0706040902060204" pitchFamily="34" charset="0"/>
      <p:regular r:id="rId143"/>
    </p:embeddedFont>
    <p:embeddedFont>
      <p:font typeface="HebrewTh" pitchFamily="2" charset="0"/>
      <p:regular r:id="rId144"/>
    </p:embeddedFont>
    <p:embeddedFont>
      <p:font typeface="Impact" panose="020B0806030902050204" pitchFamily="34" charset="0"/>
      <p:regular r:id="rId145"/>
    </p:embeddedFont>
    <p:embeddedFont>
      <p:font typeface="Lucida Sans Unicode" panose="020B0602030504020204" pitchFamily="34" charset="0"/>
      <p:regular r:id="rId146"/>
    </p:embeddedFont>
    <p:embeddedFont>
      <p:font typeface="Matura MT Script Capitals" panose="03020802060602070202" pitchFamily="66" charset="0"/>
      <p:regular r:id="rId147"/>
    </p:embeddedFont>
    <p:embeddedFont>
      <p:font typeface="Old English Text MT" panose="03040902040508030806" pitchFamily="66" charset="0"/>
      <p:regular r:id="rId148"/>
    </p:embeddedFont>
    <p:embeddedFont>
      <p:font typeface="Papyrus" panose="03070502060502030205" pitchFamily="66" charset="0"/>
      <p:regular r:id="rId149"/>
    </p:embeddedFont>
    <p:embeddedFont>
      <p:font typeface="Rockwell" panose="02060603020205020403" pitchFamily="18" charset="0"/>
      <p:regular r:id="rId150"/>
      <p:bold r:id="rId151"/>
      <p:italic r:id="rId152"/>
      <p:boldItalic r:id="rId153"/>
    </p:embeddedFont>
    <p:embeddedFont>
      <p:font typeface="Tahoma" panose="020B0604030504040204" pitchFamily="34" charset="0"/>
      <p:regular r:id="rId154"/>
      <p:bold r:id="rId155"/>
    </p:embeddedFont>
    <p:embeddedFont>
      <p:font typeface="Wingdings 2" panose="05020102010507070707" pitchFamily="18" charset="2"/>
      <p:regular r:id="rId15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DDCD"/>
    <a:srgbClr val="FFFF99"/>
    <a:srgbClr val="FFFFCC"/>
    <a:srgbClr val="D0DAC8"/>
    <a:srgbClr val="D7E0C2"/>
    <a:srgbClr val="DEE0C2"/>
    <a:srgbClr val="CEDFC3"/>
    <a:srgbClr val="A4E0BC"/>
    <a:srgbClr val="00CC66"/>
    <a:srgbClr val="AC8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51" autoAdjust="0"/>
    <p:restoredTop sz="94660"/>
  </p:normalViewPr>
  <p:slideViewPr>
    <p:cSldViewPr snapToGrid="0">
      <p:cViewPr varScale="1">
        <p:scale>
          <a:sx n="99" d="100"/>
          <a:sy n="99" d="100"/>
        </p:scale>
        <p:origin x="990" y="9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font" Target="fonts/font1.fntdata"/><Relationship Id="rId21" Type="http://schemas.openxmlformats.org/officeDocument/2006/relationships/slide" Target="slides/slide9.xml"/><Relationship Id="rId42" Type="http://schemas.openxmlformats.org/officeDocument/2006/relationships/slide" Target="slides/slide30.xml"/><Relationship Id="rId63" Type="http://schemas.openxmlformats.org/officeDocument/2006/relationships/slide" Target="slides/slide51.xml"/><Relationship Id="rId84" Type="http://schemas.openxmlformats.org/officeDocument/2006/relationships/slide" Target="slides/slide72.xml"/><Relationship Id="rId138" Type="http://schemas.openxmlformats.org/officeDocument/2006/relationships/font" Target="fonts/font22.fntdata"/><Relationship Id="rId159" Type="http://schemas.openxmlformats.org/officeDocument/2006/relationships/theme" Target="theme/theme1.xml"/><Relationship Id="rId107" Type="http://schemas.openxmlformats.org/officeDocument/2006/relationships/slide" Target="slides/slide95.xml"/><Relationship Id="rId11" Type="http://schemas.openxmlformats.org/officeDocument/2006/relationships/slideMaster" Target="slideMasters/slideMaster8.xml"/><Relationship Id="rId32" Type="http://schemas.openxmlformats.org/officeDocument/2006/relationships/slide" Target="slides/slide20.xml"/><Relationship Id="rId53" Type="http://schemas.openxmlformats.org/officeDocument/2006/relationships/slide" Target="slides/slide41.xml"/><Relationship Id="rId74" Type="http://schemas.openxmlformats.org/officeDocument/2006/relationships/slide" Target="slides/slide62.xml"/><Relationship Id="rId128" Type="http://schemas.openxmlformats.org/officeDocument/2006/relationships/font" Target="fonts/font12.fntdata"/><Relationship Id="rId149" Type="http://schemas.openxmlformats.org/officeDocument/2006/relationships/font" Target="fonts/font33.fntdata"/><Relationship Id="rId5" Type="http://schemas.openxmlformats.org/officeDocument/2006/relationships/slideMaster" Target="slideMasters/slideMaster2.xml"/><Relationship Id="rId95" Type="http://schemas.openxmlformats.org/officeDocument/2006/relationships/slide" Target="slides/slide83.xml"/><Relationship Id="rId160" Type="http://schemas.openxmlformats.org/officeDocument/2006/relationships/tableStyles" Target="tableStyles.xml"/><Relationship Id="rId22" Type="http://schemas.openxmlformats.org/officeDocument/2006/relationships/slide" Target="slides/slide10.xml"/><Relationship Id="rId43" Type="http://schemas.openxmlformats.org/officeDocument/2006/relationships/slide" Target="slides/slide31.xml"/><Relationship Id="rId64" Type="http://schemas.openxmlformats.org/officeDocument/2006/relationships/slide" Target="slides/slide52.xml"/><Relationship Id="rId118" Type="http://schemas.openxmlformats.org/officeDocument/2006/relationships/font" Target="fonts/font2.fntdata"/><Relationship Id="rId139" Type="http://schemas.openxmlformats.org/officeDocument/2006/relationships/font" Target="fonts/font23.fntdata"/><Relationship Id="rId80" Type="http://schemas.openxmlformats.org/officeDocument/2006/relationships/slide" Target="slides/slide68.xml"/><Relationship Id="rId85" Type="http://schemas.openxmlformats.org/officeDocument/2006/relationships/slide" Target="slides/slide73.xml"/><Relationship Id="rId150" Type="http://schemas.openxmlformats.org/officeDocument/2006/relationships/font" Target="fonts/font34.fntdata"/><Relationship Id="rId155" Type="http://schemas.openxmlformats.org/officeDocument/2006/relationships/font" Target="fonts/font39.fntdata"/><Relationship Id="rId12" Type="http://schemas.openxmlformats.org/officeDocument/2006/relationships/slideMaster" Target="slideMasters/slideMaster9.xml"/><Relationship Id="rId17" Type="http://schemas.openxmlformats.org/officeDocument/2006/relationships/slide" Target="slides/slide5.xml"/><Relationship Id="rId33" Type="http://schemas.openxmlformats.org/officeDocument/2006/relationships/slide" Target="slides/slide21.xml"/><Relationship Id="rId38" Type="http://schemas.openxmlformats.org/officeDocument/2006/relationships/slide" Target="slides/slide26.xml"/><Relationship Id="rId59" Type="http://schemas.openxmlformats.org/officeDocument/2006/relationships/slide" Target="slides/slide47.xml"/><Relationship Id="rId103" Type="http://schemas.openxmlformats.org/officeDocument/2006/relationships/slide" Target="slides/slide91.xml"/><Relationship Id="rId108" Type="http://schemas.openxmlformats.org/officeDocument/2006/relationships/slide" Target="slides/slide96.xml"/><Relationship Id="rId124" Type="http://schemas.openxmlformats.org/officeDocument/2006/relationships/font" Target="fonts/font8.fntdata"/><Relationship Id="rId129" Type="http://schemas.openxmlformats.org/officeDocument/2006/relationships/font" Target="fonts/font13.fntdata"/><Relationship Id="rId54" Type="http://schemas.openxmlformats.org/officeDocument/2006/relationships/slide" Target="slides/slide42.xml"/><Relationship Id="rId70" Type="http://schemas.openxmlformats.org/officeDocument/2006/relationships/slide" Target="slides/slide58.xml"/><Relationship Id="rId75" Type="http://schemas.openxmlformats.org/officeDocument/2006/relationships/slide" Target="slides/slide63.xml"/><Relationship Id="rId91" Type="http://schemas.openxmlformats.org/officeDocument/2006/relationships/slide" Target="slides/slide79.xml"/><Relationship Id="rId96" Type="http://schemas.openxmlformats.org/officeDocument/2006/relationships/slide" Target="slides/slide84.xml"/><Relationship Id="rId140" Type="http://schemas.openxmlformats.org/officeDocument/2006/relationships/font" Target="fonts/font24.fntdata"/><Relationship Id="rId145" Type="http://schemas.openxmlformats.org/officeDocument/2006/relationships/font" Target="fonts/font29.fntdata"/><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11.xml"/><Relationship Id="rId28" Type="http://schemas.openxmlformats.org/officeDocument/2006/relationships/slide" Target="slides/slide16.xml"/><Relationship Id="rId49" Type="http://schemas.openxmlformats.org/officeDocument/2006/relationships/slide" Target="slides/slide37.xml"/><Relationship Id="rId114" Type="http://schemas.openxmlformats.org/officeDocument/2006/relationships/slide" Target="slides/slide102.xml"/><Relationship Id="rId119" Type="http://schemas.openxmlformats.org/officeDocument/2006/relationships/font" Target="fonts/font3.fntdata"/><Relationship Id="rId44" Type="http://schemas.openxmlformats.org/officeDocument/2006/relationships/slide" Target="slides/slide32.xml"/><Relationship Id="rId60" Type="http://schemas.openxmlformats.org/officeDocument/2006/relationships/slide" Target="slides/slide48.xml"/><Relationship Id="rId65" Type="http://schemas.openxmlformats.org/officeDocument/2006/relationships/slide" Target="slides/slide53.xml"/><Relationship Id="rId81" Type="http://schemas.openxmlformats.org/officeDocument/2006/relationships/slide" Target="slides/slide69.xml"/><Relationship Id="rId86" Type="http://schemas.openxmlformats.org/officeDocument/2006/relationships/slide" Target="slides/slide74.xml"/><Relationship Id="rId130" Type="http://schemas.openxmlformats.org/officeDocument/2006/relationships/font" Target="fonts/font14.fntdata"/><Relationship Id="rId135" Type="http://schemas.openxmlformats.org/officeDocument/2006/relationships/font" Target="fonts/font19.fntdata"/><Relationship Id="rId151" Type="http://schemas.openxmlformats.org/officeDocument/2006/relationships/font" Target="fonts/font35.fntdata"/><Relationship Id="rId156" Type="http://schemas.openxmlformats.org/officeDocument/2006/relationships/font" Target="fonts/font40.fntdata"/><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109" Type="http://schemas.openxmlformats.org/officeDocument/2006/relationships/slide" Target="slides/slide9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slide" Target="slides/slide85.xml"/><Relationship Id="rId104" Type="http://schemas.openxmlformats.org/officeDocument/2006/relationships/slide" Target="slides/slide92.xml"/><Relationship Id="rId120" Type="http://schemas.openxmlformats.org/officeDocument/2006/relationships/font" Target="fonts/font4.fntdata"/><Relationship Id="rId125" Type="http://schemas.openxmlformats.org/officeDocument/2006/relationships/font" Target="fonts/font9.fntdata"/><Relationship Id="rId141" Type="http://schemas.openxmlformats.org/officeDocument/2006/relationships/font" Target="fonts/font25.fntdata"/><Relationship Id="rId146" Type="http://schemas.openxmlformats.org/officeDocument/2006/relationships/font" Target="fonts/font30.fntdata"/><Relationship Id="rId7" Type="http://schemas.openxmlformats.org/officeDocument/2006/relationships/slideMaster" Target="slideMasters/slideMaster4.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customXml" Target="../customXml/item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slide" Target="slides/slide75.xml"/><Relationship Id="rId110" Type="http://schemas.openxmlformats.org/officeDocument/2006/relationships/slide" Target="slides/slide98.xml"/><Relationship Id="rId115" Type="http://schemas.openxmlformats.org/officeDocument/2006/relationships/slide" Target="slides/slide103.xml"/><Relationship Id="rId131" Type="http://schemas.openxmlformats.org/officeDocument/2006/relationships/font" Target="fonts/font15.fntdata"/><Relationship Id="rId136" Type="http://schemas.openxmlformats.org/officeDocument/2006/relationships/font" Target="fonts/font20.fntdata"/><Relationship Id="rId157" Type="http://schemas.openxmlformats.org/officeDocument/2006/relationships/presProps" Target="presProps.xml"/><Relationship Id="rId61" Type="http://schemas.openxmlformats.org/officeDocument/2006/relationships/slide" Target="slides/slide49.xml"/><Relationship Id="rId82" Type="http://schemas.openxmlformats.org/officeDocument/2006/relationships/slide" Target="slides/slide70.xml"/><Relationship Id="rId152" Type="http://schemas.openxmlformats.org/officeDocument/2006/relationships/font" Target="fonts/font36.fntdata"/><Relationship Id="rId19" Type="http://schemas.openxmlformats.org/officeDocument/2006/relationships/slide" Target="slides/slide7.xml"/><Relationship Id="rId14" Type="http://schemas.openxmlformats.org/officeDocument/2006/relationships/slide" Target="slides/slide2.xml"/><Relationship Id="rId30" Type="http://schemas.openxmlformats.org/officeDocument/2006/relationships/slide" Target="slides/slide18.xml"/><Relationship Id="rId35" Type="http://schemas.openxmlformats.org/officeDocument/2006/relationships/slide" Target="slides/slide23.xml"/><Relationship Id="rId56" Type="http://schemas.openxmlformats.org/officeDocument/2006/relationships/slide" Target="slides/slide44.xml"/><Relationship Id="rId77" Type="http://schemas.openxmlformats.org/officeDocument/2006/relationships/slide" Target="slides/slide65.xml"/><Relationship Id="rId100" Type="http://schemas.openxmlformats.org/officeDocument/2006/relationships/slide" Target="slides/slide88.xml"/><Relationship Id="rId105" Type="http://schemas.openxmlformats.org/officeDocument/2006/relationships/slide" Target="slides/slide93.xml"/><Relationship Id="rId126" Type="http://schemas.openxmlformats.org/officeDocument/2006/relationships/font" Target="fonts/font10.fntdata"/><Relationship Id="rId147" Type="http://schemas.openxmlformats.org/officeDocument/2006/relationships/font" Target="fonts/font31.fntdata"/><Relationship Id="rId8" Type="http://schemas.openxmlformats.org/officeDocument/2006/relationships/slideMaster" Target="slideMasters/slideMaster5.xml"/><Relationship Id="rId51" Type="http://schemas.openxmlformats.org/officeDocument/2006/relationships/slide" Target="slides/slide39.xml"/><Relationship Id="rId72" Type="http://schemas.openxmlformats.org/officeDocument/2006/relationships/slide" Target="slides/slide60.xml"/><Relationship Id="rId93" Type="http://schemas.openxmlformats.org/officeDocument/2006/relationships/slide" Target="slides/slide81.xml"/><Relationship Id="rId98" Type="http://schemas.openxmlformats.org/officeDocument/2006/relationships/slide" Target="slides/slide86.xml"/><Relationship Id="rId121" Type="http://schemas.openxmlformats.org/officeDocument/2006/relationships/font" Target="fonts/font5.fntdata"/><Relationship Id="rId142" Type="http://schemas.openxmlformats.org/officeDocument/2006/relationships/font" Target="fonts/font26.fntdata"/><Relationship Id="rId3" Type="http://schemas.openxmlformats.org/officeDocument/2006/relationships/customXml" Target="../customXml/item3.xml"/><Relationship Id="rId25" Type="http://schemas.openxmlformats.org/officeDocument/2006/relationships/slide" Target="slides/slide13.xml"/><Relationship Id="rId46" Type="http://schemas.openxmlformats.org/officeDocument/2006/relationships/slide" Target="slides/slide34.xml"/><Relationship Id="rId67" Type="http://schemas.openxmlformats.org/officeDocument/2006/relationships/slide" Target="slides/slide55.xml"/><Relationship Id="rId116" Type="http://schemas.openxmlformats.org/officeDocument/2006/relationships/notesMaster" Target="notesMasters/notesMaster1.xml"/><Relationship Id="rId137" Type="http://schemas.openxmlformats.org/officeDocument/2006/relationships/font" Target="fonts/font21.fntdata"/><Relationship Id="rId158" Type="http://schemas.openxmlformats.org/officeDocument/2006/relationships/viewProps" Target="viewProps.xml"/><Relationship Id="rId20" Type="http://schemas.openxmlformats.org/officeDocument/2006/relationships/slide" Target="slides/slide8.xml"/><Relationship Id="rId41" Type="http://schemas.openxmlformats.org/officeDocument/2006/relationships/slide" Target="slides/slide29.xml"/><Relationship Id="rId62" Type="http://schemas.openxmlformats.org/officeDocument/2006/relationships/slide" Target="slides/slide50.xml"/><Relationship Id="rId83" Type="http://schemas.openxmlformats.org/officeDocument/2006/relationships/slide" Target="slides/slide71.xml"/><Relationship Id="rId88" Type="http://schemas.openxmlformats.org/officeDocument/2006/relationships/slide" Target="slides/slide76.xml"/><Relationship Id="rId111" Type="http://schemas.openxmlformats.org/officeDocument/2006/relationships/slide" Target="slides/slide99.xml"/><Relationship Id="rId132" Type="http://schemas.openxmlformats.org/officeDocument/2006/relationships/font" Target="fonts/font16.fntdata"/><Relationship Id="rId153" Type="http://schemas.openxmlformats.org/officeDocument/2006/relationships/font" Target="fonts/font37.fntdata"/><Relationship Id="rId15" Type="http://schemas.openxmlformats.org/officeDocument/2006/relationships/slide" Target="slides/slide3.xml"/><Relationship Id="rId36" Type="http://schemas.openxmlformats.org/officeDocument/2006/relationships/slide" Target="slides/slide24.xml"/><Relationship Id="rId57" Type="http://schemas.openxmlformats.org/officeDocument/2006/relationships/slide" Target="slides/slide45.xml"/><Relationship Id="rId106" Type="http://schemas.openxmlformats.org/officeDocument/2006/relationships/slide" Target="slides/slide94.xml"/><Relationship Id="rId127" Type="http://schemas.openxmlformats.org/officeDocument/2006/relationships/font" Target="fonts/font11.fntdata"/><Relationship Id="rId10" Type="http://schemas.openxmlformats.org/officeDocument/2006/relationships/slideMaster" Target="slideMasters/slideMaster7.xml"/><Relationship Id="rId31" Type="http://schemas.openxmlformats.org/officeDocument/2006/relationships/slide" Target="slides/slide19.xml"/><Relationship Id="rId52" Type="http://schemas.openxmlformats.org/officeDocument/2006/relationships/slide" Target="slides/slide40.xml"/><Relationship Id="rId73" Type="http://schemas.openxmlformats.org/officeDocument/2006/relationships/slide" Target="slides/slide61.xml"/><Relationship Id="rId78" Type="http://schemas.openxmlformats.org/officeDocument/2006/relationships/slide" Target="slides/slide66.xml"/><Relationship Id="rId94" Type="http://schemas.openxmlformats.org/officeDocument/2006/relationships/slide" Target="slides/slide82.xml"/><Relationship Id="rId99" Type="http://schemas.openxmlformats.org/officeDocument/2006/relationships/slide" Target="slides/slide87.xml"/><Relationship Id="rId101" Type="http://schemas.openxmlformats.org/officeDocument/2006/relationships/slide" Target="slides/slide89.xml"/><Relationship Id="rId122" Type="http://schemas.openxmlformats.org/officeDocument/2006/relationships/font" Target="fonts/font6.fntdata"/><Relationship Id="rId143" Type="http://schemas.openxmlformats.org/officeDocument/2006/relationships/font" Target="fonts/font27.fntdata"/><Relationship Id="rId148" Type="http://schemas.openxmlformats.org/officeDocument/2006/relationships/font" Target="fonts/font32.fntdata"/><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slide" Target="slides/slide14.xml"/><Relationship Id="rId47" Type="http://schemas.openxmlformats.org/officeDocument/2006/relationships/slide" Target="slides/slide35.xml"/><Relationship Id="rId68" Type="http://schemas.openxmlformats.org/officeDocument/2006/relationships/slide" Target="slides/slide56.xml"/><Relationship Id="rId89" Type="http://schemas.openxmlformats.org/officeDocument/2006/relationships/slide" Target="slides/slide77.xml"/><Relationship Id="rId112" Type="http://schemas.openxmlformats.org/officeDocument/2006/relationships/slide" Target="slides/slide100.xml"/><Relationship Id="rId133" Type="http://schemas.openxmlformats.org/officeDocument/2006/relationships/font" Target="fonts/font17.fntdata"/><Relationship Id="rId154" Type="http://schemas.openxmlformats.org/officeDocument/2006/relationships/font" Target="fonts/font38.fntdata"/><Relationship Id="rId16" Type="http://schemas.openxmlformats.org/officeDocument/2006/relationships/slide" Target="slides/slide4.xml"/><Relationship Id="rId37" Type="http://schemas.openxmlformats.org/officeDocument/2006/relationships/slide" Target="slides/slide25.xml"/><Relationship Id="rId58" Type="http://schemas.openxmlformats.org/officeDocument/2006/relationships/slide" Target="slides/slide46.xml"/><Relationship Id="rId79" Type="http://schemas.openxmlformats.org/officeDocument/2006/relationships/slide" Target="slides/slide67.xml"/><Relationship Id="rId102" Type="http://schemas.openxmlformats.org/officeDocument/2006/relationships/slide" Target="slides/slide90.xml"/><Relationship Id="rId123" Type="http://schemas.openxmlformats.org/officeDocument/2006/relationships/font" Target="fonts/font7.fntdata"/><Relationship Id="rId144" Type="http://schemas.openxmlformats.org/officeDocument/2006/relationships/font" Target="fonts/font28.fntdata"/><Relationship Id="rId90" Type="http://schemas.openxmlformats.org/officeDocument/2006/relationships/slide" Target="slides/slide78.xml"/><Relationship Id="rId27" Type="http://schemas.openxmlformats.org/officeDocument/2006/relationships/slide" Target="slides/slide15.xml"/><Relationship Id="rId48" Type="http://schemas.openxmlformats.org/officeDocument/2006/relationships/slide" Target="slides/slide36.xml"/><Relationship Id="rId69" Type="http://schemas.openxmlformats.org/officeDocument/2006/relationships/slide" Target="slides/slide57.xml"/><Relationship Id="rId113" Type="http://schemas.openxmlformats.org/officeDocument/2006/relationships/slide" Target="slides/slide101.xml"/><Relationship Id="rId134"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8176FF-F5B4-4D45-8779-9F0F455743E8}" type="datetimeFigureOut">
              <a:rPr lang="en-US" smtClean="0"/>
              <a:t>2/17/2025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F7FBCA-4BE8-4FB5-91BD-69C6AC6BDB5D}" type="slidenum">
              <a:rPr lang="en-US" smtClean="0"/>
              <a:t>‹#›</a:t>
            </a:fld>
            <a:endParaRPr lang="en-US" dirty="0"/>
          </a:p>
        </p:txBody>
      </p:sp>
    </p:spTree>
    <p:extLst>
      <p:ext uri="{BB962C8B-B14F-4D97-AF65-F5344CB8AC3E}">
        <p14:creationId xmlns:p14="http://schemas.microsoft.com/office/powerpoint/2010/main" val="711236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60ADF3C0-B1FB-42DC-B478-AF84C3CE5C3C}" type="datetime1">
              <a:rPr lang="en-US" smtClean="0"/>
              <a:t>2/17/2025</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4FAB73BC-B049-4115-A692-8D63A059BFB8}" type="slidenum">
              <a:rPr lang="en-US" dirty="0"/>
              <a:pPr/>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1DA58D-CE36-42FB-A681-D4975774D88C}" type="datetime1">
              <a:rPr lang="en-US" smtClean="0"/>
              <a:t>2/17/2025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371600"/>
          </a:xfrm>
        </p:spPr>
        <p:txBody>
          <a:bodyPr/>
          <a:lstStyle/>
          <a:p>
            <a:r>
              <a:rPr lang="en-US"/>
              <a:t>Click to edit Master title style</a:t>
            </a:r>
          </a:p>
        </p:txBody>
      </p:sp>
      <p:sp>
        <p:nvSpPr>
          <p:cNvPr id="3" name="Content Placeholder 2"/>
          <p:cNvSpPr>
            <a:spLocks noGrp="1"/>
          </p:cNvSpPr>
          <p:nvPr>
            <p:ph sz="quarter" idx="1"/>
          </p:nvPr>
        </p:nvSpPr>
        <p:spPr>
          <a:xfrm>
            <a:off x="609600" y="1981200"/>
            <a:ext cx="53848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09600" y="4114800"/>
            <a:ext cx="53848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197600" y="1981200"/>
            <a:ext cx="53848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22E4A473-17C1-38D9-3196-0C9BA2C5661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017ABEEB-39D7-B527-B4C3-DAEF66AE872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84DE0D46-727C-FCCB-6C19-287752122C29}"/>
              </a:ext>
            </a:extLst>
          </p:cNvPr>
          <p:cNvSpPr>
            <a:spLocks noGrp="1" noChangeArrowheads="1"/>
          </p:cNvSpPr>
          <p:nvPr>
            <p:ph type="sldNum" sz="quarter" idx="12"/>
          </p:nvPr>
        </p:nvSpPr>
        <p:spPr>
          <a:ln/>
        </p:spPr>
        <p:txBody>
          <a:bodyPr/>
          <a:lstStyle>
            <a:lvl1pPr>
              <a:defRPr/>
            </a:lvl1pPr>
          </a:lstStyle>
          <a:p>
            <a:pPr>
              <a:defRPr/>
            </a:pPr>
            <a:fld id="{A644019F-6147-4753-A4FB-716C48EB4290}" type="slidenum">
              <a:rPr lang="en-US" altLang="en-US"/>
              <a:pPr>
                <a:defRPr/>
              </a:pPr>
              <a:t>‹#›</a:t>
            </a:fld>
            <a:endParaRPr lang="en-US" altLang="en-US"/>
          </a:p>
        </p:txBody>
      </p:sp>
    </p:spTree>
    <p:extLst>
      <p:ext uri="{BB962C8B-B14F-4D97-AF65-F5344CB8AC3E}">
        <p14:creationId xmlns:p14="http://schemas.microsoft.com/office/powerpoint/2010/main" val="2195947581"/>
      </p:ext>
    </p:extLst>
  </p:cSld>
  <p:clrMapOvr>
    <a:masterClrMapping/>
  </p:clrMapOvr>
  <p:transition>
    <p:pull dir="d"/>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371600"/>
          </a:xfrm>
        </p:spPr>
        <p:txBody>
          <a:bodyPr/>
          <a:lstStyle/>
          <a:p>
            <a:r>
              <a:rPr lang="en-US"/>
              <a:t>Click to edit Master title style</a:t>
            </a:r>
          </a:p>
        </p:txBody>
      </p:sp>
      <p:sp>
        <p:nvSpPr>
          <p:cNvPr id="3" name="Text Placeholder 2"/>
          <p:cNvSpPr>
            <a:spLocks noGrp="1"/>
          </p:cNvSpPr>
          <p:nvPr>
            <p:ph type="body" sz="half" idx="1"/>
          </p:nvPr>
        </p:nvSpPr>
        <p:spPr>
          <a:xfrm>
            <a:off x="609600" y="1981200"/>
            <a:ext cx="53848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3848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8C4F7AC-5628-B413-A3C9-849D6E10744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5D474F28-61FA-3988-65DB-C34F7E4F07B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4BA7F0AB-8181-B473-355D-0BDB14D65709}"/>
              </a:ext>
            </a:extLst>
          </p:cNvPr>
          <p:cNvSpPr>
            <a:spLocks noGrp="1" noChangeArrowheads="1"/>
          </p:cNvSpPr>
          <p:nvPr>
            <p:ph type="sldNum" sz="quarter" idx="12"/>
          </p:nvPr>
        </p:nvSpPr>
        <p:spPr>
          <a:ln/>
        </p:spPr>
        <p:txBody>
          <a:bodyPr/>
          <a:lstStyle>
            <a:lvl1pPr>
              <a:defRPr/>
            </a:lvl1pPr>
          </a:lstStyle>
          <a:p>
            <a:pPr>
              <a:defRPr/>
            </a:pPr>
            <a:fld id="{89EE2D19-696A-4C7A-91DB-A5831C5EEC33}" type="slidenum">
              <a:rPr lang="en-US" altLang="en-US"/>
              <a:pPr>
                <a:defRPr/>
              </a:pPr>
              <a:t>‹#›</a:t>
            </a:fld>
            <a:endParaRPr lang="en-US" altLang="en-US"/>
          </a:p>
        </p:txBody>
      </p:sp>
    </p:spTree>
    <p:extLst>
      <p:ext uri="{BB962C8B-B14F-4D97-AF65-F5344CB8AC3E}">
        <p14:creationId xmlns:p14="http://schemas.microsoft.com/office/powerpoint/2010/main" val="1858980107"/>
      </p:ext>
    </p:extLst>
  </p:cSld>
  <p:clrMapOvr>
    <a:masterClrMapping/>
  </p:clrMapOvr>
  <p:transition>
    <p:pull dir="d"/>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1"/>
            <a:ext cx="5384800" cy="2189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41763"/>
            <a:ext cx="5384800" cy="2189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FF11F7CA-7B00-4AE6-B3A8-4877A028E7F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863B81DD-3C01-83F6-46CD-E3818590916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F25D953D-41E7-314D-A42B-26E4AE0F8A2B}"/>
              </a:ext>
            </a:extLst>
          </p:cNvPr>
          <p:cNvSpPr>
            <a:spLocks noGrp="1" noChangeArrowheads="1"/>
          </p:cNvSpPr>
          <p:nvPr>
            <p:ph type="sldNum" sz="quarter" idx="12"/>
          </p:nvPr>
        </p:nvSpPr>
        <p:spPr>
          <a:ln/>
        </p:spPr>
        <p:txBody>
          <a:bodyPr/>
          <a:lstStyle>
            <a:lvl1pPr>
              <a:defRPr/>
            </a:lvl1pPr>
          </a:lstStyle>
          <a:p>
            <a:pPr>
              <a:defRPr/>
            </a:pPr>
            <a:fld id="{A6985ABA-CA51-4C4D-80CC-F8A94FE494A6}" type="slidenum">
              <a:rPr lang="en-US" altLang="en-US"/>
              <a:pPr>
                <a:defRPr/>
              </a:pPr>
              <a:t>‹#›</a:t>
            </a:fld>
            <a:endParaRPr lang="en-US" altLang="en-US"/>
          </a:p>
        </p:txBody>
      </p:sp>
    </p:spTree>
    <p:extLst>
      <p:ext uri="{BB962C8B-B14F-4D97-AF65-F5344CB8AC3E}">
        <p14:creationId xmlns:p14="http://schemas.microsoft.com/office/powerpoint/2010/main" val="125849434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10">
            <a:extLst>
              <a:ext uri="{FF2B5EF4-FFF2-40B4-BE49-F238E27FC236}">
                <a16:creationId xmlns:a16="http://schemas.microsoft.com/office/drawing/2014/main" id="{9C364F5E-561E-1BC9-57F3-1AAD34D81FF6}"/>
              </a:ext>
            </a:extLst>
          </p:cNvPr>
          <p:cNvGrpSpPr>
            <a:grpSpLocks/>
          </p:cNvGrpSpPr>
          <p:nvPr/>
        </p:nvGrpSpPr>
        <p:grpSpPr bwMode="auto">
          <a:xfrm>
            <a:off x="508001" y="457200"/>
            <a:ext cx="11197167" cy="5562600"/>
            <a:chOff x="240" y="288"/>
            <a:chExt cx="5290" cy="3504"/>
          </a:xfrm>
        </p:grpSpPr>
        <p:sp>
          <p:nvSpPr>
            <p:cNvPr id="3" name="Rectangle 2">
              <a:extLst>
                <a:ext uri="{FF2B5EF4-FFF2-40B4-BE49-F238E27FC236}">
                  <a16:creationId xmlns:a16="http://schemas.microsoft.com/office/drawing/2014/main" id="{A093A85F-B4B2-89D6-3E57-62FB76BD306B}"/>
                </a:ext>
              </a:extLst>
            </p:cNvPr>
            <p:cNvSpPr>
              <a:spLocks noChangeArrowheads="1"/>
            </p:cNvSpPr>
            <p:nvPr/>
          </p:nvSpPr>
          <p:spPr bwMode="blackWhite">
            <a:xfrm>
              <a:off x="240" y="288"/>
              <a:ext cx="5290" cy="3504"/>
            </a:xfrm>
            <a:prstGeom prst="rect">
              <a:avLst/>
            </a:prstGeom>
            <a:solidFill>
              <a:schemeClr val="bg1"/>
            </a:solidFill>
            <a:ln w="508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sp>
          <p:nvSpPr>
            <p:cNvPr id="4" name="Rectangle 8">
              <a:extLst>
                <a:ext uri="{FF2B5EF4-FFF2-40B4-BE49-F238E27FC236}">
                  <a16:creationId xmlns:a16="http://schemas.microsoft.com/office/drawing/2014/main" id="{DBEEA3E0-5752-BFE5-2AE9-958269044FBC}"/>
                </a:ext>
              </a:extLst>
            </p:cNvPr>
            <p:cNvSpPr>
              <a:spLocks noChangeArrowheads="1"/>
            </p:cNvSpPr>
            <p:nvPr/>
          </p:nvSpPr>
          <p:spPr bwMode="auto">
            <a:xfrm>
              <a:off x="285" y="336"/>
              <a:ext cx="5184" cy="3408"/>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sp>
          <p:nvSpPr>
            <p:cNvPr id="5" name="Line 9">
              <a:extLst>
                <a:ext uri="{FF2B5EF4-FFF2-40B4-BE49-F238E27FC236}">
                  <a16:creationId xmlns:a16="http://schemas.microsoft.com/office/drawing/2014/main" id="{F78FDEFE-89F6-AB31-3C94-3EEAFED5588B}"/>
                </a:ext>
              </a:extLst>
            </p:cNvPr>
            <p:cNvSpPr>
              <a:spLocks noChangeShapeType="1"/>
            </p:cNvSpPr>
            <p:nvPr/>
          </p:nvSpPr>
          <p:spPr bwMode="auto">
            <a:xfrm>
              <a:off x="576" y="2256"/>
              <a:ext cx="4608"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grpSp>
      <p:sp>
        <p:nvSpPr>
          <p:cNvPr id="25603" name="Rectangle 3"/>
          <p:cNvSpPr>
            <a:spLocks noGrp="1" noChangeArrowheads="1"/>
          </p:cNvSpPr>
          <p:nvPr>
            <p:ph type="ctrTitle"/>
          </p:nvPr>
        </p:nvSpPr>
        <p:spPr>
          <a:xfrm>
            <a:off x="1625600" y="838200"/>
            <a:ext cx="9042400" cy="2559050"/>
          </a:xfrm>
        </p:spPr>
        <p:txBody>
          <a:bodyPr anchorCtr="1"/>
          <a:lstStyle>
            <a:lvl1pPr algn="ctr">
              <a:defRPr sz="6200"/>
            </a:lvl1pPr>
          </a:lstStyle>
          <a:p>
            <a:pPr lvl="0"/>
            <a:r>
              <a:rPr lang="en-US" altLang="en-US" noProof="0"/>
              <a:t>Click to edit Master title style</a:t>
            </a:r>
          </a:p>
        </p:txBody>
      </p:sp>
      <p:sp>
        <p:nvSpPr>
          <p:cNvPr id="25604" name="Rectangle 4"/>
          <p:cNvSpPr>
            <a:spLocks noGrp="1" noChangeArrowheads="1"/>
          </p:cNvSpPr>
          <p:nvPr>
            <p:ph type="subTitle" idx="1"/>
          </p:nvPr>
        </p:nvSpPr>
        <p:spPr>
          <a:xfrm>
            <a:off x="1828800" y="3733800"/>
            <a:ext cx="8534400" cy="1873250"/>
          </a:xfrm>
        </p:spPr>
        <p:txBody>
          <a:bodyPr/>
          <a:lstStyle>
            <a:lvl1pPr marL="0" indent="0" algn="ctr">
              <a:buFont typeface="Wingdings" panose="05000000000000000000" pitchFamily="2" charset="2"/>
              <a:buNone/>
              <a:defRPr sz="3000"/>
            </a:lvl1pPr>
          </a:lstStyle>
          <a:p>
            <a:pPr lvl="0"/>
            <a:r>
              <a:rPr lang="en-US" altLang="en-US" noProof="0"/>
              <a:t>Click to edit Master subtitle style</a:t>
            </a:r>
          </a:p>
        </p:txBody>
      </p:sp>
      <p:sp>
        <p:nvSpPr>
          <p:cNvPr id="6" name="Date Placeholder 5">
            <a:extLst>
              <a:ext uri="{FF2B5EF4-FFF2-40B4-BE49-F238E27FC236}">
                <a16:creationId xmlns:a16="http://schemas.microsoft.com/office/drawing/2014/main" id="{EAEEDC17-C506-08CB-A8FD-E0996CC687DB}"/>
              </a:ext>
            </a:extLst>
          </p:cNvPr>
          <p:cNvSpPr>
            <a:spLocks noGrp="1" noChangeArrowheads="1"/>
          </p:cNvSpPr>
          <p:nvPr>
            <p:ph type="dt" sz="half" idx="10"/>
          </p:nvPr>
        </p:nvSpPr>
        <p:spPr>
          <a:xfrm>
            <a:off x="715434" y="6248400"/>
            <a:ext cx="2738967" cy="457200"/>
          </a:xfrm>
        </p:spPr>
        <p:txBody>
          <a:bodyPr/>
          <a:lstStyle>
            <a:lvl1pPr>
              <a:defRPr/>
            </a:lvl1pPr>
          </a:lstStyle>
          <a:p>
            <a:pPr>
              <a:defRPr/>
            </a:pPr>
            <a:endParaRPr lang="en-US" altLang="en-US"/>
          </a:p>
        </p:txBody>
      </p:sp>
      <p:sp>
        <p:nvSpPr>
          <p:cNvPr id="7" name="Footer Placeholder 6">
            <a:extLst>
              <a:ext uri="{FF2B5EF4-FFF2-40B4-BE49-F238E27FC236}">
                <a16:creationId xmlns:a16="http://schemas.microsoft.com/office/drawing/2014/main" id="{1655A307-DB26-AC75-93A1-4C57831D8470}"/>
              </a:ext>
            </a:extLst>
          </p:cNvPr>
          <p:cNvSpPr>
            <a:spLocks noGrp="1" noChangeArrowheads="1"/>
          </p:cNvSpPr>
          <p:nvPr>
            <p:ph type="ftr" sz="quarter" idx="11"/>
          </p:nvPr>
        </p:nvSpPr>
        <p:spPr>
          <a:xfrm>
            <a:off x="4334934" y="6248400"/>
            <a:ext cx="3850217" cy="457200"/>
          </a:xfrm>
        </p:spPr>
        <p:txBody>
          <a:bodyPr/>
          <a:lstStyle>
            <a:lvl1pPr>
              <a:defRPr/>
            </a:lvl1pPr>
          </a:lstStyle>
          <a:p>
            <a:pPr>
              <a:defRPr/>
            </a:pPr>
            <a:endParaRPr lang="en-US" altLang="en-US"/>
          </a:p>
        </p:txBody>
      </p:sp>
      <p:sp>
        <p:nvSpPr>
          <p:cNvPr id="8" name="Slide Number Placeholder 7">
            <a:extLst>
              <a:ext uri="{FF2B5EF4-FFF2-40B4-BE49-F238E27FC236}">
                <a16:creationId xmlns:a16="http://schemas.microsoft.com/office/drawing/2014/main" id="{47075234-D466-EE09-4C69-AC660EE9F15A}"/>
              </a:ext>
            </a:extLst>
          </p:cNvPr>
          <p:cNvSpPr>
            <a:spLocks noGrp="1" noChangeArrowheads="1"/>
          </p:cNvSpPr>
          <p:nvPr>
            <p:ph type="sldNum" sz="quarter" idx="12"/>
          </p:nvPr>
        </p:nvSpPr>
        <p:spPr>
          <a:xfrm>
            <a:off x="9050867" y="6257925"/>
            <a:ext cx="2540000" cy="457200"/>
          </a:xfrm>
        </p:spPr>
        <p:txBody>
          <a:bodyPr/>
          <a:lstStyle>
            <a:lvl1pPr>
              <a:defRPr smtClean="0"/>
            </a:lvl1pPr>
          </a:lstStyle>
          <a:p>
            <a:pPr>
              <a:defRPr/>
            </a:pPr>
            <a:fld id="{48536465-E2DA-4211-8587-F54BC6FBAD9F}" type="slidenum">
              <a:rPr lang="en-US" altLang="en-US"/>
              <a:pPr>
                <a:defRPr/>
              </a:pPr>
              <a:t>‹#›</a:t>
            </a:fld>
            <a:endParaRPr lang="en-US" altLang="en-US"/>
          </a:p>
        </p:txBody>
      </p:sp>
    </p:spTree>
    <p:extLst>
      <p:ext uri="{BB962C8B-B14F-4D97-AF65-F5344CB8AC3E}">
        <p14:creationId xmlns:p14="http://schemas.microsoft.com/office/powerpoint/2010/main" val="243766216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DF7281-C76E-DF83-F6B9-8EDEC18032F2}"/>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97706E73-8C0D-F9D9-ABED-04EBC483BA1A}"/>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FF96FC52-5CD8-F7B9-4938-E4FED59B3037}"/>
              </a:ext>
            </a:extLst>
          </p:cNvPr>
          <p:cNvSpPr>
            <a:spLocks noGrp="1"/>
          </p:cNvSpPr>
          <p:nvPr>
            <p:ph type="sldNum" sz="quarter" idx="12"/>
          </p:nvPr>
        </p:nvSpPr>
        <p:spPr/>
        <p:txBody>
          <a:bodyPr/>
          <a:lstStyle>
            <a:lvl1pPr>
              <a:defRPr smtClean="0"/>
            </a:lvl1pPr>
          </a:lstStyle>
          <a:p>
            <a:pPr>
              <a:defRPr/>
            </a:pPr>
            <a:fld id="{537A1620-F690-4DD2-B38B-396C2EA065F2}" type="slidenum">
              <a:rPr lang="en-US" altLang="en-US"/>
              <a:pPr>
                <a:defRPr/>
              </a:pPr>
              <a:t>‹#›</a:t>
            </a:fld>
            <a:endParaRPr lang="en-US" altLang="en-US"/>
          </a:p>
        </p:txBody>
      </p:sp>
    </p:spTree>
    <p:extLst>
      <p:ext uri="{BB962C8B-B14F-4D97-AF65-F5344CB8AC3E}">
        <p14:creationId xmlns:p14="http://schemas.microsoft.com/office/powerpoint/2010/main" val="224327577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13BC1E97-67AD-3FAA-C9CF-64AB95429578}"/>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5D24E659-A9BF-64C3-E58B-C9E676506551}"/>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7984524A-B55D-1E41-7472-B172C9984639}"/>
              </a:ext>
            </a:extLst>
          </p:cNvPr>
          <p:cNvSpPr>
            <a:spLocks noGrp="1"/>
          </p:cNvSpPr>
          <p:nvPr>
            <p:ph type="sldNum" sz="quarter" idx="12"/>
          </p:nvPr>
        </p:nvSpPr>
        <p:spPr/>
        <p:txBody>
          <a:bodyPr/>
          <a:lstStyle>
            <a:lvl1pPr>
              <a:defRPr smtClean="0"/>
            </a:lvl1pPr>
          </a:lstStyle>
          <a:p>
            <a:pPr>
              <a:defRPr/>
            </a:pPr>
            <a:fld id="{A921648B-02BC-4442-BF1A-56FF352FC244}" type="slidenum">
              <a:rPr lang="en-US" altLang="en-US"/>
              <a:pPr>
                <a:defRPr/>
              </a:pPr>
              <a:t>‹#›</a:t>
            </a:fld>
            <a:endParaRPr lang="en-US" altLang="en-US"/>
          </a:p>
        </p:txBody>
      </p:sp>
    </p:spTree>
    <p:extLst>
      <p:ext uri="{BB962C8B-B14F-4D97-AF65-F5344CB8AC3E}">
        <p14:creationId xmlns:p14="http://schemas.microsoft.com/office/powerpoint/2010/main" val="130560754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1200" y="1828800"/>
            <a:ext cx="53340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8400" y="1828800"/>
            <a:ext cx="53340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F9F3954-C1FF-709B-20AF-59D382D43089}"/>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B20D7C62-1401-970E-841C-47BBB8958005}"/>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AFDC5D4F-AB11-B593-EB35-DB93DC0AC4C1}"/>
              </a:ext>
            </a:extLst>
          </p:cNvPr>
          <p:cNvSpPr>
            <a:spLocks noGrp="1"/>
          </p:cNvSpPr>
          <p:nvPr>
            <p:ph type="sldNum" sz="quarter" idx="12"/>
          </p:nvPr>
        </p:nvSpPr>
        <p:spPr/>
        <p:txBody>
          <a:bodyPr/>
          <a:lstStyle>
            <a:lvl1pPr>
              <a:defRPr smtClean="0"/>
            </a:lvl1pPr>
          </a:lstStyle>
          <a:p>
            <a:pPr>
              <a:defRPr/>
            </a:pPr>
            <a:fld id="{A6AA115D-E6E0-4F30-9BA5-E8B40B4A5F00}" type="slidenum">
              <a:rPr lang="en-US" altLang="en-US"/>
              <a:pPr>
                <a:defRPr/>
              </a:pPr>
              <a:t>‹#›</a:t>
            </a:fld>
            <a:endParaRPr lang="en-US" altLang="en-US"/>
          </a:p>
        </p:txBody>
      </p:sp>
    </p:spTree>
    <p:extLst>
      <p:ext uri="{BB962C8B-B14F-4D97-AF65-F5344CB8AC3E}">
        <p14:creationId xmlns:p14="http://schemas.microsoft.com/office/powerpoint/2010/main" val="368725462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2592E1-4955-C185-5629-7A778DB76FFA}"/>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7">
            <a:extLst>
              <a:ext uri="{FF2B5EF4-FFF2-40B4-BE49-F238E27FC236}">
                <a16:creationId xmlns:a16="http://schemas.microsoft.com/office/drawing/2014/main" id="{60775FB7-FD9E-6C88-64A0-938D9201E0C4}"/>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8">
            <a:extLst>
              <a:ext uri="{FF2B5EF4-FFF2-40B4-BE49-F238E27FC236}">
                <a16:creationId xmlns:a16="http://schemas.microsoft.com/office/drawing/2014/main" id="{4D2B0547-9B40-9646-9232-AD57D842EEA7}"/>
              </a:ext>
            </a:extLst>
          </p:cNvPr>
          <p:cNvSpPr>
            <a:spLocks noGrp="1"/>
          </p:cNvSpPr>
          <p:nvPr>
            <p:ph type="sldNum" sz="quarter" idx="12"/>
          </p:nvPr>
        </p:nvSpPr>
        <p:spPr/>
        <p:txBody>
          <a:bodyPr/>
          <a:lstStyle>
            <a:lvl1pPr>
              <a:defRPr smtClean="0"/>
            </a:lvl1pPr>
          </a:lstStyle>
          <a:p>
            <a:pPr>
              <a:defRPr/>
            </a:pPr>
            <a:fld id="{B7FBF5D8-0AED-4DD8-9954-1BAA36C4A0EC}" type="slidenum">
              <a:rPr lang="en-US" altLang="en-US"/>
              <a:pPr>
                <a:defRPr/>
              </a:pPr>
              <a:t>‹#›</a:t>
            </a:fld>
            <a:endParaRPr lang="en-US" altLang="en-US"/>
          </a:p>
        </p:txBody>
      </p:sp>
    </p:spTree>
    <p:extLst>
      <p:ext uri="{BB962C8B-B14F-4D97-AF65-F5344CB8AC3E}">
        <p14:creationId xmlns:p14="http://schemas.microsoft.com/office/powerpoint/2010/main" val="417867131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77D981-920D-512E-399D-65941F16BBB9}"/>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3">
            <a:extLst>
              <a:ext uri="{FF2B5EF4-FFF2-40B4-BE49-F238E27FC236}">
                <a16:creationId xmlns:a16="http://schemas.microsoft.com/office/drawing/2014/main" id="{9C4C2959-04C9-EBB4-CE48-6F2F74F5C47A}"/>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4">
            <a:extLst>
              <a:ext uri="{FF2B5EF4-FFF2-40B4-BE49-F238E27FC236}">
                <a16:creationId xmlns:a16="http://schemas.microsoft.com/office/drawing/2014/main" id="{DEAD48A6-33E4-EAA9-8FFA-9CDBA7CAA313}"/>
              </a:ext>
            </a:extLst>
          </p:cNvPr>
          <p:cNvSpPr>
            <a:spLocks noGrp="1"/>
          </p:cNvSpPr>
          <p:nvPr>
            <p:ph type="sldNum" sz="quarter" idx="12"/>
          </p:nvPr>
        </p:nvSpPr>
        <p:spPr/>
        <p:txBody>
          <a:bodyPr/>
          <a:lstStyle>
            <a:lvl1pPr>
              <a:defRPr smtClean="0"/>
            </a:lvl1pPr>
          </a:lstStyle>
          <a:p>
            <a:pPr>
              <a:defRPr/>
            </a:pPr>
            <a:fld id="{07EAA19F-4BC0-4F52-ACE0-7252C971E022}" type="slidenum">
              <a:rPr lang="en-US" altLang="en-US"/>
              <a:pPr>
                <a:defRPr/>
              </a:pPr>
              <a:t>‹#›</a:t>
            </a:fld>
            <a:endParaRPr lang="en-US" altLang="en-US"/>
          </a:p>
        </p:txBody>
      </p:sp>
    </p:spTree>
    <p:extLst>
      <p:ext uri="{BB962C8B-B14F-4D97-AF65-F5344CB8AC3E}">
        <p14:creationId xmlns:p14="http://schemas.microsoft.com/office/powerpoint/2010/main" val="202832301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1698D0-9635-32D7-1D50-E70F1F821D11}"/>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2">
            <a:extLst>
              <a:ext uri="{FF2B5EF4-FFF2-40B4-BE49-F238E27FC236}">
                <a16:creationId xmlns:a16="http://schemas.microsoft.com/office/drawing/2014/main" id="{A587805E-5246-ED0C-8178-68DBDAF03C21}"/>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3">
            <a:extLst>
              <a:ext uri="{FF2B5EF4-FFF2-40B4-BE49-F238E27FC236}">
                <a16:creationId xmlns:a16="http://schemas.microsoft.com/office/drawing/2014/main" id="{9CC318FD-13C8-143B-0872-03FB848F192A}"/>
              </a:ext>
            </a:extLst>
          </p:cNvPr>
          <p:cNvSpPr>
            <a:spLocks noGrp="1"/>
          </p:cNvSpPr>
          <p:nvPr>
            <p:ph type="sldNum" sz="quarter" idx="12"/>
          </p:nvPr>
        </p:nvSpPr>
        <p:spPr/>
        <p:txBody>
          <a:bodyPr/>
          <a:lstStyle>
            <a:lvl1pPr>
              <a:defRPr smtClean="0"/>
            </a:lvl1pPr>
          </a:lstStyle>
          <a:p>
            <a:pPr>
              <a:defRPr/>
            </a:pPr>
            <a:fld id="{465EFC62-F64A-4D30-9FFB-EC4CE19AD18C}" type="slidenum">
              <a:rPr lang="en-US" altLang="en-US"/>
              <a:pPr>
                <a:defRPr/>
              </a:pPr>
              <a:t>‹#›</a:t>
            </a:fld>
            <a:endParaRPr lang="en-US" altLang="en-US"/>
          </a:p>
        </p:txBody>
      </p:sp>
    </p:spTree>
    <p:extLst>
      <p:ext uri="{BB962C8B-B14F-4D97-AF65-F5344CB8AC3E}">
        <p14:creationId xmlns:p14="http://schemas.microsoft.com/office/powerpoint/2010/main" val="1904932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05E26B-855B-4DB6-BFA6-A35E4D51FCF3}" type="datetime1">
              <a:rPr lang="en-US" smtClean="0"/>
              <a:t>2/17/2025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BBA119-8933-0673-9DD6-422CA9118610}"/>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B51BFF93-E9C5-7994-9F55-ED8E77D44CEA}"/>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B61D401B-109D-FD4E-FA94-D9556D88B40F}"/>
              </a:ext>
            </a:extLst>
          </p:cNvPr>
          <p:cNvSpPr>
            <a:spLocks noGrp="1"/>
          </p:cNvSpPr>
          <p:nvPr>
            <p:ph type="sldNum" sz="quarter" idx="12"/>
          </p:nvPr>
        </p:nvSpPr>
        <p:spPr/>
        <p:txBody>
          <a:bodyPr/>
          <a:lstStyle>
            <a:lvl1pPr>
              <a:defRPr smtClean="0"/>
            </a:lvl1pPr>
          </a:lstStyle>
          <a:p>
            <a:pPr>
              <a:defRPr/>
            </a:pPr>
            <a:fld id="{3D671BA4-C3AC-49A0-BF01-998A59179ABA}" type="slidenum">
              <a:rPr lang="en-US" altLang="en-US"/>
              <a:pPr>
                <a:defRPr/>
              </a:pPr>
              <a:t>‹#›</a:t>
            </a:fld>
            <a:endParaRPr lang="en-US" altLang="en-US"/>
          </a:p>
        </p:txBody>
      </p:sp>
    </p:spTree>
    <p:extLst>
      <p:ext uri="{BB962C8B-B14F-4D97-AF65-F5344CB8AC3E}">
        <p14:creationId xmlns:p14="http://schemas.microsoft.com/office/powerpoint/2010/main" val="392806824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8BFF95-3B74-5BCA-65A4-52060ED28F0B}"/>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A6E11B57-23AC-DF5F-0C8D-937FAFDC4861}"/>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A65F8B54-ED62-A4AD-074F-8304B8E25B05}"/>
              </a:ext>
            </a:extLst>
          </p:cNvPr>
          <p:cNvSpPr>
            <a:spLocks noGrp="1"/>
          </p:cNvSpPr>
          <p:nvPr>
            <p:ph type="sldNum" sz="quarter" idx="12"/>
          </p:nvPr>
        </p:nvSpPr>
        <p:spPr/>
        <p:txBody>
          <a:bodyPr/>
          <a:lstStyle>
            <a:lvl1pPr>
              <a:defRPr smtClean="0"/>
            </a:lvl1pPr>
          </a:lstStyle>
          <a:p>
            <a:pPr>
              <a:defRPr/>
            </a:pPr>
            <a:fld id="{8E58B67D-84DB-4FCA-8371-C238E49C9CD8}" type="slidenum">
              <a:rPr lang="en-US" altLang="en-US"/>
              <a:pPr>
                <a:defRPr/>
              </a:pPr>
              <a:t>‹#›</a:t>
            </a:fld>
            <a:endParaRPr lang="en-US" altLang="en-US"/>
          </a:p>
        </p:txBody>
      </p:sp>
    </p:spTree>
    <p:extLst>
      <p:ext uri="{BB962C8B-B14F-4D97-AF65-F5344CB8AC3E}">
        <p14:creationId xmlns:p14="http://schemas.microsoft.com/office/powerpoint/2010/main" val="51213977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7C13A0-F621-A06F-8485-D75F8902327A}"/>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FFE28FFC-035B-6D63-05B3-2C7D7547E079}"/>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D142B739-6CE1-68C4-85FD-52CB0C82C27B}"/>
              </a:ext>
            </a:extLst>
          </p:cNvPr>
          <p:cNvSpPr>
            <a:spLocks noGrp="1"/>
          </p:cNvSpPr>
          <p:nvPr>
            <p:ph type="sldNum" sz="quarter" idx="12"/>
          </p:nvPr>
        </p:nvSpPr>
        <p:spPr/>
        <p:txBody>
          <a:bodyPr/>
          <a:lstStyle>
            <a:lvl1pPr>
              <a:defRPr smtClean="0"/>
            </a:lvl1pPr>
          </a:lstStyle>
          <a:p>
            <a:pPr>
              <a:defRPr/>
            </a:pPr>
            <a:fld id="{A8A0F4F5-88AE-4452-B632-8F8F5CB4A396}" type="slidenum">
              <a:rPr lang="en-US" altLang="en-US"/>
              <a:pPr>
                <a:defRPr/>
              </a:pPr>
              <a:t>‹#›</a:t>
            </a:fld>
            <a:endParaRPr lang="en-US" altLang="en-US"/>
          </a:p>
        </p:txBody>
      </p:sp>
    </p:spTree>
    <p:extLst>
      <p:ext uri="{BB962C8B-B14F-4D97-AF65-F5344CB8AC3E}">
        <p14:creationId xmlns:p14="http://schemas.microsoft.com/office/powerpoint/2010/main" val="252887417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64600" y="473076"/>
            <a:ext cx="2717800" cy="53943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11200" y="473076"/>
            <a:ext cx="7950200" cy="53943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A1C504-847F-31AA-6C09-D1F141BE89ED}"/>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597B51BD-8169-945C-8B49-B1B62B5EDC6F}"/>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B7CFEE34-DC39-0D55-D173-05BD461CE379}"/>
              </a:ext>
            </a:extLst>
          </p:cNvPr>
          <p:cNvSpPr>
            <a:spLocks noGrp="1"/>
          </p:cNvSpPr>
          <p:nvPr>
            <p:ph type="sldNum" sz="quarter" idx="12"/>
          </p:nvPr>
        </p:nvSpPr>
        <p:spPr/>
        <p:txBody>
          <a:bodyPr/>
          <a:lstStyle>
            <a:lvl1pPr>
              <a:defRPr smtClean="0"/>
            </a:lvl1pPr>
          </a:lstStyle>
          <a:p>
            <a:pPr>
              <a:defRPr/>
            </a:pPr>
            <a:fld id="{6B18438F-BB35-49DB-97C7-FA71A47C7F2A}" type="slidenum">
              <a:rPr lang="en-US" altLang="en-US"/>
              <a:pPr>
                <a:defRPr/>
              </a:pPr>
              <a:t>‹#›</a:t>
            </a:fld>
            <a:endParaRPr lang="en-US" altLang="en-US"/>
          </a:p>
        </p:txBody>
      </p:sp>
    </p:spTree>
    <p:extLst>
      <p:ext uri="{BB962C8B-B14F-4D97-AF65-F5344CB8AC3E}">
        <p14:creationId xmlns:p14="http://schemas.microsoft.com/office/powerpoint/2010/main" val="338201238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1200" y="473075"/>
            <a:ext cx="10871200" cy="1143000"/>
          </a:xfrm>
        </p:spPr>
        <p:txBody>
          <a:bodyPr/>
          <a:lstStyle/>
          <a:p>
            <a:r>
              <a:rPr lang="en-US"/>
              <a:t>Click to edit Master title style</a:t>
            </a:r>
          </a:p>
        </p:txBody>
      </p:sp>
      <p:sp>
        <p:nvSpPr>
          <p:cNvPr id="3" name="Content Placeholder 2"/>
          <p:cNvSpPr>
            <a:spLocks noGrp="1"/>
          </p:cNvSpPr>
          <p:nvPr>
            <p:ph sz="half" idx="1"/>
          </p:nvPr>
        </p:nvSpPr>
        <p:spPr>
          <a:xfrm>
            <a:off x="711200" y="1828800"/>
            <a:ext cx="53340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48400" y="1828800"/>
            <a:ext cx="53340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2513D5-E3C0-03A0-71F6-3CAF1CC0E75A}"/>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F5B4DD9E-8D55-30B5-0F92-819C3DCE1FBE}"/>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797D9083-840C-5D7C-838F-B69027B13A14}"/>
              </a:ext>
            </a:extLst>
          </p:cNvPr>
          <p:cNvSpPr>
            <a:spLocks noGrp="1"/>
          </p:cNvSpPr>
          <p:nvPr>
            <p:ph type="sldNum" sz="quarter" idx="12"/>
          </p:nvPr>
        </p:nvSpPr>
        <p:spPr/>
        <p:txBody>
          <a:bodyPr/>
          <a:lstStyle>
            <a:lvl1pPr>
              <a:defRPr smtClean="0"/>
            </a:lvl1pPr>
          </a:lstStyle>
          <a:p>
            <a:pPr>
              <a:defRPr/>
            </a:pPr>
            <a:fld id="{1782AC79-5995-49BE-84AA-BE2EE3C6C436}" type="slidenum">
              <a:rPr lang="en-US" altLang="en-US"/>
              <a:pPr>
                <a:defRPr/>
              </a:pPr>
              <a:t>‹#›</a:t>
            </a:fld>
            <a:endParaRPr lang="en-US" altLang="en-US"/>
          </a:p>
        </p:txBody>
      </p:sp>
    </p:spTree>
    <p:extLst>
      <p:ext uri="{BB962C8B-B14F-4D97-AF65-F5344CB8AC3E}">
        <p14:creationId xmlns:p14="http://schemas.microsoft.com/office/powerpoint/2010/main" val="56695989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0" y="473075"/>
            <a:ext cx="10871200" cy="1143000"/>
          </a:xfrm>
        </p:spPr>
        <p:txBody>
          <a:bodyPr/>
          <a:lstStyle/>
          <a:p>
            <a:r>
              <a:rPr lang="en-US"/>
              <a:t>Click to edit Master title style</a:t>
            </a:r>
          </a:p>
        </p:txBody>
      </p:sp>
      <p:sp>
        <p:nvSpPr>
          <p:cNvPr id="3" name="Text Placeholder 2"/>
          <p:cNvSpPr>
            <a:spLocks noGrp="1"/>
          </p:cNvSpPr>
          <p:nvPr>
            <p:ph type="body" sz="half" idx="1"/>
          </p:nvPr>
        </p:nvSpPr>
        <p:spPr>
          <a:xfrm>
            <a:off x="711200" y="1828800"/>
            <a:ext cx="53340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8400" y="1828800"/>
            <a:ext cx="53340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334059-3501-68BF-4CE5-BE1AD98AA2AB}"/>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E0A9C0B8-4708-F118-E972-864F9CF97CA8}"/>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CB6BED97-C20B-DF66-A954-CE6B591D3B8D}"/>
              </a:ext>
            </a:extLst>
          </p:cNvPr>
          <p:cNvSpPr>
            <a:spLocks noGrp="1"/>
          </p:cNvSpPr>
          <p:nvPr>
            <p:ph type="sldNum" sz="quarter" idx="12"/>
          </p:nvPr>
        </p:nvSpPr>
        <p:spPr/>
        <p:txBody>
          <a:bodyPr/>
          <a:lstStyle>
            <a:lvl1pPr>
              <a:defRPr smtClean="0"/>
            </a:lvl1pPr>
          </a:lstStyle>
          <a:p>
            <a:pPr>
              <a:defRPr/>
            </a:pPr>
            <a:fld id="{2F6CBF27-A32F-4C7A-9672-F878BAE5339C}" type="slidenum">
              <a:rPr lang="en-US" altLang="en-US"/>
              <a:pPr>
                <a:defRPr/>
              </a:pPr>
              <a:t>‹#›</a:t>
            </a:fld>
            <a:endParaRPr lang="en-US" altLang="en-US"/>
          </a:p>
        </p:txBody>
      </p:sp>
    </p:spTree>
    <p:extLst>
      <p:ext uri="{BB962C8B-B14F-4D97-AF65-F5344CB8AC3E}">
        <p14:creationId xmlns:p14="http://schemas.microsoft.com/office/powerpoint/2010/main" val="76313800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C62F29BC-7D88-D054-A3D4-D97A20678944}"/>
              </a:ext>
            </a:extLst>
          </p:cNvPr>
          <p:cNvGrpSpPr>
            <a:grpSpLocks/>
          </p:cNvGrpSpPr>
          <p:nvPr/>
        </p:nvGrpSpPr>
        <p:grpSpPr bwMode="auto">
          <a:xfrm>
            <a:off x="1" y="3902076"/>
            <a:ext cx="4533900" cy="2949575"/>
            <a:chOff x="0" y="2458"/>
            <a:chExt cx="2142" cy="1858"/>
          </a:xfrm>
        </p:grpSpPr>
        <p:sp>
          <p:nvSpPr>
            <p:cNvPr id="3" name="Freeform 3">
              <a:extLst>
                <a:ext uri="{FF2B5EF4-FFF2-40B4-BE49-F238E27FC236}">
                  <a16:creationId xmlns:a16="http://schemas.microsoft.com/office/drawing/2014/main" id="{3312DB9C-BE34-1C22-8F26-E2071ABD5A1A}"/>
                </a:ext>
              </a:extLst>
            </p:cNvPr>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p:spPr>
          <p:txBody>
            <a:bodyPr/>
            <a:lstStyle/>
            <a:p>
              <a:pPr eaLnBrk="1" hangingPunct="1">
                <a:defRPr/>
              </a:pPr>
              <a:endParaRPr lang="en-US" sz="1800"/>
            </a:p>
          </p:txBody>
        </p:sp>
        <p:sp>
          <p:nvSpPr>
            <p:cNvPr id="4" name="Freeform 4">
              <a:extLst>
                <a:ext uri="{FF2B5EF4-FFF2-40B4-BE49-F238E27FC236}">
                  <a16:creationId xmlns:a16="http://schemas.microsoft.com/office/drawing/2014/main" id="{36F767E6-65F8-9BA7-B941-DB6ED99DD1EE}"/>
                </a:ext>
              </a:extLst>
            </p:cNvPr>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p:spPr>
          <p:txBody>
            <a:bodyPr/>
            <a:lstStyle/>
            <a:p>
              <a:pPr eaLnBrk="1" hangingPunct="1">
                <a:defRPr/>
              </a:pPr>
              <a:endParaRPr lang="en-US" sz="1800"/>
            </a:p>
          </p:txBody>
        </p:sp>
        <p:sp>
          <p:nvSpPr>
            <p:cNvPr id="5" name="Freeform 5">
              <a:extLst>
                <a:ext uri="{FF2B5EF4-FFF2-40B4-BE49-F238E27FC236}">
                  <a16:creationId xmlns:a16="http://schemas.microsoft.com/office/drawing/2014/main" id="{99A49486-BBCE-04DD-31FA-E07D4D7790A8}"/>
                </a:ext>
              </a:extLst>
            </p:cNvPr>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p:spPr>
          <p:txBody>
            <a:bodyPr/>
            <a:lstStyle/>
            <a:p>
              <a:pPr eaLnBrk="1" hangingPunct="1">
                <a:defRPr/>
              </a:pPr>
              <a:endParaRPr lang="en-US" sz="1800"/>
            </a:p>
          </p:txBody>
        </p:sp>
        <p:sp>
          <p:nvSpPr>
            <p:cNvPr id="6" name="Freeform 6">
              <a:extLst>
                <a:ext uri="{FF2B5EF4-FFF2-40B4-BE49-F238E27FC236}">
                  <a16:creationId xmlns:a16="http://schemas.microsoft.com/office/drawing/2014/main" id="{6C480E27-3110-196D-8B1B-3D7C71BC0D3C}"/>
                </a:ext>
              </a:extLst>
            </p:cNvPr>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p:spPr>
          <p:txBody>
            <a:bodyPr/>
            <a:lstStyle/>
            <a:p>
              <a:pPr eaLnBrk="1" hangingPunct="1">
                <a:defRPr/>
              </a:pPr>
              <a:endParaRPr lang="en-US" sz="1800"/>
            </a:p>
          </p:txBody>
        </p:sp>
        <p:sp>
          <p:nvSpPr>
            <p:cNvPr id="7" name="Oval 7">
              <a:extLst>
                <a:ext uri="{FF2B5EF4-FFF2-40B4-BE49-F238E27FC236}">
                  <a16:creationId xmlns:a16="http://schemas.microsoft.com/office/drawing/2014/main" id="{70080E1E-AA59-5DCD-8299-566EDD3ED30F}"/>
                </a:ext>
              </a:extLst>
            </p:cNvPr>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1800"/>
            </a:p>
          </p:txBody>
        </p:sp>
        <p:sp>
          <p:nvSpPr>
            <p:cNvPr id="8" name="Oval 8">
              <a:extLst>
                <a:ext uri="{FF2B5EF4-FFF2-40B4-BE49-F238E27FC236}">
                  <a16:creationId xmlns:a16="http://schemas.microsoft.com/office/drawing/2014/main" id="{4CCBCA7D-D131-4F75-CA29-C3D4098847FD}"/>
                </a:ext>
              </a:extLst>
            </p:cNvPr>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1800"/>
            </a:p>
          </p:txBody>
        </p:sp>
        <p:sp>
          <p:nvSpPr>
            <p:cNvPr id="9" name="Oval 9">
              <a:extLst>
                <a:ext uri="{FF2B5EF4-FFF2-40B4-BE49-F238E27FC236}">
                  <a16:creationId xmlns:a16="http://schemas.microsoft.com/office/drawing/2014/main" id="{DCC939D4-D83E-9CD3-51BD-1728E20E7589}"/>
                </a:ext>
              </a:extLst>
            </p:cNvPr>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1800"/>
            </a:p>
          </p:txBody>
        </p:sp>
      </p:grpSp>
      <p:sp>
        <p:nvSpPr>
          <p:cNvPr id="77834" name="Rectangle 10"/>
          <p:cNvSpPr>
            <a:spLocks noGrp="1" noChangeArrowheads="1"/>
          </p:cNvSpPr>
          <p:nvPr>
            <p:ph type="ctrTitle" sz="quarter"/>
          </p:nvPr>
        </p:nvSpPr>
        <p:spPr>
          <a:xfrm>
            <a:off x="914400" y="1873250"/>
            <a:ext cx="10363200" cy="1555750"/>
          </a:xfrm>
        </p:spPr>
        <p:txBody>
          <a:bodyPr/>
          <a:lstStyle>
            <a:lvl1pPr>
              <a:defRPr sz="4800"/>
            </a:lvl1pPr>
          </a:lstStyle>
          <a:p>
            <a:pPr lvl="0"/>
            <a:r>
              <a:rPr lang="en-US" altLang="en-US" noProof="0"/>
              <a:t>Click to edit Master title style</a:t>
            </a:r>
          </a:p>
        </p:txBody>
      </p:sp>
      <p:sp>
        <p:nvSpPr>
          <p:cNvPr id="77835" name="Rectangle 11"/>
          <p:cNvSpPr>
            <a:spLocks noGrp="1" noChangeArrowheads="1"/>
          </p:cNvSpPr>
          <p:nvPr>
            <p:ph type="subTitle" sz="quarter" idx="1"/>
          </p:nvPr>
        </p:nvSpPr>
        <p:spPr>
          <a:xfrm>
            <a:off x="1828800" y="3886200"/>
            <a:ext cx="85344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10" name="Rectangle 12">
            <a:extLst>
              <a:ext uri="{FF2B5EF4-FFF2-40B4-BE49-F238E27FC236}">
                <a16:creationId xmlns:a16="http://schemas.microsoft.com/office/drawing/2014/main" id="{CD4F8BD9-4B7D-23B8-A13B-E05B789B19DE}"/>
              </a:ext>
            </a:extLst>
          </p:cNvPr>
          <p:cNvSpPr>
            <a:spLocks noGrp="1" noChangeArrowheads="1"/>
          </p:cNvSpPr>
          <p:nvPr>
            <p:ph type="dt" sz="quarter" idx="10"/>
          </p:nvPr>
        </p:nvSpPr>
        <p:spPr/>
        <p:txBody>
          <a:bodyPr/>
          <a:lstStyle>
            <a:lvl1pPr>
              <a:defRPr/>
            </a:lvl1pPr>
          </a:lstStyle>
          <a:p>
            <a:pPr>
              <a:defRPr/>
            </a:pPr>
            <a:endParaRPr lang="en-US" altLang="en-US"/>
          </a:p>
        </p:txBody>
      </p:sp>
      <p:sp>
        <p:nvSpPr>
          <p:cNvPr id="11" name="Rectangle 13">
            <a:extLst>
              <a:ext uri="{FF2B5EF4-FFF2-40B4-BE49-F238E27FC236}">
                <a16:creationId xmlns:a16="http://schemas.microsoft.com/office/drawing/2014/main" id="{4E63C7E6-178B-0686-E96E-5DD1A67E520D}"/>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12" name="Rectangle 14">
            <a:extLst>
              <a:ext uri="{FF2B5EF4-FFF2-40B4-BE49-F238E27FC236}">
                <a16:creationId xmlns:a16="http://schemas.microsoft.com/office/drawing/2014/main" id="{544CFEE9-6500-2230-41B4-D0484AFD6B6F}"/>
              </a:ext>
            </a:extLst>
          </p:cNvPr>
          <p:cNvSpPr>
            <a:spLocks noGrp="1" noChangeArrowheads="1"/>
          </p:cNvSpPr>
          <p:nvPr>
            <p:ph type="sldNum" sz="quarter" idx="12"/>
          </p:nvPr>
        </p:nvSpPr>
        <p:spPr/>
        <p:txBody>
          <a:bodyPr/>
          <a:lstStyle>
            <a:lvl1pPr>
              <a:defRPr/>
            </a:lvl1pPr>
          </a:lstStyle>
          <a:p>
            <a:pPr>
              <a:defRPr/>
            </a:pPr>
            <a:fld id="{BB7432A2-8381-44F5-A979-4462F9D41EAE}" type="slidenum">
              <a:rPr lang="en-US" altLang="en-US"/>
              <a:pPr>
                <a:defRPr/>
              </a:pPr>
              <a:t>‹#›</a:t>
            </a:fld>
            <a:endParaRPr lang="en-US" altLang="en-US"/>
          </a:p>
        </p:txBody>
      </p:sp>
    </p:spTree>
    <p:extLst>
      <p:ext uri="{BB962C8B-B14F-4D97-AF65-F5344CB8AC3E}">
        <p14:creationId xmlns:p14="http://schemas.microsoft.com/office/powerpoint/2010/main" val="183182147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4C8AA38B-B391-747E-CD6D-B18F4D88A53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3">
            <a:extLst>
              <a:ext uri="{FF2B5EF4-FFF2-40B4-BE49-F238E27FC236}">
                <a16:creationId xmlns:a16="http://schemas.microsoft.com/office/drawing/2014/main" id="{0B9684BF-E27A-7604-EA62-55D2EDD1E34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4">
            <a:extLst>
              <a:ext uri="{FF2B5EF4-FFF2-40B4-BE49-F238E27FC236}">
                <a16:creationId xmlns:a16="http://schemas.microsoft.com/office/drawing/2014/main" id="{7B6E776A-8D18-8AA0-A782-A86ABF520EE7}"/>
              </a:ext>
            </a:extLst>
          </p:cNvPr>
          <p:cNvSpPr>
            <a:spLocks noGrp="1" noChangeArrowheads="1"/>
          </p:cNvSpPr>
          <p:nvPr>
            <p:ph type="sldNum" sz="quarter" idx="12"/>
          </p:nvPr>
        </p:nvSpPr>
        <p:spPr>
          <a:ln/>
        </p:spPr>
        <p:txBody>
          <a:bodyPr/>
          <a:lstStyle>
            <a:lvl1pPr>
              <a:defRPr/>
            </a:lvl1pPr>
          </a:lstStyle>
          <a:p>
            <a:pPr>
              <a:defRPr/>
            </a:pPr>
            <a:fld id="{D6A607C1-2AD9-40FD-BEA7-BCEF31C8D8F4}" type="slidenum">
              <a:rPr lang="en-US" altLang="en-US"/>
              <a:pPr>
                <a:defRPr/>
              </a:pPr>
              <a:t>‹#›</a:t>
            </a:fld>
            <a:endParaRPr lang="en-US" altLang="en-US"/>
          </a:p>
        </p:txBody>
      </p:sp>
    </p:spTree>
    <p:extLst>
      <p:ext uri="{BB962C8B-B14F-4D97-AF65-F5344CB8AC3E}">
        <p14:creationId xmlns:p14="http://schemas.microsoft.com/office/powerpoint/2010/main" val="208174764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12">
            <a:extLst>
              <a:ext uri="{FF2B5EF4-FFF2-40B4-BE49-F238E27FC236}">
                <a16:creationId xmlns:a16="http://schemas.microsoft.com/office/drawing/2014/main" id="{09597C75-2C31-E023-D51E-4484CC14468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3">
            <a:extLst>
              <a:ext uri="{FF2B5EF4-FFF2-40B4-BE49-F238E27FC236}">
                <a16:creationId xmlns:a16="http://schemas.microsoft.com/office/drawing/2014/main" id="{E4D76914-3D5E-19FB-9629-265FC229376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4">
            <a:extLst>
              <a:ext uri="{FF2B5EF4-FFF2-40B4-BE49-F238E27FC236}">
                <a16:creationId xmlns:a16="http://schemas.microsoft.com/office/drawing/2014/main" id="{65C19791-59B4-1083-0568-7ACBBE26367A}"/>
              </a:ext>
            </a:extLst>
          </p:cNvPr>
          <p:cNvSpPr>
            <a:spLocks noGrp="1" noChangeArrowheads="1"/>
          </p:cNvSpPr>
          <p:nvPr>
            <p:ph type="sldNum" sz="quarter" idx="12"/>
          </p:nvPr>
        </p:nvSpPr>
        <p:spPr>
          <a:ln/>
        </p:spPr>
        <p:txBody>
          <a:bodyPr/>
          <a:lstStyle>
            <a:lvl1pPr>
              <a:defRPr/>
            </a:lvl1pPr>
          </a:lstStyle>
          <a:p>
            <a:pPr>
              <a:defRPr/>
            </a:pPr>
            <a:fld id="{B6A0C5E8-F193-4E6A-92DC-679BCA692C64}" type="slidenum">
              <a:rPr lang="en-US" altLang="en-US"/>
              <a:pPr>
                <a:defRPr/>
              </a:pPr>
              <a:t>‹#›</a:t>
            </a:fld>
            <a:endParaRPr lang="en-US" altLang="en-US"/>
          </a:p>
        </p:txBody>
      </p:sp>
    </p:spTree>
    <p:extLst>
      <p:ext uri="{BB962C8B-B14F-4D97-AF65-F5344CB8AC3E}">
        <p14:creationId xmlns:p14="http://schemas.microsoft.com/office/powerpoint/2010/main" val="29579931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a:extLst>
              <a:ext uri="{FF2B5EF4-FFF2-40B4-BE49-F238E27FC236}">
                <a16:creationId xmlns:a16="http://schemas.microsoft.com/office/drawing/2014/main" id="{8A441010-94D6-0FBB-E1BB-DE7C7EFDA24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5B077775-ED94-6649-9CF4-950734B814E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4">
            <a:extLst>
              <a:ext uri="{FF2B5EF4-FFF2-40B4-BE49-F238E27FC236}">
                <a16:creationId xmlns:a16="http://schemas.microsoft.com/office/drawing/2014/main" id="{3F244343-011A-72DF-DBFF-5134992981DE}"/>
              </a:ext>
            </a:extLst>
          </p:cNvPr>
          <p:cNvSpPr>
            <a:spLocks noGrp="1" noChangeArrowheads="1"/>
          </p:cNvSpPr>
          <p:nvPr>
            <p:ph type="sldNum" sz="quarter" idx="12"/>
          </p:nvPr>
        </p:nvSpPr>
        <p:spPr>
          <a:ln/>
        </p:spPr>
        <p:txBody>
          <a:bodyPr/>
          <a:lstStyle>
            <a:lvl1pPr>
              <a:defRPr/>
            </a:lvl1pPr>
          </a:lstStyle>
          <a:p>
            <a:pPr>
              <a:defRPr/>
            </a:pPr>
            <a:fld id="{459A9FAB-DF9B-470A-8FBA-5D613CD28F0E}" type="slidenum">
              <a:rPr lang="en-US" altLang="en-US"/>
              <a:pPr>
                <a:defRPr/>
              </a:pPr>
              <a:t>‹#›</a:t>
            </a:fld>
            <a:endParaRPr lang="en-US" altLang="en-US"/>
          </a:p>
        </p:txBody>
      </p:sp>
    </p:spTree>
    <p:extLst>
      <p:ext uri="{BB962C8B-B14F-4D97-AF65-F5344CB8AC3E}">
        <p14:creationId xmlns:p14="http://schemas.microsoft.com/office/powerpoint/2010/main" val="2081687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CF1FF-3030-AFB9-4BD3-FE5FCC0252F9}"/>
              </a:ext>
            </a:extLst>
          </p:cNvPr>
          <p:cNvSpPr>
            <a:spLocks noGrp="1"/>
          </p:cNvSpPr>
          <p:nvPr>
            <p:ph type="title"/>
          </p:nvPr>
        </p:nvSpPr>
        <p:spPr>
          <a:xfrm>
            <a:off x="609600" y="277813"/>
            <a:ext cx="10972800" cy="11430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A7E1D999-58EB-D9EA-2E00-53DF2BFB11A5}"/>
              </a:ext>
            </a:extLst>
          </p:cNvPr>
          <p:cNvSpPr>
            <a:spLocks noGrp="1"/>
          </p:cNvSpPr>
          <p:nvPr>
            <p:ph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814433-5715-3A42-DFE2-66CFFC2D763F}"/>
              </a:ext>
            </a:extLst>
          </p:cNvPr>
          <p:cNvSpPr>
            <a:spLocks noGrp="1"/>
          </p:cNvSpPr>
          <p:nvPr>
            <p:ph type="body"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CB0B062-A18D-7C79-D39C-0EF6EE11EA4D}"/>
              </a:ext>
            </a:extLst>
          </p:cNvPr>
          <p:cNvSpPr>
            <a:spLocks noGrp="1"/>
          </p:cNvSpPr>
          <p:nvPr>
            <p:ph type="dt" sz="half" idx="10"/>
          </p:nvPr>
        </p:nvSpPr>
        <p:spPr>
          <a:xfrm>
            <a:off x="609600" y="6243638"/>
            <a:ext cx="2844800" cy="45720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CA5DBC13-0819-6423-7BAD-CABCEA44EE77}"/>
              </a:ext>
            </a:extLst>
          </p:cNvPr>
          <p:cNvSpPr>
            <a:spLocks noGrp="1"/>
          </p:cNvSpPr>
          <p:nvPr>
            <p:ph type="ftr" sz="quarter" idx="11"/>
          </p:nvPr>
        </p:nvSpPr>
        <p:spPr>
          <a:xfrm>
            <a:off x="4165600" y="6248400"/>
            <a:ext cx="3860800" cy="45720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1FD73C72-0EFC-A7E9-37A0-7395A31F0286}"/>
              </a:ext>
            </a:extLst>
          </p:cNvPr>
          <p:cNvSpPr>
            <a:spLocks noGrp="1"/>
          </p:cNvSpPr>
          <p:nvPr>
            <p:ph type="sldNum" sz="quarter" idx="12"/>
          </p:nvPr>
        </p:nvSpPr>
        <p:spPr>
          <a:xfrm>
            <a:off x="8737600" y="6243638"/>
            <a:ext cx="2844800" cy="457200"/>
          </a:xfrm>
        </p:spPr>
        <p:txBody>
          <a:bodyPr/>
          <a:lstStyle>
            <a:lvl1pPr>
              <a:defRPr/>
            </a:lvl1pPr>
          </a:lstStyle>
          <a:p>
            <a:fld id="{7F5FAAD4-A049-435A-A91C-A52A2E184B08}" type="slidenum">
              <a:rPr lang="en-US" altLang="en-US"/>
              <a:pPr/>
              <a:t>‹#›</a:t>
            </a:fld>
            <a:endParaRPr lang="en-US" altLang="en-US"/>
          </a:p>
        </p:txBody>
      </p:sp>
    </p:spTree>
    <p:extLst>
      <p:ext uri="{BB962C8B-B14F-4D97-AF65-F5344CB8AC3E}">
        <p14:creationId xmlns:p14="http://schemas.microsoft.com/office/powerpoint/2010/main" val="162376906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a:extLst>
              <a:ext uri="{FF2B5EF4-FFF2-40B4-BE49-F238E27FC236}">
                <a16:creationId xmlns:a16="http://schemas.microsoft.com/office/drawing/2014/main" id="{565F089C-E8F0-CA73-AEC5-CBA3121824B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3">
            <a:extLst>
              <a:ext uri="{FF2B5EF4-FFF2-40B4-BE49-F238E27FC236}">
                <a16:creationId xmlns:a16="http://schemas.microsoft.com/office/drawing/2014/main" id="{5EC02DB7-604E-CAA9-FC48-D722FD188B8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4">
            <a:extLst>
              <a:ext uri="{FF2B5EF4-FFF2-40B4-BE49-F238E27FC236}">
                <a16:creationId xmlns:a16="http://schemas.microsoft.com/office/drawing/2014/main" id="{0A8C4D68-D7FC-C3BD-21BB-CAFEA4B029EA}"/>
              </a:ext>
            </a:extLst>
          </p:cNvPr>
          <p:cNvSpPr>
            <a:spLocks noGrp="1" noChangeArrowheads="1"/>
          </p:cNvSpPr>
          <p:nvPr>
            <p:ph type="sldNum" sz="quarter" idx="12"/>
          </p:nvPr>
        </p:nvSpPr>
        <p:spPr>
          <a:ln/>
        </p:spPr>
        <p:txBody>
          <a:bodyPr/>
          <a:lstStyle>
            <a:lvl1pPr>
              <a:defRPr/>
            </a:lvl1pPr>
          </a:lstStyle>
          <a:p>
            <a:pPr>
              <a:defRPr/>
            </a:pPr>
            <a:fld id="{C3E821EA-5523-421F-9432-ADA88DA23CCB}" type="slidenum">
              <a:rPr lang="en-US" altLang="en-US"/>
              <a:pPr>
                <a:defRPr/>
              </a:pPr>
              <a:t>‹#›</a:t>
            </a:fld>
            <a:endParaRPr lang="en-US" altLang="en-US"/>
          </a:p>
        </p:txBody>
      </p:sp>
    </p:spTree>
    <p:extLst>
      <p:ext uri="{BB962C8B-B14F-4D97-AF65-F5344CB8AC3E}">
        <p14:creationId xmlns:p14="http://schemas.microsoft.com/office/powerpoint/2010/main" val="196201095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a:extLst>
              <a:ext uri="{FF2B5EF4-FFF2-40B4-BE49-F238E27FC236}">
                <a16:creationId xmlns:a16="http://schemas.microsoft.com/office/drawing/2014/main" id="{4B53E86F-4701-F368-5EBE-4E3FE2E552C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3">
            <a:extLst>
              <a:ext uri="{FF2B5EF4-FFF2-40B4-BE49-F238E27FC236}">
                <a16:creationId xmlns:a16="http://schemas.microsoft.com/office/drawing/2014/main" id="{B352C3AE-021E-EB95-33CA-EED7E2B726E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4">
            <a:extLst>
              <a:ext uri="{FF2B5EF4-FFF2-40B4-BE49-F238E27FC236}">
                <a16:creationId xmlns:a16="http://schemas.microsoft.com/office/drawing/2014/main" id="{64A48358-26F9-1B1F-269A-E3E918502865}"/>
              </a:ext>
            </a:extLst>
          </p:cNvPr>
          <p:cNvSpPr>
            <a:spLocks noGrp="1" noChangeArrowheads="1"/>
          </p:cNvSpPr>
          <p:nvPr>
            <p:ph type="sldNum" sz="quarter" idx="12"/>
          </p:nvPr>
        </p:nvSpPr>
        <p:spPr>
          <a:ln/>
        </p:spPr>
        <p:txBody>
          <a:bodyPr/>
          <a:lstStyle>
            <a:lvl1pPr>
              <a:defRPr/>
            </a:lvl1pPr>
          </a:lstStyle>
          <a:p>
            <a:pPr>
              <a:defRPr/>
            </a:pPr>
            <a:fld id="{D85A650B-E9D3-44D0-95E1-563A1C126943}" type="slidenum">
              <a:rPr lang="en-US" altLang="en-US"/>
              <a:pPr>
                <a:defRPr/>
              </a:pPr>
              <a:t>‹#›</a:t>
            </a:fld>
            <a:endParaRPr lang="en-US" altLang="en-US"/>
          </a:p>
        </p:txBody>
      </p:sp>
    </p:spTree>
    <p:extLst>
      <p:ext uri="{BB962C8B-B14F-4D97-AF65-F5344CB8AC3E}">
        <p14:creationId xmlns:p14="http://schemas.microsoft.com/office/powerpoint/2010/main" val="331203713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0F4CA9E2-CA82-01F3-7965-F72F2CD0E26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3">
            <a:extLst>
              <a:ext uri="{FF2B5EF4-FFF2-40B4-BE49-F238E27FC236}">
                <a16:creationId xmlns:a16="http://schemas.microsoft.com/office/drawing/2014/main" id="{C34DDCD2-24D8-EC31-ED63-0882C70EFA5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4">
            <a:extLst>
              <a:ext uri="{FF2B5EF4-FFF2-40B4-BE49-F238E27FC236}">
                <a16:creationId xmlns:a16="http://schemas.microsoft.com/office/drawing/2014/main" id="{70A0C966-BF6D-C715-503F-3DA15AA9C79F}"/>
              </a:ext>
            </a:extLst>
          </p:cNvPr>
          <p:cNvSpPr>
            <a:spLocks noGrp="1" noChangeArrowheads="1"/>
          </p:cNvSpPr>
          <p:nvPr>
            <p:ph type="sldNum" sz="quarter" idx="12"/>
          </p:nvPr>
        </p:nvSpPr>
        <p:spPr>
          <a:ln/>
        </p:spPr>
        <p:txBody>
          <a:bodyPr/>
          <a:lstStyle>
            <a:lvl1pPr>
              <a:defRPr/>
            </a:lvl1pPr>
          </a:lstStyle>
          <a:p>
            <a:pPr>
              <a:defRPr/>
            </a:pPr>
            <a:fld id="{650C709C-9091-4CE2-A736-FD2742FD4491}" type="slidenum">
              <a:rPr lang="en-US" altLang="en-US"/>
              <a:pPr>
                <a:defRPr/>
              </a:pPr>
              <a:t>‹#›</a:t>
            </a:fld>
            <a:endParaRPr lang="en-US" altLang="en-US"/>
          </a:p>
        </p:txBody>
      </p:sp>
    </p:spTree>
    <p:extLst>
      <p:ext uri="{BB962C8B-B14F-4D97-AF65-F5344CB8AC3E}">
        <p14:creationId xmlns:p14="http://schemas.microsoft.com/office/powerpoint/2010/main" val="186918906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12">
            <a:extLst>
              <a:ext uri="{FF2B5EF4-FFF2-40B4-BE49-F238E27FC236}">
                <a16:creationId xmlns:a16="http://schemas.microsoft.com/office/drawing/2014/main" id="{4152E1A7-06F4-F63C-70D3-01866C2EE5A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FFEF9C58-2130-3B13-AB8B-50AF1C6B525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4">
            <a:extLst>
              <a:ext uri="{FF2B5EF4-FFF2-40B4-BE49-F238E27FC236}">
                <a16:creationId xmlns:a16="http://schemas.microsoft.com/office/drawing/2014/main" id="{811EFF9E-B6A5-C603-2151-D2F2D4CE184A}"/>
              </a:ext>
            </a:extLst>
          </p:cNvPr>
          <p:cNvSpPr>
            <a:spLocks noGrp="1" noChangeArrowheads="1"/>
          </p:cNvSpPr>
          <p:nvPr>
            <p:ph type="sldNum" sz="quarter" idx="12"/>
          </p:nvPr>
        </p:nvSpPr>
        <p:spPr>
          <a:ln/>
        </p:spPr>
        <p:txBody>
          <a:bodyPr/>
          <a:lstStyle>
            <a:lvl1pPr>
              <a:defRPr/>
            </a:lvl1pPr>
          </a:lstStyle>
          <a:p>
            <a:pPr>
              <a:defRPr/>
            </a:pPr>
            <a:fld id="{4FFE2156-B40B-49E4-806A-BBBF9DCEDF5A}" type="slidenum">
              <a:rPr lang="en-US" altLang="en-US"/>
              <a:pPr>
                <a:defRPr/>
              </a:pPr>
              <a:t>‹#›</a:t>
            </a:fld>
            <a:endParaRPr lang="en-US" altLang="en-US"/>
          </a:p>
        </p:txBody>
      </p:sp>
    </p:spTree>
    <p:extLst>
      <p:ext uri="{BB962C8B-B14F-4D97-AF65-F5344CB8AC3E}">
        <p14:creationId xmlns:p14="http://schemas.microsoft.com/office/powerpoint/2010/main" val="272200324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12">
            <a:extLst>
              <a:ext uri="{FF2B5EF4-FFF2-40B4-BE49-F238E27FC236}">
                <a16:creationId xmlns:a16="http://schemas.microsoft.com/office/drawing/2014/main" id="{8415AB21-3C5C-3544-DC81-C8628056064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921FA403-40D8-E676-B8A8-3300796404A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4">
            <a:extLst>
              <a:ext uri="{FF2B5EF4-FFF2-40B4-BE49-F238E27FC236}">
                <a16:creationId xmlns:a16="http://schemas.microsoft.com/office/drawing/2014/main" id="{3CF8D8B1-D620-1A63-9B55-87B87FA6034F}"/>
              </a:ext>
            </a:extLst>
          </p:cNvPr>
          <p:cNvSpPr>
            <a:spLocks noGrp="1" noChangeArrowheads="1"/>
          </p:cNvSpPr>
          <p:nvPr>
            <p:ph type="sldNum" sz="quarter" idx="12"/>
          </p:nvPr>
        </p:nvSpPr>
        <p:spPr>
          <a:ln/>
        </p:spPr>
        <p:txBody>
          <a:bodyPr/>
          <a:lstStyle>
            <a:lvl1pPr>
              <a:defRPr/>
            </a:lvl1pPr>
          </a:lstStyle>
          <a:p>
            <a:pPr>
              <a:defRPr/>
            </a:pPr>
            <a:fld id="{E3931090-08E9-4009-BC97-42EB6A3291C1}" type="slidenum">
              <a:rPr lang="en-US" altLang="en-US"/>
              <a:pPr>
                <a:defRPr/>
              </a:pPr>
              <a:t>‹#›</a:t>
            </a:fld>
            <a:endParaRPr lang="en-US" altLang="en-US"/>
          </a:p>
        </p:txBody>
      </p:sp>
    </p:spTree>
    <p:extLst>
      <p:ext uri="{BB962C8B-B14F-4D97-AF65-F5344CB8AC3E}">
        <p14:creationId xmlns:p14="http://schemas.microsoft.com/office/powerpoint/2010/main" val="253971593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3A87A3EC-F08C-A431-75D7-B22ABBDF607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3">
            <a:extLst>
              <a:ext uri="{FF2B5EF4-FFF2-40B4-BE49-F238E27FC236}">
                <a16:creationId xmlns:a16="http://schemas.microsoft.com/office/drawing/2014/main" id="{2400941A-7B14-BD32-0375-CCEC8788A15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4">
            <a:extLst>
              <a:ext uri="{FF2B5EF4-FFF2-40B4-BE49-F238E27FC236}">
                <a16:creationId xmlns:a16="http://schemas.microsoft.com/office/drawing/2014/main" id="{64DD594E-A748-F501-A984-0BA7E0305D63}"/>
              </a:ext>
            </a:extLst>
          </p:cNvPr>
          <p:cNvSpPr>
            <a:spLocks noGrp="1" noChangeArrowheads="1"/>
          </p:cNvSpPr>
          <p:nvPr>
            <p:ph type="sldNum" sz="quarter" idx="12"/>
          </p:nvPr>
        </p:nvSpPr>
        <p:spPr>
          <a:ln/>
        </p:spPr>
        <p:txBody>
          <a:bodyPr/>
          <a:lstStyle>
            <a:lvl1pPr>
              <a:defRPr/>
            </a:lvl1pPr>
          </a:lstStyle>
          <a:p>
            <a:pPr>
              <a:defRPr/>
            </a:pPr>
            <a:fld id="{E548904E-4702-4E36-8595-B906382104BF}" type="slidenum">
              <a:rPr lang="en-US" altLang="en-US"/>
              <a:pPr>
                <a:defRPr/>
              </a:pPr>
              <a:t>‹#›</a:t>
            </a:fld>
            <a:endParaRPr lang="en-US" altLang="en-US"/>
          </a:p>
        </p:txBody>
      </p:sp>
    </p:spTree>
    <p:extLst>
      <p:ext uri="{BB962C8B-B14F-4D97-AF65-F5344CB8AC3E}">
        <p14:creationId xmlns:p14="http://schemas.microsoft.com/office/powerpoint/2010/main" val="404218815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F964A616-6FB9-5443-19AC-168F7E88C0C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3">
            <a:extLst>
              <a:ext uri="{FF2B5EF4-FFF2-40B4-BE49-F238E27FC236}">
                <a16:creationId xmlns:a16="http://schemas.microsoft.com/office/drawing/2014/main" id="{3E513B5F-128D-868D-C29E-631544FC826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4">
            <a:extLst>
              <a:ext uri="{FF2B5EF4-FFF2-40B4-BE49-F238E27FC236}">
                <a16:creationId xmlns:a16="http://schemas.microsoft.com/office/drawing/2014/main" id="{ADDFC33B-73CE-E425-FD8B-177843E071CF}"/>
              </a:ext>
            </a:extLst>
          </p:cNvPr>
          <p:cNvSpPr>
            <a:spLocks noGrp="1" noChangeArrowheads="1"/>
          </p:cNvSpPr>
          <p:nvPr>
            <p:ph type="sldNum" sz="quarter" idx="12"/>
          </p:nvPr>
        </p:nvSpPr>
        <p:spPr>
          <a:ln/>
        </p:spPr>
        <p:txBody>
          <a:bodyPr/>
          <a:lstStyle>
            <a:lvl1pPr>
              <a:defRPr/>
            </a:lvl1pPr>
          </a:lstStyle>
          <a:p>
            <a:pPr>
              <a:defRPr/>
            </a:pPr>
            <a:fld id="{816F9496-8610-45B2-855B-4C5892A28DEC}" type="slidenum">
              <a:rPr lang="en-US" altLang="en-US"/>
              <a:pPr>
                <a:defRPr/>
              </a:pPr>
              <a:t>‹#›</a:t>
            </a:fld>
            <a:endParaRPr lang="en-US" altLang="en-US"/>
          </a:p>
        </p:txBody>
      </p:sp>
    </p:spTree>
    <p:extLst>
      <p:ext uri="{BB962C8B-B14F-4D97-AF65-F5344CB8AC3E}">
        <p14:creationId xmlns:p14="http://schemas.microsoft.com/office/powerpoint/2010/main" val="170255653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12">
            <a:extLst>
              <a:ext uri="{FF2B5EF4-FFF2-40B4-BE49-F238E27FC236}">
                <a16:creationId xmlns:a16="http://schemas.microsoft.com/office/drawing/2014/main" id="{B1AA899E-66ED-3AB8-0BF5-50FBB52051B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3">
            <a:extLst>
              <a:ext uri="{FF2B5EF4-FFF2-40B4-BE49-F238E27FC236}">
                <a16:creationId xmlns:a16="http://schemas.microsoft.com/office/drawing/2014/main" id="{E952ED4E-AB03-9496-4260-A7D1015D283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4">
            <a:extLst>
              <a:ext uri="{FF2B5EF4-FFF2-40B4-BE49-F238E27FC236}">
                <a16:creationId xmlns:a16="http://schemas.microsoft.com/office/drawing/2014/main" id="{3B0F8391-9A77-B5A0-745E-93813F2989AA}"/>
              </a:ext>
            </a:extLst>
          </p:cNvPr>
          <p:cNvSpPr>
            <a:spLocks noGrp="1" noChangeArrowheads="1"/>
          </p:cNvSpPr>
          <p:nvPr>
            <p:ph type="sldNum" sz="quarter" idx="12"/>
          </p:nvPr>
        </p:nvSpPr>
        <p:spPr>
          <a:ln/>
        </p:spPr>
        <p:txBody>
          <a:bodyPr/>
          <a:lstStyle>
            <a:lvl1pPr>
              <a:defRPr/>
            </a:lvl1pPr>
          </a:lstStyle>
          <a:p>
            <a:pPr>
              <a:defRPr/>
            </a:pPr>
            <a:fld id="{E14CF721-B5BA-4DAC-814B-AF8C1979A59A}" type="slidenum">
              <a:rPr lang="en-US" altLang="en-US"/>
              <a:pPr>
                <a:defRPr/>
              </a:pPr>
              <a:t>‹#›</a:t>
            </a:fld>
            <a:endParaRPr lang="en-US" altLang="en-US"/>
          </a:p>
        </p:txBody>
      </p:sp>
    </p:spTree>
    <p:extLst>
      <p:ext uri="{BB962C8B-B14F-4D97-AF65-F5344CB8AC3E}">
        <p14:creationId xmlns:p14="http://schemas.microsoft.com/office/powerpoint/2010/main" val="162840272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a:extLst>
              <a:ext uri="{FF2B5EF4-FFF2-40B4-BE49-F238E27FC236}">
                <a16:creationId xmlns:a16="http://schemas.microsoft.com/office/drawing/2014/main" id="{25E9B8FB-FAFA-296C-48FC-04F021B99EC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CA0A4C44-7833-CE0C-2990-986C011A855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4">
            <a:extLst>
              <a:ext uri="{FF2B5EF4-FFF2-40B4-BE49-F238E27FC236}">
                <a16:creationId xmlns:a16="http://schemas.microsoft.com/office/drawing/2014/main" id="{0569DE8F-EE8E-354B-3BA2-D2890FD720E0}"/>
              </a:ext>
            </a:extLst>
          </p:cNvPr>
          <p:cNvSpPr>
            <a:spLocks noGrp="1" noChangeArrowheads="1"/>
          </p:cNvSpPr>
          <p:nvPr>
            <p:ph type="sldNum" sz="quarter" idx="12"/>
          </p:nvPr>
        </p:nvSpPr>
        <p:spPr>
          <a:ln/>
        </p:spPr>
        <p:txBody>
          <a:bodyPr/>
          <a:lstStyle>
            <a:lvl1pPr>
              <a:defRPr/>
            </a:lvl1pPr>
          </a:lstStyle>
          <a:p>
            <a:pPr>
              <a:defRPr/>
            </a:pPr>
            <a:fld id="{5D013C81-78BA-4059-B6CA-8A28378AEF8E}" type="slidenum">
              <a:rPr lang="en-US" altLang="en-US"/>
              <a:pPr>
                <a:defRPr/>
              </a:pPr>
              <a:t>‹#›</a:t>
            </a:fld>
            <a:endParaRPr lang="en-US" altLang="en-US"/>
          </a:p>
        </p:txBody>
      </p:sp>
    </p:spTree>
    <p:extLst>
      <p:ext uri="{BB962C8B-B14F-4D97-AF65-F5344CB8AC3E}">
        <p14:creationId xmlns:p14="http://schemas.microsoft.com/office/powerpoint/2010/main" val="277156737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a:extLst>
              <a:ext uri="{FF2B5EF4-FFF2-40B4-BE49-F238E27FC236}">
                <a16:creationId xmlns:a16="http://schemas.microsoft.com/office/drawing/2014/main" id="{71BCA68B-6EBC-249E-8C1F-5F9F02F9043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9B8C52D7-34CC-BCD5-16E7-18E37C839F9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4">
            <a:extLst>
              <a:ext uri="{FF2B5EF4-FFF2-40B4-BE49-F238E27FC236}">
                <a16:creationId xmlns:a16="http://schemas.microsoft.com/office/drawing/2014/main" id="{11F823B5-53C2-2FD3-1EA8-589389994777}"/>
              </a:ext>
            </a:extLst>
          </p:cNvPr>
          <p:cNvSpPr>
            <a:spLocks noGrp="1" noChangeArrowheads="1"/>
          </p:cNvSpPr>
          <p:nvPr>
            <p:ph type="sldNum" sz="quarter" idx="12"/>
          </p:nvPr>
        </p:nvSpPr>
        <p:spPr>
          <a:ln/>
        </p:spPr>
        <p:txBody>
          <a:bodyPr/>
          <a:lstStyle>
            <a:lvl1pPr>
              <a:defRPr/>
            </a:lvl1pPr>
          </a:lstStyle>
          <a:p>
            <a:pPr>
              <a:defRPr/>
            </a:pPr>
            <a:fld id="{4DE44B23-A61E-490C-828F-618B6C6914CE}" type="slidenum">
              <a:rPr lang="en-US" altLang="en-US"/>
              <a:pPr>
                <a:defRPr/>
              </a:pPr>
              <a:t>‹#›</a:t>
            </a:fld>
            <a:endParaRPr lang="en-US" altLang="en-US"/>
          </a:p>
        </p:txBody>
      </p:sp>
    </p:spTree>
    <p:extLst>
      <p:ext uri="{BB962C8B-B14F-4D97-AF65-F5344CB8AC3E}">
        <p14:creationId xmlns:p14="http://schemas.microsoft.com/office/powerpoint/2010/main" val="39894835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2" name="Freeform 6" title="Page Number Shape"/>
          <p:cNvSpPr/>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1088913" y="1143293"/>
            <a:ext cx="7034362" cy="4268965"/>
          </a:xfrm>
        </p:spPr>
        <p:txBody>
          <a:bodyPr anchor="t">
            <a:normAutofit/>
          </a:bodyPr>
          <a:lstStyle>
            <a:lvl1pPr algn="l">
              <a:lnSpc>
                <a:spcPct val="85000"/>
              </a:lnSpc>
              <a:defRPr sz="77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088914" y="5537925"/>
            <a:ext cx="7034362" cy="706355"/>
          </a:xfrm>
        </p:spPr>
        <p:txBody>
          <a:bodyPr>
            <a:normAutofit/>
          </a:bodyPr>
          <a:lstStyle>
            <a:lvl1pPr marL="0" indent="0" algn="l">
              <a:lnSpc>
                <a:spcPct val="114000"/>
              </a:lnSpc>
              <a:spcBef>
                <a:spcPts val="0"/>
              </a:spcBef>
              <a:buNone/>
              <a:defRPr sz="20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88913" y="6314440"/>
            <a:ext cx="1596622" cy="365125"/>
          </a:xfrm>
        </p:spPr>
        <p:txBody>
          <a:bodyPr/>
          <a:lstStyle>
            <a:lvl1pPr algn="l">
              <a:defRPr sz="1200">
                <a:solidFill>
                  <a:schemeClr val="tx2"/>
                </a:solidFill>
              </a:defRPr>
            </a:lvl1pPr>
          </a:lstStyle>
          <a:p>
            <a:fld id="{D851B79F-7913-49CA-B278-5BE7E2BD4ACF}" type="datetime1">
              <a:rPr lang="en-US" smtClean="0"/>
              <a:t>2/17/2025</a:t>
            </a:fld>
            <a:endParaRPr lang="en-US" dirty="0"/>
          </a:p>
        </p:txBody>
      </p:sp>
      <p:sp>
        <p:nvSpPr>
          <p:cNvPr id="5" name="Footer Placeholder 4"/>
          <p:cNvSpPr>
            <a:spLocks noGrp="1"/>
          </p:cNvSpPr>
          <p:nvPr>
            <p:ph type="ftr" sz="quarter" idx="11"/>
          </p:nvPr>
        </p:nvSpPr>
        <p:spPr>
          <a:xfrm>
            <a:off x="3000591" y="6314440"/>
            <a:ext cx="5122683" cy="365125"/>
          </a:xfrm>
        </p:spPr>
        <p:txBody>
          <a:bodyPr/>
          <a:lstStyle>
            <a:lvl1pPr algn="l">
              <a:defRPr b="0">
                <a:solidFill>
                  <a:schemeClr val="tx2"/>
                </a:solidFill>
              </a:defRPr>
            </a:lvl1pPr>
          </a:lstStyle>
          <a:p>
            <a:endParaRPr lang="en-US" dirty="0"/>
          </a:p>
        </p:txBody>
      </p:sp>
      <p:sp>
        <p:nvSpPr>
          <p:cNvPr id="6" name="Slide Number Placeholder 5"/>
          <p:cNvSpPr>
            <a:spLocks noGrp="1"/>
          </p:cNvSpPr>
          <p:nvPr>
            <p:ph type="sldNum" sz="quarter" idx="12"/>
          </p:nvPr>
        </p:nvSpPr>
        <p:spPr>
          <a:xfrm>
            <a:off x="11784011" y="1416216"/>
            <a:ext cx="407988" cy="365125"/>
          </a:xfrm>
        </p:spPr>
        <p:txBody>
          <a:bodyPr/>
          <a:lstStyle>
            <a:lvl1pPr algn="r">
              <a:defRPr>
                <a:solidFill>
                  <a:schemeClr val="accent1"/>
                </a:solidFill>
              </a:defRPr>
            </a:lvl1pPr>
          </a:lstStyle>
          <a:p>
            <a:fld id="{2AC27A5A-7290-4DE1-BA94-4BE8A8E57DCF}" type="slidenum">
              <a:rPr lang="en-US" smtClean="0"/>
              <a:pPr/>
              <a:t>‹#›</a:t>
            </a:fld>
            <a:endParaRPr lang="en-US" dirty="0"/>
          </a:p>
        </p:txBody>
      </p:sp>
      <p:cxnSp>
        <p:nvCxnSpPr>
          <p:cNvPr id="9" name="Straight Connector 8" title="Verticle Rule Line"/>
          <p:cNvCxnSpPr/>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5975440"/>
      </p:ext>
    </p:extLst>
  </p:cSld>
  <p:clrMapOvr>
    <a:overrideClrMapping bg1="dk1" tx1="lt1" bg2="dk2" tx2="lt2" accent1="accent1" accent2="accent2" accent3="accent3" accent4="accent4" accent5="accent5" accent6="accent6" hlink="hlink" folHlink="folHlink"/>
  </p:clrMapOvr>
  <p:transition>
    <p:split orient="vert"/>
  </p:transition>
  <p:extLst>
    <p:ext uri="{DCECCB84-F9BA-43D5-87BE-67443E8EF086}">
      <p15:sldGuideLst xmlns:p15="http://schemas.microsoft.com/office/powerpoint/2012/main">
        <p15:guide id="1" orient="horz" pos="792">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1"/>
            <a:ext cx="5384800" cy="2189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41763"/>
            <a:ext cx="5384800" cy="2189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2">
            <a:extLst>
              <a:ext uri="{FF2B5EF4-FFF2-40B4-BE49-F238E27FC236}">
                <a16:creationId xmlns:a16="http://schemas.microsoft.com/office/drawing/2014/main" id="{C91E3883-1AE4-DF9D-72AE-75079B1A8B5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13">
            <a:extLst>
              <a:ext uri="{FF2B5EF4-FFF2-40B4-BE49-F238E27FC236}">
                <a16:creationId xmlns:a16="http://schemas.microsoft.com/office/drawing/2014/main" id="{5F55F670-1D59-DF79-75B4-00DD6C5B96B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14">
            <a:extLst>
              <a:ext uri="{FF2B5EF4-FFF2-40B4-BE49-F238E27FC236}">
                <a16:creationId xmlns:a16="http://schemas.microsoft.com/office/drawing/2014/main" id="{BBFC88B2-FB31-2A6E-8445-B8FBDE0D3384}"/>
              </a:ext>
            </a:extLst>
          </p:cNvPr>
          <p:cNvSpPr>
            <a:spLocks noGrp="1" noChangeArrowheads="1"/>
          </p:cNvSpPr>
          <p:nvPr>
            <p:ph type="sldNum" sz="quarter" idx="12"/>
          </p:nvPr>
        </p:nvSpPr>
        <p:spPr>
          <a:ln/>
        </p:spPr>
        <p:txBody>
          <a:bodyPr/>
          <a:lstStyle>
            <a:lvl1pPr>
              <a:defRPr/>
            </a:lvl1pPr>
          </a:lstStyle>
          <a:p>
            <a:pPr>
              <a:defRPr/>
            </a:pPr>
            <a:fld id="{620A5BEA-DD2B-4501-B131-9DE31FB23422}" type="slidenum">
              <a:rPr lang="en-US" altLang="en-US"/>
              <a:pPr>
                <a:defRPr/>
              </a:pPr>
              <a:t>‹#›</a:t>
            </a:fld>
            <a:endParaRPr lang="en-US" altLang="en-US"/>
          </a:p>
        </p:txBody>
      </p:sp>
    </p:spTree>
    <p:extLst>
      <p:ext uri="{BB962C8B-B14F-4D97-AF65-F5344CB8AC3E}">
        <p14:creationId xmlns:p14="http://schemas.microsoft.com/office/powerpoint/2010/main" val="3371201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CA39DB-45C8-4A48-A863-D363CF600450}" type="datetime1">
              <a:rPr lang="en-US" smtClean="0"/>
              <a:t>2/17/2025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C27A5A-7290-4DE1-BA94-4BE8A8E57DCF}" type="slidenum">
              <a:rPr lang="en-US" smtClean="0"/>
              <a:t>‹#›</a:t>
            </a:fld>
            <a:endParaRPr lang="en-US" dirty="0"/>
          </a:p>
        </p:txBody>
      </p:sp>
    </p:spTree>
    <p:extLst>
      <p:ext uri="{BB962C8B-B14F-4D97-AF65-F5344CB8AC3E}">
        <p14:creationId xmlns:p14="http://schemas.microsoft.com/office/powerpoint/2010/main" val="3978413898"/>
      </p:ext>
    </p:extLst>
  </p:cSld>
  <p:clrMapOvr>
    <a:masterClrMapping/>
  </p:clrMapOvr>
  <p:transition>
    <p:split orient="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7" name="Freeform 6" title="Page Number Shape"/>
          <p:cNvSpPr/>
          <p:nvPr/>
        </p:nvSpPr>
        <p:spPr bwMode="auto">
          <a:xfrm>
            <a:off x="11784011"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1"/>
          <p:cNvSpPr>
            <a:spLocks noGrp="1"/>
          </p:cNvSpPr>
          <p:nvPr>
            <p:ph type="title"/>
          </p:nvPr>
        </p:nvSpPr>
        <p:spPr>
          <a:xfrm>
            <a:off x="1947673" y="2571722"/>
            <a:ext cx="8296654" cy="3286153"/>
          </a:xfrm>
        </p:spPr>
        <p:txBody>
          <a:bodyPr anchor="t">
            <a:normAutofit/>
          </a:bodyPr>
          <a:lstStyle>
            <a:lvl1pPr>
              <a:lnSpc>
                <a:spcPct val="85000"/>
              </a:lnSpc>
              <a:defRPr sz="7700" cap="all"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947673" y="1393748"/>
            <a:ext cx="8401429" cy="819150"/>
          </a:xfrm>
        </p:spPr>
        <p:txBody>
          <a:bodyPr anchor="ctr">
            <a:normAutofit/>
          </a:bodyPr>
          <a:lstStyle>
            <a:lvl1pPr marL="0" indent="0" algn="r">
              <a:lnSpc>
                <a:spcPct val="113000"/>
              </a:lnSpc>
              <a:spcBef>
                <a:spcPts val="0"/>
              </a:spcBef>
              <a:buNone/>
              <a:defRPr sz="2000" b="0" i="1"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742955" y="6314439"/>
            <a:ext cx="1596622" cy="365125"/>
          </a:xfrm>
        </p:spPr>
        <p:txBody>
          <a:bodyPr/>
          <a:lstStyle>
            <a:lvl1pPr>
              <a:defRPr sz="1200">
                <a:solidFill>
                  <a:schemeClr val="accent1"/>
                </a:solidFill>
              </a:defRPr>
            </a:lvl1pPr>
          </a:lstStyle>
          <a:p>
            <a:fld id="{FA482089-302B-43CC-8827-334E8906709A}" type="datetime1">
              <a:rPr lang="en-US" smtClean="0"/>
              <a:t>2/17/2025</a:t>
            </a:fld>
            <a:endParaRPr lang="en-US" dirty="0"/>
          </a:p>
        </p:txBody>
      </p:sp>
      <p:sp>
        <p:nvSpPr>
          <p:cNvPr id="5" name="Footer Placeholder 4"/>
          <p:cNvSpPr>
            <a:spLocks noGrp="1"/>
          </p:cNvSpPr>
          <p:nvPr>
            <p:ph type="ftr" sz="quarter" idx="11"/>
          </p:nvPr>
        </p:nvSpPr>
        <p:spPr>
          <a:xfrm>
            <a:off x="1947673" y="6314440"/>
            <a:ext cx="6480226" cy="365125"/>
          </a:xfrm>
        </p:spPr>
        <p:txBody>
          <a:bodyPr/>
          <a:lstStyle>
            <a:lvl1pPr>
              <a:defRPr b="0">
                <a:solidFill>
                  <a:schemeClr val="accent1"/>
                </a:solidFill>
              </a:defRPr>
            </a:lvl1pPr>
          </a:lstStyle>
          <a:p>
            <a:endParaRPr lang="en-US" dirty="0"/>
          </a:p>
        </p:txBody>
      </p:sp>
      <p:sp>
        <p:nvSpPr>
          <p:cNvPr id="6" name="Slide Number Placeholder 5"/>
          <p:cNvSpPr>
            <a:spLocks noGrp="1"/>
          </p:cNvSpPr>
          <p:nvPr>
            <p:ph type="sldNum" sz="quarter" idx="12"/>
          </p:nvPr>
        </p:nvSpPr>
        <p:spPr>
          <a:xfrm>
            <a:off x="11784011" y="1620760"/>
            <a:ext cx="407988" cy="365125"/>
          </a:xfrm>
        </p:spPr>
        <p:txBody>
          <a:bodyPr/>
          <a:lstStyle>
            <a:lvl1pPr>
              <a:defRPr>
                <a:solidFill>
                  <a:schemeClr val="bg2"/>
                </a:solidFill>
              </a:defRPr>
            </a:lvl1pPr>
          </a:lstStyle>
          <a:p>
            <a:fld id="{2AC27A5A-7290-4DE1-BA94-4BE8A8E57DCF}" type="slidenum">
              <a:rPr lang="en-US" smtClean="0"/>
              <a:pPr/>
              <a:t>‹#›</a:t>
            </a:fld>
            <a:endParaRPr lang="en-US" dirty="0"/>
          </a:p>
        </p:txBody>
      </p:sp>
      <p:cxnSp>
        <p:nvCxnSpPr>
          <p:cNvPr id="10" name="Straight Connector 9" title="Horizontal Rule Line"/>
          <p:cNvCxnSpPr/>
          <p:nvPr/>
        </p:nvCxnSpPr>
        <p:spPr>
          <a:xfrm flipH="1">
            <a:off x="1" y="6178167"/>
            <a:ext cx="1024432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9381121"/>
      </p:ext>
    </p:extLst>
  </p:cSld>
  <p:clrMapOvr>
    <a:masterClrMapping/>
  </p:clrMapOvr>
  <p:transition>
    <p:split orient="vert"/>
  </p:transition>
  <p:extLst>
    <p:ext uri="{DCECCB84-F9BA-43D5-87BE-67443E8EF086}">
      <p15:sldGuideLst xmlns:p15="http://schemas.microsoft.com/office/powerpoint/2012/main">
        <p15:guide id="1" pos="645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81600" y="540628"/>
            <a:ext cx="6248400" cy="24889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1600" y="3712467"/>
            <a:ext cx="6248400" cy="24822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86C682-00AF-44B8-815A-33879792FB1F}" type="datetime1">
              <a:rPr lang="en-US" smtClean="0"/>
              <a:t>2/17/2025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C27A5A-7290-4DE1-BA94-4BE8A8E57DCF}" type="slidenum">
              <a:rPr lang="en-US" smtClean="0"/>
              <a:t>‹#›</a:t>
            </a:fld>
            <a:endParaRPr lang="en-US" dirty="0"/>
          </a:p>
        </p:txBody>
      </p:sp>
    </p:spTree>
    <p:extLst>
      <p:ext uri="{BB962C8B-B14F-4D97-AF65-F5344CB8AC3E}">
        <p14:creationId xmlns:p14="http://schemas.microsoft.com/office/powerpoint/2010/main" val="1712245905"/>
      </p:ext>
    </p:extLst>
  </p:cSld>
  <p:clrMapOvr>
    <a:masterClrMapping/>
  </p:clrMapOvr>
  <p:transition>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7784"/>
            <a:ext cx="3831336" cy="49560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5181600" y="558065"/>
            <a:ext cx="6245352" cy="914400"/>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181600" y="1526671"/>
            <a:ext cx="6245352" cy="17556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1600" y="3700826"/>
            <a:ext cx="6248400" cy="914400"/>
          </a:xfrm>
        </p:spPr>
        <p:txBody>
          <a:bodyPr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81600" y="4669432"/>
            <a:ext cx="6245352" cy="17556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5D47D3-9FA5-4198-A30E-FDA56931656A}" type="datetime1">
              <a:rPr lang="en-US" smtClean="0"/>
              <a:t>2/17/2025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C27A5A-7290-4DE1-BA94-4BE8A8E57DCF}" type="slidenum">
              <a:rPr lang="en-US" smtClean="0"/>
              <a:t>‹#›</a:t>
            </a:fld>
            <a:endParaRPr lang="en-US" dirty="0"/>
          </a:p>
        </p:txBody>
      </p:sp>
    </p:spTree>
    <p:extLst>
      <p:ext uri="{BB962C8B-B14F-4D97-AF65-F5344CB8AC3E}">
        <p14:creationId xmlns:p14="http://schemas.microsoft.com/office/powerpoint/2010/main" val="817731992"/>
      </p:ext>
    </p:extLst>
  </p:cSld>
  <p:clrMapOvr>
    <a:masterClrMapping/>
  </p:clrMapOvr>
  <p:transition>
    <p:split orient="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33067A0-9767-4FB0-817B-0C14C3967492}" type="datetime1">
              <a:rPr lang="en-US" smtClean="0"/>
              <a:t>2/17/2025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AC27A5A-7290-4DE1-BA94-4BE8A8E57DCF}" type="slidenum">
              <a:rPr lang="en-US" smtClean="0"/>
              <a:t>‹#›</a:t>
            </a:fld>
            <a:endParaRPr lang="en-US" dirty="0"/>
          </a:p>
        </p:txBody>
      </p:sp>
    </p:spTree>
    <p:extLst>
      <p:ext uri="{BB962C8B-B14F-4D97-AF65-F5344CB8AC3E}">
        <p14:creationId xmlns:p14="http://schemas.microsoft.com/office/powerpoint/2010/main" val="3588327333"/>
      </p:ext>
    </p:extLst>
  </p:cSld>
  <p:clrMapOvr>
    <a:masterClrMapping/>
  </p:clrMapOvr>
  <p:transition>
    <p:split orient="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5175B7-06B0-4191-B667-0B0FE6617306}" type="datetime1">
              <a:rPr lang="en-US" smtClean="0"/>
              <a:t>2/17/2025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AC27A5A-7290-4DE1-BA94-4BE8A8E57DCF}" type="slidenum">
              <a:rPr lang="en-US" smtClean="0"/>
              <a:t>‹#›</a:t>
            </a:fld>
            <a:endParaRPr lang="en-US" dirty="0"/>
          </a:p>
        </p:txBody>
      </p:sp>
    </p:spTree>
    <p:extLst>
      <p:ext uri="{BB962C8B-B14F-4D97-AF65-F5344CB8AC3E}">
        <p14:creationId xmlns:p14="http://schemas.microsoft.com/office/powerpoint/2010/main" val="2385871967"/>
      </p:ext>
    </p:extLst>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EDD5F4-8AF8-46B9-B655-FECF27EF63FD}" type="datetime1">
              <a:rPr lang="en-US" smtClean="0"/>
              <a:t>2/17/2025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5479"/>
            <a:ext cx="3838776" cy="1921022"/>
          </a:xfrm>
        </p:spPr>
        <p:txBody>
          <a:bodyPr anchor="t">
            <a:noAutofit/>
          </a:bodyPr>
          <a:lstStyle>
            <a:lvl1pPr>
              <a:lnSpc>
                <a:spcPct val="93000"/>
              </a:lnSpc>
              <a:defRPr sz="4000"/>
            </a:lvl1pPr>
          </a:lstStyle>
          <a:p>
            <a:r>
              <a:rPr lang="en-US"/>
              <a:t>Click to edit Master title style</a:t>
            </a:r>
            <a:endParaRPr lang="en-US" dirty="0"/>
          </a:p>
        </p:txBody>
      </p:sp>
      <p:sp>
        <p:nvSpPr>
          <p:cNvPr id="3" name="Content Placeholder 2"/>
          <p:cNvSpPr>
            <a:spLocks noGrp="1"/>
          </p:cNvSpPr>
          <p:nvPr>
            <p:ph idx="1"/>
          </p:nvPr>
        </p:nvSpPr>
        <p:spPr>
          <a:xfrm>
            <a:off x="5181600" y="564147"/>
            <a:ext cx="62484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0" y="2621512"/>
            <a:ext cx="3838776" cy="3239537"/>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9AB82BA-8697-47C6-8B06-F4AD3D3E8BC9}" type="datetime1">
              <a:rPr lang="en-US" smtClean="0"/>
              <a:t>2/17/2025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C27A5A-7290-4DE1-BA94-4BE8A8E57DCF}" type="slidenum">
              <a:rPr lang="en-US" smtClean="0"/>
              <a:t>‹#›</a:t>
            </a:fld>
            <a:endParaRPr lang="en-US" dirty="0"/>
          </a:p>
        </p:txBody>
      </p:sp>
    </p:spTree>
    <p:extLst>
      <p:ext uri="{BB962C8B-B14F-4D97-AF65-F5344CB8AC3E}">
        <p14:creationId xmlns:p14="http://schemas.microsoft.com/office/powerpoint/2010/main" val="2445538520"/>
      </p:ext>
    </p:extLst>
  </p:cSld>
  <p:clrMapOvr>
    <a:masterClrMapping/>
  </p:clrMapOvr>
  <p:transition>
    <p:split orient="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557261"/>
            <a:ext cx="3840480" cy="1919239"/>
          </a:xfrm>
        </p:spPr>
        <p:txBody>
          <a:bodyPr anchor="t">
            <a:noAutofit/>
          </a:bodyPr>
          <a:lstStyle>
            <a:lvl1pPr>
              <a:lnSpc>
                <a:spcPct val="93000"/>
              </a:lnSpc>
              <a:defRPr sz="40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57800" y="0"/>
            <a:ext cx="6172200"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58952" y="2621512"/>
            <a:ext cx="3840480" cy="3236976"/>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36F3013-266E-4013-A450-2D45EC70D5AE}" type="datetime1">
              <a:rPr lang="en-US" smtClean="0"/>
              <a:t>2/17/2025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C27A5A-7290-4DE1-BA94-4BE8A8E57DCF}" type="slidenum">
              <a:rPr lang="en-US" smtClean="0"/>
              <a:t>‹#›</a:t>
            </a:fld>
            <a:endParaRPr lang="en-US" dirty="0"/>
          </a:p>
        </p:txBody>
      </p:sp>
    </p:spTree>
    <p:extLst>
      <p:ext uri="{BB962C8B-B14F-4D97-AF65-F5344CB8AC3E}">
        <p14:creationId xmlns:p14="http://schemas.microsoft.com/office/powerpoint/2010/main" val="2484393435"/>
      </p:ext>
    </p:extLst>
  </p:cSld>
  <p:clrMapOvr>
    <a:masterClrMapping/>
  </p:clrMapOvr>
  <p:transition>
    <p:split orient="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181600" y="640080"/>
            <a:ext cx="6248398" cy="558414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06A451-F6E0-48B8-A366-C27C939CA8A6}" type="datetime1">
              <a:rPr lang="en-US" smtClean="0"/>
              <a:t>2/17/2025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C27A5A-7290-4DE1-BA94-4BE8A8E57DCF}" type="slidenum">
              <a:rPr lang="en-US" smtClean="0"/>
              <a:t>‹#›</a:t>
            </a:fld>
            <a:endParaRPr lang="en-US" dirty="0"/>
          </a:p>
        </p:txBody>
      </p:sp>
    </p:spTree>
    <p:extLst>
      <p:ext uri="{BB962C8B-B14F-4D97-AF65-F5344CB8AC3E}">
        <p14:creationId xmlns:p14="http://schemas.microsoft.com/office/powerpoint/2010/main" val="1904947655"/>
      </p:ext>
    </p:extLst>
  </p:cSld>
  <p:clrMapOvr>
    <a:masterClrMapping/>
  </p:clrMapOvr>
  <p:transition>
    <p:split orient="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2"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Vertical Title 1"/>
          <p:cNvSpPr>
            <a:spLocks noGrp="1"/>
          </p:cNvSpPr>
          <p:nvPr>
            <p:ph type="title" orient="vert"/>
          </p:nvPr>
        </p:nvSpPr>
        <p:spPr>
          <a:xfrm>
            <a:off x="7990765" y="642931"/>
            <a:ext cx="2446670" cy="467810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642932"/>
            <a:ext cx="7070678" cy="46781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536187" y="5927131"/>
            <a:ext cx="3814856" cy="365125"/>
          </a:xfrm>
        </p:spPr>
        <p:txBody>
          <a:bodyPr/>
          <a:lstStyle/>
          <a:p>
            <a:fld id="{D6FC5362-A280-4208-A9A6-2A566397EA04}" type="datetime1">
              <a:rPr lang="en-US" smtClean="0"/>
              <a:t>2/17/2025</a:t>
            </a:fld>
            <a:endParaRPr lang="en-US" dirty="0"/>
          </a:p>
        </p:txBody>
      </p:sp>
      <p:sp>
        <p:nvSpPr>
          <p:cNvPr id="5" name="Footer Placeholder 4"/>
          <p:cNvSpPr>
            <a:spLocks noGrp="1"/>
          </p:cNvSpPr>
          <p:nvPr>
            <p:ph type="ftr" sz="quarter" idx="11"/>
          </p:nvPr>
        </p:nvSpPr>
        <p:spPr>
          <a:xfrm>
            <a:off x="6536187" y="6315949"/>
            <a:ext cx="3814856" cy="365125"/>
          </a:xfrm>
        </p:spPr>
        <p:txBody>
          <a:bodyPr/>
          <a:lstStyle/>
          <a:p>
            <a:endParaRPr lang="en-US" dirty="0"/>
          </a:p>
        </p:txBody>
      </p:sp>
      <p:sp>
        <p:nvSpPr>
          <p:cNvPr id="6" name="Slide Number Placeholder 5"/>
          <p:cNvSpPr>
            <a:spLocks noGrp="1"/>
          </p:cNvSpPr>
          <p:nvPr>
            <p:ph type="sldNum" sz="quarter" idx="12"/>
          </p:nvPr>
        </p:nvSpPr>
        <p:spPr>
          <a:xfrm>
            <a:off x="11784011" y="5607592"/>
            <a:ext cx="407988" cy="365125"/>
          </a:xfrm>
        </p:spPr>
        <p:txBody>
          <a:bodyPr/>
          <a:lstStyle/>
          <a:p>
            <a:fld id="{2AC27A5A-7290-4DE1-BA94-4BE8A8E57DCF}" type="slidenum">
              <a:rPr lang="en-US" smtClean="0"/>
              <a:t>‹#›</a:t>
            </a:fld>
            <a:endParaRPr lang="en-US" dirty="0"/>
          </a:p>
        </p:txBody>
      </p:sp>
      <p:cxnSp>
        <p:nvCxnSpPr>
          <p:cNvPr id="13" name="Straight Connector 12" title="Horizontal Rule Line"/>
          <p:cNvCxnSpPr/>
          <p:nvPr/>
        </p:nvCxnSpPr>
        <p:spPr>
          <a:xfrm>
            <a:off x="0" y="6199730"/>
            <a:ext cx="1026001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7479236"/>
      </p:ext>
    </p:extLst>
  </p:cSld>
  <p:clrMapOvr>
    <a:masterClrMapping/>
  </p:clrMapOvr>
  <p:transition>
    <p:split orient="vert"/>
  </p:transition>
  <p:extLst>
    <p:ext uri="{DCECCB84-F9BA-43D5-87BE-67443E8EF086}">
      <p15:sldGuideLst xmlns:p15="http://schemas.microsoft.com/office/powerpoint/2012/main">
        <p15:guide id="1" pos="645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3638"/>
            <a:ext cx="28448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8737600" y="6243638"/>
            <a:ext cx="2844800" cy="457200"/>
          </a:xfrm>
        </p:spPr>
        <p:txBody>
          <a:bodyPr/>
          <a:lstStyle>
            <a:lvl1pPr>
              <a:defRPr/>
            </a:lvl1pPr>
          </a:lstStyle>
          <a:p>
            <a:fld id="{36B578F9-A6FE-4E83-9F6E-DD4E0EF0467F}" type="slidenum">
              <a:rPr lang="en-US" altLang="en-US"/>
              <a:pPr/>
              <a:t>‹#›</a:t>
            </a:fld>
            <a:endParaRPr lang="en-US" altLang="en-US"/>
          </a:p>
        </p:txBody>
      </p:sp>
    </p:spTree>
    <p:extLst>
      <p:ext uri="{BB962C8B-B14F-4D97-AF65-F5344CB8AC3E}">
        <p14:creationId xmlns:p14="http://schemas.microsoft.com/office/powerpoint/2010/main" val="513582355"/>
      </p:ext>
    </p:extLst>
  </p:cSld>
  <p:clrMapOvr>
    <a:masterClrMapping/>
  </p:clrMapOvr>
  <p:transition>
    <p:split orient="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1" y="244476"/>
            <a:ext cx="11180233" cy="1431925"/>
          </a:xfrm>
        </p:spPr>
        <p:txBody>
          <a:bodyPr/>
          <a:lstStyle/>
          <a:p>
            <a:r>
              <a:rPr lang="en-US"/>
              <a:t>Click to edit Master title style</a:t>
            </a:r>
          </a:p>
        </p:txBody>
      </p:sp>
      <p:sp>
        <p:nvSpPr>
          <p:cNvPr id="3" name="Content Placeholder 2"/>
          <p:cNvSpPr>
            <a:spLocks noGrp="1"/>
          </p:cNvSpPr>
          <p:nvPr>
            <p:ph sz="half" idx="1"/>
          </p:nvPr>
        </p:nvSpPr>
        <p:spPr>
          <a:xfrm>
            <a:off x="1117601" y="1905000"/>
            <a:ext cx="5236633" cy="4191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57434" y="1905000"/>
            <a:ext cx="5236633" cy="4191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117601" y="6245225"/>
            <a:ext cx="2535767"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4572000" y="6245225"/>
            <a:ext cx="38608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9249834" y="6245225"/>
            <a:ext cx="2535767" cy="476250"/>
          </a:xfrm>
        </p:spPr>
        <p:txBody>
          <a:bodyPr/>
          <a:lstStyle>
            <a:lvl1pPr>
              <a:defRPr/>
            </a:lvl1pPr>
          </a:lstStyle>
          <a:p>
            <a:fld id="{8A879407-FE0C-4BD7-B634-191B184AF1A1}" type="slidenum">
              <a:rPr lang="en-US" altLang="en-US"/>
              <a:pPr/>
              <a:t>‹#›</a:t>
            </a:fld>
            <a:endParaRPr lang="en-US" altLang="en-US"/>
          </a:p>
        </p:txBody>
      </p:sp>
    </p:spTree>
    <p:extLst>
      <p:ext uri="{BB962C8B-B14F-4D97-AF65-F5344CB8AC3E}">
        <p14:creationId xmlns:p14="http://schemas.microsoft.com/office/powerpoint/2010/main" val="2346370494"/>
      </p:ext>
    </p:extLst>
  </p:cSld>
  <p:clrMapOvr>
    <a:masterClrMapping/>
  </p:clrMapOvr>
  <p:transition>
    <p:split orient="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3638"/>
            <a:ext cx="2844800" cy="457200"/>
          </a:xfrm>
        </p:spPr>
        <p:txBody>
          <a:bodyPr/>
          <a:lstStyle>
            <a:lvl1pPr>
              <a:defRPr/>
            </a:lvl1pPr>
          </a:lstStyle>
          <a:p>
            <a:endParaRPr lang="en-US" altLang="en-US"/>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8737600" y="6243638"/>
            <a:ext cx="2844800" cy="457200"/>
          </a:xfrm>
        </p:spPr>
        <p:txBody>
          <a:bodyPr/>
          <a:lstStyle>
            <a:lvl1pPr>
              <a:defRPr/>
            </a:lvl1pPr>
          </a:lstStyle>
          <a:p>
            <a:fld id="{D5177613-05D1-42E5-B324-425EC32D6576}" type="slidenum">
              <a:rPr lang="en-US" altLang="en-US"/>
              <a:pPr/>
              <a:t>‹#›</a:t>
            </a:fld>
            <a:endParaRPr lang="en-US" altLang="en-US"/>
          </a:p>
        </p:txBody>
      </p:sp>
    </p:spTree>
    <p:extLst>
      <p:ext uri="{BB962C8B-B14F-4D97-AF65-F5344CB8AC3E}">
        <p14:creationId xmlns:p14="http://schemas.microsoft.com/office/powerpoint/2010/main" val="1446698936"/>
      </p:ext>
    </p:extLst>
  </p:cSld>
  <p:clrMapOvr>
    <a:masterClrMapping/>
  </p:clrMapOvr>
  <p:transition>
    <p:split orient="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2A5474F-E23A-4E1D-BCAD-69149109FC70}" type="datetime1">
              <a:rPr lang="en-US" smtClean="0"/>
              <a:t>2/17/2025</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909079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AB7B34-25C6-4292-B4AF-49A01342A36C}" type="datetime1">
              <a:rPr lang="en-US" smtClean="0"/>
              <a:t>2/17/2025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246366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7D70AFB-80AF-4F92-9205-ECBAD5AC9280}" type="datetime1">
              <a:rPr lang="en-US" smtClean="0"/>
              <a:t>2/17/2025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30276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119408-9C27-42D0-A3E3-2484768A8F22}" type="datetime1">
              <a:rPr lang="en-US" smtClean="0"/>
              <a:t>2/17/2025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2007EA-B7D4-4F1C-8EC2-213B4B8E007A}" type="datetime1">
              <a:rPr lang="en-US" smtClean="0"/>
              <a:t>2/17/2025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267858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093829-6F3A-4716-9EDA-F463D48F75A7}" type="datetime1">
              <a:rPr lang="en-US" smtClean="0"/>
              <a:t>2/17/2025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80584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352156-1084-4357-896F-BB194559DEA6}" type="datetime1">
              <a:rPr lang="en-US" smtClean="0"/>
              <a:t>2/17/2025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606150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486FD4-A38A-4B2F-BA4B-995C60B9AE16}" type="datetime1">
              <a:rPr lang="en-US" smtClean="0"/>
              <a:t>2/17/2025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8821323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EDE372-9D3D-4E35-8580-144BD0D75641}" type="datetime1">
              <a:rPr lang="en-US" smtClean="0"/>
              <a:t>2/17/2025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304501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84D0891F-834E-4764-BC43-32C1EF584FED}" type="datetime1">
              <a:rPr lang="en-US" smtClean="0"/>
              <a:t>2/17/2025</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631291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D53BBE-55DF-43E8-9FF3-A9D5F3B37D28}" type="datetime1">
              <a:rPr lang="en-US" smtClean="0"/>
              <a:t>2/17/2025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529673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CF463-9A6D-40B3-A02A-F83A6F8823E2}" type="datetime1">
              <a:rPr lang="en-US" smtClean="0"/>
              <a:t>2/17/2025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557091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11200" y="473076"/>
            <a:ext cx="10871200" cy="53943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6"/>
          <p:cNvSpPr>
            <a:spLocks noGrp="1" noChangeArrowheads="1"/>
          </p:cNvSpPr>
          <p:nvPr>
            <p:ph type="dt" sz="half" idx="10"/>
          </p:nvPr>
        </p:nvSpPr>
        <p:spPr>
          <a:ln/>
        </p:spPr>
        <p:txBody>
          <a:bodyPr/>
          <a:lstStyle>
            <a:lvl1pPr>
              <a:defRPr/>
            </a:lvl1pPr>
          </a:lstStyle>
          <a:p>
            <a:pPr>
              <a:defRPr/>
            </a:pPr>
            <a:fld id="{C682C4B2-5E66-466C-A656-58831679BEBC}" type="datetime1">
              <a:rPr lang="en-US" altLang="en-US" smtClean="0"/>
              <a:t>2/17/2025</a:t>
            </a:fld>
            <a:endParaRPr lang="en-US" alt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8"/>
          <p:cNvSpPr>
            <a:spLocks noGrp="1" noChangeArrowheads="1"/>
          </p:cNvSpPr>
          <p:nvPr>
            <p:ph type="sldNum" sz="quarter" idx="12"/>
          </p:nvPr>
        </p:nvSpPr>
        <p:spPr>
          <a:ln/>
        </p:spPr>
        <p:txBody>
          <a:bodyPr/>
          <a:lstStyle>
            <a:lvl1pPr>
              <a:defRPr/>
            </a:lvl1pPr>
          </a:lstStyle>
          <a:p>
            <a:pPr>
              <a:defRPr/>
            </a:pPr>
            <a:fld id="{4945F806-B121-48CE-B646-F144F03CC7ED}" type="slidenum">
              <a:rPr lang="en-US" altLang="en-US"/>
              <a:pPr>
                <a:defRPr/>
              </a:pPr>
              <a:t>‹#›</a:t>
            </a:fld>
            <a:endParaRPr lang="en-US" altLang="en-US"/>
          </a:p>
        </p:txBody>
      </p:sp>
    </p:spTree>
    <p:extLst>
      <p:ext uri="{BB962C8B-B14F-4D97-AF65-F5344CB8AC3E}">
        <p14:creationId xmlns:p14="http://schemas.microsoft.com/office/powerpoint/2010/main" val="36282933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Arrondir un rectangle avec un coin diagonal 6">
            <a:extLst>
              <a:ext uri="{FF2B5EF4-FFF2-40B4-BE49-F238E27FC236}">
                <a16:creationId xmlns:a16="http://schemas.microsoft.com/office/drawing/2014/main" id="{B38398B7-DE84-902F-729B-80862149B02F}"/>
              </a:ext>
            </a:extLst>
          </p:cNvPr>
          <p:cNvSpPr>
            <a:spLocks noChangeArrowheads="1"/>
          </p:cNvSpPr>
          <p:nvPr/>
        </p:nvSpPr>
        <p:spPr bwMode="auto">
          <a:xfrm>
            <a:off x="220134" y="146051"/>
            <a:ext cx="11751733" cy="2505075"/>
          </a:xfrm>
          <a:custGeom>
            <a:avLst/>
            <a:gdLst>
              <a:gd name="T0" fmla="*/ 8814816 w 8814816"/>
              <a:gd name="T1" fmla="*/ 1252728 h 2505456"/>
              <a:gd name="T2" fmla="*/ 4407408 w 8814816"/>
              <a:gd name="T3" fmla="*/ 2505456 h 2505456"/>
              <a:gd name="T4" fmla="*/ 0 w 8814816"/>
              <a:gd name="T5" fmla="*/ 1252728 h 2505456"/>
              <a:gd name="T6" fmla="*/ 4407408 w 8814816"/>
              <a:gd name="T7" fmla="*/ 0 h 2505456"/>
              <a:gd name="T8" fmla="*/ 0 60000 65536"/>
              <a:gd name="T9" fmla="*/ 1 60000 65536"/>
              <a:gd name="T10" fmla="*/ 2 60000 65536"/>
              <a:gd name="T11" fmla="*/ 3 60000 65536"/>
              <a:gd name="T12" fmla="*/ 86642 w 8814816"/>
              <a:gd name="T13" fmla="*/ 86642 h 2505456"/>
              <a:gd name="T14" fmla="*/ 8728174 w 8814816"/>
              <a:gd name="T15" fmla="*/ 2418814 h 2505456"/>
            </a:gdLst>
            <a:ahLst/>
            <a:cxnLst>
              <a:cxn ang="T8">
                <a:pos x="T0" y="T1"/>
              </a:cxn>
              <a:cxn ang="T9">
                <a:pos x="T2" y="T3"/>
              </a:cxn>
              <a:cxn ang="T10">
                <a:pos x="T4" y="T5"/>
              </a:cxn>
              <a:cxn ang="T11">
                <a:pos x="T6" y="T7"/>
              </a:cxn>
            </a:cxnLst>
            <a:rect l="T12" t="T13" r="T14" b="T15"/>
            <a:pathLst>
              <a:path w="8814816" h="2505456">
                <a:moveTo>
                  <a:pt x="295819" y="0"/>
                </a:moveTo>
                <a:lnTo>
                  <a:pt x="8814816" y="0"/>
                </a:lnTo>
                <a:lnTo>
                  <a:pt x="8814816" y="2209637"/>
                </a:lnTo>
                <a:cubicBezTo>
                  <a:pt x="8814816" y="2373013"/>
                  <a:pt x="8682373" y="2505455"/>
                  <a:pt x="8518997" y="2505455"/>
                </a:cubicBezTo>
                <a:lnTo>
                  <a:pt x="0" y="2505456"/>
                </a:lnTo>
                <a:lnTo>
                  <a:pt x="0" y="295819"/>
                </a:lnTo>
                <a:lnTo>
                  <a:pt x="0" y="295818"/>
                </a:lnTo>
                <a:cubicBezTo>
                  <a:pt x="0" y="132442"/>
                  <a:pt x="132442" y="0"/>
                  <a:pt x="295819" y="0"/>
                </a:cubicBezTo>
                <a:close/>
              </a:path>
            </a:pathLst>
          </a:custGeom>
          <a:solidFill>
            <a:srgbClr val="4A4C3C">
              <a:alpha val="65097"/>
            </a:srgbClr>
          </a:solidFill>
          <a:ln w="11000" cap="rnd" algn="ctr">
            <a:solidFill>
              <a:srgbClr val="9DA08F">
                <a:alpha val="87842"/>
              </a:srgbClr>
            </a:solidFill>
            <a:miter lim="800000"/>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1800">
              <a:solidFill>
                <a:srgbClr val="FFFFFF"/>
              </a:solidFill>
              <a:latin typeface="Rockwell" panose="02060603020205020403" pitchFamily="18" charset="0"/>
            </a:endParaRPr>
          </a:p>
        </p:txBody>
      </p:sp>
      <p:sp>
        <p:nvSpPr>
          <p:cNvPr id="8" name="Forme 7"/>
          <p:cNvSpPr>
            <a:spLocks noGrp="1"/>
          </p:cNvSpPr>
          <p:nvPr>
            <p:ph type="ctrTitle"/>
          </p:nvPr>
        </p:nvSpPr>
        <p:spPr>
          <a:xfrm>
            <a:off x="609600" y="1120776"/>
            <a:ext cx="11074400" cy="1470025"/>
          </a:xfrm>
        </p:spPr>
        <p:txBody>
          <a:bodyPr/>
          <a:lstStyle>
            <a:lvl1pPr marL="0" algn="r">
              <a:defRPr/>
            </a:lvl1pPr>
          </a:lstStyle>
          <a:p>
            <a:r>
              <a:rPr lang="fr-FR" noProof="1"/>
              <a:t>Cliquez pour modifier le style du titre</a:t>
            </a:r>
            <a:endParaRPr lang="en-US" dirty="0"/>
          </a:p>
        </p:txBody>
      </p:sp>
      <p:sp>
        <p:nvSpPr>
          <p:cNvPr id="9" name="Forme 8"/>
          <p:cNvSpPr>
            <a:spLocks noGrp="1"/>
          </p:cNvSpPr>
          <p:nvPr>
            <p:ph type="subTitle" idx="1"/>
          </p:nvPr>
        </p:nvSpPr>
        <p:spPr>
          <a:xfrm>
            <a:off x="3149600" y="2819400"/>
            <a:ext cx="8534400" cy="1752600"/>
          </a:xfrm>
        </p:spPr>
        <p:txBody>
          <a:bodyPr/>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noProof="1"/>
              <a:t>Cliquez pour modifier le style des sous-titres du masque</a:t>
            </a:r>
            <a:endParaRPr lang="en-US" dirty="0"/>
          </a:p>
        </p:txBody>
      </p:sp>
      <p:sp>
        <p:nvSpPr>
          <p:cNvPr id="3" name="Date Placeholder 2">
            <a:extLst>
              <a:ext uri="{FF2B5EF4-FFF2-40B4-BE49-F238E27FC236}">
                <a16:creationId xmlns:a16="http://schemas.microsoft.com/office/drawing/2014/main" id="{E156C346-E7BD-F89B-8C53-7C91B75070D4}"/>
              </a:ext>
            </a:extLst>
          </p:cNvPr>
          <p:cNvSpPr>
            <a:spLocks noGrp="1"/>
          </p:cNvSpPr>
          <p:nvPr>
            <p:ph type="dt" sz="half" idx="10"/>
          </p:nvPr>
        </p:nvSpPr>
        <p:spPr>
          <a:xfrm>
            <a:off x="7416801" y="6508750"/>
            <a:ext cx="4002617" cy="274638"/>
          </a:xfrm>
        </p:spPr>
        <p:txBody>
          <a:bodyPr/>
          <a:lstStyle>
            <a:lvl1pPr>
              <a:defRPr/>
            </a:lvl1pPr>
          </a:lstStyle>
          <a:p>
            <a:fld id="{5BBB23E4-4542-4680-AF75-85B92F23716C}" type="datetime8">
              <a:rPr lang="en-US" altLang="en-US"/>
              <a:pPr/>
              <a:t>2/17/2025 9:55 AM</a:t>
            </a:fld>
            <a:endParaRPr lang="en-US" altLang="en-US"/>
          </a:p>
        </p:txBody>
      </p:sp>
      <p:sp>
        <p:nvSpPr>
          <p:cNvPr id="4" name="Slide Number Placeholder 3">
            <a:extLst>
              <a:ext uri="{FF2B5EF4-FFF2-40B4-BE49-F238E27FC236}">
                <a16:creationId xmlns:a16="http://schemas.microsoft.com/office/drawing/2014/main" id="{8F11A43A-993C-5725-771A-F2C349B85A9B}"/>
              </a:ext>
            </a:extLst>
          </p:cNvPr>
          <p:cNvSpPr>
            <a:spLocks noGrp="1"/>
          </p:cNvSpPr>
          <p:nvPr>
            <p:ph type="sldNum" sz="quarter" idx="11"/>
          </p:nvPr>
        </p:nvSpPr>
        <p:spPr>
          <a:xfrm>
            <a:off x="11518900" y="6508750"/>
            <a:ext cx="618067" cy="274638"/>
          </a:xfrm>
        </p:spPr>
        <p:txBody>
          <a:bodyPr/>
          <a:lstStyle>
            <a:lvl1pPr>
              <a:defRPr/>
            </a:lvl1pPr>
          </a:lstStyle>
          <a:p>
            <a:fld id="{30E0DB7D-9863-494B-90D2-3E0B15E9D2AC}" type="slidenum">
              <a:rPr lang="en-US" altLang="en-US"/>
              <a:pPr/>
              <a:t>‹#›</a:t>
            </a:fld>
            <a:r>
              <a:rPr lang="en-US" altLang="en-US"/>
              <a:t> </a:t>
            </a:r>
            <a:endParaRPr lang="en-US" altLang="en-US">
              <a:solidFill>
                <a:srgbClr val="8BBD8F"/>
              </a:solidFill>
            </a:endParaRPr>
          </a:p>
        </p:txBody>
      </p:sp>
      <p:sp>
        <p:nvSpPr>
          <p:cNvPr id="5" name="Rectangle 7">
            <a:extLst>
              <a:ext uri="{FF2B5EF4-FFF2-40B4-BE49-F238E27FC236}">
                <a16:creationId xmlns:a16="http://schemas.microsoft.com/office/drawing/2014/main" id="{3B7C062F-BE8D-AA7E-EE97-98904D1A0713}"/>
              </a:ext>
            </a:extLst>
          </p:cNvPr>
          <p:cNvSpPr>
            <a:spLocks noGrp="1"/>
          </p:cNvSpPr>
          <p:nvPr>
            <p:ph type="ftr" sz="quarter" idx="12"/>
          </p:nvPr>
        </p:nvSpPr>
        <p:spPr>
          <a:xfrm>
            <a:off x="2133600" y="6508750"/>
            <a:ext cx="5209117" cy="274638"/>
          </a:xfrm>
        </p:spPr>
        <p:txBody>
          <a:bodyPr/>
          <a:lstStyle>
            <a:lvl1pPr>
              <a:defRPr/>
            </a:lvl1pPr>
          </a:lstStyle>
          <a:p>
            <a:endParaRPr lang="en-US" altLang="en-US"/>
          </a:p>
        </p:txBody>
      </p:sp>
    </p:spTree>
    <p:extLst>
      <p:ext uri="{BB962C8B-B14F-4D97-AF65-F5344CB8AC3E}">
        <p14:creationId xmlns:p14="http://schemas.microsoft.com/office/powerpoint/2010/main" val="3573720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9DC33F-8D7B-46CC-9F59-1A17976147CE}" type="datetime1">
              <a:rPr lang="en-US" smtClean="0"/>
              <a:t>2/17/2025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1B43FFF-1514-B2A0-1E1B-9514EAD9AB15}"/>
              </a:ext>
            </a:extLst>
          </p:cNvPr>
          <p:cNvSpPr>
            <a:spLocks noChangeArrowheads="1"/>
          </p:cNvSpPr>
          <p:nvPr/>
        </p:nvSpPr>
        <p:spPr bwMode="auto">
          <a:xfrm>
            <a:off x="785284" y="1303339"/>
            <a:ext cx="10668000" cy="7937"/>
          </a:xfrm>
          <a:prstGeom prst="rect">
            <a:avLst/>
          </a:prstGeom>
          <a:solidFill>
            <a:schemeClr val="accent1"/>
          </a:solidFill>
          <a:ln>
            <a:noFill/>
          </a:ln>
          <a:effectLst>
            <a:outerShdw dist="12900" dir="5400000" algn="tl" rotWithShape="0">
              <a:srgbClr val="000000">
                <a:alpha val="7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1800">
              <a:solidFill>
                <a:srgbClr val="FFFFFF"/>
              </a:solidFill>
              <a:latin typeface="Rockwell" panose="02060603020205020403" pitchFamily="18" charset="0"/>
            </a:endParaRPr>
          </a:p>
        </p:txBody>
      </p:sp>
      <p:sp>
        <p:nvSpPr>
          <p:cNvPr id="2" name="Forme 1"/>
          <p:cNvSpPr>
            <a:spLocks noGrp="1"/>
          </p:cNvSpPr>
          <p:nvPr>
            <p:ph type="title"/>
          </p:nvPr>
        </p:nvSpPr>
        <p:spPr/>
        <p:txBody>
          <a:bodyPr/>
          <a:lstStyle/>
          <a:p>
            <a:r>
              <a:rPr lang="fr-FR"/>
              <a:t>Cliquez pour modifier le style du titre</a:t>
            </a:r>
            <a:endParaRPr lang="en-US" dirty="0"/>
          </a:p>
        </p:txBody>
      </p:sp>
      <p:sp>
        <p:nvSpPr>
          <p:cNvPr id="3" name="Forme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a:extLst>
              <a:ext uri="{FF2B5EF4-FFF2-40B4-BE49-F238E27FC236}">
                <a16:creationId xmlns:a16="http://schemas.microsoft.com/office/drawing/2014/main" id="{27CEA158-96FA-D8B7-5E48-DF6CA8746C2A}"/>
              </a:ext>
            </a:extLst>
          </p:cNvPr>
          <p:cNvSpPr>
            <a:spLocks noGrp="1"/>
          </p:cNvSpPr>
          <p:nvPr>
            <p:ph type="dt" sz="half" idx="10"/>
          </p:nvPr>
        </p:nvSpPr>
        <p:spPr/>
        <p:txBody>
          <a:bodyPr/>
          <a:lstStyle>
            <a:lvl1pPr>
              <a:defRPr/>
            </a:lvl1pPr>
          </a:lstStyle>
          <a:p>
            <a:fld id="{E86DDBE7-6CFE-4F21-9BD3-EABEE460B699}" type="datetime8">
              <a:rPr lang="en-US" altLang="en-US"/>
              <a:pPr/>
              <a:t>2/17/2025 9:55 AM</a:t>
            </a:fld>
            <a:endParaRPr lang="en-US" altLang="en-US"/>
          </a:p>
        </p:txBody>
      </p:sp>
      <p:sp>
        <p:nvSpPr>
          <p:cNvPr id="6" name="Rectangle 8">
            <a:extLst>
              <a:ext uri="{FF2B5EF4-FFF2-40B4-BE49-F238E27FC236}">
                <a16:creationId xmlns:a16="http://schemas.microsoft.com/office/drawing/2014/main" id="{5E246EB5-AB4B-719C-45DD-F71B7A4305F1}"/>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58F071D3-627D-6385-2BB4-2384BDEC41DA}"/>
              </a:ext>
            </a:extLst>
          </p:cNvPr>
          <p:cNvSpPr>
            <a:spLocks noGrp="1"/>
          </p:cNvSpPr>
          <p:nvPr>
            <p:ph type="sldNum" sz="quarter" idx="12"/>
          </p:nvPr>
        </p:nvSpPr>
        <p:spPr/>
        <p:txBody>
          <a:bodyPr/>
          <a:lstStyle>
            <a:lvl1pPr>
              <a:defRPr>
                <a:solidFill>
                  <a:srgbClr val="8BBD8F"/>
                </a:solidFill>
              </a:defRPr>
            </a:lvl1pPr>
          </a:lstStyle>
          <a:p>
            <a:fld id="{5393D543-B978-403B-AF71-63E31EFCB189}" type="slidenum">
              <a:rPr lang="en-US" altLang="en-US"/>
              <a:pPr/>
              <a:t>‹#›</a:t>
            </a:fld>
            <a:endParaRPr lang="en-US" altLang="en-US"/>
          </a:p>
        </p:txBody>
      </p:sp>
    </p:spTree>
    <p:extLst>
      <p:ext uri="{BB962C8B-B14F-4D97-AF65-F5344CB8AC3E}">
        <p14:creationId xmlns:p14="http://schemas.microsoft.com/office/powerpoint/2010/main" val="878792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047D20-1757-A050-B143-8454E14B0709}"/>
              </a:ext>
            </a:extLst>
          </p:cNvPr>
          <p:cNvSpPr>
            <a:spLocks noChangeArrowheads="1"/>
          </p:cNvSpPr>
          <p:nvPr/>
        </p:nvSpPr>
        <p:spPr bwMode="auto">
          <a:xfrm>
            <a:off x="1333501" y="3155950"/>
            <a:ext cx="9876367" cy="7938"/>
          </a:xfrm>
          <a:prstGeom prst="rect">
            <a:avLst/>
          </a:prstGeom>
          <a:solidFill>
            <a:schemeClr val="accent1"/>
          </a:solidFill>
          <a:ln>
            <a:noFill/>
          </a:ln>
          <a:effectLst>
            <a:outerShdw dist="12900" dir="5400000" algn="tl" rotWithShape="0">
              <a:srgbClr val="000000">
                <a:alpha val="7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1800">
              <a:solidFill>
                <a:srgbClr val="FFFFFF"/>
              </a:solidFill>
              <a:latin typeface="Rockwell" panose="02060603020205020403" pitchFamily="18" charset="0"/>
            </a:endParaRPr>
          </a:p>
        </p:txBody>
      </p:sp>
      <p:sp>
        <p:nvSpPr>
          <p:cNvPr id="2" name="Forme 1"/>
          <p:cNvSpPr>
            <a:spLocks noGrp="1"/>
          </p:cNvSpPr>
          <p:nvPr>
            <p:ph type="title"/>
          </p:nvPr>
        </p:nvSpPr>
        <p:spPr>
          <a:xfrm>
            <a:off x="963168" y="1901952"/>
            <a:ext cx="10363200" cy="1362456"/>
          </a:xfrm>
        </p:spPr>
        <p:txBody>
          <a:bodyPr/>
          <a:lstStyle>
            <a:lvl1pPr algn="r">
              <a:buNone/>
              <a:defRPr sz="4000" b="1" cap="none">
                <a:solidFill>
                  <a:schemeClr val="accent1">
                    <a:tint val="95000"/>
                    <a:satMod val="200000"/>
                  </a:schemeClr>
                </a:solidFill>
              </a:defRPr>
            </a:lvl1pPr>
          </a:lstStyle>
          <a:p>
            <a:r>
              <a:rPr lang="fr-FR"/>
              <a:t>Cliquez pour modifier le style du titre</a:t>
            </a:r>
            <a:endParaRPr lang="en-US" dirty="0"/>
          </a:p>
        </p:txBody>
      </p:sp>
      <p:sp>
        <p:nvSpPr>
          <p:cNvPr id="3" name="Forme 2"/>
          <p:cNvSpPr>
            <a:spLocks noGrp="1"/>
          </p:cNvSpPr>
          <p:nvPr>
            <p:ph type="body" idx="1"/>
          </p:nvPr>
        </p:nvSpPr>
        <p:spPr>
          <a:xfrm>
            <a:off x="963084" y="3287713"/>
            <a:ext cx="10363200" cy="1509712"/>
          </a:xfrm>
        </p:spPr>
        <p:txBody>
          <a:bodyPr/>
          <a:lstStyle>
            <a:lvl1pPr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a:extLst>
              <a:ext uri="{FF2B5EF4-FFF2-40B4-BE49-F238E27FC236}">
                <a16:creationId xmlns:a16="http://schemas.microsoft.com/office/drawing/2014/main" id="{5DE97281-A7F4-1DEE-7772-D6E740028B65}"/>
              </a:ext>
            </a:extLst>
          </p:cNvPr>
          <p:cNvSpPr>
            <a:spLocks noGrp="1"/>
          </p:cNvSpPr>
          <p:nvPr>
            <p:ph type="dt" sz="half" idx="10"/>
          </p:nvPr>
        </p:nvSpPr>
        <p:spPr>
          <a:xfrm>
            <a:off x="7416801" y="6513514"/>
            <a:ext cx="4002617" cy="274637"/>
          </a:xfrm>
        </p:spPr>
        <p:txBody>
          <a:bodyPr/>
          <a:lstStyle>
            <a:lvl1pPr>
              <a:defRPr/>
            </a:lvl1pPr>
          </a:lstStyle>
          <a:p>
            <a:fld id="{96E5E6AE-048B-4124-94D5-4646EB7CBB83}" type="datetime8">
              <a:rPr lang="en-US" altLang="en-US"/>
              <a:pPr/>
              <a:t>2/17/2025 9:55 AM</a:t>
            </a:fld>
            <a:endParaRPr lang="en-US" altLang="en-US"/>
          </a:p>
        </p:txBody>
      </p:sp>
      <p:sp>
        <p:nvSpPr>
          <p:cNvPr id="6" name="Slide Number Placeholder 5">
            <a:extLst>
              <a:ext uri="{FF2B5EF4-FFF2-40B4-BE49-F238E27FC236}">
                <a16:creationId xmlns:a16="http://schemas.microsoft.com/office/drawing/2014/main" id="{29EDFD71-0D94-0099-37D1-6308370A4CDA}"/>
              </a:ext>
            </a:extLst>
          </p:cNvPr>
          <p:cNvSpPr>
            <a:spLocks noGrp="1"/>
          </p:cNvSpPr>
          <p:nvPr>
            <p:ph type="sldNum" sz="quarter" idx="11"/>
          </p:nvPr>
        </p:nvSpPr>
        <p:spPr>
          <a:xfrm>
            <a:off x="11518900" y="6513514"/>
            <a:ext cx="618067" cy="274637"/>
          </a:xfrm>
        </p:spPr>
        <p:txBody>
          <a:bodyPr/>
          <a:lstStyle>
            <a:lvl1pPr>
              <a:defRPr/>
            </a:lvl1pPr>
          </a:lstStyle>
          <a:p>
            <a:fld id="{757689D7-0B47-48E2-9EC4-23F0FCDED50D}" type="slidenum">
              <a:rPr lang="en-US" altLang="en-US"/>
              <a:pPr/>
              <a:t>‹#›</a:t>
            </a:fld>
            <a:r>
              <a:rPr lang="en-US" altLang="en-US"/>
              <a:t> </a:t>
            </a:r>
            <a:endParaRPr lang="en-US" altLang="en-US">
              <a:solidFill>
                <a:srgbClr val="8BBD8F"/>
              </a:solidFill>
            </a:endParaRPr>
          </a:p>
        </p:txBody>
      </p:sp>
      <p:sp>
        <p:nvSpPr>
          <p:cNvPr id="7" name="Rectangle 7">
            <a:extLst>
              <a:ext uri="{FF2B5EF4-FFF2-40B4-BE49-F238E27FC236}">
                <a16:creationId xmlns:a16="http://schemas.microsoft.com/office/drawing/2014/main" id="{C500765B-6E78-DDF9-9472-4AD3F200CBA6}"/>
              </a:ext>
            </a:extLst>
          </p:cNvPr>
          <p:cNvSpPr>
            <a:spLocks noGrp="1"/>
          </p:cNvSpPr>
          <p:nvPr>
            <p:ph type="ftr" sz="quarter" idx="12"/>
          </p:nvPr>
        </p:nvSpPr>
        <p:spPr>
          <a:xfrm>
            <a:off x="2133600" y="6513514"/>
            <a:ext cx="5209117" cy="274637"/>
          </a:xfrm>
        </p:spPr>
        <p:txBody>
          <a:bodyPr/>
          <a:lstStyle>
            <a:lvl1pPr>
              <a:defRPr/>
            </a:lvl1pPr>
          </a:lstStyle>
          <a:p>
            <a:endParaRPr lang="en-US" altLang="en-US"/>
          </a:p>
        </p:txBody>
      </p:sp>
    </p:spTree>
    <p:extLst>
      <p:ext uri="{BB962C8B-B14F-4D97-AF65-F5344CB8AC3E}">
        <p14:creationId xmlns:p14="http://schemas.microsoft.com/office/powerpoint/2010/main" val="3799887550"/>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F8B3367-1C2F-6844-1E3C-8665CA7BD734}"/>
              </a:ext>
            </a:extLst>
          </p:cNvPr>
          <p:cNvSpPr>
            <a:spLocks noChangeArrowheads="1"/>
          </p:cNvSpPr>
          <p:nvPr/>
        </p:nvSpPr>
        <p:spPr bwMode="auto">
          <a:xfrm>
            <a:off x="785284" y="1303339"/>
            <a:ext cx="10668000" cy="7937"/>
          </a:xfrm>
          <a:prstGeom prst="rect">
            <a:avLst/>
          </a:prstGeom>
          <a:solidFill>
            <a:schemeClr val="accent1"/>
          </a:solidFill>
          <a:ln>
            <a:noFill/>
          </a:ln>
          <a:effectLst>
            <a:outerShdw dist="12900" dir="5400000" algn="tl" rotWithShape="0">
              <a:srgbClr val="000000">
                <a:alpha val="7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1800">
              <a:solidFill>
                <a:srgbClr val="FFFFFF"/>
              </a:solidFill>
              <a:latin typeface="Rockwell" panose="02060603020205020403" pitchFamily="18" charset="0"/>
            </a:endParaRPr>
          </a:p>
        </p:txBody>
      </p:sp>
      <p:sp>
        <p:nvSpPr>
          <p:cNvPr id="2" name="Forme 1"/>
          <p:cNvSpPr>
            <a:spLocks noGrp="1"/>
          </p:cNvSpPr>
          <p:nvPr>
            <p:ph type="title"/>
          </p:nvPr>
        </p:nvSpPr>
        <p:spPr/>
        <p:txBody>
          <a:bodyPr/>
          <a:lstStyle/>
          <a:p>
            <a:r>
              <a:rPr lang="fr-FR"/>
              <a:t>Cliquez pour modifier le style du titre</a:t>
            </a:r>
            <a:endParaRPr lang="en-US"/>
          </a:p>
        </p:txBody>
      </p:sp>
      <p:sp>
        <p:nvSpPr>
          <p:cNvPr id="3" name="Forme 2"/>
          <p:cNvSpPr>
            <a:spLocks noGrp="1"/>
          </p:cNvSpPr>
          <p:nvPr>
            <p:ph sz="half" idx="1"/>
          </p:nvPr>
        </p:nvSpPr>
        <p:spPr>
          <a:xfrm>
            <a:off x="609600" y="1645920"/>
            <a:ext cx="5384800" cy="4526280"/>
          </a:xfrm>
        </p:spPr>
        <p:txBody>
          <a:bodyPr/>
          <a:lstStyle>
            <a:lvl1pPr>
              <a:defRPr sz="2800"/>
            </a:lvl1pPr>
            <a:lvl2pPr>
              <a:defRPr sz="2400"/>
            </a:lvl2pPr>
            <a:lvl3pPr>
              <a:defRPr sz="2000"/>
            </a:lvl3pPr>
            <a:lvl4pPr>
              <a:defRPr sz="1800"/>
            </a:lvl4pPr>
            <a:lvl5pPr>
              <a:defRPr sz="18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Forme 3"/>
          <p:cNvSpPr>
            <a:spLocks noGrp="1"/>
          </p:cNvSpPr>
          <p:nvPr>
            <p:ph sz="half" idx="2"/>
          </p:nvPr>
        </p:nvSpPr>
        <p:spPr>
          <a:xfrm>
            <a:off x="6197600" y="1645920"/>
            <a:ext cx="5384800" cy="4526280"/>
          </a:xfrm>
        </p:spPr>
        <p:txBody>
          <a:bodyPr/>
          <a:lstStyle>
            <a:lvl1pPr>
              <a:defRPr sz="2800"/>
            </a:lvl1pPr>
            <a:lvl2pPr>
              <a:defRPr sz="2400"/>
            </a:lvl2pPr>
            <a:lvl3pPr>
              <a:defRPr sz="2000"/>
            </a:lvl3pPr>
            <a:lvl4pPr>
              <a:defRPr sz="1800"/>
            </a:lvl4pPr>
            <a:lvl5pPr>
              <a:defRPr sz="18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Date Placeholder 5">
            <a:extLst>
              <a:ext uri="{FF2B5EF4-FFF2-40B4-BE49-F238E27FC236}">
                <a16:creationId xmlns:a16="http://schemas.microsoft.com/office/drawing/2014/main" id="{4AAFDB72-A31D-2295-80DA-2E441CBC8475}"/>
              </a:ext>
            </a:extLst>
          </p:cNvPr>
          <p:cNvSpPr>
            <a:spLocks noGrp="1"/>
          </p:cNvSpPr>
          <p:nvPr>
            <p:ph type="dt" sz="half" idx="10"/>
          </p:nvPr>
        </p:nvSpPr>
        <p:spPr/>
        <p:txBody>
          <a:bodyPr/>
          <a:lstStyle>
            <a:lvl1pPr>
              <a:defRPr/>
            </a:lvl1pPr>
          </a:lstStyle>
          <a:p>
            <a:fld id="{0DC28AA6-FB53-4A0D-BDED-AB70F2BA7EB7}" type="datetime8">
              <a:rPr lang="en-US" altLang="en-US"/>
              <a:pPr/>
              <a:t>2/17/2025 9:55 AM</a:t>
            </a:fld>
            <a:endParaRPr lang="en-US" altLang="en-US"/>
          </a:p>
        </p:txBody>
      </p:sp>
      <p:sp>
        <p:nvSpPr>
          <p:cNvPr id="7" name="Rectangle 8">
            <a:extLst>
              <a:ext uri="{FF2B5EF4-FFF2-40B4-BE49-F238E27FC236}">
                <a16:creationId xmlns:a16="http://schemas.microsoft.com/office/drawing/2014/main" id="{5EF02F15-18D4-FE6A-AABF-BBF7D0B98B0D}"/>
              </a:ext>
            </a:extLst>
          </p:cNvPr>
          <p:cNvSpPr>
            <a:spLocks noGrp="1"/>
          </p:cNvSpPr>
          <p:nvPr>
            <p:ph type="ftr" sz="quarter" idx="11"/>
          </p:nvPr>
        </p:nvSpPr>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7384BC7E-023F-7252-CA41-04270227F3A8}"/>
              </a:ext>
            </a:extLst>
          </p:cNvPr>
          <p:cNvSpPr>
            <a:spLocks noGrp="1"/>
          </p:cNvSpPr>
          <p:nvPr>
            <p:ph type="sldNum" sz="quarter" idx="12"/>
          </p:nvPr>
        </p:nvSpPr>
        <p:spPr>
          <a:xfrm>
            <a:off x="11521018" y="6515100"/>
            <a:ext cx="620183" cy="273050"/>
          </a:xfrm>
        </p:spPr>
        <p:txBody>
          <a:bodyPr/>
          <a:lstStyle>
            <a:lvl1pPr>
              <a:defRPr>
                <a:solidFill>
                  <a:srgbClr val="8BBD8F"/>
                </a:solidFill>
              </a:defRPr>
            </a:lvl1pPr>
          </a:lstStyle>
          <a:p>
            <a:fld id="{A0412856-592C-45CB-AD4C-E907BBF25856}" type="slidenum">
              <a:rPr lang="en-US" altLang="en-US"/>
              <a:pPr/>
              <a:t>‹#›</a:t>
            </a:fld>
            <a:endParaRPr lang="en-US" altLang="en-US"/>
          </a:p>
        </p:txBody>
      </p:sp>
    </p:spTree>
    <p:extLst>
      <p:ext uri="{BB962C8B-B14F-4D97-AF65-F5344CB8AC3E}">
        <p14:creationId xmlns:p14="http://schemas.microsoft.com/office/powerpoint/2010/main" val="4703713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9515069-C024-E1FE-D3C2-7070B63ACABD}"/>
              </a:ext>
            </a:extLst>
          </p:cNvPr>
          <p:cNvSpPr>
            <a:spLocks noChangeArrowheads="1"/>
          </p:cNvSpPr>
          <p:nvPr/>
        </p:nvSpPr>
        <p:spPr bwMode="auto">
          <a:xfrm>
            <a:off x="823385" y="2100264"/>
            <a:ext cx="4997449" cy="9525"/>
          </a:xfrm>
          <a:prstGeom prst="rect">
            <a:avLst/>
          </a:prstGeom>
          <a:solidFill>
            <a:schemeClr val="accent1"/>
          </a:solidFill>
          <a:ln>
            <a:noFill/>
          </a:ln>
          <a:effectLst>
            <a:outerShdw dist="12900" dir="5400000" algn="tl" rotWithShape="0">
              <a:srgbClr val="000000">
                <a:alpha val="7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1800">
              <a:solidFill>
                <a:srgbClr val="FFFFFF"/>
              </a:solidFill>
              <a:latin typeface="Rockwell" panose="02060603020205020403" pitchFamily="18" charset="0"/>
            </a:endParaRPr>
          </a:p>
        </p:txBody>
      </p:sp>
      <p:sp>
        <p:nvSpPr>
          <p:cNvPr id="8" name="Rectangle 7">
            <a:extLst>
              <a:ext uri="{FF2B5EF4-FFF2-40B4-BE49-F238E27FC236}">
                <a16:creationId xmlns:a16="http://schemas.microsoft.com/office/drawing/2014/main" id="{09102DB5-351C-682F-7693-6AF5370423AB}"/>
              </a:ext>
            </a:extLst>
          </p:cNvPr>
          <p:cNvSpPr>
            <a:spLocks noChangeArrowheads="1"/>
          </p:cNvSpPr>
          <p:nvPr/>
        </p:nvSpPr>
        <p:spPr bwMode="auto">
          <a:xfrm>
            <a:off x="6400801" y="2100264"/>
            <a:ext cx="4999567" cy="9525"/>
          </a:xfrm>
          <a:prstGeom prst="rect">
            <a:avLst/>
          </a:prstGeom>
          <a:solidFill>
            <a:schemeClr val="accent1"/>
          </a:solidFill>
          <a:ln>
            <a:noFill/>
          </a:ln>
          <a:effectLst>
            <a:outerShdw dist="12900" dir="5400000" algn="tl" rotWithShape="0">
              <a:srgbClr val="000000">
                <a:alpha val="7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1800">
              <a:solidFill>
                <a:srgbClr val="FFFFFF"/>
              </a:solidFill>
              <a:latin typeface="Rockwell" panose="02060603020205020403" pitchFamily="18" charset="0"/>
            </a:endParaRPr>
          </a:p>
        </p:txBody>
      </p:sp>
      <p:sp>
        <p:nvSpPr>
          <p:cNvPr id="2" name="Forme 1"/>
          <p:cNvSpPr>
            <a:spLocks noGrp="1"/>
          </p:cNvSpPr>
          <p:nvPr>
            <p:ph type="title"/>
          </p:nvPr>
        </p:nvSpPr>
        <p:spPr>
          <a:xfrm>
            <a:off x="609600" y="273050"/>
            <a:ext cx="10972800" cy="1143000"/>
          </a:xfrm>
        </p:spPr>
        <p:txBody>
          <a:bodyPr anchor="ctr"/>
          <a:lstStyle>
            <a:lvl1pPr>
              <a:defRPr/>
            </a:lvl1pPr>
          </a:lstStyle>
          <a:p>
            <a:r>
              <a:rPr lang="fr-FR"/>
              <a:t>Cliquez pour modifier le style du titre</a:t>
            </a:r>
            <a:endParaRPr lang="en-US" dirty="0"/>
          </a:p>
        </p:txBody>
      </p:sp>
      <p:sp>
        <p:nvSpPr>
          <p:cNvPr id="3" name="Forme 2"/>
          <p:cNvSpPr>
            <a:spLocks noGrp="1"/>
          </p:cNvSpPr>
          <p:nvPr>
            <p:ph type="body" idx="1"/>
          </p:nvPr>
        </p:nvSpPr>
        <p:spPr>
          <a:xfrm>
            <a:off x="609600" y="1535113"/>
            <a:ext cx="5386917" cy="639762"/>
          </a:xfrm>
        </p:spPr>
        <p:txBody>
          <a:bodyPr anchor="b">
            <a:noAutofit/>
          </a:bodyPr>
          <a:lstStyle>
            <a:lvl1pPr marL="91440" indent="0" algn="l">
              <a:spcBef>
                <a:spcPts val="0"/>
              </a:spcBef>
              <a:buNone/>
              <a:defRPr sz="2400" b="0"/>
            </a:lvl1pPr>
            <a:lvl2pPr>
              <a:buNone/>
              <a:defRPr sz="2000" b="1"/>
            </a:lvl2pPr>
            <a:lvl3pPr>
              <a:buNone/>
              <a:defRPr sz="1800" b="1"/>
            </a:lvl3pPr>
            <a:lvl4pPr>
              <a:buNone/>
              <a:defRPr sz="1600" b="1"/>
            </a:lvl4pPr>
            <a:lvl5pPr>
              <a:buNone/>
              <a:defRPr sz="1600" b="1"/>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Forme 3"/>
          <p:cNvSpPr>
            <a:spLocks noGrp="1"/>
          </p:cNvSpPr>
          <p:nvPr>
            <p:ph type="body" sz="half" idx="2"/>
          </p:nvPr>
        </p:nvSpPr>
        <p:spPr>
          <a:xfrm>
            <a:off x="6193368" y="1535113"/>
            <a:ext cx="5389033" cy="639762"/>
          </a:xfrm>
        </p:spPr>
        <p:txBody>
          <a:bodyPr anchor="b">
            <a:noAutofit/>
          </a:bodyPr>
          <a:lstStyle>
            <a:lvl1pPr marL="91440" indent="0" algn="l">
              <a:spcBef>
                <a:spcPts val="0"/>
              </a:spcBef>
              <a:buNone/>
              <a:defRPr sz="2400" b="0"/>
            </a:lvl1pPr>
            <a:lvl2pPr>
              <a:buNone/>
              <a:defRPr sz="2000" b="1"/>
            </a:lvl2pPr>
            <a:lvl3pPr>
              <a:buNone/>
              <a:defRPr sz="1800" b="1"/>
            </a:lvl3pPr>
            <a:lvl4pPr>
              <a:buNone/>
              <a:defRPr sz="1600" b="1"/>
            </a:lvl4pPr>
            <a:lvl5pPr>
              <a:buNone/>
              <a:defRPr sz="1600" b="1"/>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Forme 4"/>
          <p:cNvSpPr>
            <a:spLocks noGrp="1"/>
          </p:cNvSpPr>
          <p:nvPr>
            <p:ph sz="quarter" idx="3"/>
          </p:nvPr>
        </p:nvSpPr>
        <p:spPr>
          <a:xfrm>
            <a:off x="609600" y="2362201"/>
            <a:ext cx="5386917" cy="3941763"/>
          </a:xfrm>
        </p:spPr>
        <p:txBody>
          <a:bodyPr/>
          <a:lstStyle>
            <a:lvl1pPr>
              <a:defRPr sz="2200"/>
            </a:lvl1pPr>
            <a:lvl2pPr>
              <a:defRPr sz="2000"/>
            </a:lvl2pPr>
            <a:lvl3pPr>
              <a:defRPr sz="1800"/>
            </a:lvl3pPr>
            <a:lvl4pPr>
              <a:defRPr sz="16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Forme 5"/>
          <p:cNvSpPr>
            <a:spLocks noGrp="1"/>
          </p:cNvSpPr>
          <p:nvPr>
            <p:ph sz="quarter" idx="4"/>
          </p:nvPr>
        </p:nvSpPr>
        <p:spPr>
          <a:xfrm>
            <a:off x="6193368" y="2362201"/>
            <a:ext cx="5389033" cy="3941763"/>
          </a:xfrm>
        </p:spPr>
        <p:txBody>
          <a:bodyPr/>
          <a:lstStyle>
            <a:lvl1pPr>
              <a:defRPr sz="2200"/>
            </a:lvl1pPr>
            <a:lvl2pPr>
              <a:defRPr sz="2000"/>
            </a:lvl2pPr>
            <a:lvl3pPr>
              <a:defRPr sz="1800"/>
            </a:lvl3pPr>
            <a:lvl4pPr>
              <a:defRPr sz="16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9" name="Date Placeholder 8">
            <a:extLst>
              <a:ext uri="{FF2B5EF4-FFF2-40B4-BE49-F238E27FC236}">
                <a16:creationId xmlns:a16="http://schemas.microsoft.com/office/drawing/2014/main" id="{8C0C8AA7-7CBF-FD8C-6643-5B45E5EF6D00}"/>
              </a:ext>
            </a:extLst>
          </p:cNvPr>
          <p:cNvSpPr>
            <a:spLocks noGrp="1"/>
          </p:cNvSpPr>
          <p:nvPr>
            <p:ph type="dt" sz="half" idx="10"/>
          </p:nvPr>
        </p:nvSpPr>
        <p:spPr/>
        <p:txBody>
          <a:bodyPr/>
          <a:lstStyle>
            <a:lvl1pPr>
              <a:defRPr/>
            </a:lvl1pPr>
          </a:lstStyle>
          <a:p>
            <a:fld id="{F42931F4-83E0-487C-B14B-E2BFC744FA3D}" type="datetime8">
              <a:rPr lang="en-US" altLang="en-US"/>
              <a:pPr/>
              <a:t>2/17/2025 9:55 AM</a:t>
            </a:fld>
            <a:endParaRPr lang="en-US" altLang="en-US"/>
          </a:p>
        </p:txBody>
      </p:sp>
      <p:sp>
        <p:nvSpPr>
          <p:cNvPr id="10" name="Rectangle 10">
            <a:extLst>
              <a:ext uri="{FF2B5EF4-FFF2-40B4-BE49-F238E27FC236}">
                <a16:creationId xmlns:a16="http://schemas.microsoft.com/office/drawing/2014/main" id="{23E887FB-52C0-F86E-B0BA-CC917D98630C}"/>
              </a:ext>
            </a:extLst>
          </p:cNvPr>
          <p:cNvSpPr>
            <a:spLocks noGrp="1"/>
          </p:cNvSpPr>
          <p:nvPr>
            <p:ph type="ftr" sz="quarter" idx="11"/>
          </p:nvPr>
        </p:nvSpPr>
        <p:spPr/>
        <p:txBody>
          <a:bodyPr/>
          <a:lstStyle>
            <a:lvl1pPr>
              <a:defRPr/>
            </a:lvl1pPr>
          </a:lstStyle>
          <a:p>
            <a:endParaRPr lang="en-US" altLang="en-US"/>
          </a:p>
        </p:txBody>
      </p:sp>
      <p:sp>
        <p:nvSpPr>
          <p:cNvPr id="11" name="Slide Number Placeholder 10">
            <a:extLst>
              <a:ext uri="{FF2B5EF4-FFF2-40B4-BE49-F238E27FC236}">
                <a16:creationId xmlns:a16="http://schemas.microsoft.com/office/drawing/2014/main" id="{C376FAA9-50B3-6656-4210-0135E6967346}"/>
              </a:ext>
            </a:extLst>
          </p:cNvPr>
          <p:cNvSpPr>
            <a:spLocks noGrp="1"/>
          </p:cNvSpPr>
          <p:nvPr>
            <p:ph type="sldNum" sz="quarter" idx="12"/>
          </p:nvPr>
        </p:nvSpPr>
        <p:spPr>
          <a:xfrm>
            <a:off x="11521018" y="6515100"/>
            <a:ext cx="620183" cy="273050"/>
          </a:xfrm>
        </p:spPr>
        <p:txBody>
          <a:bodyPr/>
          <a:lstStyle>
            <a:lvl1pPr>
              <a:defRPr>
                <a:solidFill>
                  <a:srgbClr val="8BBD8F"/>
                </a:solidFill>
              </a:defRPr>
            </a:lvl1pPr>
          </a:lstStyle>
          <a:p>
            <a:fld id="{773E0D2A-829B-4DFA-A105-F2692A48BD40}" type="slidenum">
              <a:rPr lang="en-US" altLang="en-US"/>
              <a:pPr/>
              <a:t>‹#›</a:t>
            </a:fld>
            <a:endParaRPr lang="en-US" altLang="en-US"/>
          </a:p>
        </p:txBody>
      </p:sp>
    </p:spTree>
    <p:extLst>
      <p:ext uri="{BB962C8B-B14F-4D97-AF65-F5344CB8AC3E}">
        <p14:creationId xmlns:p14="http://schemas.microsoft.com/office/powerpoint/2010/main" val="2292690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5588C2-ECB3-6350-4308-61363CB0FD67}"/>
              </a:ext>
            </a:extLst>
          </p:cNvPr>
          <p:cNvSpPr>
            <a:spLocks noChangeArrowheads="1"/>
          </p:cNvSpPr>
          <p:nvPr/>
        </p:nvSpPr>
        <p:spPr bwMode="auto">
          <a:xfrm>
            <a:off x="785284" y="1303339"/>
            <a:ext cx="10668000" cy="7937"/>
          </a:xfrm>
          <a:prstGeom prst="rect">
            <a:avLst/>
          </a:prstGeom>
          <a:solidFill>
            <a:schemeClr val="accent1"/>
          </a:solidFill>
          <a:ln>
            <a:noFill/>
          </a:ln>
          <a:effectLst>
            <a:outerShdw dist="12900" dir="5400000" algn="tl" rotWithShape="0">
              <a:srgbClr val="000000">
                <a:alpha val="7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1800">
              <a:solidFill>
                <a:srgbClr val="FFFFFF"/>
              </a:solidFill>
              <a:latin typeface="Rockwell" panose="02060603020205020403" pitchFamily="18" charset="0"/>
            </a:endParaRPr>
          </a:p>
        </p:txBody>
      </p:sp>
      <p:sp>
        <p:nvSpPr>
          <p:cNvPr id="2" name="Forme 1"/>
          <p:cNvSpPr>
            <a:spLocks noGrp="1"/>
          </p:cNvSpPr>
          <p:nvPr>
            <p:ph type="title"/>
          </p:nvPr>
        </p:nvSpPr>
        <p:spPr>
          <a:xfrm>
            <a:off x="609600" y="274320"/>
            <a:ext cx="10972800" cy="1143000"/>
          </a:xfrm>
        </p:spPr>
        <p:txBody>
          <a:bodyPr/>
          <a:lstStyle/>
          <a:p>
            <a:r>
              <a:rPr lang="fr-FR"/>
              <a:t>Cliquez pour modifier le style du titre</a:t>
            </a:r>
            <a:endParaRPr lang="en-US" dirty="0"/>
          </a:p>
        </p:txBody>
      </p:sp>
      <p:sp>
        <p:nvSpPr>
          <p:cNvPr id="4" name="Date Placeholder 3">
            <a:extLst>
              <a:ext uri="{FF2B5EF4-FFF2-40B4-BE49-F238E27FC236}">
                <a16:creationId xmlns:a16="http://schemas.microsoft.com/office/drawing/2014/main" id="{1270BE28-58D7-3472-5577-0C354A02845F}"/>
              </a:ext>
            </a:extLst>
          </p:cNvPr>
          <p:cNvSpPr>
            <a:spLocks noGrp="1"/>
          </p:cNvSpPr>
          <p:nvPr>
            <p:ph type="dt" sz="half" idx="10"/>
          </p:nvPr>
        </p:nvSpPr>
        <p:spPr/>
        <p:txBody>
          <a:bodyPr/>
          <a:lstStyle>
            <a:lvl1pPr>
              <a:defRPr/>
            </a:lvl1pPr>
          </a:lstStyle>
          <a:p>
            <a:fld id="{ADBE789E-38B6-4FE9-92F3-A1ED8F7AC859}" type="datetime8">
              <a:rPr lang="en-US" altLang="en-US"/>
              <a:pPr/>
              <a:t>2/17/2025 9:55 AM</a:t>
            </a:fld>
            <a:endParaRPr lang="en-US" altLang="en-US"/>
          </a:p>
        </p:txBody>
      </p:sp>
      <p:sp>
        <p:nvSpPr>
          <p:cNvPr id="5" name="Rectangle 8">
            <a:extLst>
              <a:ext uri="{FF2B5EF4-FFF2-40B4-BE49-F238E27FC236}">
                <a16:creationId xmlns:a16="http://schemas.microsoft.com/office/drawing/2014/main" id="{E314D6DF-79FE-123C-06C1-DE72DE7A51D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D6B57FF-CF10-C115-CEE0-D93859280020}"/>
              </a:ext>
            </a:extLst>
          </p:cNvPr>
          <p:cNvSpPr>
            <a:spLocks noGrp="1"/>
          </p:cNvSpPr>
          <p:nvPr>
            <p:ph type="sldNum" sz="quarter" idx="12"/>
          </p:nvPr>
        </p:nvSpPr>
        <p:spPr/>
        <p:txBody>
          <a:bodyPr/>
          <a:lstStyle>
            <a:lvl1pPr>
              <a:defRPr>
                <a:solidFill>
                  <a:srgbClr val="8BBD8F"/>
                </a:solidFill>
              </a:defRPr>
            </a:lvl1pPr>
          </a:lstStyle>
          <a:p>
            <a:fld id="{C3C19DB5-D5D9-45D7-9F25-BAB8A23C2A40}" type="slidenum">
              <a:rPr lang="en-US" altLang="en-US"/>
              <a:pPr/>
              <a:t>‹#›</a:t>
            </a:fld>
            <a:endParaRPr lang="en-US" altLang="en-US"/>
          </a:p>
        </p:txBody>
      </p:sp>
    </p:spTree>
    <p:extLst>
      <p:ext uri="{BB962C8B-B14F-4D97-AF65-F5344CB8AC3E}">
        <p14:creationId xmlns:p14="http://schemas.microsoft.com/office/powerpoint/2010/main" val="37371029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E280E9-96A1-1FDA-8050-37B980CB381A}"/>
              </a:ext>
            </a:extLst>
          </p:cNvPr>
          <p:cNvSpPr>
            <a:spLocks noGrp="1"/>
          </p:cNvSpPr>
          <p:nvPr>
            <p:ph type="dt" sz="half" idx="10"/>
          </p:nvPr>
        </p:nvSpPr>
        <p:spPr/>
        <p:txBody>
          <a:bodyPr/>
          <a:lstStyle>
            <a:lvl1pPr>
              <a:defRPr/>
            </a:lvl1pPr>
          </a:lstStyle>
          <a:p>
            <a:fld id="{0655CD8A-7930-4219-9C3F-4ED47AE44469}" type="datetime8">
              <a:rPr lang="en-US" altLang="en-US"/>
              <a:pPr/>
              <a:t>2/17/2025 9:55 AM</a:t>
            </a:fld>
            <a:endParaRPr lang="en-US" altLang="en-US"/>
          </a:p>
        </p:txBody>
      </p:sp>
      <p:sp>
        <p:nvSpPr>
          <p:cNvPr id="3" name="Rectangle 5">
            <a:extLst>
              <a:ext uri="{FF2B5EF4-FFF2-40B4-BE49-F238E27FC236}">
                <a16:creationId xmlns:a16="http://schemas.microsoft.com/office/drawing/2014/main" id="{7CBC9DE3-FCD1-9DFF-E127-763AB98C2A2D}"/>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D75E4972-A761-5026-7346-A46B7507F784}"/>
              </a:ext>
            </a:extLst>
          </p:cNvPr>
          <p:cNvSpPr>
            <a:spLocks noGrp="1"/>
          </p:cNvSpPr>
          <p:nvPr>
            <p:ph type="sldNum" sz="quarter" idx="12"/>
          </p:nvPr>
        </p:nvSpPr>
        <p:spPr/>
        <p:txBody>
          <a:bodyPr/>
          <a:lstStyle>
            <a:lvl1pPr>
              <a:defRPr>
                <a:solidFill>
                  <a:srgbClr val="8BBD8F"/>
                </a:solidFill>
              </a:defRPr>
            </a:lvl1pPr>
          </a:lstStyle>
          <a:p>
            <a:fld id="{D1430C3A-D3E1-4036-9E23-0886A38041CB}" type="slidenum">
              <a:rPr lang="en-US" altLang="en-US"/>
              <a:pPr/>
              <a:t>‹#›</a:t>
            </a:fld>
            <a:endParaRPr lang="en-US" altLang="en-US"/>
          </a:p>
        </p:txBody>
      </p:sp>
    </p:spTree>
    <p:extLst>
      <p:ext uri="{BB962C8B-B14F-4D97-AF65-F5344CB8AC3E}">
        <p14:creationId xmlns:p14="http://schemas.microsoft.com/office/powerpoint/2010/main" val="30608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C2C4C00-9A49-01C8-B3B7-AB10208C4618}"/>
              </a:ext>
            </a:extLst>
          </p:cNvPr>
          <p:cNvSpPr>
            <a:spLocks noChangeArrowheads="1"/>
          </p:cNvSpPr>
          <p:nvPr/>
        </p:nvSpPr>
        <p:spPr bwMode="auto">
          <a:xfrm>
            <a:off x="6743700" y="996951"/>
            <a:ext cx="4997451" cy="9525"/>
          </a:xfrm>
          <a:prstGeom prst="rect">
            <a:avLst/>
          </a:prstGeom>
          <a:solidFill>
            <a:schemeClr val="accent1"/>
          </a:solidFill>
          <a:ln>
            <a:noFill/>
          </a:ln>
          <a:effectLst>
            <a:outerShdw dist="12900" dir="5400000" algn="tl" rotWithShape="0">
              <a:srgbClr val="000000">
                <a:alpha val="7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1800">
              <a:solidFill>
                <a:srgbClr val="FFFFFF"/>
              </a:solidFill>
              <a:latin typeface="Rockwell" panose="02060603020205020403" pitchFamily="18" charset="0"/>
            </a:endParaRPr>
          </a:p>
        </p:txBody>
      </p:sp>
      <p:sp>
        <p:nvSpPr>
          <p:cNvPr id="2" name="Forme 1"/>
          <p:cNvSpPr>
            <a:spLocks noGrp="1"/>
          </p:cNvSpPr>
          <p:nvPr>
            <p:ph type="title"/>
          </p:nvPr>
        </p:nvSpPr>
        <p:spPr>
          <a:xfrm>
            <a:off x="6617515" y="304800"/>
            <a:ext cx="5242560" cy="762000"/>
          </a:xfrm>
        </p:spPr>
        <p:txBody>
          <a:bodyPr/>
          <a:lstStyle>
            <a:lvl1pPr marL="0" algn="r">
              <a:buNone/>
              <a:defRPr sz="2000" b="1"/>
            </a:lvl1pPr>
          </a:lstStyle>
          <a:p>
            <a:r>
              <a:rPr lang="fr-FR"/>
              <a:t>Cliquez pour modifier le style du titre</a:t>
            </a:r>
            <a:endParaRPr lang="en-US" dirty="0"/>
          </a:p>
        </p:txBody>
      </p:sp>
      <p:sp>
        <p:nvSpPr>
          <p:cNvPr id="3" name="Forme 2"/>
          <p:cNvSpPr>
            <a:spLocks noGrp="1"/>
          </p:cNvSpPr>
          <p:nvPr>
            <p:ph type="body" idx="1"/>
          </p:nvPr>
        </p:nvSpPr>
        <p:spPr>
          <a:xfrm>
            <a:off x="6617515" y="1107560"/>
            <a:ext cx="524256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Forme 3"/>
          <p:cNvSpPr>
            <a:spLocks noGrp="1"/>
          </p:cNvSpPr>
          <p:nvPr>
            <p:ph sz="half" idx="2"/>
          </p:nvPr>
        </p:nvSpPr>
        <p:spPr>
          <a:xfrm>
            <a:off x="304800" y="2209800"/>
            <a:ext cx="11555275" cy="3977640"/>
          </a:xfrm>
        </p:spPr>
        <p:txBody>
          <a:bodyPr/>
          <a:lstStyle>
            <a:lvl1pPr marL="0">
              <a:defRPr sz="3200"/>
            </a:lvl1pPr>
            <a:lvl2pPr marL="594360">
              <a:defRPr sz="2800"/>
            </a:lvl2pPr>
            <a:lvl3pPr marL="822960">
              <a:defRPr sz="2400"/>
            </a:lvl3pPr>
            <a:lvl4pPr marL="1051560">
              <a:defRPr sz="2000"/>
            </a:lvl4pPr>
            <a:lvl5pPr marL="1261872">
              <a:defRPr sz="20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Date Placeholder 5">
            <a:extLst>
              <a:ext uri="{FF2B5EF4-FFF2-40B4-BE49-F238E27FC236}">
                <a16:creationId xmlns:a16="http://schemas.microsoft.com/office/drawing/2014/main" id="{DB1C872D-2823-4510-B9D0-9962512A3957}"/>
              </a:ext>
            </a:extLst>
          </p:cNvPr>
          <p:cNvSpPr>
            <a:spLocks noGrp="1"/>
          </p:cNvSpPr>
          <p:nvPr>
            <p:ph type="dt" sz="half" idx="10"/>
          </p:nvPr>
        </p:nvSpPr>
        <p:spPr>
          <a:xfrm>
            <a:off x="7416801" y="6513514"/>
            <a:ext cx="4002617" cy="274637"/>
          </a:xfrm>
        </p:spPr>
        <p:txBody>
          <a:bodyPr/>
          <a:lstStyle>
            <a:lvl1pPr>
              <a:defRPr/>
            </a:lvl1pPr>
          </a:lstStyle>
          <a:p>
            <a:fld id="{C03253A7-EC7D-4BCF-ABE1-8AA9484B7380}" type="datetime8">
              <a:rPr lang="en-US" altLang="en-US"/>
              <a:pPr/>
              <a:t>2/17/2025 9:55 AM</a:t>
            </a:fld>
            <a:endParaRPr lang="en-US" altLang="en-US"/>
          </a:p>
        </p:txBody>
      </p:sp>
      <p:sp>
        <p:nvSpPr>
          <p:cNvPr id="7" name="Slide Number Placeholder 6">
            <a:extLst>
              <a:ext uri="{FF2B5EF4-FFF2-40B4-BE49-F238E27FC236}">
                <a16:creationId xmlns:a16="http://schemas.microsoft.com/office/drawing/2014/main" id="{8C8BE9FF-6B22-EF0A-41A0-6DFA4213621B}"/>
              </a:ext>
            </a:extLst>
          </p:cNvPr>
          <p:cNvSpPr>
            <a:spLocks noGrp="1"/>
          </p:cNvSpPr>
          <p:nvPr>
            <p:ph type="sldNum" sz="quarter" idx="11"/>
          </p:nvPr>
        </p:nvSpPr>
        <p:spPr>
          <a:xfrm>
            <a:off x="11518900" y="6513514"/>
            <a:ext cx="618067" cy="274637"/>
          </a:xfrm>
        </p:spPr>
        <p:txBody>
          <a:bodyPr/>
          <a:lstStyle>
            <a:lvl1pPr>
              <a:defRPr/>
            </a:lvl1pPr>
          </a:lstStyle>
          <a:p>
            <a:fld id="{1D8DC98C-9193-4D62-A159-DE950F8A173F}" type="slidenum">
              <a:rPr lang="en-US" altLang="en-US"/>
              <a:pPr/>
              <a:t>‹#›</a:t>
            </a:fld>
            <a:r>
              <a:rPr lang="en-US" altLang="en-US"/>
              <a:t> </a:t>
            </a:r>
            <a:endParaRPr lang="en-US" altLang="en-US">
              <a:solidFill>
                <a:srgbClr val="8BBD8F"/>
              </a:solidFill>
            </a:endParaRPr>
          </a:p>
        </p:txBody>
      </p:sp>
      <p:sp>
        <p:nvSpPr>
          <p:cNvPr id="8" name="Footer Placeholder 7">
            <a:extLst>
              <a:ext uri="{FF2B5EF4-FFF2-40B4-BE49-F238E27FC236}">
                <a16:creationId xmlns:a16="http://schemas.microsoft.com/office/drawing/2014/main" id="{044E1062-D84A-C115-16CB-1715AA85422F}"/>
              </a:ext>
            </a:extLst>
          </p:cNvPr>
          <p:cNvSpPr>
            <a:spLocks noGrp="1"/>
          </p:cNvSpPr>
          <p:nvPr>
            <p:ph type="ftr" sz="quarter" idx="12"/>
          </p:nvPr>
        </p:nvSpPr>
        <p:spPr>
          <a:xfrm>
            <a:off x="2133600" y="6513514"/>
            <a:ext cx="5209117" cy="274637"/>
          </a:xfrm>
        </p:spPr>
        <p:txBody>
          <a:bodyPr/>
          <a:lstStyle>
            <a:lvl1pPr>
              <a:defRPr/>
            </a:lvl1pPr>
          </a:lstStyle>
          <a:p>
            <a:endParaRPr lang="en-US" altLang="en-US"/>
          </a:p>
        </p:txBody>
      </p:sp>
    </p:spTree>
    <p:extLst>
      <p:ext uri="{BB962C8B-B14F-4D97-AF65-F5344CB8AC3E}">
        <p14:creationId xmlns:p14="http://schemas.microsoft.com/office/powerpoint/2010/main" val="3823565985"/>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Forme 1"/>
          <p:cNvSpPr>
            <a:spLocks noGrp="1"/>
          </p:cNvSpPr>
          <p:nvPr>
            <p:ph type="title"/>
          </p:nvPr>
        </p:nvSpPr>
        <p:spPr>
          <a:xfrm>
            <a:off x="4368800" y="4866648"/>
            <a:ext cx="7315200" cy="522288"/>
          </a:xfrm>
        </p:spPr>
        <p:txBody>
          <a:bodyPr/>
          <a:lstStyle>
            <a:lvl1pPr marL="0" algn="r">
              <a:buNone/>
              <a:defRPr sz="2000" b="1"/>
            </a:lvl1pPr>
          </a:lstStyle>
          <a:p>
            <a:r>
              <a:rPr lang="fr-FR"/>
              <a:t>Cliquez pour modifier le style du titre</a:t>
            </a:r>
            <a:endParaRPr lang="en-US" dirty="0"/>
          </a:p>
        </p:txBody>
      </p:sp>
      <p:sp>
        <p:nvSpPr>
          <p:cNvPr id="4" name="Forme 3"/>
          <p:cNvSpPr>
            <a:spLocks noGrp="1"/>
          </p:cNvSpPr>
          <p:nvPr>
            <p:ph type="body" sz="half" idx="2"/>
          </p:nvPr>
        </p:nvSpPr>
        <p:spPr>
          <a:xfrm>
            <a:off x="4368800" y="5388937"/>
            <a:ext cx="7315200" cy="912255"/>
          </a:xfrm>
        </p:spPr>
        <p:txBody>
          <a:bodyPr/>
          <a:lstStyle>
            <a:lvl1pPr marL="0" indent="0" algn="r">
              <a:spcBef>
                <a:spcPts val="0"/>
              </a:spcBef>
              <a:buNone/>
              <a:defRPr sz="1400"/>
            </a:lvl1pPr>
            <a:lvl2pPr>
              <a:defRPr sz="1200"/>
            </a:lvl2pPr>
            <a:lvl3pPr>
              <a:defRPr sz="1000"/>
            </a:lvl3pPr>
            <a:lvl4pPr>
              <a:defRPr sz="900"/>
            </a:lvl4pPr>
            <a:lvl5pPr>
              <a:defRPr sz="9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3" name="Arrondir un rectangle avec un coin diagonal 12"/>
          <p:cNvSpPr>
            <a:spLocks noGrp="1"/>
          </p:cNvSpPr>
          <p:nvPr>
            <p:ph type="pic" idx="1"/>
          </p:nvPr>
        </p:nvSpPr>
        <p:spPr>
          <a:xfrm>
            <a:off x="406400" y="249864"/>
            <a:ext cx="11379200" cy="4343400"/>
          </a:xfrm>
          <a:prstGeom prst="round2DiagRect">
            <a:avLst>
              <a:gd name="adj1" fmla="val 14912"/>
              <a:gd name="adj2" fmla="val 0"/>
            </a:avLst>
          </a:prstGeom>
          <a:solidFill>
            <a:schemeClr val="bg2">
              <a:shade val="50000"/>
              <a:alpha val="65000"/>
            </a:schemeClr>
          </a:solidFill>
          <a:ln w="11000" cap="rnd" cmpd="sng" algn="ctr">
            <a:solidFill>
              <a:schemeClr val="bg2">
                <a:tint val="78000"/>
                <a:satMod val="180000"/>
                <a:alpha val="88000"/>
              </a:schemeClr>
            </a:solid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a:buNone/>
              <a:defRPr sz="3200"/>
            </a:lvl1pPr>
          </a:lstStyle>
          <a:p>
            <a:pPr lvl="0"/>
            <a:r>
              <a:rPr lang="fr-FR" noProof="0"/>
              <a:t>Cliquez sur l'icône pour ajouter une image</a:t>
            </a:r>
            <a:endParaRPr lang="en-US" noProof="0" dirty="0"/>
          </a:p>
        </p:txBody>
      </p:sp>
      <p:sp>
        <p:nvSpPr>
          <p:cNvPr id="3" name="Date Placeholder 2">
            <a:extLst>
              <a:ext uri="{FF2B5EF4-FFF2-40B4-BE49-F238E27FC236}">
                <a16:creationId xmlns:a16="http://schemas.microsoft.com/office/drawing/2014/main" id="{2EDEE956-21EA-CC84-64C5-1333496C8669}"/>
              </a:ext>
            </a:extLst>
          </p:cNvPr>
          <p:cNvSpPr>
            <a:spLocks noGrp="1"/>
          </p:cNvSpPr>
          <p:nvPr>
            <p:ph type="dt" sz="half" idx="10"/>
          </p:nvPr>
        </p:nvSpPr>
        <p:spPr>
          <a:xfrm>
            <a:off x="7416801" y="6508750"/>
            <a:ext cx="4002617" cy="274638"/>
          </a:xfrm>
        </p:spPr>
        <p:txBody>
          <a:bodyPr/>
          <a:lstStyle>
            <a:lvl1pPr>
              <a:defRPr/>
            </a:lvl1pPr>
          </a:lstStyle>
          <a:p>
            <a:fld id="{212DB1D3-BED3-473B-9990-F7940F92F34D}" type="datetime8">
              <a:rPr lang="en-US" altLang="en-US"/>
              <a:pPr/>
              <a:t>2/17/2025 9:55 AM</a:t>
            </a:fld>
            <a:endParaRPr lang="en-US" altLang="en-US"/>
          </a:p>
        </p:txBody>
      </p:sp>
      <p:sp>
        <p:nvSpPr>
          <p:cNvPr id="5" name="Slide Number Placeholder 4">
            <a:extLst>
              <a:ext uri="{FF2B5EF4-FFF2-40B4-BE49-F238E27FC236}">
                <a16:creationId xmlns:a16="http://schemas.microsoft.com/office/drawing/2014/main" id="{61BE80CB-B4F8-3EAF-F65A-FC1BC2E85770}"/>
              </a:ext>
            </a:extLst>
          </p:cNvPr>
          <p:cNvSpPr>
            <a:spLocks noGrp="1"/>
          </p:cNvSpPr>
          <p:nvPr>
            <p:ph type="sldNum" sz="quarter" idx="11"/>
          </p:nvPr>
        </p:nvSpPr>
        <p:spPr>
          <a:xfrm>
            <a:off x="11518900" y="6508750"/>
            <a:ext cx="618067" cy="274638"/>
          </a:xfrm>
        </p:spPr>
        <p:txBody>
          <a:bodyPr/>
          <a:lstStyle>
            <a:lvl1pPr>
              <a:defRPr/>
            </a:lvl1pPr>
          </a:lstStyle>
          <a:p>
            <a:fld id="{3CE5A08A-9C10-4B26-AB74-DF2C4CF39DB9}" type="slidenum">
              <a:rPr lang="en-US" altLang="en-US"/>
              <a:pPr/>
              <a:t>‹#›</a:t>
            </a:fld>
            <a:r>
              <a:rPr lang="en-US" altLang="en-US"/>
              <a:t> </a:t>
            </a:r>
            <a:endParaRPr lang="en-US" altLang="en-US">
              <a:solidFill>
                <a:srgbClr val="8BBD8F"/>
              </a:solidFill>
            </a:endParaRPr>
          </a:p>
        </p:txBody>
      </p:sp>
      <p:sp>
        <p:nvSpPr>
          <p:cNvPr id="6" name="Footer Placeholder 5">
            <a:extLst>
              <a:ext uri="{FF2B5EF4-FFF2-40B4-BE49-F238E27FC236}">
                <a16:creationId xmlns:a16="http://schemas.microsoft.com/office/drawing/2014/main" id="{1646F491-3515-7301-9B18-A7C13960188A}"/>
              </a:ext>
            </a:extLst>
          </p:cNvPr>
          <p:cNvSpPr>
            <a:spLocks noGrp="1"/>
          </p:cNvSpPr>
          <p:nvPr>
            <p:ph type="ftr" sz="quarter" idx="12"/>
          </p:nvPr>
        </p:nvSpPr>
        <p:spPr>
          <a:xfrm>
            <a:off x="2133600" y="6508750"/>
            <a:ext cx="5209117" cy="274638"/>
          </a:xfrm>
        </p:spPr>
        <p:txBody>
          <a:bodyPr/>
          <a:lstStyle>
            <a:lvl1pPr>
              <a:defRPr/>
            </a:lvl1pPr>
          </a:lstStyle>
          <a:p>
            <a:endParaRPr lang="en-US" altLang="en-US"/>
          </a:p>
        </p:txBody>
      </p:sp>
    </p:spTree>
    <p:extLst>
      <p:ext uri="{BB962C8B-B14F-4D97-AF65-F5344CB8AC3E}">
        <p14:creationId xmlns:p14="http://schemas.microsoft.com/office/powerpoint/2010/main" val="32801361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DFC44D9C-A524-87B1-567E-331968468832}"/>
              </a:ext>
            </a:extLst>
          </p:cNvPr>
          <p:cNvSpPr>
            <a:spLocks noGrp="1" noChangeArrowheads="1"/>
          </p:cNvSpPr>
          <p:nvPr>
            <p:ph type="ctrTitle" sz="quarter"/>
          </p:nvPr>
        </p:nvSpPr>
        <p:spPr>
          <a:xfrm>
            <a:off x="914401" y="1997077"/>
            <a:ext cx="10363200" cy="1431925"/>
          </a:xfrm>
        </p:spPr>
        <p:txBody>
          <a:bodyPr anchor="b" anchorCtr="1"/>
          <a:lstStyle>
            <a:lvl1pPr algn="ctr">
              <a:defRPr/>
            </a:lvl1pPr>
          </a:lstStyle>
          <a:p>
            <a:pPr lvl="0"/>
            <a:r>
              <a:rPr lang="en-US" altLang="en-US" noProof="0"/>
              <a:t>Click to edit Master title style</a:t>
            </a:r>
          </a:p>
        </p:txBody>
      </p:sp>
      <p:sp>
        <p:nvSpPr>
          <p:cNvPr id="55299" name="Rectangle 3">
            <a:extLst>
              <a:ext uri="{FF2B5EF4-FFF2-40B4-BE49-F238E27FC236}">
                <a16:creationId xmlns:a16="http://schemas.microsoft.com/office/drawing/2014/main" id="{DD57456E-BFDE-E8EB-4FB3-0782A6AFB585}"/>
              </a:ext>
            </a:extLst>
          </p:cNvPr>
          <p:cNvSpPr>
            <a:spLocks noGrp="1" noChangeArrowheads="1"/>
          </p:cNvSpPr>
          <p:nvPr>
            <p:ph type="subTitle" sz="quarter" idx="1"/>
          </p:nvPr>
        </p:nvSpPr>
        <p:spPr>
          <a:xfrm>
            <a:off x="1828800" y="3886200"/>
            <a:ext cx="8534401" cy="1752600"/>
          </a:xfrm>
        </p:spPr>
        <p:txBody>
          <a:bodyPr/>
          <a:lstStyle>
            <a:lvl1pPr marL="0" indent="0" algn="ctr">
              <a:buFontTx/>
              <a:buNone/>
              <a:defRPr/>
            </a:lvl1pPr>
          </a:lstStyle>
          <a:p>
            <a:pPr lvl="0"/>
            <a:r>
              <a:rPr lang="en-US" altLang="en-US" noProof="0"/>
              <a:t>Click to edit Master subtitle style</a:t>
            </a:r>
          </a:p>
        </p:txBody>
      </p:sp>
      <p:sp>
        <p:nvSpPr>
          <p:cNvPr id="55300" name="Freeform 4">
            <a:extLst>
              <a:ext uri="{FF2B5EF4-FFF2-40B4-BE49-F238E27FC236}">
                <a16:creationId xmlns:a16="http://schemas.microsoft.com/office/drawing/2014/main" id="{1F3C12DF-DA1A-D35C-30AD-E61DA378103E}"/>
              </a:ext>
            </a:extLst>
          </p:cNvPr>
          <p:cNvSpPr>
            <a:spLocks/>
          </p:cNvSpPr>
          <p:nvPr/>
        </p:nvSpPr>
        <p:spPr bwMode="auto">
          <a:xfrm>
            <a:off x="381000" y="2803525"/>
            <a:ext cx="211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5301" name="Rectangle 5">
            <a:extLst>
              <a:ext uri="{FF2B5EF4-FFF2-40B4-BE49-F238E27FC236}">
                <a16:creationId xmlns:a16="http://schemas.microsoft.com/office/drawing/2014/main" id="{474ABDBB-75F7-1F16-BFA3-763D7F8F279A}"/>
              </a:ext>
            </a:extLst>
          </p:cNvPr>
          <p:cNvSpPr>
            <a:spLocks noGrp="1" noChangeArrowheads="1"/>
          </p:cNvSpPr>
          <p:nvPr>
            <p:ph type="ftr" sz="quarter" idx="3"/>
          </p:nvPr>
        </p:nvSpPr>
        <p:spPr/>
        <p:txBody>
          <a:bodyPr/>
          <a:lstStyle>
            <a:lvl1pPr>
              <a:defRPr/>
            </a:lvl1pPr>
          </a:lstStyle>
          <a:p>
            <a:endParaRPr lang="en-US" altLang="en-US"/>
          </a:p>
        </p:txBody>
      </p:sp>
      <p:sp>
        <p:nvSpPr>
          <p:cNvPr id="55302" name="Rectangle 6">
            <a:extLst>
              <a:ext uri="{FF2B5EF4-FFF2-40B4-BE49-F238E27FC236}">
                <a16:creationId xmlns:a16="http://schemas.microsoft.com/office/drawing/2014/main" id="{E44D5978-36DC-62A5-68B1-251220032B9C}"/>
              </a:ext>
            </a:extLst>
          </p:cNvPr>
          <p:cNvSpPr>
            <a:spLocks noGrp="1" noChangeArrowheads="1"/>
          </p:cNvSpPr>
          <p:nvPr>
            <p:ph type="sldNum" sz="quarter" idx="4"/>
          </p:nvPr>
        </p:nvSpPr>
        <p:spPr/>
        <p:txBody>
          <a:bodyPr/>
          <a:lstStyle>
            <a:lvl1pPr>
              <a:defRPr/>
            </a:lvl1pPr>
          </a:lstStyle>
          <a:p>
            <a:fld id="{61381502-7418-4B83-96C6-F0E821D7EFCB}" type="slidenum">
              <a:rPr lang="en-US" altLang="en-US"/>
              <a:pPr/>
              <a:t>‹#›</a:t>
            </a:fld>
            <a:endParaRPr lang="en-US" altLang="en-US"/>
          </a:p>
        </p:txBody>
      </p:sp>
      <p:sp>
        <p:nvSpPr>
          <p:cNvPr id="55303" name="Rectangle 7">
            <a:extLst>
              <a:ext uri="{FF2B5EF4-FFF2-40B4-BE49-F238E27FC236}">
                <a16:creationId xmlns:a16="http://schemas.microsoft.com/office/drawing/2014/main" id="{8173A701-CBBF-7757-49F0-1281BFB63C77}"/>
              </a:ext>
            </a:extLst>
          </p:cNvPr>
          <p:cNvSpPr>
            <a:spLocks noGrp="1" noChangeArrowheads="1"/>
          </p:cNvSpPr>
          <p:nvPr>
            <p:ph type="dt" sz="quarter" idx="2"/>
          </p:nvPr>
        </p:nvSpPr>
        <p:spPr/>
        <p:txBody>
          <a:bodyPr/>
          <a:lstStyle>
            <a:lvl1pPr>
              <a:defRPr/>
            </a:lvl1pPr>
          </a:lstStyle>
          <a:p>
            <a:endParaRPr lang="en-US" altLang="en-US"/>
          </a:p>
        </p:txBody>
      </p:sp>
    </p:spTree>
    <p:extLst>
      <p:ext uri="{BB962C8B-B14F-4D97-AF65-F5344CB8AC3E}">
        <p14:creationId xmlns:p14="http://schemas.microsoft.com/office/powerpoint/2010/main" val="21854837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6E7F8-2CD6-AD57-980B-D575816311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33256A-709F-3067-55D9-05BF417A0D6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D4F46C-1669-8C54-7D53-30D4DE2F484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3541FE2-68C5-D969-D7DB-2B5AB38EAA5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0864038-3E17-79EA-6882-13473AE2DBEC}"/>
              </a:ext>
            </a:extLst>
          </p:cNvPr>
          <p:cNvSpPr>
            <a:spLocks noGrp="1"/>
          </p:cNvSpPr>
          <p:nvPr>
            <p:ph type="sldNum" sz="quarter" idx="12"/>
          </p:nvPr>
        </p:nvSpPr>
        <p:spPr/>
        <p:txBody>
          <a:bodyPr/>
          <a:lstStyle>
            <a:lvl1pPr>
              <a:defRPr/>
            </a:lvl1pPr>
          </a:lstStyle>
          <a:p>
            <a:fld id="{D0D7128A-618D-4316-9566-2C1485AE0830}" type="slidenum">
              <a:rPr lang="en-US" altLang="en-US"/>
              <a:pPr/>
              <a:t>‹#›</a:t>
            </a:fld>
            <a:endParaRPr lang="en-US" altLang="en-US"/>
          </a:p>
        </p:txBody>
      </p:sp>
    </p:spTree>
    <p:extLst>
      <p:ext uri="{BB962C8B-B14F-4D97-AF65-F5344CB8AC3E}">
        <p14:creationId xmlns:p14="http://schemas.microsoft.com/office/powerpoint/2010/main" val="2128440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082513A-523B-4CD2-9C8B-D457F28F4ABD}" type="datetime1">
              <a:rPr lang="en-US" smtClean="0"/>
              <a:t>2/17/2025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A0E28-D69B-BCFF-EE1F-618053FEB3D5}"/>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067C32-56FA-6E3B-AB16-3E5BFE81B875}"/>
              </a:ext>
            </a:extLst>
          </p:cNvPr>
          <p:cNvSpPr>
            <a:spLocks noGrp="1"/>
          </p:cNvSpPr>
          <p:nvPr>
            <p:ph type="body" idx="1"/>
          </p:nvPr>
        </p:nvSpPr>
        <p:spPr>
          <a:xfrm>
            <a:off x="831851" y="4589465"/>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CFA24C7E-DBCB-5A50-2B77-E2E5D6E1E61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6A58001-C632-691A-A277-0A9B3239FAD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73165D4-4AC3-AC56-74DC-EEB3E10BE9B4}"/>
              </a:ext>
            </a:extLst>
          </p:cNvPr>
          <p:cNvSpPr>
            <a:spLocks noGrp="1"/>
          </p:cNvSpPr>
          <p:nvPr>
            <p:ph type="sldNum" sz="quarter" idx="12"/>
          </p:nvPr>
        </p:nvSpPr>
        <p:spPr/>
        <p:txBody>
          <a:bodyPr/>
          <a:lstStyle>
            <a:lvl1pPr>
              <a:defRPr/>
            </a:lvl1pPr>
          </a:lstStyle>
          <a:p>
            <a:fld id="{F30A305E-887D-4D76-AC11-02C93E9FBE53}" type="slidenum">
              <a:rPr lang="en-US" altLang="en-US"/>
              <a:pPr/>
              <a:t>‹#›</a:t>
            </a:fld>
            <a:endParaRPr lang="en-US" altLang="en-US"/>
          </a:p>
        </p:txBody>
      </p:sp>
    </p:spTree>
    <p:extLst>
      <p:ext uri="{BB962C8B-B14F-4D97-AF65-F5344CB8AC3E}">
        <p14:creationId xmlns:p14="http://schemas.microsoft.com/office/powerpoint/2010/main" val="39979860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7CD92-7228-9D73-B063-20E902B011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A19E33-A7FF-C646-96AD-DBE34172C298}"/>
              </a:ext>
            </a:extLst>
          </p:cNvPr>
          <p:cNvSpPr>
            <a:spLocks noGrp="1"/>
          </p:cNvSpPr>
          <p:nvPr>
            <p:ph sz="half" idx="1"/>
          </p:nvPr>
        </p:nvSpPr>
        <p:spPr>
          <a:xfrm>
            <a:off x="609600" y="19050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CC88F7-18D7-A2F3-C4F3-ACBA7C0D11B0}"/>
              </a:ext>
            </a:extLst>
          </p:cNvPr>
          <p:cNvSpPr>
            <a:spLocks noGrp="1"/>
          </p:cNvSpPr>
          <p:nvPr>
            <p:ph sz="half" idx="2"/>
          </p:nvPr>
        </p:nvSpPr>
        <p:spPr>
          <a:xfrm>
            <a:off x="6197600" y="19050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742596-E933-30A4-7133-9654BF76C0C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A6C418A-4E74-0048-DD08-2FB4A9C300B5}"/>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5481D045-24A3-797F-5E98-38848B1CC331}"/>
              </a:ext>
            </a:extLst>
          </p:cNvPr>
          <p:cNvSpPr>
            <a:spLocks noGrp="1"/>
          </p:cNvSpPr>
          <p:nvPr>
            <p:ph type="sldNum" sz="quarter" idx="12"/>
          </p:nvPr>
        </p:nvSpPr>
        <p:spPr/>
        <p:txBody>
          <a:bodyPr/>
          <a:lstStyle>
            <a:lvl1pPr>
              <a:defRPr/>
            </a:lvl1pPr>
          </a:lstStyle>
          <a:p>
            <a:fld id="{2C70DE27-D579-43C3-A61C-51F0400F322A}" type="slidenum">
              <a:rPr lang="en-US" altLang="en-US"/>
              <a:pPr/>
              <a:t>‹#›</a:t>
            </a:fld>
            <a:endParaRPr lang="en-US" altLang="en-US"/>
          </a:p>
        </p:txBody>
      </p:sp>
    </p:spTree>
    <p:extLst>
      <p:ext uri="{BB962C8B-B14F-4D97-AF65-F5344CB8AC3E}">
        <p14:creationId xmlns:p14="http://schemas.microsoft.com/office/powerpoint/2010/main" val="6184762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99B3A-2D44-4C4C-0F4D-0B72B8719A92}"/>
              </a:ext>
            </a:extLst>
          </p:cNvPr>
          <p:cNvSpPr>
            <a:spLocks noGrp="1"/>
          </p:cNvSpPr>
          <p:nvPr>
            <p:ph type="title"/>
          </p:nvPr>
        </p:nvSpPr>
        <p:spPr>
          <a:xfrm>
            <a:off x="840317"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C42C6D-A27A-2020-FBD4-8C2092F7A3D0}"/>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1DB081-6D0C-FA27-02FF-5E13989649F6}"/>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4B690E-10DD-A88C-B942-0C54A12A9E85}"/>
              </a:ext>
            </a:extLst>
          </p:cNvPr>
          <p:cNvSpPr>
            <a:spLocks noGrp="1"/>
          </p:cNvSpPr>
          <p:nvPr>
            <p:ph type="body" sz="quarter" idx="3"/>
          </p:nvPr>
        </p:nvSpPr>
        <p:spPr>
          <a:xfrm>
            <a:off x="6172201"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6DAECA-FFA0-3F18-D607-885E226199FF}"/>
              </a:ext>
            </a:extLst>
          </p:cNvPr>
          <p:cNvSpPr>
            <a:spLocks noGrp="1"/>
          </p:cNvSpPr>
          <p:nvPr>
            <p:ph sz="quarter" idx="4"/>
          </p:nvPr>
        </p:nvSpPr>
        <p:spPr>
          <a:xfrm>
            <a:off x="6172201"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0637BF1-21F9-E246-1D4D-938B5FCD7B9D}"/>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6C4D75BE-0D9E-0373-FE1A-220B5571C840}"/>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FF7500D6-2AE1-51DC-07B3-EFA5110A8680}"/>
              </a:ext>
            </a:extLst>
          </p:cNvPr>
          <p:cNvSpPr>
            <a:spLocks noGrp="1"/>
          </p:cNvSpPr>
          <p:nvPr>
            <p:ph type="sldNum" sz="quarter" idx="12"/>
          </p:nvPr>
        </p:nvSpPr>
        <p:spPr/>
        <p:txBody>
          <a:bodyPr/>
          <a:lstStyle>
            <a:lvl1pPr>
              <a:defRPr/>
            </a:lvl1pPr>
          </a:lstStyle>
          <a:p>
            <a:fld id="{C5D21683-A2BC-4A31-B084-ACB879DD8B2C}" type="slidenum">
              <a:rPr lang="en-US" altLang="en-US"/>
              <a:pPr/>
              <a:t>‹#›</a:t>
            </a:fld>
            <a:endParaRPr lang="en-US" altLang="en-US"/>
          </a:p>
        </p:txBody>
      </p:sp>
    </p:spTree>
    <p:extLst>
      <p:ext uri="{BB962C8B-B14F-4D97-AF65-F5344CB8AC3E}">
        <p14:creationId xmlns:p14="http://schemas.microsoft.com/office/powerpoint/2010/main" val="5344025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6638C-D057-6620-D1D3-D000E7490EA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098E2B-3303-585D-A006-8E1441856E64}"/>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69D4D75F-46B3-8101-0CDC-95EA07E9B6AB}"/>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98C8D927-86D8-F398-71FE-584FE7922B17}"/>
              </a:ext>
            </a:extLst>
          </p:cNvPr>
          <p:cNvSpPr>
            <a:spLocks noGrp="1"/>
          </p:cNvSpPr>
          <p:nvPr>
            <p:ph type="sldNum" sz="quarter" idx="12"/>
          </p:nvPr>
        </p:nvSpPr>
        <p:spPr/>
        <p:txBody>
          <a:bodyPr/>
          <a:lstStyle>
            <a:lvl1pPr>
              <a:defRPr/>
            </a:lvl1pPr>
          </a:lstStyle>
          <a:p>
            <a:fld id="{B5BA17CE-0FF5-43E0-8F00-DEB37B3D77F3}" type="slidenum">
              <a:rPr lang="en-US" altLang="en-US"/>
              <a:pPr/>
              <a:t>‹#›</a:t>
            </a:fld>
            <a:endParaRPr lang="en-US" altLang="en-US"/>
          </a:p>
        </p:txBody>
      </p:sp>
    </p:spTree>
    <p:extLst>
      <p:ext uri="{BB962C8B-B14F-4D97-AF65-F5344CB8AC3E}">
        <p14:creationId xmlns:p14="http://schemas.microsoft.com/office/powerpoint/2010/main" val="37724542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C503B5-BFD6-4B5B-8FA2-F268F3C503C7}"/>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AF6F1CB9-AE01-738A-FFA2-3C70A0AE4F4F}"/>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959576BD-35F3-F1C4-0E94-E4603B338960}"/>
              </a:ext>
            </a:extLst>
          </p:cNvPr>
          <p:cNvSpPr>
            <a:spLocks noGrp="1"/>
          </p:cNvSpPr>
          <p:nvPr>
            <p:ph type="sldNum" sz="quarter" idx="12"/>
          </p:nvPr>
        </p:nvSpPr>
        <p:spPr/>
        <p:txBody>
          <a:bodyPr/>
          <a:lstStyle>
            <a:lvl1pPr>
              <a:defRPr/>
            </a:lvl1pPr>
          </a:lstStyle>
          <a:p>
            <a:fld id="{943CD92E-7236-4319-A954-3A28F1D532DF}" type="slidenum">
              <a:rPr lang="en-US" altLang="en-US"/>
              <a:pPr/>
              <a:t>‹#›</a:t>
            </a:fld>
            <a:endParaRPr lang="en-US" altLang="en-US"/>
          </a:p>
        </p:txBody>
      </p:sp>
    </p:spTree>
    <p:extLst>
      <p:ext uri="{BB962C8B-B14F-4D97-AF65-F5344CB8AC3E}">
        <p14:creationId xmlns:p14="http://schemas.microsoft.com/office/powerpoint/2010/main" val="357040258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02096-B827-8CB8-CEC5-6A72937B273C}"/>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82057D-12ED-1D82-829B-BCC2358709EB}"/>
              </a:ext>
            </a:extLst>
          </p:cNvPr>
          <p:cNvSpPr>
            <a:spLocks noGrp="1"/>
          </p:cNvSpPr>
          <p:nvPr>
            <p:ph idx="1"/>
          </p:nvPr>
        </p:nvSpPr>
        <p:spPr>
          <a:xfrm>
            <a:off x="518371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183832-0F23-2DEB-E0B2-C9AAE90B0235}"/>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E16A64-BC7E-63A1-1A0E-224B01130F0F}"/>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537C8093-3131-F86D-713A-4031BAC9268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1A97F456-8E1D-04DA-EBA3-241A0A2AC1DA}"/>
              </a:ext>
            </a:extLst>
          </p:cNvPr>
          <p:cNvSpPr>
            <a:spLocks noGrp="1"/>
          </p:cNvSpPr>
          <p:nvPr>
            <p:ph type="sldNum" sz="quarter" idx="12"/>
          </p:nvPr>
        </p:nvSpPr>
        <p:spPr/>
        <p:txBody>
          <a:bodyPr/>
          <a:lstStyle>
            <a:lvl1pPr>
              <a:defRPr/>
            </a:lvl1pPr>
          </a:lstStyle>
          <a:p>
            <a:fld id="{3B81EAAE-9DA8-4D68-87B7-0DE95A852A48}" type="slidenum">
              <a:rPr lang="en-US" altLang="en-US"/>
              <a:pPr/>
              <a:t>‹#›</a:t>
            </a:fld>
            <a:endParaRPr lang="en-US" altLang="en-US"/>
          </a:p>
        </p:txBody>
      </p:sp>
    </p:spTree>
    <p:extLst>
      <p:ext uri="{BB962C8B-B14F-4D97-AF65-F5344CB8AC3E}">
        <p14:creationId xmlns:p14="http://schemas.microsoft.com/office/powerpoint/2010/main" val="11379873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5C36F-F422-B65B-8FF6-62863E8E75A2}"/>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0ECA726-2C71-A2CB-EE00-86756FAF6320}"/>
              </a:ext>
            </a:extLst>
          </p:cNvPr>
          <p:cNvSpPr>
            <a:spLocks noGrp="1"/>
          </p:cNvSpPr>
          <p:nvPr>
            <p:ph type="pic" idx="1"/>
          </p:nvPr>
        </p:nvSpPr>
        <p:spPr>
          <a:xfrm>
            <a:off x="518371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9551AD0-4BC3-D3B1-CBE1-6B08EA3FB75E}"/>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9DF219-C75B-F8C0-DF4F-B3364FD85040}"/>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446AC60B-6A93-5967-4BC4-109CAE77AE7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23A930FF-986F-8E0B-884F-59CA3C309E21}"/>
              </a:ext>
            </a:extLst>
          </p:cNvPr>
          <p:cNvSpPr>
            <a:spLocks noGrp="1"/>
          </p:cNvSpPr>
          <p:nvPr>
            <p:ph type="sldNum" sz="quarter" idx="12"/>
          </p:nvPr>
        </p:nvSpPr>
        <p:spPr/>
        <p:txBody>
          <a:bodyPr/>
          <a:lstStyle>
            <a:lvl1pPr>
              <a:defRPr/>
            </a:lvl1pPr>
          </a:lstStyle>
          <a:p>
            <a:fld id="{C38D127D-03CF-4095-9C14-88B8EB08EFA0}" type="slidenum">
              <a:rPr lang="en-US" altLang="en-US"/>
              <a:pPr/>
              <a:t>‹#›</a:t>
            </a:fld>
            <a:endParaRPr lang="en-US" altLang="en-US"/>
          </a:p>
        </p:txBody>
      </p:sp>
    </p:spTree>
    <p:extLst>
      <p:ext uri="{BB962C8B-B14F-4D97-AF65-F5344CB8AC3E}">
        <p14:creationId xmlns:p14="http://schemas.microsoft.com/office/powerpoint/2010/main" val="11906811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11568-4829-1AFE-8801-BD63F15086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8B3775-2C4A-B3D0-02F7-6AE615AD18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C49C80-7C31-10A3-70F8-096A16CC8EF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3465F12-9369-FD27-8BD7-BD96000F001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F4276E1-D301-CD0F-2F07-3FAE75BBCECC}"/>
              </a:ext>
            </a:extLst>
          </p:cNvPr>
          <p:cNvSpPr>
            <a:spLocks noGrp="1"/>
          </p:cNvSpPr>
          <p:nvPr>
            <p:ph type="sldNum" sz="quarter" idx="12"/>
          </p:nvPr>
        </p:nvSpPr>
        <p:spPr/>
        <p:txBody>
          <a:bodyPr/>
          <a:lstStyle>
            <a:lvl1pPr>
              <a:defRPr/>
            </a:lvl1pPr>
          </a:lstStyle>
          <a:p>
            <a:fld id="{CE58E798-9B16-4AE1-8CD3-3BA1174B7077}" type="slidenum">
              <a:rPr lang="en-US" altLang="en-US"/>
              <a:pPr/>
              <a:t>‹#›</a:t>
            </a:fld>
            <a:endParaRPr lang="en-US" altLang="en-US"/>
          </a:p>
        </p:txBody>
      </p:sp>
    </p:spTree>
    <p:extLst>
      <p:ext uri="{BB962C8B-B14F-4D97-AF65-F5344CB8AC3E}">
        <p14:creationId xmlns:p14="http://schemas.microsoft.com/office/powerpoint/2010/main" val="21060108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9ED3A6-A245-7B75-3BF0-E723EE7FE961}"/>
              </a:ext>
            </a:extLst>
          </p:cNvPr>
          <p:cNvSpPr>
            <a:spLocks noGrp="1"/>
          </p:cNvSpPr>
          <p:nvPr>
            <p:ph type="title" orient="vert"/>
          </p:nvPr>
        </p:nvSpPr>
        <p:spPr>
          <a:xfrm>
            <a:off x="8839200" y="292100"/>
            <a:ext cx="2743200" cy="57277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95E300-FCF5-2702-CA9E-3B9272A303F3}"/>
              </a:ext>
            </a:extLst>
          </p:cNvPr>
          <p:cNvSpPr>
            <a:spLocks noGrp="1"/>
          </p:cNvSpPr>
          <p:nvPr>
            <p:ph type="body" orient="vert" idx="1"/>
          </p:nvPr>
        </p:nvSpPr>
        <p:spPr>
          <a:xfrm>
            <a:off x="609600" y="292100"/>
            <a:ext cx="8026400" cy="572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89F8B5-0DA6-EDD5-6FCE-A7C5AAA4966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ED42BF2-1576-5798-E76E-B36C668E2A2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E5F59B1-C777-4297-4025-B5E57D5CAB71}"/>
              </a:ext>
            </a:extLst>
          </p:cNvPr>
          <p:cNvSpPr>
            <a:spLocks noGrp="1"/>
          </p:cNvSpPr>
          <p:nvPr>
            <p:ph type="sldNum" sz="quarter" idx="12"/>
          </p:nvPr>
        </p:nvSpPr>
        <p:spPr/>
        <p:txBody>
          <a:bodyPr/>
          <a:lstStyle>
            <a:lvl1pPr>
              <a:defRPr/>
            </a:lvl1pPr>
          </a:lstStyle>
          <a:p>
            <a:fld id="{B7E13DF5-C2BB-457F-B48C-7628F5EF4772}" type="slidenum">
              <a:rPr lang="en-US" altLang="en-US"/>
              <a:pPr/>
              <a:t>‹#›</a:t>
            </a:fld>
            <a:endParaRPr lang="en-US" altLang="en-US"/>
          </a:p>
        </p:txBody>
      </p:sp>
    </p:spTree>
    <p:extLst>
      <p:ext uri="{BB962C8B-B14F-4D97-AF65-F5344CB8AC3E}">
        <p14:creationId xmlns:p14="http://schemas.microsoft.com/office/powerpoint/2010/main" val="142425215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A2B48-209A-2395-FE2A-3384BB96BE6A}"/>
              </a:ext>
            </a:extLst>
          </p:cNvPr>
          <p:cNvSpPr>
            <a:spLocks noGrp="1"/>
          </p:cNvSpPr>
          <p:nvPr>
            <p:ph type="title"/>
          </p:nvPr>
        </p:nvSpPr>
        <p:spPr>
          <a:xfrm>
            <a:off x="609600" y="292100"/>
            <a:ext cx="10972801" cy="13843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5BC1699-F91A-A34E-2301-122A4A548CE6}"/>
              </a:ext>
            </a:extLst>
          </p:cNvPr>
          <p:cNvSpPr>
            <a:spLocks noGrp="1"/>
          </p:cNvSpPr>
          <p:nvPr>
            <p:ph sz="half" idx="1"/>
          </p:nvPr>
        </p:nvSpPr>
        <p:spPr>
          <a:xfrm>
            <a:off x="609600" y="19050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7B83B8-1940-D509-00B0-0F6CF877FDBF}"/>
              </a:ext>
            </a:extLst>
          </p:cNvPr>
          <p:cNvSpPr>
            <a:spLocks noGrp="1"/>
          </p:cNvSpPr>
          <p:nvPr>
            <p:ph type="body" sz="half" idx="2"/>
          </p:nvPr>
        </p:nvSpPr>
        <p:spPr>
          <a:xfrm>
            <a:off x="6197600" y="19050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828424-EE7F-AB46-10D7-1F96B919E410}"/>
              </a:ext>
            </a:extLst>
          </p:cNvPr>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83D6F8D-B4C1-1973-DD61-86B5C7BE6069}"/>
              </a:ext>
            </a:extLst>
          </p:cNvPr>
          <p:cNvSpPr>
            <a:spLocks noGrp="1"/>
          </p:cNvSpPr>
          <p:nvPr>
            <p:ph type="ftr" sz="quarter" idx="11"/>
          </p:nvPr>
        </p:nvSpPr>
        <p:spPr>
          <a:xfrm>
            <a:off x="4165601" y="6245225"/>
            <a:ext cx="3860800" cy="47625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66ADE494-EC39-118D-81AB-DCAF6D3D1A5E}"/>
              </a:ext>
            </a:extLst>
          </p:cNvPr>
          <p:cNvSpPr>
            <a:spLocks noGrp="1"/>
          </p:cNvSpPr>
          <p:nvPr>
            <p:ph type="sldNum" sz="quarter" idx="12"/>
          </p:nvPr>
        </p:nvSpPr>
        <p:spPr>
          <a:xfrm>
            <a:off x="8737601" y="6245225"/>
            <a:ext cx="2844800" cy="476250"/>
          </a:xfrm>
        </p:spPr>
        <p:txBody>
          <a:bodyPr/>
          <a:lstStyle>
            <a:lvl1pPr>
              <a:defRPr/>
            </a:lvl1pPr>
          </a:lstStyle>
          <a:p>
            <a:fld id="{0578A796-364B-4F45-A7A3-505DA63DEA06}" type="slidenum">
              <a:rPr lang="en-US" altLang="en-US"/>
              <a:pPr/>
              <a:t>‹#›</a:t>
            </a:fld>
            <a:endParaRPr lang="en-US" altLang="en-US"/>
          </a:p>
        </p:txBody>
      </p:sp>
    </p:spTree>
    <p:extLst>
      <p:ext uri="{BB962C8B-B14F-4D97-AF65-F5344CB8AC3E}">
        <p14:creationId xmlns:p14="http://schemas.microsoft.com/office/powerpoint/2010/main" val="2712708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B5548E7-81A7-49BE-B31E-01672C55CDBE}" type="datetime1">
              <a:rPr lang="en-US" smtClean="0"/>
              <a:t>2/17/2025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1D8F76-95BE-F250-6506-6BA07ADF54D5}"/>
              </a:ext>
            </a:extLst>
          </p:cNvPr>
          <p:cNvSpPr>
            <a:spLocks noGrp="1"/>
          </p:cNvSpPr>
          <p:nvPr>
            <p:ph/>
          </p:nvPr>
        </p:nvSpPr>
        <p:spPr>
          <a:xfrm>
            <a:off x="609600" y="292100"/>
            <a:ext cx="10972801" cy="572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67718473-5874-12A2-B543-5BB70632DCF2}"/>
              </a:ext>
            </a:extLst>
          </p:cNvPr>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694DEE6D-9AF9-E3A7-889E-3AB5BEF2A0DC}"/>
              </a:ext>
            </a:extLst>
          </p:cNvPr>
          <p:cNvSpPr>
            <a:spLocks noGrp="1"/>
          </p:cNvSpPr>
          <p:nvPr>
            <p:ph type="ftr" sz="quarter" idx="11"/>
          </p:nvPr>
        </p:nvSpPr>
        <p:spPr>
          <a:xfrm>
            <a:off x="4165601" y="6245225"/>
            <a:ext cx="3860800" cy="476250"/>
          </a:xfrm>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7F82E313-3D28-E85A-88FF-1772EDE346DE}"/>
              </a:ext>
            </a:extLst>
          </p:cNvPr>
          <p:cNvSpPr>
            <a:spLocks noGrp="1"/>
          </p:cNvSpPr>
          <p:nvPr>
            <p:ph type="sldNum" sz="quarter" idx="12"/>
          </p:nvPr>
        </p:nvSpPr>
        <p:spPr>
          <a:xfrm>
            <a:off x="8737601" y="6245225"/>
            <a:ext cx="2844800" cy="476250"/>
          </a:xfrm>
        </p:spPr>
        <p:txBody>
          <a:bodyPr/>
          <a:lstStyle>
            <a:lvl1pPr>
              <a:defRPr/>
            </a:lvl1pPr>
          </a:lstStyle>
          <a:p>
            <a:fld id="{C3D444F6-6D3C-4F15-9222-773153AC6AA2}" type="slidenum">
              <a:rPr lang="en-US" altLang="en-US"/>
              <a:pPr/>
              <a:t>‹#›</a:t>
            </a:fld>
            <a:endParaRPr lang="en-US" altLang="en-US"/>
          </a:p>
        </p:txBody>
      </p:sp>
    </p:spTree>
    <p:extLst>
      <p:ext uri="{BB962C8B-B14F-4D97-AF65-F5344CB8AC3E}">
        <p14:creationId xmlns:p14="http://schemas.microsoft.com/office/powerpoint/2010/main" val="5445053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76B18-3539-BDCF-5B01-E06977E8301D}"/>
              </a:ext>
            </a:extLst>
          </p:cNvPr>
          <p:cNvSpPr>
            <a:spLocks noGrp="1"/>
          </p:cNvSpPr>
          <p:nvPr>
            <p:ph type="title"/>
          </p:nvPr>
        </p:nvSpPr>
        <p:spPr>
          <a:xfrm>
            <a:off x="609600" y="292100"/>
            <a:ext cx="10972801" cy="13843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62127A-AFC6-13CA-3394-9FC67E7E3D79}"/>
              </a:ext>
            </a:extLst>
          </p:cNvPr>
          <p:cNvSpPr>
            <a:spLocks noGrp="1"/>
          </p:cNvSpPr>
          <p:nvPr>
            <p:ph type="body" sz="half" idx="1"/>
          </p:nvPr>
        </p:nvSpPr>
        <p:spPr>
          <a:xfrm>
            <a:off x="609600" y="19050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410B0E-6DE9-3412-D0CA-544D83183CAD}"/>
              </a:ext>
            </a:extLst>
          </p:cNvPr>
          <p:cNvSpPr>
            <a:spLocks noGrp="1"/>
          </p:cNvSpPr>
          <p:nvPr>
            <p:ph sz="half" idx="2"/>
          </p:nvPr>
        </p:nvSpPr>
        <p:spPr>
          <a:xfrm>
            <a:off x="6197600" y="19050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CCCD6D-E46C-820F-5D16-931560C376FF}"/>
              </a:ext>
            </a:extLst>
          </p:cNvPr>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8166CAE5-6E83-3DBD-578C-CE063A5E120A}"/>
              </a:ext>
            </a:extLst>
          </p:cNvPr>
          <p:cNvSpPr>
            <a:spLocks noGrp="1"/>
          </p:cNvSpPr>
          <p:nvPr>
            <p:ph type="ftr" sz="quarter" idx="11"/>
          </p:nvPr>
        </p:nvSpPr>
        <p:spPr>
          <a:xfrm>
            <a:off x="4165601" y="6245225"/>
            <a:ext cx="3860800" cy="47625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85335A11-66F9-EAF4-4D20-760B343C7B2B}"/>
              </a:ext>
            </a:extLst>
          </p:cNvPr>
          <p:cNvSpPr>
            <a:spLocks noGrp="1"/>
          </p:cNvSpPr>
          <p:nvPr>
            <p:ph type="sldNum" sz="quarter" idx="12"/>
          </p:nvPr>
        </p:nvSpPr>
        <p:spPr>
          <a:xfrm>
            <a:off x="8737601" y="6245225"/>
            <a:ext cx="2844800" cy="476250"/>
          </a:xfrm>
        </p:spPr>
        <p:txBody>
          <a:bodyPr/>
          <a:lstStyle>
            <a:lvl1pPr>
              <a:defRPr/>
            </a:lvl1pPr>
          </a:lstStyle>
          <a:p>
            <a:fld id="{6491D9DE-1414-47FC-82D9-B551CFAF2961}" type="slidenum">
              <a:rPr lang="en-US" altLang="en-US"/>
              <a:pPr/>
              <a:t>‹#›</a:t>
            </a:fld>
            <a:endParaRPr lang="en-US" altLang="en-US"/>
          </a:p>
        </p:txBody>
      </p:sp>
    </p:spTree>
    <p:extLst>
      <p:ext uri="{BB962C8B-B14F-4D97-AF65-F5344CB8AC3E}">
        <p14:creationId xmlns:p14="http://schemas.microsoft.com/office/powerpoint/2010/main" val="281987685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D529D-F406-6603-37A2-204D36E180DA}"/>
              </a:ext>
            </a:extLst>
          </p:cNvPr>
          <p:cNvSpPr>
            <a:spLocks noGrp="1"/>
          </p:cNvSpPr>
          <p:nvPr>
            <p:ph type="title"/>
          </p:nvPr>
        </p:nvSpPr>
        <p:spPr>
          <a:xfrm>
            <a:off x="609600" y="292100"/>
            <a:ext cx="10972801" cy="13843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F04EED5C-52D5-9893-34C3-DCF91CFD3B57}"/>
              </a:ext>
            </a:extLst>
          </p:cNvPr>
          <p:cNvSpPr>
            <a:spLocks noGrp="1"/>
          </p:cNvSpPr>
          <p:nvPr>
            <p:ph sz="half" idx="1"/>
          </p:nvPr>
        </p:nvSpPr>
        <p:spPr>
          <a:xfrm>
            <a:off x="609600" y="19050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4FAAFC-1AA1-ACBA-C635-656DBC492A80}"/>
              </a:ext>
            </a:extLst>
          </p:cNvPr>
          <p:cNvSpPr>
            <a:spLocks noGrp="1"/>
          </p:cNvSpPr>
          <p:nvPr>
            <p:ph sz="quarter" idx="2"/>
          </p:nvPr>
        </p:nvSpPr>
        <p:spPr>
          <a:xfrm>
            <a:off x="6197600" y="1905000"/>
            <a:ext cx="5384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590AADEE-B613-DFB1-D915-C0566DA3BE8F}"/>
              </a:ext>
            </a:extLst>
          </p:cNvPr>
          <p:cNvSpPr>
            <a:spLocks noGrp="1"/>
          </p:cNvSpPr>
          <p:nvPr>
            <p:ph sz="quarter" idx="3"/>
          </p:nvPr>
        </p:nvSpPr>
        <p:spPr>
          <a:xfrm>
            <a:off x="6197600" y="4038600"/>
            <a:ext cx="5384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DE0E91D8-EF21-302B-2CB7-740E3E758D22}"/>
              </a:ext>
            </a:extLst>
          </p:cNvPr>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FB9E2C76-0DAE-FB38-6D80-EA16D3CDD0FB}"/>
              </a:ext>
            </a:extLst>
          </p:cNvPr>
          <p:cNvSpPr>
            <a:spLocks noGrp="1"/>
          </p:cNvSpPr>
          <p:nvPr>
            <p:ph type="ftr" sz="quarter" idx="11"/>
          </p:nvPr>
        </p:nvSpPr>
        <p:spPr>
          <a:xfrm>
            <a:off x="4165601" y="6245225"/>
            <a:ext cx="3860800" cy="476250"/>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9A38A5E1-65D5-21B1-8F8D-85009C317154}"/>
              </a:ext>
            </a:extLst>
          </p:cNvPr>
          <p:cNvSpPr>
            <a:spLocks noGrp="1"/>
          </p:cNvSpPr>
          <p:nvPr>
            <p:ph type="sldNum" sz="quarter" idx="12"/>
          </p:nvPr>
        </p:nvSpPr>
        <p:spPr>
          <a:xfrm>
            <a:off x="8737601" y="6245225"/>
            <a:ext cx="2844800" cy="476250"/>
          </a:xfrm>
        </p:spPr>
        <p:txBody>
          <a:bodyPr/>
          <a:lstStyle>
            <a:lvl1pPr>
              <a:defRPr/>
            </a:lvl1pPr>
          </a:lstStyle>
          <a:p>
            <a:fld id="{FCCCCD13-3AD0-4726-A9EA-0C0B9CBEDA63}" type="slidenum">
              <a:rPr lang="en-US" altLang="en-US"/>
              <a:pPr/>
              <a:t>‹#›</a:t>
            </a:fld>
            <a:endParaRPr lang="en-US" altLang="en-US"/>
          </a:p>
        </p:txBody>
      </p:sp>
    </p:spTree>
    <p:extLst>
      <p:ext uri="{BB962C8B-B14F-4D97-AF65-F5344CB8AC3E}">
        <p14:creationId xmlns:p14="http://schemas.microsoft.com/office/powerpoint/2010/main" val="15707598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4E167-08BF-CD95-F960-F3655A9E9EB0}"/>
              </a:ext>
            </a:extLst>
          </p:cNvPr>
          <p:cNvSpPr>
            <a:spLocks noGrp="1"/>
          </p:cNvSpPr>
          <p:nvPr>
            <p:ph type="title" sz="quarter"/>
          </p:nvPr>
        </p:nvSpPr>
        <p:spPr>
          <a:xfrm>
            <a:off x="609600" y="292100"/>
            <a:ext cx="10972801" cy="13843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F48D1A0C-DCF3-7D96-7FFA-F95C1ECDB1ED}"/>
              </a:ext>
            </a:extLst>
          </p:cNvPr>
          <p:cNvSpPr>
            <a:spLocks noGrp="1"/>
          </p:cNvSpPr>
          <p:nvPr>
            <p:ph sz="quarter" idx="1"/>
          </p:nvPr>
        </p:nvSpPr>
        <p:spPr>
          <a:xfrm>
            <a:off x="609600" y="1905000"/>
            <a:ext cx="5384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464EF4-81D0-3E5E-D3F6-B199DC222743}"/>
              </a:ext>
            </a:extLst>
          </p:cNvPr>
          <p:cNvSpPr>
            <a:spLocks noGrp="1"/>
          </p:cNvSpPr>
          <p:nvPr>
            <p:ph sz="quarter" idx="2"/>
          </p:nvPr>
        </p:nvSpPr>
        <p:spPr>
          <a:xfrm>
            <a:off x="6197600" y="1905000"/>
            <a:ext cx="5384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9C96C514-6B63-76D0-D8D2-23C02839934F}"/>
              </a:ext>
            </a:extLst>
          </p:cNvPr>
          <p:cNvSpPr>
            <a:spLocks noGrp="1"/>
          </p:cNvSpPr>
          <p:nvPr>
            <p:ph sz="quarter" idx="3"/>
          </p:nvPr>
        </p:nvSpPr>
        <p:spPr>
          <a:xfrm>
            <a:off x="609600" y="4038600"/>
            <a:ext cx="5384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59FD9072-95DF-852A-3E63-B1A03AB9F919}"/>
              </a:ext>
            </a:extLst>
          </p:cNvPr>
          <p:cNvSpPr>
            <a:spLocks noGrp="1"/>
          </p:cNvSpPr>
          <p:nvPr>
            <p:ph sz="quarter" idx="4"/>
          </p:nvPr>
        </p:nvSpPr>
        <p:spPr>
          <a:xfrm>
            <a:off x="6197600" y="4038600"/>
            <a:ext cx="5384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4219C9-A932-75CF-1F6D-37E0A993543F}"/>
              </a:ext>
            </a:extLst>
          </p:cNvPr>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A8FB3C73-A797-5C8B-26B3-4471A3221CFF}"/>
              </a:ext>
            </a:extLst>
          </p:cNvPr>
          <p:cNvSpPr>
            <a:spLocks noGrp="1"/>
          </p:cNvSpPr>
          <p:nvPr>
            <p:ph type="ftr" sz="quarter" idx="11"/>
          </p:nvPr>
        </p:nvSpPr>
        <p:spPr>
          <a:xfrm>
            <a:off x="4165601" y="6245225"/>
            <a:ext cx="3860800" cy="476250"/>
          </a:xfrm>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89EE91A7-3226-D48E-5E06-43740F29BDC7}"/>
              </a:ext>
            </a:extLst>
          </p:cNvPr>
          <p:cNvSpPr>
            <a:spLocks noGrp="1"/>
          </p:cNvSpPr>
          <p:nvPr>
            <p:ph type="sldNum" sz="quarter" idx="12"/>
          </p:nvPr>
        </p:nvSpPr>
        <p:spPr>
          <a:xfrm>
            <a:off x="8737601" y="6245225"/>
            <a:ext cx="2844800" cy="476250"/>
          </a:xfrm>
        </p:spPr>
        <p:txBody>
          <a:bodyPr/>
          <a:lstStyle>
            <a:lvl1pPr>
              <a:defRPr/>
            </a:lvl1pPr>
          </a:lstStyle>
          <a:p>
            <a:fld id="{0065FEC8-F117-45E5-9FBF-79E162E36013}" type="slidenum">
              <a:rPr lang="en-US" altLang="en-US"/>
              <a:pPr/>
              <a:t>‹#›</a:t>
            </a:fld>
            <a:endParaRPr lang="en-US" altLang="en-US"/>
          </a:p>
        </p:txBody>
      </p:sp>
    </p:spTree>
    <p:extLst>
      <p:ext uri="{BB962C8B-B14F-4D97-AF65-F5344CB8AC3E}">
        <p14:creationId xmlns:p14="http://schemas.microsoft.com/office/powerpoint/2010/main" val="8196607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7A67F-22AA-B643-DFD7-A65B65AA0B6A}"/>
              </a:ext>
            </a:extLst>
          </p:cNvPr>
          <p:cNvSpPr>
            <a:spLocks noGrp="1"/>
          </p:cNvSpPr>
          <p:nvPr>
            <p:ph type="title"/>
          </p:nvPr>
        </p:nvSpPr>
        <p:spPr>
          <a:xfrm>
            <a:off x="609600" y="292100"/>
            <a:ext cx="10972801" cy="13843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C3CDD9D-F849-0840-FE11-01E3C41DB8D2}"/>
              </a:ext>
            </a:extLst>
          </p:cNvPr>
          <p:cNvSpPr>
            <a:spLocks noGrp="1"/>
          </p:cNvSpPr>
          <p:nvPr>
            <p:ph sz="quarter" idx="1"/>
          </p:nvPr>
        </p:nvSpPr>
        <p:spPr>
          <a:xfrm>
            <a:off x="609600" y="1905000"/>
            <a:ext cx="5384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4000BC-7B4A-F1E3-223D-ECB3A88E9ED6}"/>
              </a:ext>
            </a:extLst>
          </p:cNvPr>
          <p:cNvSpPr>
            <a:spLocks noGrp="1"/>
          </p:cNvSpPr>
          <p:nvPr>
            <p:ph sz="quarter" idx="2"/>
          </p:nvPr>
        </p:nvSpPr>
        <p:spPr>
          <a:xfrm>
            <a:off x="609600" y="4038600"/>
            <a:ext cx="5384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36AB04-B53A-CDAC-7850-C4C2270C930B}"/>
              </a:ext>
            </a:extLst>
          </p:cNvPr>
          <p:cNvSpPr>
            <a:spLocks noGrp="1"/>
          </p:cNvSpPr>
          <p:nvPr>
            <p:ph type="body" sz="half" idx="3"/>
          </p:nvPr>
        </p:nvSpPr>
        <p:spPr>
          <a:xfrm>
            <a:off x="6197600" y="19050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768C0C60-D8F8-FC5C-B130-6F51E2DFEAD6}"/>
              </a:ext>
            </a:extLst>
          </p:cNvPr>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680A5C74-A10D-7DB6-2831-44DAB7848EB6}"/>
              </a:ext>
            </a:extLst>
          </p:cNvPr>
          <p:cNvSpPr>
            <a:spLocks noGrp="1"/>
          </p:cNvSpPr>
          <p:nvPr>
            <p:ph type="ftr" sz="quarter" idx="11"/>
          </p:nvPr>
        </p:nvSpPr>
        <p:spPr>
          <a:xfrm>
            <a:off x="4165601" y="6245225"/>
            <a:ext cx="3860800" cy="476250"/>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5BB03657-B074-245B-56C2-A909C6617410}"/>
              </a:ext>
            </a:extLst>
          </p:cNvPr>
          <p:cNvSpPr>
            <a:spLocks noGrp="1"/>
          </p:cNvSpPr>
          <p:nvPr>
            <p:ph type="sldNum" sz="quarter" idx="12"/>
          </p:nvPr>
        </p:nvSpPr>
        <p:spPr>
          <a:xfrm>
            <a:off x="8737601" y="6245225"/>
            <a:ext cx="2844800" cy="476250"/>
          </a:xfrm>
        </p:spPr>
        <p:txBody>
          <a:bodyPr/>
          <a:lstStyle>
            <a:lvl1pPr>
              <a:defRPr/>
            </a:lvl1pPr>
          </a:lstStyle>
          <a:p>
            <a:fld id="{0DB49FFF-564E-4DD6-8C71-9CA3199D1254}" type="slidenum">
              <a:rPr lang="en-US" altLang="en-US"/>
              <a:pPr/>
              <a:t>‹#›</a:t>
            </a:fld>
            <a:endParaRPr lang="en-US" altLang="en-US"/>
          </a:p>
        </p:txBody>
      </p:sp>
    </p:spTree>
    <p:extLst>
      <p:ext uri="{BB962C8B-B14F-4D97-AF65-F5344CB8AC3E}">
        <p14:creationId xmlns:p14="http://schemas.microsoft.com/office/powerpoint/2010/main" val="24632726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5175-400F-D104-85DE-AE0507637C56}"/>
              </a:ext>
            </a:extLst>
          </p:cNvPr>
          <p:cNvSpPr>
            <a:spLocks noGrp="1"/>
          </p:cNvSpPr>
          <p:nvPr>
            <p:ph type="title"/>
          </p:nvPr>
        </p:nvSpPr>
        <p:spPr>
          <a:xfrm>
            <a:off x="609600" y="292100"/>
            <a:ext cx="10972801" cy="13843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942C3AEA-E3BB-0027-4638-4F58C6335112}"/>
              </a:ext>
            </a:extLst>
          </p:cNvPr>
          <p:cNvSpPr>
            <a:spLocks noGrp="1"/>
          </p:cNvSpPr>
          <p:nvPr>
            <p:ph sz="half" idx="1"/>
          </p:nvPr>
        </p:nvSpPr>
        <p:spPr>
          <a:xfrm>
            <a:off x="609600" y="1905000"/>
            <a:ext cx="10972801"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84782A-4B2F-B518-6E76-342FB05A375E}"/>
              </a:ext>
            </a:extLst>
          </p:cNvPr>
          <p:cNvSpPr>
            <a:spLocks noGrp="1"/>
          </p:cNvSpPr>
          <p:nvPr>
            <p:ph type="body" sz="half" idx="2"/>
          </p:nvPr>
        </p:nvSpPr>
        <p:spPr>
          <a:xfrm>
            <a:off x="609600" y="4038600"/>
            <a:ext cx="10972801"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B0C807-766A-EA0B-034C-CD50C551956E}"/>
              </a:ext>
            </a:extLst>
          </p:cNvPr>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91BA3BB-33FB-E942-CB88-29AAD28A80D4}"/>
              </a:ext>
            </a:extLst>
          </p:cNvPr>
          <p:cNvSpPr>
            <a:spLocks noGrp="1"/>
          </p:cNvSpPr>
          <p:nvPr>
            <p:ph type="ftr" sz="quarter" idx="11"/>
          </p:nvPr>
        </p:nvSpPr>
        <p:spPr>
          <a:xfrm>
            <a:off x="4165601" y="6245225"/>
            <a:ext cx="3860800" cy="47625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CB76DDFF-6603-4B35-A99A-A100B89B0515}"/>
              </a:ext>
            </a:extLst>
          </p:cNvPr>
          <p:cNvSpPr>
            <a:spLocks noGrp="1"/>
          </p:cNvSpPr>
          <p:nvPr>
            <p:ph type="sldNum" sz="quarter" idx="12"/>
          </p:nvPr>
        </p:nvSpPr>
        <p:spPr>
          <a:xfrm>
            <a:off x="8737601" y="6245225"/>
            <a:ext cx="2844800" cy="476250"/>
          </a:xfrm>
        </p:spPr>
        <p:txBody>
          <a:bodyPr/>
          <a:lstStyle>
            <a:lvl1pPr>
              <a:defRPr/>
            </a:lvl1pPr>
          </a:lstStyle>
          <a:p>
            <a:fld id="{D2FBA589-59E5-43D1-9C6C-F37C6A588254}" type="slidenum">
              <a:rPr lang="en-US" altLang="en-US"/>
              <a:pPr/>
              <a:t>‹#›</a:t>
            </a:fld>
            <a:endParaRPr lang="en-US" altLang="en-US"/>
          </a:p>
        </p:txBody>
      </p:sp>
    </p:spTree>
    <p:extLst>
      <p:ext uri="{BB962C8B-B14F-4D97-AF65-F5344CB8AC3E}">
        <p14:creationId xmlns:p14="http://schemas.microsoft.com/office/powerpoint/2010/main" val="2116898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3327D-0752-1437-2208-6FD85D61A1A9}"/>
              </a:ext>
            </a:extLst>
          </p:cNvPr>
          <p:cNvSpPr>
            <a:spLocks noGrp="1"/>
          </p:cNvSpPr>
          <p:nvPr>
            <p:ph type="title"/>
          </p:nvPr>
        </p:nvSpPr>
        <p:spPr>
          <a:xfrm>
            <a:off x="609600" y="292100"/>
            <a:ext cx="10972801" cy="13843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1B48F3-8015-FC14-E7D1-A15538C2C18C}"/>
              </a:ext>
            </a:extLst>
          </p:cNvPr>
          <p:cNvSpPr>
            <a:spLocks noGrp="1"/>
          </p:cNvSpPr>
          <p:nvPr>
            <p:ph type="body" sz="half" idx="1"/>
          </p:nvPr>
        </p:nvSpPr>
        <p:spPr>
          <a:xfrm>
            <a:off x="609600" y="19050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ACD3D9-8443-89FE-25EB-0F7789A3F546}"/>
              </a:ext>
            </a:extLst>
          </p:cNvPr>
          <p:cNvSpPr>
            <a:spLocks noGrp="1"/>
          </p:cNvSpPr>
          <p:nvPr>
            <p:ph sz="quarter" idx="2"/>
          </p:nvPr>
        </p:nvSpPr>
        <p:spPr>
          <a:xfrm>
            <a:off x="6197600" y="1905000"/>
            <a:ext cx="5384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5CCFB624-624D-04C8-2F47-8ED99638660E}"/>
              </a:ext>
            </a:extLst>
          </p:cNvPr>
          <p:cNvSpPr>
            <a:spLocks noGrp="1"/>
          </p:cNvSpPr>
          <p:nvPr>
            <p:ph sz="quarter" idx="3"/>
          </p:nvPr>
        </p:nvSpPr>
        <p:spPr>
          <a:xfrm>
            <a:off x="6197600" y="4038600"/>
            <a:ext cx="5384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F6094A8B-BE4E-9BE4-FEFB-882721A24F10}"/>
              </a:ext>
            </a:extLst>
          </p:cNvPr>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3C5ACF72-A501-15FB-60A3-2007DD40763A}"/>
              </a:ext>
            </a:extLst>
          </p:cNvPr>
          <p:cNvSpPr>
            <a:spLocks noGrp="1"/>
          </p:cNvSpPr>
          <p:nvPr>
            <p:ph type="ftr" sz="quarter" idx="11"/>
          </p:nvPr>
        </p:nvSpPr>
        <p:spPr>
          <a:xfrm>
            <a:off x="4165601" y="6245225"/>
            <a:ext cx="3860800" cy="476250"/>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44D859C1-40A4-C045-6A12-1EE44C38C847}"/>
              </a:ext>
            </a:extLst>
          </p:cNvPr>
          <p:cNvSpPr>
            <a:spLocks noGrp="1"/>
          </p:cNvSpPr>
          <p:nvPr>
            <p:ph type="sldNum" sz="quarter" idx="12"/>
          </p:nvPr>
        </p:nvSpPr>
        <p:spPr>
          <a:xfrm>
            <a:off x="8737601" y="6245225"/>
            <a:ext cx="2844800" cy="476250"/>
          </a:xfrm>
        </p:spPr>
        <p:txBody>
          <a:bodyPr/>
          <a:lstStyle>
            <a:lvl1pPr>
              <a:defRPr/>
            </a:lvl1pPr>
          </a:lstStyle>
          <a:p>
            <a:fld id="{A978AF9A-6F5A-4B32-9F88-F3D4D35B45F4}" type="slidenum">
              <a:rPr lang="en-US" altLang="en-US"/>
              <a:pPr/>
              <a:t>‹#›</a:t>
            </a:fld>
            <a:endParaRPr lang="en-US" altLang="en-US"/>
          </a:p>
        </p:txBody>
      </p:sp>
    </p:spTree>
    <p:extLst>
      <p:ext uri="{BB962C8B-B14F-4D97-AF65-F5344CB8AC3E}">
        <p14:creationId xmlns:p14="http://schemas.microsoft.com/office/powerpoint/2010/main" val="37044889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246A6-B8CD-485E-771F-C7DF63D422B4}"/>
              </a:ext>
            </a:extLst>
          </p:cNvPr>
          <p:cNvSpPr>
            <a:spLocks noGrp="1"/>
          </p:cNvSpPr>
          <p:nvPr>
            <p:ph type="title"/>
          </p:nvPr>
        </p:nvSpPr>
        <p:spPr>
          <a:xfrm>
            <a:off x="609600" y="292100"/>
            <a:ext cx="10972801" cy="13843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07C6BA3-E787-543A-A851-6152C1214597}"/>
              </a:ext>
            </a:extLst>
          </p:cNvPr>
          <p:cNvSpPr>
            <a:spLocks noGrp="1"/>
          </p:cNvSpPr>
          <p:nvPr>
            <p:ph sz="quarter" idx="1"/>
          </p:nvPr>
        </p:nvSpPr>
        <p:spPr>
          <a:xfrm>
            <a:off x="609600" y="1905000"/>
            <a:ext cx="5384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B74DF12-B578-16E9-C50F-D51E93876B34}"/>
              </a:ext>
            </a:extLst>
          </p:cNvPr>
          <p:cNvSpPr>
            <a:spLocks noGrp="1"/>
          </p:cNvSpPr>
          <p:nvPr>
            <p:ph sz="quarter" idx="2"/>
          </p:nvPr>
        </p:nvSpPr>
        <p:spPr>
          <a:xfrm>
            <a:off x="609600" y="4038600"/>
            <a:ext cx="5384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94A7CA5C-DE25-7A13-3393-2EA9F5748E30}"/>
              </a:ext>
            </a:extLst>
          </p:cNvPr>
          <p:cNvSpPr>
            <a:spLocks noGrp="1"/>
          </p:cNvSpPr>
          <p:nvPr>
            <p:ph sz="half" idx="3"/>
          </p:nvPr>
        </p:nvSpPr>
        <p:spPr>
          <a:xfrm>
            <a:off x="6197600" y="19050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EED0593E-E385-CB26-654A-A9B74030AA6D}"/>
              </a:ext>
            </a:extLst>
          </p:cNvPr>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60B2DB20-11F4-1E3B-3D72-53FADC37242A}"/>
              </a:ext>
            </a:extLst>
          </p:cNvPr>
          <p:cNvSpPr>
            <a:spLocks noGrp="1"/>
          </p:cNvSpPr>
          <p:nvPr>
            <p:ph type="ftr" sz="quarter" idx="11"/>
          </p:nvPr>
        </p:nvSpPr>
        <p:spPr>
          <a:xfrm>
            <a:off x="4165601" y="6245225"/>
            <a:ext cx="3860800" cy="476250"/>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EB0ED276-1435-2778-4FB0-EFE40B69053F}"/>
              </a:ext>
            </a:extLst>
          </p:cNvPr>
          <p:cNvSpPr>
            <a:spLocks noGrp="1"/>
          </p:cNvSpPr>
          <p:nvPr>
            <p:ph type="sldNum" sz="quarter" idx="12"/>
          </p:nvPr>
        </p:nvSpPr>
        <p:spPr>
          <a:xfrm>
            <a:off x="8737601" y="6245225"/>
            <a:ext cx="2844800" cy="476250"/>
          </a:xfrm>
        </p:spPr>
        <p:txBody>
          <a:bodyPr/>
          <a:lstStyle>
            <a:lvl1pPr>
              <a:defRPr/>
            </a:lvl1pPr>
          </a:lstStyle>
          <a:p>
            <a:fld id="{E9548A2C-4341-41E8-96D1-8798E6974A97}" type="slidenum">
              <a:rPr lang="en-US" altLang="en-US"/>
              <a:pPr/>
              <a:t>‹#›</a:t>
            </a:fld>
            <a:endParaRPr lang="en-US" altLang="en-US"/>
          </a:p>
        </p:txBody>
      </p:sp>
    </p:spTree>
    <p:extLst>
      <p:ext uri="{BB962C8B-B14F-4D97-AF65-F5344CB8AC3E}">
        <p14:creationId xmlns:p14="http://schemas.microsoft.com/office/powerpoint/2010/main" val="32827126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BF2AB60-3F8C-B205-0E32-B5E61218EA68}"/>
              </a:ext>
            </a:extLst>
          </p:cNvPr>
          <p:cNvSpPr>
            <a:spLocks noGrp="1"/>
          </p:cNvSpPr>
          <p:nvPr>
            <p:ph type="pic" sz="quarter" idx="13"/>
          </p:nvPr>
        </p:nvSpPr>
        <p:spPr>
          <a:xfrm>
            <a:off x="-1" y="0"/>
            <a:ext cx="12192000" cy="6858000"/>
          </a:xfrm>
          <a:custGeom>
            <a:avLst/>
            <a:gdLst>
              <a:gd name="connsiteX0" fmla="*/ 0 w 12188825"/>
              <a:gd name="connsiteY0" fmla="*/ 0 h 6858000"/>
              <a:gd name="connsiteX1" fmla="*/ 6080697 w 12188825"/>
              <a:gd name="connsiteY1" fmla="*/ 0 h 6858000"/>
              <a:gd name="connsiteX2" fmla="*/ 6080697 w 12188825"/>
              <a:gd name="connsiteY2" fmla="*/ 2898648 h 6858000"/>
              <a:gd name="connsiteX3" fmla="*/ 6108129 w 12188825"/>
              <a:gd name="connsiteY3" fmla="*/ 2898648 h 6858000"/>
              <a:gd name="connsiteX4" fmla="*/ 6108129 w 12188825"/>
              <a:gd name="connsiteY4" fmla="*/ 0 h 6858000"/>
              <a:gd name="connsiteX5" fmla="*/ 12188825 w 12188825"/>
              <a:gd name="connsiteY5" fmla="*/ 0 h 6858000"/>
              <a:gd name="connsiteX6" fmla="*/ 12188825 w 12188825"/>
              <a:gd name="connsiteY6" fmla="*/ 6858000 h 6858000"/>
              <a:gd name="connsiteX7" fmla="*/ 0 w 1218882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825" h="6858000">
                <a:moveTo>
                  <a:pt x="0" y="0"/>
                </a:moveTo>
                <a:lnTo>
                  <a:pt x="6080697" y="0"/>
                </a:lnTo>
                <a:lnTo>
                  <a:pt x="6080697" y="2898648"/>
                </a:lnTo>
                <a:lnTo>
                  <a:pt x="6108129" y="2898648"/>
                </a:lnTo>
                <a:lnTo>
                  <a:pt x="6108129" y="0"/>
                </a:lnTo>
                <a:lnTo>
                  <a:pt x="12188825" y="0"/>
                </a:lnTo>
                <a:lnTo>
                  <a:pt x="12188825" y="6858000"/>
                </a:lnTo>
                <a:lnTo>
                  <a:pt x="0" y="6858000"/>
                </a:lnTo>
                <a:close/>
              </a:path>
            </a:pathLst>
          </a:custGeom>
          <a:solidFill>
            <a:schemeClr val="accent2"/>
          </a:solidFill>
        </p:spPr>
        <p:txBody>
          <a:bodyPr wrap="square" anchor="ctr">
            <a:noAutofit/>
          </a:bodyPr>
          <a:lstStyle>
            <a:lvl1pPr marL="0" indent="0" algn="ctr">
              <a:buNone/>
              <a:defRPr/>
            </a:lvl1pPr>
          </a:lstStyle>
          <a:p>
            <a:r>
              <a:rPr lang="en-US"/>
              <a:t>Click icon to add picture</a:t>
            </a:r>
            <a:endParaRPr lang="en-US" dirty="0"/>
          </a:p>
        </p:txBody>
      </p:sp>
      <p:sp>
        <p:nvSpPr>
          <p:cNvPr id="2" name="Title 1"/>
          <p:cNvSpPr>
            <a:spLocks noGrp="1"/>
          </p:cNvSpPr>
          <p:nvPr>
            <p:ph type="title" hasCustomPrompt="1"/>
          </p:nvPr>
        </p:nvSpPr>
        <p:spPr>
          <a:xfrm>
            <a:off x="416096" y="2743200"/>
            <a:ext cx="11359806" cy="1627632"/>
          </a:xfrm>
        </p:spPr>
        <p:txBody>
          <a:bodyPr anchor="b">
            <a:noAutofit/>
          </a:bodyPr>
          <a:lstStyle>
            <a:lvl1pPr algn="ctr">
              <a:lnSpc>
                <a:spcPct val="90000"/>
              </a:lnSpc>
              <a:defRPr sz="6600" b="0" cap="none" baseline="0">
                <a:solidFill>
                  <a:schemeClr val="accent2">
                    <a:lumMod val="20000"/>
                    <a:lumOff val="80000"/>
                  </a:schemeClr>
                </a:solidFill>
              </a:defRPr>
            </a:lvl1pPr>
          </a:lstStyle>
          <a:p>
            <a:r>
              <a:rPr lang="en-US" dirty="0"/>
              <a:t>CLICK T O EDIT MASTER TITLE STYLE</a:t>
            </a:r>
          </a:p>
        </p:txBody>
      </p:sp>
      <p:sp>
        <p:nvSpPr>
          <p:cNvPr id="3" name="Text Placeholder 2"/>
          <p:cNvSpPr>
            <a:spLocks noGrp="1"/>
          </p:cNvSpPr>
          <p:nvPr>
            <p:ph type="body" idx="1"/>
          </p:nvPr>
        </p:nvSpPr>
        <p:spPr>
          <a:xfrm>
            <a:off x="1381039" y="4901184"/>
            <a:ext cx="9429920" cy="987552"/>
          </a:xfrm>
        </p:spPr>
        <p:txBody>
          <a:bodyPr anchor="t">
            <a:normAutofit/>
          </a:bodyPr>
          <a:lstStyle>
            <a:lvl1pPr marL="0" indent="0" algn="ctr">
              <a:spcBef>
                <a:spcPts val="0"/>
              </a:spcBef>
              <a:buNone/>
              <a:defRPr sz="2400" cap="all" baseline="0">
                <a:solidFill>
                  <a:schemeClr val="accent4">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Rectangle 4">
            <a:extLst>
              <a:ext uri="{FF2B5EF4-FFF2-40B4-BE49-F238E27FC236}">
                <a16:creationId xmlns:a16="http://schemas.microsoft.com/office/drawing/2014/main" id="{C2E24B88-F571-25BB-4513-3A17217DC2E5}"/>
              </a:ext>
            </a:extLst>
          </p:cNvPr>
          <p:cNvSpPr/>
          <p:nvPr userDrawn="1"/>
        </p:nvSpPr>
        <p:spPr>
          <a:xfrm rot="5400000">
            <a:off x="4646675" y="1435605"/>
            <a:ext cx="2898648" cy="2743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448352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653B1896-3A4D-BDD4-3D1A-4B2BB6839CFF}"/>
              </a:ext>
            </a:extLst>
          </p:cNvPr>
          <p:cNvSpPr>
            <a:spLocks noGrp="1" noChangeArrowheads="1"/>
          </p:cNvSpPr>
          <p:nvPr>
            <p:ph type="ctrTitle" sz="quarter"/>
          </p:nvPr>
        </p:nvSpPr>
        <p:spPr>
          <a:xfrm>
            <a:off x="914400" y="1676400"/>
            <a:ext cx="10363200" cy="1828800"/>
          </a:xfrm>
        </p:spPr>
        <p:txBody>
          <a:bodyPr/>
          <a:lstStyle>
            <a:lvl1pPr>
              <a:defRPr/>
            </a:lvl1pPr>
          </a:lstStyle>
          <a:p>
            <a:pPr lvl="0"/>
            <a:r>
              <a:rPr lang="en-US" altLang="en-US" noProof="0"/>
              <a:t>Click to edit Master title style</a:t>
            </a:r>
          </a:p>
        </p:txBody>
      </p:sp>
      <p:sp>
        <p:nvSpPr>
          <p:cNvPr id="93187" name="Rectangle 3">
            <a:extLst>
              <a:ext uri="{FF2B5EF4-FFF2-40B4-BE49-F238E27FC236}">
                <a16:creationId xmlns:a16="http://schemas.microsoft.com/office/drawing/2014/main" id="{BE42AC85-5145-8EEC-5E86-11FB8AB94DB1}"/>
              </a:ext>
            </a:extLst>
          </p:cNvPr>
          <p:cNvSpPr>
            <a:spLocks noGrp="1" noChangeArrowheads="1"/>
          </p:cNvSpPr>
          <p:nvPr>
            <p:ph type="subTitle" sz="quarter" idx="1"/>
          </p:nvPr>
        </p:nvSpPr>
        <p:spPr>
          <a:xfrm>
            <a:off x="1828800" y="3886200"/>
            <a:ext cx="85344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93188" name="Rectangle 4">
            <a:extLst>
              <a:ext uri="{FF2B5EF4-FFF2-40B4-BE49-F238E27FC236}">
                <a16:creationId xmlns:a16="http://schemas.microsoft.com/office/drawing/2014/main" id="{18A59855-F864-FE0C-4299-945BADA33C97}"/>
              </a:ext>
            </a:extLst>
          </p:cNvPr>
          <p:cNvSpPr>
            <a:spLocks noGrp="1" noChangeArrowheads="1"/>
          </p:cNvSpPr>
          <p:nvPr>
            <p:ph type="dt" sz="quarter" idx="2"/>
          </p:nvPr>
        </p:nvSpPr>
        <p:spPr/>
        <p:txBody>
          <a:bodyPr/>
          <a:lstStyle>
            <a:lvl1pPr>
              <a:defRPr/>
            </a:lvl1pPr>
          </a:lstStyle>
          <a:p>
            <a:endParaRPr lang="en-US" altLang="en-US"/>
          </a:p>
        </p:txBody>
      </p:sp>
      <p:sp>
        <p:nvSpPr>
          <p:cNvPr id="93189" name="Rectangle 5">
            <a:extLst>
              <a:ext uri="{FF2B5EF4-FFF2-40B4-BE49-F238E27FC236}">
                <a16:creationId xmlns:a16="http://schemas.microsoft.com/office/drawing/2014/main" id="{0DC49018-94FC-205E-1C0D-4B6935F13046}"/>
              </a:ext>
            </a:extLst>
          </p:cNvPr>
          <p:cNvSpPr>
            <a:spLocks noGrp="1" noChangeArrowheads="1"/>
          </p:cNvSpPr>
          <p:nvPr>
            <p:ph type="ftr" sz="quarter" idx="3"/>
          </p:nvPr>
        </p:nvSpPr>
        <p:spPr/>
        <p:txBody>
          <a:bodyPr/>
          <a:lstStyle>
            <a:lvl1pPr>
              <a:defRPr/>
            </a:lvl1pPr>
          </a:lstStyle>
          <a:p>
            <a:endParaRPr lang="en-US" altLang="en-US"/>
          </a:p>
        </p:txBody>
      </p:sp>
      <p:sp>
        <p:nvSpPr>
          <p:cNvPr id="93190" name="Rectangle 6">
            <a:extLst>
              <a:ext uri="{FF2B5EF4-FFF2-40B4-BE49-F238E27FC236}">
                <a16:creationId xmlns:a16="http://schemas.microsoft.com/office/drawing/2014/main" id="{1C3B05B8-E3C5-DBF1-439E-15277A569E50}"/>
              </a:ext>
            </a:extLst>
          </p:cNvPr>
          <p:cNvSpPr>
            <a:spLocks noGrp="1" noChangeArrowheads="1"/>
          </p:cNvSpPr>
          <p:nvPr>
            <p:ph type="sldNum" sz="quarter" idx="4"/>
          </p:nvPr>
        </p:nvSpPr>
        <p:spPr/>
        <p:txBody>
          <a:bodyPr/>
          <a:lstStyle>
            <a:lvl1pPr>
              <a:defRPr/>
            </a:lvl1pPr>
          </a:lstStyle>
          <a:p>
            <a:fld id="{19F2E0CE-74FC-4236-89F3-FCEEC56745C7}" type="slidenum">
              <a:rPr lang="en-US" altLang="en-US"/>
              <a:pPr/>
              <a:t>‹#›</a:t>
            </a:fld>
            <a:endParaRPr lang="en-US" altLang="en-US"/>
          </a:p>
        </p:txBody>
      </p:sp>
    </p:spTree>
    <p:extLst>
      <p:ext uri="{BB962C8B-B14F-4D97-AF65-F5344CB8AC3E}">
        <p14:creationId xmlns:p14="http://schemas.microsoft.com/office/powerpoint/2010/main" val="2075550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08A03C-BA82-4F79-A730-B582D55F1D51}" type="datetime1">
              <a:rPr lang="en-US" smtClean="0"/>
              <a:t>2/17/2025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46EF0-F5C8-F530-A2EC-7393D165D9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00B6C0-3DB4-16C3-B6FE-2805569DE0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86C350-C35C-F25E-0187-3FE14ABCC00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C144EDC-5634-540C-F257-E14FD8BF827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FD85E3C-91CA-E5CC-CA8A-F3135CE390F9}"/>
              </a:ext>
            </a:extLst>
          </p:cNvPr>
          <p:cNvSpPr>
            <a:spLocks noGrp="1"/>
          </p:cNvSpPr>
          <p:nvPr>
            <p:ph type="sldNum" sz="quarter" idx="12"/>
          </p:nvPr>
        </p:nvSpPr>
        <p:spPr/>
        <p:txBody>
          <a:bodyPr/>
          <a:lstStyle>
            <a:lvl1pPr>
              <a:defRPr/>
            </a:lvl1pPr>
          </a:lstStyle>
          <a:p>
            <a:fld id="{1AE1E3F6-B88D-4629-87F6-2F273379B775}" type="slidenum">
              <a:rPr lang="en-US" altLang="en-US"/>
              <a:pPr/>
              <a:t>‹#›</a:t>
            </a:fld>
            <a:endParaRPr lang="en-US" altLang="en-US"/>
          </a:p>
        </p:txBody>
      </p:sp>
    </p:spTree>
    <p:extLst>
      <p:ext uri="{BB962C8B-B14F-4D97-AF65-F5344CB8AC3E}">
        <p14:creationId xmlns:p14="http://schemas.microsoft.com/office/powerpoint/2010/main" val="257471923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B671B-EE5D-8604-71F8-06F08ADD8096}"/>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83AB80-B49A-0CF8-8DF3-A79C5E63F25A}"/>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5D11FE4E-2F33-2A2D-266E-764672B10EE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48356D3-0568-9DD3-67B9-76E46AB7B27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39F4A62-4A35-7518-A456-D2FCDE1C002A}"/>
              </a:ext>
            </a:extLst>
          </p:cNvPr>
          <p:cNvSpPr>
            <a:spLocks noGrp="1"/>
          </p:cNvSpPr>
          <p:nvPr>
            <p:ph type="sldNum" sz="quarter" idx="12"/>
          </p:nvPr>
        </p:nvSpPr>
        <p:spPr/>
        <p:txBody>
          <a:bodyPr/>
          <a:lstStyle>
            <a:lvl1pPr>
              <a:defRPr/>
            </a:lvl1pPr>
          </a:lstStyle>
          <a:p>
            <a:fld id="{F02A6D0A-15B4-4013-B4B0-5C1664CD3567}" type="slidenum">
              <a:rPr lang="en-US" altLang="en-US"/>
              <a:pPr/>
              <a:t>‹#›</a:t>
            </a:fld>
            <a:endParaRPr lang="en-US" altLang="en-US"/>
          </a:p>
        </p:txBody>
      </p:sp>
    </p:spTree>
    <p:extLst>
      <p:ext uri="{BB962C8B-B14F-4D97-AF65-F5344CB8AC3E}">
        <p14:creationId xmlns:p14="http://schemas.microsoft.com/office/powerpoint/2010/main" val="294498263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9F129-B780-5B61-BA9A-7E50DB8A36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C2FD5D-C03D-94F7-380E-356B677300D0}"/>
              </a:ext>
            </a:extLst>
          </p:cNvPr>
          <p:cNvSpPr>
            <a:spLocks noGrp="1"/>
          </p:cNvSpPr>
          <p:nvPr>
            <p:ph sz="half" idx="1"/>
          </p:nvPr>
        </p:nvSpPr>
        <p:spPr>
          <a:xfrm>
            <a:off x="609600" y="19812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8F795FA-C95C-B9E3-77A1-9EDF6A98D8BF}"/>
              </a:ext>
            </a:extLst>
          </p:cNvPr>
          <p:cNvSpPr>
            <a:spLocks noGrp="1"/>
          </p:cNvSpPr>
          <p:nvPr>
            <p:ph sz="half" idx="2"/>
          </p:nvPr>
        </p:nvSpPr>
        <p:spPr>
          <a:xfrm>
            <a:off x="6197600" y="19812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157B5C-9F91-7CFF-9D4F-33588D39648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C9BDD276-E7DC-7631-2CFA-058712A95F73}"/>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481E5123-359A-7483-9A48-4BF6DC0B3C78}"/>
              </a:ext>
            </a:extLst>
          </p:cNvPr>
          <p:cNvSpPr>
            <a:spLocks noGrp="1"/>
          </p:cNvSpPr>
          <p:nvPr>
            <p:ph type="sldNum" sz="quarter" idx="12"/>
          </p:nvPr>
        </p:nvSpPr>
        <p:spPr/>
        <p:txBody>
          <a:bodyPr/>
          <a:lstStyle>
            <a:lvl1pPr>
              <a:defRPr/>
            </a:lvl1pPr>
          </a:lstStyle>
          <a:p>
            <a:fld id="{3B2A9CA0-8269-43C1-B2A7-4474C82E962C}" type="slidenum">
              <a:rPr lang="en-US" altLang="en-US"/>
              <a:pPr/>
              <a:t>‹#›</a:t>
            </a:fld>
            <a:endParaRPr lang="en-US" altLang="en-US"/>
          </a:p>
        </p:txBody>
      </p:sp>
    </p:spTree>
    <p:extLst>
      <p:ext uri="{BB962C8B-B14F-4D97-AF65-F5344CB8AC3E}">
        <p14:creationId xmlns:p14="http://schemas.microsoft.com/office/powerpoint/2010/main" val="293874929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3DAC9-D834-6A2D-4103-10B77A538533}"/>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D40201-27DE-86FD-E800-378152687F35}"/>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059B3E-7660-93F8-C93E-99CD4D2AFB48}"/>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01B5E3-4F13-7004-C3B5-D4D6E01B0547}"/>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ED599F-4FDA-2EEA-792F-121FA8CE6B54}"/>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936445-76D1-A8D6-5C45-07AD934584AF}"/>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5E3C0C5E-2F6E-C0B2-F22A-51AF7F9203F2}"/>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BCE80929-C10E-C59C-93E3-1C1DF7FE5142}"/>
              </a:ext>
            </a:extLst>
          </p:cNvPr>
          <p:cNvSpPr>
            <a:spLocks noGrp="1"/>
          </p:cNvSpPr>
          <p:nvPr>
            <p:ph type="sldNum" sz="quarter" idx="12"/>
          </p:nvPr>
        </p:nvSpPr>
        <p:spPr/>
        <p:txBody>
          <a:bodyPr/>
          <a:lstStyle>
            <a:lvl1pPr>
              <a:defRPr/>
            </a:lvl1pPr>
          </a:lstStyle>
          <a:p>
            <a:fld id="{CE5A02B2-19BA-4373-86DE-460E7E4E0848}" type="slidenum">
              <a:rPr lang="en-US" altLang="en-US"/>
              <a:pPr/>
              <a:t>‹#›</a:t>
            </a:fld>
            <a:endParaRPr lang="en-US" altLang="en-US"/>
          </a:p>
        </p:txBody>
      </p:sp>
    </p:spTree>
    <p:extLst>
      <p:ext uri="{BB962C8B-B14F-4D97-AF65-F5344CB8AC3E}">
        <p14:creationId xmlns:p14="http://schemas.microsoft.com/office/powerpoint/2010/main" val="355273497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B3CD0-0BA1-21E5-3B2C-8DE7D051F5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988D3FB-537D-0B41-6A8F-8F1943BECFD0}"/>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785EAFCE-63F1-6BE6-D43A-3CDD91789F32}"/>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61BE5DD3-5F41-6AF6-2D48-0ED128396973}"/>
              </a:ext>
            </a:extLst>
          </p:cNvPr>
          <p:cNvSpPr>
            <a:spLocks noGrp="1"/>
          </p:cNvSpPr>
          <p:nvPr>
            <p:ph type="sldNum" sz="quarter" idx="12"/>
          </p:nvPr>
        </p:nvSpPr>
        <p:spPr/>
        <p:txBody>
          <a:bodyPr/>
          <a:lstStyle>
            <a:lvl1pPr>
              <a:defRPr/>
            </a:lvl1pPr>
          </a:lstStyle>
          <a:p>
            <a:fld id="{DD292E2F-2E24-4673-9879-8863D0529CB8}" type="slidenum">
              <a:rPr lang="en-US" altLang="en-US"/>
              <a:pPr/>
              <a:t>‹#›</a:t>
            </a:fld>
            <a:endParaRPr lang="en-US" altLang="en-US"/>
          </a:p>
        </p:txBody>
      </p:sp>
    </p:spTree>
    <p:extLst>
      <p:ext uri="{BB962C8B-B14F-4D97-AF65-F5344CB8AC3E}">
        <p14:creationId xmlns:p14="http://schemas.microsoft.com/office/powerpoint/2010/main" val="209594261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F1F424-D85B-E25C-B2DE-DF79D56A99AF}"/>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B3EF5E2D-0B08-E583-0FF9-8D1929B69AD1}"/>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F8442B65-43EF-B13F-93A5-0FC05B34AD12}"/>
              </a:ext>
            </a:extLst>
          </p:cNvPr>
          <p:cNvSpPr>
            <a:spLocks noGrp="1"/>
          </p:cNvSpPr>
          <p:nvPr>
            <p:ph type="sldNum" sz="quarter" idx="12"/>
          </p:nvPr>
        </p:nvSpPr>
        <p:spPr/>
        <p:txBody>
          <a:bodyPr/>
          <a:lstStyle>
            <a:lvl1pPr>
              <a:defRPr/>
            </a:lvl1pPr>
          </a:lstStyle>
          <a:p>
            <a:fld id="{29036E92-71C3-4BFC-81A9-64D8C60ACF39}" type="slidenum">
              <a:rPr lang="en-US" altLang="en-US"/>
              <a:pPr/>
              <a:t>‹#›</a:t>
            </a:fld>
            <a:endParaRPr lang="en-US" altLang="en-US"/>
          </a:p>
        </p:txBody>
      </p:sp>
    </p:spTree>
    <p:extLst>
      <p:ext uri="{BB962C8B-B14F-4D97-AF65-F5344CB8AC3E}">
        <p14:creationId xmlns:p14="http://schemas.microsoft.com/office/powerpoint/2010/main" val="96153259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054A8-6D00-3035-102D-4F95A28667E0}"/>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533D81-5A2C-3212-5796-D1F8C1BB7299}"/>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4DE725-7224-B720-12EB-B5B1CC985596}"/>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9B486C-77A1-7A76-A7B9-51006E3CE6C8}"/>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ABF45CDB-B9AB-5A3C-1112-D7FA2636AF12}"/>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36BE8492-D2D2-F61A-39B6-80C0D4384FEB}"/>
              </a:ext>
            </a:extLst>
          </p:cNvPr>
          <p:cNvSpPr>
            <a:spLocks noGrp="1"/>
          </p:cNvSpPr>
          <p:nvPr>
            <p:ph type="sldNum" sz="quarter" idx="12"/>
          </p:nvPr>
        </p:nvSpPr>
        <p:spPr/>
        <p:txBody>
          <a:bodyPr/>
          <a:lstStyle>
            <a:lvl1pPr>
              <a:defRPr/>
            </a:lvl1pPr>
          </a:lstStyle>
          <a:p>
            <a:fld id="{D4F430BA-D9E0-451F-9610-1305ABD43AF9}" type="slidenum">
              <a:rPr lang="en-US" altLang="en-US"/>
              <a:pPr/>
              <a:t>‹#›</a:t>
            </a:fld>
            <a:endParaRPr lang="en-US" altLang="en-US"/>
          </a:p>
        </p:txBody>
      </p:sp>
    </p:spTree>
    <p:extLst>
      <p:ext uri="{BB962C8B-B14F-4D97-AF65-F5344CB8AC3E}">
        <p14:creationId xmlns:p14="http://schemas.microsoft.com/office/powerpoint/2010/main" val="166130571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8B759-D1FC-8D94-AE6C-BD776D6C1EF6}"/>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729BF81-827F-3B09-4C20-74417BE43B5B}"/>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0FE7D22-0FFF-AB4E-C3FB-6A55C7239B81}"/>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7F87BA-71C7-EBA9-F389-E139D4F7A37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A439DAC4-91A4-7DFB-46BB-2D2B824C9C60}"/>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AE396D92-A42B-3758-2684-DD7618C2C215}"/>
              </a:ext>
            </a:extLst>
          </p:cNvPr>
          <p:cNvSpPr>
            <a:spLocks noGrp="1"/>
          </p:cNvSpPr>
          <p:nvPr>
            <p:ph type="sldNum" sz="quarter" idx="12"/>
          </p:nvPr>
        </p:nvSpPr>
        <p:spPr/>
        <p:txBody>
          <a:bodyPr/>
          <a:lstStyle>
            <a:lvl1pPr>
              <a:defRPr/>
            </a:lvl1pPr>
          </a:lstStyle>
          <a:p>
            <a:fld id="{6830DF02-7E61-4567-ADBD-BACD30F00B07}" type="slidenum">
              <a:rPr lang="en-US" altLang="en-US"/>
              <a:pPr/>
              <a:t>‹#›</a:t>
            </a:fld>
            <a:endParaRPr lang="en-US" altLang="en-US"/>
          </a:p>
        </p:txBody>
      </p:sp>
    </p:spTree>
    <p:extLst>
      <p:ext uri="{BB962C8B-B14F-4D97-AF65-F5344CB8AC3E}">
        <p14:creationId xmlns:p14="http://schemas.microsoft.com/office/powerpoint/2010/main" val="57274101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90973-CFF2-A990-CC52-7A234FEDA7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FBC56A1-8D06-58A7-1F1A-6003892AAB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561250-D3AF-7E1F-A00E-8A8ECD14A1F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0277011-EA80-59E7-AE54-741667EA90C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40019F7-801C-31D9-5AB2-6FA26630A03B}"/>
              </a:ext>
            </a:extLst>
          </p:cNvPr>
          <p:cNvSpPr>
            <a:spLocks noGrp="1"/>
          </p:cNvSpPr>
          <p:nvPr>
            <p:ph type="sldNum" sz="quarter" idx="12"/>
          </p:nvPr>
        </p:nvSpPr>
        <p:spPr/>
        <p:txBody>
          <a:bodyPr/>
          <a:lstStyle>
            <a:lvl1pPr>
              <a:defRPr/>
            </a:lvl1pPr>
          </a:lstStyle>
          <a:p>
            <a:fld id="{967622A1-87BC-4FB8-8D9D-7963398F7480}" type="slidenum">
              <a:rPr lang="en-US" altLang="en-US"/>
              <a:pPr/>
              <a:t>‹#›</a:t>
            </a:fld>
            <a:endParaRPr lang="en-US" altLang="en-US"/>
          </a:p>
        </p:txBody>
      </p:sp>
    </p:spTree>
    <p:extLst>
      <p:ext uri="{BB962C8B-B14F-4D97-AF65-F5344CB8AC3E}">
        <p14:creationId xmlns:p14="http://schemas.microsoft.com/office/powerpoint/2010/main" val="426716492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F5E613-028B-C133-EAB4-D1EC695F96F1}"/>
              </a:ext>
            </a:extLst>
          </p:cNvPr>
          <p:cNvSpPr>
            <a:spLocks noGrp="1"/>
          </p:cNvSpPr>
          <p:nvPr>
            <p:ph type="title" orient="vert"/>
          </p:nvPr>
        </p:nvSpPr>
        <p:spPr>
          <a:xfrm>
            <a:off x="8839200" y="381000"/>
            <a:ext cx="2743200" cy="57150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6FA679-CE78-CBF9-BA57-8AE622E49632}"/>
              </a:ext>
            </a:extLst>
          </p:cNvPr>
          <p:cNvSpPr>
            <a:spLocks noGrp="1"/>
          </p:cNvSpPr>
          <p:nvPr>
            <p:ph type="body" orient="vert" idx="1"/>
          </p:nvPr>
        </p:nvSpPr>
        <p:spPr>
          <a:xfrm>
            <a:off x="609600" y="381000"/>
            <a:ext cx="80264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C928EE-ECA6-3006-BFB1-BED74713851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3ADEF83-D96F-C81A-C5AB-8D04741C96A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6D56520-F7A7-52A7-EFBD-232EA0092A89}"/>
              </a:ext>
            </a:extLst>
          </p:cNvPr>
          <p:cNvSpPr>
            <a:spLocks noGrp="1"/>
          </p:cNvSpPr>
          <p:nvPr>
            <p:ph type="sldNum" sz="quarter" idx="12"/>
          </p:nvPr>
        </p:nvSpPr>
        <p:spPr/>
        <p:txBody>
          <a:bodyPr/>
          <a:lstStyle>
            <a:lvl1pPr>
              <a:defRPr/>
            </a:lvl1pPr>
          </a:lstStyle>
          <a:p>
            <a:fld id="{884B424E-A19A-446F-921E-58C38D1CE938}" type="slidenum">
              <a:rPr lang="en-US" altLang="en-US"/>
              <a:pPr/>
              <a:t>‹#›</a:t>
            </a:fld>
            <a:endParaRPr lang="en-US" altLang="en-US"/>
          </a:p>
        </p:txBody>
      </p:sp>
    </p:spTree>
    <p:extLst>
      <p:ext uri="{BB962C8B-B14F-4D97-AF65-F5344CB8AC3E}">
        <p14:creationId xmlns:p14="http://schemas.microsoft.com/office/powerpoint/2010/main" val="4137100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417FC7-A8BD-4D51-8A8C-57C129BB2ED5}" type="datetime1">
              <a:rPr lang="en-US" smtClean="0"/>
              <a:t>2/17/2025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55515-0864-41FE-1252-90D283346AC2}"/>
              </a:ext>
            </a:extLst>
          </p:cNvPr>
          <p:cNvSpPr>
            <a:spLocks noGrp="1"/>
          </p:cNvSpPr>
          <p:nvPr>
            <p:ph type="title"/>
          </p:nvPr>
        </p:nvSpPr>
        <p:spPr>
          <a:xfrm>
            <a:off x="609600" y="381000"/>
            <a:ext cx="10972800" cy="13716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BD0E63-B289-AB37-0C25-09942347AA8E}"/>
              </a:ext>
            </a:extLst>
          </p:cNvPr>
          <p:cNvSpPr>
            <a:spLocks noGrp="1"/>
          </p:cNvSpPr>
          <p:nvPr>
            <p:ph type="body" sz="half" idx="1"/>
          </p:nvPr>
        </p:nvSpPr>
        <p:spPr>
          <a:xfrm>
            <a:off x="609600" y="19812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9639EA-5E86-23D8-6AFF-310669743710}"/>
              </a:ext>
            </a:extLst>
          </p:cNvPr>
          <p:cNvSpPr>
            <a:spLocks noGrp="1"/>
          </p:cNvSpPr>
          <p:nvPr>
            <p:ph sz="quarter" idx="2"/>
          </p:nvPr>
        </p:nvSpPr>
        <p:spPr>
          <a:xfrm>
            <a:off x="6197600" y="1981200"/>
            <a:ext cx="5384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169E0C99-E2EB-E732-F57E-F10A268F8A93}"/>
              </a:ext>
            </a:extLst>
          </p:cNvPr>
          <p:cNvSpPr>
            <a:spLocks noGrp="1"/>
          </p:cNvSpPr>
          <p:nvPr>
            <p:ph sz="quarter" idx="3"/>
          </p:nvPr>
        </p:nvSpPr>
        <p:spPr>
          <a:xfrm>
            <a:off x="6197600" y="4114800"/>
            <a:ext cx="5384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D2D3B5A5-4048-B6F0-0F61-9100AEDDCFEA}"/>
              </a:ext>
            </a:extLst>
          </p:cNvPr>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CCD694C9-D6FC-8442-913D-7860B1594F3E}"/>
              </a:ext>
            </a:extLst>
          </p:cNvPr>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E8AD1E6B-DAE0-00D6-E7FC-43C228D8C35D}"/>
              </a:ext>
            </a:extLst>
          </p:cNvPr>
          <p:cNvSpPr>
            <a:spLocks noGrp="1"/>
          </p:cNvSpPr>
          <p:nvPr>
            <p:ph type="sldNum" sz="quarter" idx="12"/>
          </p:nvPr>
        </p:nvSpPr>
        <p:spPr>
          <a:xfrm>
            <a:off x="8737600" y="6245225"/>
            <a:ext cx="2844800" cy="476250"/>
          </a:xfrm>
        </p:spPr>
        <p:txBody>
          <a:bodyPr/>
          <a:lstStyle>
            <a:lvl1pPr>
              <a:defRPr/>
            </a:lvl1pPr>
          </a:lstStyle>
          <a:p>
            <a:fld id="{C43981DD-F508-4C93-A490-2F895116ABA1}" type="slidenum">
              <a:rPr lang="en-US" altLang="en-US"/>
              <a:pPr/>
              <a:t>‹#›</a:t>
            </a:fld>
            <a:endParaRPr lang="en-US" altLang="en-US"/>
          </a:p>
        </p:txBody>
      </p:sp>
    </p:spTree>
    <p:extLst>
      <p:ext uri="{BB962C8B-B14F-4D97-AF65-F5344CB8AC3E}">
        <p14:creationId xmlns:p14="http://schemas.microsoft.com/office/powerpoint/2010/main" val="357685699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BBA015-FF86-68BC-EEBD-89547E4E7649}"/>
              </a:ext>
            </a:extLst>
          </p:cNvPr>
          <p:cNvSpPr>
            <a:spLocks noGrp="1"/>
          </p:cNvSpPr>
          <p:nvPr>
            <p:ph/>
          </p:nvPr>
        </p:nvSpPr>
        <p:spPr>
          <a:xfrm>
            <a:off x="609600" y="381000"/>
            <a:ext cx="109728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55E87FA1-8DB4-6798-13FC-DFB8326677E7}"/>
              </a:ext>
            </a:extLst>
          </p:cNvPr>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DD542CAF-D417-57E2-296E-F08AF62CEF3A}"/>
              </a:ext>
            </a:extLst>
          </p:cNvPr>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47F1B98B-D40B-C71D-F1AA-FB3875473848}"/>
              </a:ext>
            </a:extLst>
          </p:cNvPr>
          <p:cNvSpPr>
            <a:spLocks noGrp="1"/>
          </p:cNvSpPr>
          <p:nvPr>
            <p:ph type="sldNum" sz="quarter" idx="12"/>
          </p:nvPr>
        </p:nvSpPr>
        <p:spPr>
          <a:xfrm>
            <a:off x="8737600" y="6245225"/>
            <a:ext cx="2844800" cy="476250"/>
          </a:xfrm>
        </p:spPr>
        <p:txBody>
          <a:bodyPr/>
          <a:lstStyle>
            <a:lvl1pPr>
              <a:defRPr/>
            </a:lvl1pPr>
          </a:lstStyle>
          <a:p>
            <a:fld id="{041CDEC0-7F83-4BBB-AD39-B54D7D6B77F0}" type="slidenum">
              <a:rPr lang="en-US" altLang="en-US"/>
              <a:pPr/>
              <a:t>‹#›</a:t>
            </a:fld>
            <a:endParaRPr lang="en-US" altLang="en-US"/>
          </a:p>
        </p:txBody>
      </p:sp>
    </p:spTree>
    <p:extLst>
      <p:ext uri="{BB962C8B-B14F-4D97-AF65-F5344CB8AC3E}">
        <p14:creationId xmlns:p14="http://schemas.microsoft.com/office/powerpoint/2010/main" val="204817505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84007-8946-D826-691C-B8481BE92587}"/>
              </a:ext>
            </a:extLst>
          </p:cNvPr>
          <p:cNvSpPr>
            <a:spLocks noGrp="1"/>
          </p:cNvSpPr>
          <p:nvPr>
            <p:ph type="title"/>
          </p:nvPr>
        </p:nvSpPr>
        <p:spPr>
          <a:xfrm>
            <a:off x="609600" y="381000"/>
            <a:ext cx="10972800" cy="13716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71FEE9-FD39-256F-C52F-A4D2E348216E}"/>
              </a:ext>
            </a:extLst>
          </p:cNvPr>
          <p:cNvSpPr>
            <a:spLocks noGrp="1"/>
          </p:cNvSpPr>
          <p:nvPr>
            <p:ph type="body" sz="half" idx="1"/>
          </p:nvPr>
        </p:nvSpPr>
        <p:spPr>
          <a:xfrm>
            <a:off x="609600" y="19812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5CAD42-D248-D2F7-63D4-5982C277820A}"/>
              </a:ext>
            </a:extLst>
          </p:cNvPr>
          <p:cNvSpPr>
            <a:spLocks noGrp="1"/>
          </p:cNvSpPr>
          <p:nvPr>
            <p:ph sz="half" idx="2"/>
          </p:nvPr>
        </p:nvSpPr>
        <p:spPr>
          <a:xfrm>
            <a:off x="6197600" y="19812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754836-B5D0-1364-C369-2E6D111D90E5}"/>
              </a:ext>
            </a:extLst>
          </p:cNvPr>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49CB12B-A297-6254-890B-3C0B45B7A43E}"/>
              </a:ext>
            </a:extLst>
          </p:cNvPr>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BAE9DE7-8435-2931-590C-0E7067E67DA3}"/>
              </a:ext>
            </a:extLst>
          </p:cNvPr>
          <p:cNvSpPr>
            <a:spLocks noGrp="1"/>
          </p:cNvSpPr>
          <p:nvPr>
            <p:ph type="sldNum" sz="quarter" idx="12"/>
          </p:nvPr>
        </p:nvSpPr>
        <p:spPr>
          <a:xfrm>
            <a:off x="8737600" y="6245225"/>
            <a:ext cx="2844800" cy="476250"/>
          </a:xfrm>
        </p:spPr>
        <p:txBody>
          <a:bodyPr/>
          <a:lstStyle>
            <a:lvl1pPr>
              <a:defRPr/>
            </a:lvl1pPr>
          </a:lstStyle>
          <a:p>
            <a:fld id="{5C56A95C-BBB6-482D-BF94-AEFB856BF4F6}" type="slidenum">
              <a:rPr lang="en-US" altLang="en-US"/>
              <a:pPr/>
              <a:t>‹#›</a:t>
            </a:fld>
            <a:endParaRPr lang="en-US" altLang="en-US"/>
          </a:p>
        </p:txBody>
      </p:sp>
    </p:spTree>
    <p:extLst>
      <p:ext uri="{BB962C8B-B14F-4D97-AF65-F5344CB8AC3E}">
        <p14:creationId xmlns:p14="http://schemas.microsoft.com/office/powerpoint/2010/main" val="310350601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B5E8D-F054-7D53-905C-C82A2EC5011E}"/>
              </a:ext>
            </a:extLst>
          </p:cNvPr>
          <p:cNvSpPr>
            <a:spLocks noGrp="1"/>
          </p:cNvSpPr>
          <p:nvPr>
            <p:ph type="title"/>
          </p:nvPr>
        </p:nvSpPr>
        <p:spPr>
          <a:xfrm>
            <a:off x="609600" y="381000"/>
            <a:ext cx="10972800" cy="13716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4368CFE5-6095-E7FC-79E1-7FE559288130}"/>
              </a:ext>
            </a:extLst>
          </p:cNvPr>
          <p:cNvSpPr>
            <a:spLocks noGrp="1"/>
          </p:cNvSpPr>
          <p:nvPr>
            <p:ph sz="half" idx="1"/>
          </p:nvPr>
        </p:nvSpPr>
        <p:spPr>
          <a:xfrm>
            <a:off x="609600" y="19812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C00345-971B-2405-F098-6CC98E81347A}"/>
              </a:ext>
            </a:extLst>
          </p:cNvPr>
          <p:cNvSpPr>
            <a:spLocks noGrp="1"/>
          </p:cNvSpPr>
          <p:nvPr>
            <p:ph type="body" sz="half" idx="2"/>
          </p:nvPr>
        </p:nvSpPr>
        <p:spPr>
          <a:xfrm>
            <a:off x="6197600" y="19812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CD0408-1AAF-6CAE-4758-B71A3CB18DB1}"/>
              </a:ext>
            </a:extLst>
          </p:cNvPr>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5EB7B17-27C6-C6BB-397F-0272E8D01A91}"/>
              </a:ext>
            </a:extLst>
          </p:cNvPr>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2C194A0B-6901-A567-0CD0-DC45EB306586}"/>
              </a:ext>
            </a:extLst>
          </p:cNvPr>
          <p:cNvSpPr>
            <a:spLocks noGrp="1"/>
          </p:cNvSpPr>
          <p:nvPr>
            <p:ph type="sldNum" sz="quarter" idx="12"/>
          </p:nvPr>
        </p:nvSpPr>
        <p:spPr>
          <a:xfrm>
            <a:off x="8737600" y="6245225"/>
            <a:ext cx="2844800" cy="476250"/>
          </a:xfrm>
        </p:spPr>
        <p:txBody>
          <a:bodyPr/>
          <a:lstStyle>
            <a:lvl1pPr>
              <a:defRPr/>
            </a:lvl1pPr>
          </a:lstStyle>
          <a:p>
            <a:fld id="{3CFD2296-BCCF-474A-9619-7AA4D78EE653}" type="slidenum">
              <a:rPr lang="en-US" altLang="en-US"/>
              <a:pPr/>
              <a:t>‹#›</a:t>
            </a:fld>
            <a:endParaRPr lang="en-US" altLang="en-US"/>
          </a:p>
        </p:txBody>
      </p:sp>
    </p:spTree>
    <p:extLst>
      <p:ext uri="{BB962C8B-B14F-4D97-AF65-F5344CB8AC3E}">
        <p14:creationId xmlns:p14="http://schemas.microsoft.com/office/powerpoint/2010/main" val="150026968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B9906-446C-9B31-3E2D-EF0B4E777E5C}"/>
              </a:ext>
            </a:extLst>
          </p:cNvPr>
          <p:cNvSpPr>
            <a:spLocks noGrp="1"/>
          </p:cNvSpPr>
          <p:nvPr>
            <p:ph type="title"/>
          </p:nvPr>
        </p:nvSpPr>
        <p:spPr>
          <a:xfrm>
            <a:off x="609600" y="381000"/>
            <a:ext cx="10972800" cy="13716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0041A57-35F6-541C-2444-BB932CA16D51}"/>
              </a:ext>
            </a:extLst>
          </p:cNvPr>
          <p:cNvSpPr>
            <a:spLocks noGrp="1"/>
          </p:cNvSpPr>
          <p:nvPr>
            <p:ph sz="half" idx="1"/>
          </p:nvPr>
        </p:nvSpPr>
        <p:spPr>
          <a:xfrm>
            <a:off x="609600" y="19812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C243A3-D676-01FB-F59C-5470D22DEC1D}"/>
              </a:ext>
            </a:extLst>
          </p:cNvPr>
          <p:cNvSpPr>
            <a:spLocks noGrp="1"/>
          </p:cNvSpPr>
          <p:nvPr>
            <p:ph sz="quarter" idx="2"/>
          </p:nvPr>
        </p:nvSpPr>
        <p:spPr>
          <a:xfrm>
            <a:off x="6197600" y="1981200"/>
            <a:ext cx="5384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220F586A-3156-EE54-1B4A-D41BBC59C74C}"/>
              </a:ext>
            </a:extLst>
          </p:cNvPr>
          <p:cNvSpPr>
            <a:spLocks noGrp="1"/>
          </p:cNvSpPr>
          <p:nvPr>
            <p:ph sz="quarter" idx="3"/>
          </p:nvPr>
        </p:nvSpPr>
        <p:spPr>
          <a:xfrm>
            <a:off x="6197600" y="4114800"/>
            <a:ext cx="5384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9A7AC30F-4143-C7DB-F1A8-7B78960449AC}"/>
              </a:ext>
            </a:extLst>
          </p:cNvPr>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0876DBC1-95BC-6CE1-3385-E947C424161B}"/>
              </a:ext>
            </a:extLst>
          </p:cNvPr>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55EF2030-72C4-E306-78FC-86BDCF7D529A}"/>
              </a:ext>
            </a:extLst>
          </p:cNvPr>
          <p:cNvSpPr>
            <a:spLocks noGrp="1"/>
          </p:cNvSpPr>
          <p:nvPr>
            <p:ph type="sldNum" sz="quarter" idx="12"/>
          </p:nvPr>
        </p:nvSpPr>
        <p:spPr>
          <a:xfrm>
            <a:off x="8737600" y="6245225"/>
            <a:ext cx="2844800" cy="476250"/>
          </a:xfrm>
        </p:spPr>
        <p:txBody>
          <a:bodyPr/>
          <a:lstStyle>
            <a:lvl1pPr>
              <a:defRPr/>
            </a:lvl1pPr>
          </a:lstStyle>
          <a:p>
            <a:fld id="{04DC73C4-073C-45FC-802A-2EA13A0F4627}" type="slidenum">
              <a:rPr lang="en-US" altLang="en-US"/>
              <a:pPr/>
              <a:t>‹#›</a:t>
            </a:fld>
            <a:endParaRPr lang="en-US" altLang="en-US"/>
          </a:p>
        </p:txBody>
      </p:sp>
    </p:spTree>
    <p:extLst>
      <p:ext uri="{BB962C8B-B14F-4D97-AF65-F5344CB8AC3E}">
        <p14:creationId xmlns:p14="http://schemas.microsoft.com/office/powerpoint/2010/main" val="23932561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1DC55-699E-9C94-7035-C83953227D1C}"/>
              </a:ext>
            </a:extLst>
          </p:cNvPr>
          <p:cNvSpPr>
            <a:spLocks noGrp="1"/>
          </p:cNvSpPr>
          <p:nvPr>
            <p:ph type="title"/>
          </p:nvPr>
        </p:nvSpPr>
        <p:spPr>
          <a:xfrm>
            <a:off x="609600" y="381000"/>
            <a:ext cx="10972800" cy="13716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35F1244E-5B85-3AF1-9681-564A2B740062}"/>
              </a:ext>
            </a:extLst>
          </p:cNvPr>
          <p:cNvSpPr>
            <a:spLocks noGrp="1"/>
          </p:cNvSpPr>
          <p:nvPr>
            <p:ph sz="quarter" idx="1"/>
          </p:nvPr>
        </p:nvSpPr>
        <p:spPr>
          <a:xfrm>
            <a:off x="609600" y="1981200"/>
            <a:ext cx="5384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9039BE-F3F6-9958-3D3B-3A4F2FC1FCE4}"/>
              </a:ext>
            </a:extLst>
          </p:cNvPr>
          <p:cNvSpPr>
            <a:spLocks noGrp="1"/>
          </p:cNvSpPr>
          <p:nvPr>
            <p:ph sz="quarter" idx="2"/>
          </p:nvPr>
        </p:nvSpPr>
        <p:spPr>
          <a:xfrm>
            <a:off x="6197600" y="1981200"/>
            <a:ext cx="5384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9C7766-CF30-8AA6-E6DE-B87D42771D38}"/>
              </a:ext>
            </a:extLst>
          </p:cNvPr>
          <p:cNvSpPr>
            <a:spLocks noGrp="1"/>
          </p:cNvSpPr>
          <p:nvPr>
            <p:ph type="body" sz="half" idx="3"/>
          </p:nvPr>
        </p:nvSpPr>
        <p:spPr>
          <a:xfrm>
            <a:off x="609600" y="4114800"/>
            <a:ext cx="10972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28BFB256-AE96-80D3-728A-8330DDC53424}"/>
              </a:ext>
            </a:extLst>
          </p:cNvPr>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C4552016-2DFC-6CE4-DF76-57173643D3AF}"/>
              </a:ext>
            </a:extLst>
          </p:cNvPr>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95849135-327C-1B57-646A-0FAF09241451}"/>
              </a:ext>
            </a:extLst>
          </p:cNvPr>
          <p:cNvSpPr>
            <a:spLocks noGrp="1"/>
          </p:cNvSpPr>
          <p:nvPr>
            <p:ph type="sldNum" sz="quarter" idx="12"/>
          </p:nvPr>
        </p:nvSpPr>
        <p:spPr>
          <a:xfrm>
            <a:off x="8737600" y="6245225"/>
            <a:ext cx="2844800" cy="476250"/>
          </a:xfrm>
        </p:spPr>
        <p:txBody>
          <a:bodyPr/>
          <a:lstStyle>
            <a:lvl1pPr>
              <a:defRPr/>
            </a:lvl1pPr>
          </a:lstStyle>
          <a:p>
            <a:fld id="{9957D69B-6ED1-459F-8D78-0F6A4498B52A}" type="slidenum">
              <a:rPr lang="en-US" altLang="en-US"/>
              <a:pPr/>
              <a:t>‹#›</a:t>
            </a:fld>
            <a:endParaRPr lang="en-US" altLang="en-US"/>
          </a:p>
        </p:txBody>
      </p:sp>
    </p:spTree>
    <p:extLst>
      <p:ext uri="{BB962C8B-B14F-4D97-AF65-F5344CB8AC3E}">
        <p14:creationId xmlns:p14="http://schemas.microsoft.com/office/powerpoint/2010/main" val="243418160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7410" name="Rectangle 2"/>
          <p:cNvSpPr>
            <a:spLocks noGrp="1" noChangeArrowheads="1"/>
          </p:cNvSpPr>
          <p:nvPr>
            <p:ph type="ctrTitle" sz="quarter"/>
          </p:nvPr>
        </p:nvSpPr>
        <p:spPr>
          <a:xfrm>
            <a:off x="914400" y="1676400"/>
            <a:ext cx="10363200" cy="1828800"/>
          </a:xfrm>
        </p:spPr>
        <p:txBody>
          <a:bodyPr/>
          <a:lstStyle>
            <a:lvl1pPr>
              <a:defRPr/>
            </a:lvl1pPr>
          </a:lstStyle>
          <a:p>
            <a:pPr lvl="0"/>
            <a:r>
              <a:rPr lang="en-US" altLang="en-US" noProof="0"/>
              <a:t>Click to edit Master title style</a:t>
            </a:r>
          </a:p>
        </p:txBody>
      </p:sp>
      <p:sp>
        <p:nvSpPr>
          <p:cNvPr id="17411" name="Rectangle 3"/>
          <p:cNvSpPr>
            <a:spLocks noGrp="1" noChangeArrowheads="1"/>
          </p:cNvSpPr>
          <p:nvPr>
            <p:ph type="subTitle" sz="quarter" idx="1"/>
          </p:nvPr>
        </p:nvSpPr>
        <p:spPr>
          <a:xfrm>
            <a:off x="1828800" y="3886200"/>
            <a:ext cx="85344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2" name="Rectangle 4">
            <a:extLst>
              <a:ext uri="{FF2B5EF4-FFF2-40B4-BE49-F238E27FC236}">
                <a16:creationId xmlns:a16="http://schemas.microsoft.com/office/drawing/2014/main" id="{DB1D1124-4DE0-C281-A37D-52F8BD6EACF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C8B5B007-32C9-636E-D85A-9378526239F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DFB9A67E-B3A5-4757-8A01-6D3C49A21D8D}"/>
              </a:ext>
            </a:extLst>
          </p:cNvPr>
          <p:cNvSpPr>
            <a:spLocks noGrp="1" noChangeArrowheads="1"/>
          </p:cNvSpPr>
          <p:nvPr>
            <p:ph type="sldNum" sz="quarter" idx="12"/>
          </p:nvPr>
        </p:nvSpPr>
        <p:spPr>
          <a:ln/>
        </p:spPr>
        <p:txBody>
          <a:bodyPr/>
          <a:lstStyle>
            <a:lvl1pPr>
              <a:defRPr/>
            </a:lvl1pPr>
          </a:lstStyle>
          <a:p>
            <a:pPr>
              <a:defRPr/>
            </a:pPr>
            <a:fld id="{B8240BA2-DB71-4CD8-8BF3-B09025B35075}" type="slidenum">
              <a:rPr lang="en-US" altLang="en-US"/>
              <a:pPr>
                <a:defRPr/>
              </a:pPr>
              <a:t>‹#›</a:t>
            </a:fld>
            <a:endParaRPr lang="en-US" altLang="en-US"/>
          </a:p>
        </p:txBody>
      </p:sp>
    </p:spTree>
    <p:extLst>
      <p:ext uri="{BB962C8B-B14F-4D97-AF65-F5344CB8AC3E}">
        <p14:creationId xmlns:p14="http://schemas.microsoft.com/office/powerpoint/2010/main" val="1603093948"/>
      </p:ext>
    </p:extLst>
  </p:cSld>
  <p:clrMapOvr>
    <a:masterClrMapping/>
  </p:clrMapOvr>
  <p:transition>
    <p:pull dir="d"/>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C980F53-8A05-705C-F2F5-52284FDEC4C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E65EEB09-180B-AAD3-F372-D1275896256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916DD1E-1737-11EE-6D00-CF14A7760ED4}"/>
              </a:ext>
            </a:extLst>
          </p:cNvPr>
          <p:cNvSpPr>
            <a:spLocks noGrp="1" noChangeArrowheads="1"/>
          </p:cNvSpPr>
          <p:nvPr>
            <p:ph type="sldNum" sz="quarter" idx="12"/>
          </p:nvPr>
        </p:nvSpPr>
        <p:spPr>
          <a:ln/>
        </p:spPr>
        <p:txBody>
          <a:bodyPr/>
          <a:lstStyle>
            <a:lvl1pPr>
              <a:defRPr/>
            </a:lvl1pPr>
          </a:lstStyle>
          <a:p>
            <a:pPr>
              <a:defRPr/>
            </a:pPr>
            <a:fld id="{1C6319B9-285D-4D96-B709-685911B4C7DA}" type="slidenum">
              <a:rPr lang="en-US" altLang="en-US"/>
              <a:pPr>
                <a:defRPr/>
              </a:pPr>
              <a:t>‹#›</a:t>
            </a:fld>
            <a:endParaRPr lang="en-US" altLang="en-US"/>
          </a:p>
        </p:txBody>
      </p:sp>
    </p:spTree>
    <p:extLst>
      <p:ext uri="{BB962C8B-B14F-4D97-AF65-F5344CB8AC3E}">
        <p14:creationId xmlns:p14="http://schemas.microsoft.com/office/powerpoint/2010/main" val="3426493012"/>
      </p:ext>
    </p:extLst>
  </p:cSld>
  <p:clrMapOvr>
    <a:masterClrMapping/>
  </p:clrMapOvr>
  <p:transition>
    <p:pull dir="d"/>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49C88537-1696-6A1C-B513-ADEB03BEA23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FAD9D9F-6395-6726-D924-C03A28BCEC5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A047A07-8D88-1830-A7A0-9EB74B6782F0}"/>
              </a:ext>
            </a:extLst>
          </p:cNvPr>
          <p:cNvSpPr>
            <a:spLocks noGrp="1" noChangeArrowheads="1"/>
          </p:cNvSpPr>
          <p:nvPr>
            <p:ph type="sldNum" sz="quarter" idx="12"/>
          </p:nvPr>
        </p:nvSpPr>
        <p:spPr>
          <a:ln/>
        </p:spPr>
        <p:txBody>
          <a:bodyPr/>
          <a:lstStyle>
            <a:lvl1pPr>
              <a:defRPr/>
            </a:lvl1pPr>
          </a:lstStyle>
          <a:p>
            <a:pPr>
              <a:defRPr/>
            </a:pPr>
            <a:fld id="{F284AC92-3B5D-4D11-A853-5EED84C8EA76}" type="slidenum">
              <a:rPr lang="en-US" altLang="en-US"/>
              <a:pPr>
                <a:defRPr/>
              </a:pPr>
              <a:t>‹#›</a:t>
            </a:fld>
            <a:endParaRPr lang="en-US" altLang="en-US"/>
          </a:p>
        </p:txBody>
      </p:sp>
    </p:spTree>
    <p:extLst>
      <p:ext uri="{BB962C8B-B14F-4D97-AF65-F5344CB8AC3E}">
        <p14:creationId xmlns:p14="http://schemas.microsoft.com/office/powerpoint/2010/main" val="4245529487"/>
      </p:ext>
    </p:extLst>
  </p:cSld>
  <p:clrMapOvr>
    <a:masterClrMapping/>
  </p:clrMapOvr>
  <p:transition>
    <p:pull dir="d"/>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981200"/>
            <a:ext cx="53848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3848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0BFEBDD-C643-81DB-67AE-77B32A34A17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102AF928-51CA-C305-56AF-77F293FA013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A3DD2D6D-A8B4-F761-2733-6DC1803B07AB}"/>
              </a:ext>
            </a:extLst>
          </p:cNvPr>
          <p:cNvSpPr>
            <a:spLocks noGrp="1" noChangeArrowheads="1"/>
          </p:cNvSpPr>
          <p:nvPr>
            <p:ph type="sldNum" sz="quarter" idx="12"/>
          </p:nvPr>
        </p:nvSpPr>
        <p:spPr>
          <a:ln/>
        </p:spPr>
        <p:txBody>
          <a:bodyPr/>
          <a:lstStyle>
            <a:lvl1pPr>
              <a:defRPr/>
            </a:lvl1pPr>
          </a:lstStyle>
          <a:p>
            <a:pPr>
              <a:defRPr/>
            </a:pPr>
            <a:fld id="{E0F5380A-AD2F-419D-AF7E-24B65D3F3584}" type="slidenum">
              <a:rPr lang="en-US" altLang="en-US"/>
              <a:pPr>
                <a:defRPr/>
              </a:pPr>
              <a:t>‹#›</a:t>
            </a:fld>
            <a:endParaRPr lang="en-US" altLang="en-US"/>
          </a:p>
        </p:txBody>
      </p:sp>
    </p:spTree>
    <p:extLst>
      <p:ext uri="{BB962C8B-B14F-4D97-AF65-F5344CB8AC3E}">
        <p14:creationId xmlns:p14="http://schemas.microsoft.com/office/powerpoint/2010/main" val="2927535687"/>
      </p:ext>
    </p:extLst>
  </p:cSld>
  <p:clrMapOvr>
    <a:masterClrMapping/>
  </p:clrMapOvr>
  <p:transition>
    <p:pull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91B8F2-452F-47BB-A0B0-A22052EA7BBF}" type="datetime1">
              <a:rPr lang="en-US" smtClean="0"/>
              <a:t>2/17/2025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182C285-A51E-D031-5CC7-CDEC7FC3C96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5531BEF9-34FC-7592-148F-2458CFF8D4B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B2177B2F-0104-6F81-D2DD-6F3E093709FE}"/>
              </a:ext>
            </a:extLst>
          </p:cNvPr>
          <p:cNvSpPr>
            <a:spLocks noGrp="1" noChangeArrowheads="1"/>
          </p:cNvSpPr>
          <p:nvPr>
            <p:ph type="sldNum" sz="quarter" idx="12"/>
          </p:nvPr>
        </p:nvSpPr>
        <p:spPr>
          <a:ln/>
        </p:spPr>
        <p:txBody>
          <a:bodyPr/>
          <a:lstStyle>
            <a:lvl1pPr>
              <a:defRPr/>
            </a:lvl1pPr>
          </a:lstStyle>
          <a:p>
            <a:pPr>
              <a:defRPr/>
            </a:pPr>
            <a:fld id="{0536FFCE-E4AA-4E0D-8FC5-860903EC66B6}" type="slidenum">
              <a:rPr lang="en-US" altLang="en-US"/>
              <a:pPr>
                <a:defRPr/>
              </a:pPr>
              <a:t>‹#›</a:t>
            </a:fld>
            <a:endParaRPr lang="en-US" altLang="en-US"/>
          </a:p>
        </p:txBody>
      </p:sp>
    </p:spTree>
    <p:extLst>
      <p:ext uri="{BB962C8B-B14F-4D97-AF65-F5344CB8AC3E}">
        <p14:creationId xmlns:p14="http://schemas.microsoft.com/office/powerpoint/2010/main" val="967849152"/>
      </p:ext>
    </p:extLst>
  </p:cSld>
  <p:clrMapOvr>
    <a:masterClrMapping/>
  </p:clrMapOvr>
  <p:transition>
    <p:pull dir="d"/>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F9989F0-4A2E-40A6-C919-0982B4F837C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BCFD2A98-4335-380C-76CB-D406F7FB449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C5E3E1F9-3ACD-25D0-44D1-08C263AD17E5}"/>
              </a:ext>
            </a:extLst>
          </p:cNvPr>
          <p:cNvSpPr>
            <a:spLocks noGrp="1" noChangeArrowheads="1"/>
          </p:cNvSpPr>
          <p:nvPr>
            <p:ph type="sldNum" sz="quarter" idx="12"/>
          </p:nvPr>
        </p:nvSpPr>
        <p:spPr>
          <a:ln/>
        </p:spPr>
        <p:txBody>
          <a:bodyPr/>
          <a:lstStyle>
            <a:lvl1pPr>
              <a:defRPr/>
            </a:lvl1pPr>
          </a:lstStyle>
          <a:p>
            <a:pPr>
              <a:defRPr/>
            </a:pPr>
            <a:fld id="{2CF21E5C-FF8A-4BEB-B96C-BB3F5C2DB7F6}" type="slidenum">
              <a:rPr lang="en-US" altLang="en-US"/>
              <a:pPr>
                <a:defRPr/>
              </a:pPr>
              <a:t>‹#›</a:t>
            </a:fld>
            <a:endParaRPr lang="en-US" altLang="en-US"/>
          </a:p>
        </p:txBody>
      </p:sp>
    </p:spTree>
    <p:extLst>
      <p:ext uri="{BB962C8B-B14F-4D97-AF65-F5344CB8AC3E}">
        <p14:creationId xmlns:p14="http://schemas.microsoft.com/office/powerpoint/2010/main" val="1042563303"/>
      </p:ext>
    </p:extLst>
  </p:cSld>
  <p:clrMapOvr>
    <a:masterClrMapping/>
  </p:clrMapOvr>
  <p:transition>
    <p:pull dir="d"/>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5A50840-5521-40FF-325D-A3B844197ED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B62D75FD-2642-794D-8C0D-A0C69CF7775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37A1ABD0-1F7C-CE70-0488-6FEB47B7B9D3}"/>
              </a:ext>
            </a:extLst>
          </p:cNvPr>
          <p:cNvSpPr>
            <a:spLocks noGrp="1" noChangeArrowheads="1"/>
          </p:cNvSpPr>
          <p:nvPr>
            <p:ph type="sldNum" sz="quarter" idx="12"/>
          </p:nvPr>
        </p:nvSpPr>
        <p:spPr>
          <a:ln/>
        </p:spPr>
        <p:txBody>
          <a:bodyPr/>
          <a:lstStyle>
            <a:lvl1pPr>
              <a:defRPr/>
            </a:lvl1pPr>
          </a:lstStyle>
          <a:p>
            <a:pPr>
              <a:defRPr/>
            </a:pPr>
            <a:fld id="{99192F36-C906-49B6-B730-523B4DB9B262}" type="slidenum">
              <a:rPr lang="en-US" altLang="en-US"/>
              <a:pPr>
                <a:defRPr/>
              </a:pPr>
              <a:t>‹#›</a:t>
            </a:fld>
            <a:endParaRPr lang="en-US" altLang="en-US"/>
          </a:p>
        </p:txBody>
      </p:sp>
    </p:spTree>
    <p:extLst>
      <p:ext uri="{BB962C8B-B14F-4D97-AF65-F5344CB8AC3E}">
        <p14:creationId xmlns:p14="http://schemas.microsoft.com/office/powerpoint/2010/main" val="2919455323"/>
      </p:ext>
    </p:extLst>
  </p:cSld>
  <p:clrMapOvr>
    <a:masterClrMapping/>
  </p:clrMapOvr>
  <p:transition>
    <p:pull dir="d"/>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D0781165-2349-3E63-FCC9-FB7F8E7B8AF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F7F6CF85-A2C0-8C32-20EE-C218DA659EB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AAA2277A-1DAA-AE11-F7D6-CBB2807EC257}"/>
              </a:ext>
            </a:extLst>
          </p:cNvPr>
          <p:cNvSpPr>
            <a:spLocks noGrp="1" noChangeArrowheads="1"/>
          </p:cNvSpPr>
          <p:nvPr>
            <p:ph type="sldNum" sz="quarter" idx="12"/>
          </p:nvPr>
        </p:nvSpPr>
        <p:spPr>
          <a:ln/>
        </p:spPr>
        <p:txBody>
          <a:bodyPr/>
          <a:lstStyle>
            <a:lvl1pPr>
              <a:defRPr/>
            </a:lvl1pPr>
          </a:lstStyle>
          <a:p>
            <a:pPr>
              <a:defRPr/>
            </a:pPr>
            <a:fld id="{03E8EE72-FAF4-4E66-9E75-CC2DC72CEC1F}" type="slidenum">
              <a:rPr lang="en-US" altLang="en-US"/>
              <a:pPr>
                <a:defRPr/>
              </a:pPr>
              <a:t>‹#›</a:t>
            </a:fld>
            <a:endParaRPr lang="en-US" altLang="en-US"/>
          </a:p>
        </p:txBody>
      </p:sp>
    </p:spTree>
    <p:extLst>
      <p:ext uri="{BB962C8B-B14F-4D97-AF65-F5344CB8AC3E}">
        <p14:creationId xmlns:p14="http://schemas.microsoft.com/office/powerpoint/2010/main" val="1191028969"/>
      </p:ext>
    </p:extLst>
  </p:cSld>
  <p:clrMapOvr>
    <a:masterClrMapping/>
  </p:clrMapOvr>
  <p:transition>
    <p:pull dir="d"/>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594A6A85-3BDB-0827-05CA-38281F2D350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5613BDF2-FAAF-20C6-77FE-8E6828C9AE2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347CE7D3-BC76-C612-1636-EA040449C493}"/>
              </a:ext>
            </a:extLst>
          </p:cNvPr>
          <p:cNvSpPr>
            <a:spLocks noGrp="1" noChangeArrowheads="1"/>
          </p:cNvSpPr>
          <p:nvPr>
            <p:ph type="sldNum" sz="quarter" idx="12"/>
          </p:nvPr>
        </p:nvSpPr>
        <p:spPr>
          <a:ln/>
        </p:spPr>
        <p:txBody>
          <a:bodyPr/>
          <a:lstStyle>
            <a:lvl1pPr>
              <a:defRPr/>
            </a:lvl1pPr>
          </a:lstStyle>
          <a:p>
            <a:pPr>
              <a:defRPr/>
            </a:pPr>
            <a:fld id="{80D0D1A7-C8F9-4CB4-8654-DBD628AA13B5}" type="slidenum">
              <a:rPr lang="en-US" altLang="en-US"/>
              <a:pPr>
                <a:defRPr/>
              </a:pPr>
              <a:t>‹#›</a:t>
            </a:fld>
            <a:endParaRPr lang="en-US" altLang="en-US"/>
          </a:p>
        </p:txBody>
      </p:sp>
    </p:spTree>
    <p:extLst>
      <p:ext uri="{BB962C8B-B14F-4D97-AF65-F5344CB8AC3E}">
        <p14:creationId xmlns:p14="http://schemas.microsoft.com/office/powerpoint/2010/main" val="1959773975"/>
      </p:ext>
    </p:extLst>
  </p:cSld>
  <p:clrMapOvr>
    <a:masterClrMapping/>
  </p:clrMapOvr>
  <p:transition>
    <p:pull dir="d"/>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B9A08E6-CCE0-9D04-FB4C-DD815273805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148BBAE-A213-B28A-320D-71E68437B73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B9A718E-35C2-62AD-A659-E3B17B098EE1}"/>
              </a:ext>
            </a:extLst>
          </p:cNvPr>
          <p:cNvSpPr>
            <a:spLocks noGrp="1" noChangeArrowheads="1"/>
          </p:cNvSpPr>
          <p:nvPr>
            <p:ph type="sldNum" sz="quarter" idx="12"/>
          </p:nvPr>
        </p:nvSpPr>
        <p:spPr>
          <a:ln/>
        </p:spPr>
        <p:txBody>
          <a:bodyPr/>
          <a:lstStyle>
            <a:lvl1pPr>
              <a:defRPr/>
            </a:lvl1pPr>
          </a:lstStyle>
          <a:p>
            <a:pPr>
              <a:defRPr/>
            </a:pPr>
            <a:fld id="{049D93C2-7153-4D4D-8380-3C3151CC0F06}" type="slidenum">
              <a:rPr lang="en-US" altLang="en-US"/>
              <a:pPr>
                <a:defRPr/>
              </a:pPr>
              <a:t>‹#›</a:t>
            </a:fld>
            <a:endParaRPr lang="en-US" altLang="en-US"/>
          </a:p>
        </p:txBody>
      </p:sp>
    </p:spTree>
    <p:extLst>
      <p:ext uri="{BB962C8B-B14F-4D97-AF65-F5344CB8AC3E}">
        <p14:creationId xmlns:p14="http://schemas.microsoft.com/office/powerpoint/2010/main" val="3319064709"/>
      </p:ext>
    </p:extLst>
  </p:cSld>
  <p:clrMapOvr>
    <a:masterClrMapping/>
  </p:clrMapOvr>
  <p:transition>
    <p:pull dir="d"/>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81000"/>
            <a:ext cx="27432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81000"/>
            <a:ext cx="8026400" cy="57150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1069E64-8F0A-F165-AF49-823F8439719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D3DD342-548A-52A4-1820-8EE2852A193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FCEF941E-AF09-5303-E419-ACEA9DB61980}"/>
              </a:ext>
            </a:extLst>
          </p:cNvPr>
          <p:cNvSpPr>
            <a:spLocks noGrp="1" noChangeArrowheads="1"/>
          </p:cNvSpPr>
          <p:nvPr>
            <p:ph type="sldNum" sz="quarter" idx="12"/>
          </p:nvPr>
        </p:nvSpPr>
        <p:spPr>
          <a:ln/>
        </p:spPr>
        <p:txBody>
          <a:bodyPr/>
          <a:lstStyle>
            <a:lvl1pPr>
              <a:defRPr/>
            </a:lvl1pPr>
          </a:lstStyle>
          <a:p>
            <a:pPr>
              <a:defRPr/>
            </a:pPr>
            <a:fld id="{9527DC55-AE76-49A1-B614-975481FD1CCC}" type="slidenum">
              <a:rPr lang="en-US" altLang="en-US"/>
              <a:pPr>
                <a:defRPr/>
              </a:pPr>
              <a:t>‹#›</a:t>
            </a:fld>
            <a:endParaRPr lang="en-US" altLang="en-US"/>
          </a:p>
        </p:txBody>
      </p:sp>
    </p:spTree>
    <p:extLst>
      <p:ext uri="{BB962C8B-B14F-4D97-AF65-F5344CB8AC3E}">
        <p14:creationId xmlns:p14="http://schemas.microsoft.com/office/powerpoint/2010/main" val="1723155611"/>
      </p:ext>
    </p:extLst>
  </p:cSld>
  <p:clrMapOvr>
    <a:masterClrMapping/>
  </p:clrMapOvr>
  <p:transition>
    <p:pull dir="d"/>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371600"/>
          </a:xfrm>
        </p:spPr>
        <p:txBody>
          <a:bodyPr/>
          <a:lstStyle/>
          <a:p>
            <a:r>
              <a:rPr lang="en-US"/>
              <a:t>Click to edit Master title style</a:t>
            </a:r>
          </a:p>
        </p:txBody>
      </p:sp>
      <p:sp>
        <p:nvSpPr>
          <p:cNvPr id="3" name="Content Placeholder 2"/>
          <p:cNvSpPr>
            <a:spLocks noGrp="1"/>
          </p:cNvSpPr>
          <p:nvPr>
            <p:ph sz="half" idx="1"/>
          </p:nvPr>
        </p:nvSpPr>
        <p:spPr>
          <a:xfrm>
            <a:off x="609600" y="1981200"/>
            <a:ext cx="53848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981200"/>
            <a:ext cx="53848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CDA59B9-5708-B440-284A-2C1BB1B398C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74704A91-AF6E-DF9D-E012-F31879B9642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B3FF0E5B-1ED5-E1CC-92EB-1FB9E27B04A6}"/>
              </a:ext>
            </a:extLst>
          </p:cNvPr>
          <p:cNvSpPr>
            <a:spLocks noGrp="1" noChangeArrowheads="1"/>
          </p:cNvSpPr>
          <p:nvPr>
            <p:ph type="sldNum" sz="quarter" idx="12"/>
          </p:nvPr>
        </p:nvSpPr>
        <p:spPr>
          <a:ln/>
        </p:spPr>
        <p:txBody>
          <a:bodyPr/>
          <a:lstStyle>
            <a:lvl1pPr>
              <a:defRPr/>
            </a:lvl1pPr>
          </a:lstStyle>
          <a:p>
            <a:pPr>
              <a:defRPr/>
            </a:pPr>
            <a:fld id="{DE9E8E78-5D88-432B-B050-A5CFCEA46E17}" type="slidenum">
              <a:rPr lang="en-US" altLang="en-US"/>
              <a:pPr>
                <a:defRPr/>
              </a:pPr>
              <a:t>‹#›</a:t>
            </a:fld>
            <a:endParaRPr lang="en-US" altLang="en-US"/>
          </a:p>
        </p:txBody>
      </p:sp>
    </p:spTree>
    <p:extLst>
      <p:ext uri="{BB962C8B-B14F-4D97-AF65-F5344CB8AC3E}">
        <p14:creationId xmlns:p14="http://schemas.microsoft.com/office/powerpoint/2010/main" val="3156692877"/>
      </p:ext>
    </p:extLst>
  </p:cSld>
  <p:clrMapOvr>
    <a:masterClrMapping/>
  </p:clrMapOvr>
  <p:transition>
    <p:pull dir="d"/>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371600"/>
          </a:xfrm>
        </p:spPr>
        <p:txBody>
          <a:bodyPr/>
          <a:lstStyle/>
          <a:p>
            <a:r>
              <a:rPr lang="en-US"/>
              <a:t>Click to edit Master title style</a:t>
            </a:r>
          </a:p>
        </p:txBody>
      </p:sp>
      <p:sp>
        <p:nvSpPr>
          <p:cNvPr id="3" name="Content Placeholder 2"/>
          <p:cNvSpPr>
            <a:spLocks noGrp="1"/>
          </p:cNvSpPr>
          <p:nvPr>
            <p:ph sz="half" idx="1"/>
          </p:nvPr>
        </p:nvSpPr>
        <p:spPr>
          <a:xfrm>
            <a:off x="609600" y="1981200"/>
            <a:ext cx="109728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4114800"/>
            <a:ext cx="109728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9211EB9-59DA-F628-FF5F-97CF30B7FAC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18FDF726-E872-AC16-27CA-035D89506E6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30CEAF74-8C0B-3053-F7AD-E54CC7085CEB}"/>
              </a:ext>
            </a:extLst>
          </p:cNvPr>
          <p:cNvSpPr>
            <a:spLocks noGrp="1" noChangeArrowheads="1"/>
          </p:cNvSpPr>
          <p:nvPr>
            <p:ph type="sldNum" sz="quarter" idx="12"/>
          </p:nvPr>
        </p:nvSpPr>
        <p:spPr>
          <a:ln/>
        </p:spPr>
        <p:txBody>
          <a:bodyPr/>
          <a:lstStyle>
            <a:lvl1pPr>
              <a:defRPr/>
            </a:lvl1pPr>
          </a:lstStyle>
          <a:p>
            <a:pPr>
              <a:defRPr/>
            </a:pPr>
            <a:fld id="{7DD69EF8-B9AC-4D93-9822-C135162F9C78}" type="slidenum">
              <a:rPr lang="en-US" altLang="en-US"/>
              <a:pPr>
                <a:defRPr/>
              </a:pPr>
              <a:t>‹#›</a:t>
            </a:fld>
            <a:endParaRPr lang="en-US" altLang="en-US"/>
          </a:p>
        </p:txBody>
      </p:sp>
    </p:spTree>
    <p:extLst>
      <p:ext uri="{BB962C8B-B14F-4D97-AF65-F5344CB8AC3E}">
        <p14:creationId xmlns:p14="http://schemas.microsoft.com/office/powerpoint/2010/main" val="875886486"/>
      </p:ext>
    </p:extLst>
  </p:cSld>
  <p:clrMapOvr>
    <a:masterClrMapping/>
  </p:clrMapOvr>
  <p:transition>
    <p:pull dir="d"/>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381000"/>
            <a:ext cx="10972800" cy="5715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B8FEEC70-FFE4-DE80-0720-F9C270896BA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A53060E4-AB7C-774C-CE47-DCF0FEA1BE5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E599DADD-057A-B339-AB65-4C2EEBB6F055}"/>
              </a:ext>
            </a:extLst>
          </p:cNvPr>
          <p:cNvSpPr>
            <a:spLocks noGrp="1" noChangeArrowheads="1"/>
          </p:cNvSpPr>
          <p:nvPr>
            <p:ph type="sldNum" sz="quarter" idx="12"/>
          </p:nvPr>
        </p:nvSpPr>
        <p:spPr>
          <a:ln/>
        </p:spPr>
        <p:txBody>
          <a:bodyPr/>
          <a:lstStyle>
            <a:lvl1pPr>
              <a:defRPr/>
            </a:lvl1pPr>
          </a:lstStyle>
          <a:p>
            <a:pPr>
              <a:defRPr/>
            </a:pPr>
            <a:fld id="{212937D3-7060-4F11-9F85-20C7B416F632}" type="slidenum">
              <a:rPr lang="en-US" altLang="en-US"/>
              <a:pPr>
                <a:defRPr/>
              </a:pPr>
              <a:t>‹#›</a:t>
            </a:fld>
            <a:endParaRPr lang="en-US" altLang="en-US"/>
          </a:p>
        </p:txBody>
      </p:sp>
    </p:spTree>
    <p:extLst>
      <p:ext uri="{BB962C8B-B14F-4D97-AF65-F5344CB8AC3E}">
        <p14:creationId xmlns:p14="http://schemas.microsoft.com/office/powerpoint/2010/main" val="2348193323"/>
      </p:ext>
    </p:extLst>
  </p:cSld>
  <p:clrMapOvr>
    <a:masterClrMapping/>
  </p:clrMapOvr>
  <p:transition>
    <p:pull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image" Target="../media/image3.png"/><Relationship Id="rId5" Type="http://schemas.openxmlformats.org/officeDocument/2006/relationships/slideLayout" Target="../slideLayouts/slideLayout43.xml"/><Relationship Id="rId10" Type="http://schemas.openxmlformats.org/officeDocument/2006/relationships/theme" Target="../theme/theme4.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3" Type="http://schemas.openxmlformats.org/officeDocument/2006/relationships/slideLayout" Target="../slideLayouts/slideLayout50.xml"/><Relationship Id="rId21" Type="http://schemas.openxmlformats.org/officeDocument/2006/relationships/slideLayout" Target="../slideLayouts/slideLayout68.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slideLayout" Target="../slideLayouts/slideLayout67.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theme" Target="../theme/theme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10" Type="http://schemas.openxmlformats.org/officeDocument/2006/relationships/slideLayout" Target="../slideLayouts/slideLayout78.xml"/><Relationship Id="rId19" Type="http://schemas.openxmlformats.org/officeDocument/2006/relationships/image" Target="../media/image4.jpeg"/><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18" Type="http://schemas.openxmlformats.org/officeDocument/2006/relationships/theme" Target="../theme/theme7.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17" Type="http://schemas.openxmlformats.org/officeDocument/2006/relationships/slideLayout" Target="../slideLayouts/slideLayout102.xml"/><Relationship Id="rId2" Type="http://schemas.openxmlformats.org/officeDocument/2006/relationships/slideLayout" Target="../slideLayouts/slideLayout87.xml"/><Relationship Id="rId16" Type="http://schemas.openxmlformats.org/officeDocument/2006/relationships/slideLayout" Target="../slideLayouts/slideLayout101.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slideLayout" Target="../slideLayouts/slideLayout100.xml"/><Relationship Id="rId10" Type="http://schemas.openxmlformats.org/officeDocument/2006/relationships/slideLayout" Target="../slideLayouts/slideLayout95.xml"/><Relationship Id="rId19" Type="http://schemas.openxmlformats.org/officeDocument/2006/relationships/image" Target="../media/image4.jpeg"/><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slideLayout" Target="../slideLayouts/slideLayout128.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2" Type="http://schemas.openxmlformats.org/officeDocument/2006/relationships/slideLayout" Target="../slideLayouts/slideLayout117.xml"/><Relationship Id="rId16" Type="http://schemas.openxmlformats.org/officeDocument/2006/relationships/theme" Target="../theme/theme9.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5" Type="http://schemas.openxmlformats.org/officeDocument/2006/relationships/slideLayout" Target="../slideLayouts/slideLayout13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 Id="rId14" Type="http://schemas.openxmlformats.org/officeDocument/2006/relationships/slideLayout" Target="../slideLayouts/slideLayout1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EA4FA73F-E3AE-4666-833E-DAC3CC7447FA}" type="datetime1">
              <a:rPr lang="en-US" smtClean="0"/>
              <a:t>2/17/2025</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81" r:id="rId12"/>
  </p:sldLayoutIdLst>
  <p:hf sldNum="0"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Placeholder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accent1"/>
                </a:solidFill>
                <a:latin typeface="+mj-lt"/>
              </a:defRPr>
            </a:lvl1pPr>
          </a:lstStyle>
          <a:p>
            <a:fld id="{64480A59-1DC4-4BE4-B916-67322DFD1251}" type="datetime1">
              <a:rPr lang="en-US" smtClean="0"/>
              <a:t>2/17/2025</a:t>
            </a:fld>
            <a:endParaRPr lang="en-US" dirty="0"/>
          </a:p>
        </p:txBody>
      </p:sp>
      <p:sp>
        <p:nvSpPr>
          <p:cNvPr id="5" name="Footer Placeholder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accent1"/>
                </a:solidFill>
                <a:latin typeface="+mj-lt"/>
              </a:defRPr>
            </a:lvl1pPr>
          </a:lstStyle>
          <a:p>
            <a:endParaRPr lang="en-US" dirty="0"/>
          </a:p>
        </p:txBody>
      </p:sp>
      <p:sp>
        <p:nvSpPr>
          <p:cNvPr id="6" name="Slide Number Placeholder 5"/>
          <p:cNvSpPr>
            <a:spLocks noGrp="1"/>
          </p:cNvSpPr>
          <p:nvPr>
            <p:ph type="sldNum" sz="quarter" idx="4"/>
          </p:nvPr>
        </p:nvSpPr>
        <p:spPr>
          <a:xfrm>
            <a:off x="11784011" y="5607592"/>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fld id="{2AC27A5A-7290-4DE1-BA94-4BE8A8E57DCF}" type="slidenum">
              <a:rPr lang="en-US" smtClean="0"/>
              <a:pPr/>
              <a:t>‹#›</a:t>
            </a:fld>
            <a:endParaRPr lang="en-US" dirty="0"/>
          </a:p>
        </p:txBody>
      </p:sp>
      <p:cxnSp>
        <p:nvCxnSpPr>
          <p:cNvPr id="10" name="Straight Connector 9" title="Horizontal Rule Line"/>
          <p:cNvCxnSpPr/>
          <p:nvPr/>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3771021"/>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Lst>
  <p:transition>
    <p:split orient="vert"/>
  </p:transition>
  <p:hf hdr="0" ftr="0" dt="0"/>
  <p:txStyles>
    <p:titleStyle>
      <a:lvl1pPr algn="r" defTabSz="914400" rtl="0" eaLnBrk="1" latinLnBrk="0" hangingPunct="1">
        <a:lnSpc>
          <a:spcPct val="90000"/>
        </a:lnSpc>
        <a:spcBef>
          <a:spcPct val="0"/>
        </a:spcBef>
        <a:buNone/>
        <a:defRPr sz="5000" b="0" i="1" kern="1200" baseline="0">
          <a:solidFill>
            <a:schemeClr val="accent1"/>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283464"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283464"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283464"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83464"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83464"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83464"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283464"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283464"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4" cstate="email">
            <a:extLs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61E67BCC-4C11-4A4A-B6B4-01F1E98322FA}" type="datetime1">
              <a:rPr lang="en-US" smtClean="0"/>
              <a:t>2/17/2025</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9579488"/>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Lst>
  <p:hf hd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1"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Arrondir un rectangle avec un coin diagonal 6">
            <a:extLst>
              <a:ext uri="{FF2B5EF4-FFF2-40B4-BE49-F238E27FC236}">
                <a16:creationId xmlns:a16="http://schemas.microsoft.com/office/drawing/2014/main" id="{289217FF-246B-EBBC-A12D-92DF977505C7}"/>
              </a:ext>
            </a:extLst>
          </p:cNvPr>
          <p:cNvSpPr>
            <a:spLocks noChangeArrowheads="1"/>
          </p:cNvSpPr>
          <p:nvPr/>
        </p:nvSpPr>
        <p:spPr bwMode="auto">
          <a:xfrm>
            <a:off x="220134" y="147638"/>
            <a:ext cx="11747500" cy="6564312"/>
          </a:xfrm>
          <a:custGeom>
            <a:avLst/>
            <a:gdLst>
              <a:gd name="T0" fmla="*/ 8810846 w 8810846"/>
              <a:gd name="T1" fmla="*/ 3282696 h 6565392"/>
              <a:gd name="T2" fmla="*/ 4405423 w 8810846"/>
              <a:gd name="T3" fmla="*/ 6565392 h 6565392"/>
              <a:gd name="T4" fmla="*/ 0 w 8810846"/>
              <a:gd name="T5" fmla="*/ 3282696 h 6565392"/>
              <a:gd name="T6" fmla="*/ 4405423 w 8810846"/>
              <a:gd name="T7" fmla="*/ 0 h 6565392"/>
              <a:gd name="T8" fmla="*/ 0 60000 65536"/>
              <a:gd name="T9" fmla="*/ 1 60000 65536"/>
              <a:gd name="T10" fmla="*/ 2 60000 65536"/>
              <a:gd name="T11" fmla="*/ 3 60000 65536"/>
              <a:gd name="T12" fmla="*/ 227041 w 8810846"/>
              <a:gd name="T13" fmla="*/ 227041 h 6565392"/>
              <a:gd name="T14" fmla="*/ 8583805 w 8810846"/>
              <a:gd name="T15" fmla="*/ 6338351 h 6565392"/>
            </a:gdLst>
            <a:ahLst/>
            <a:cxnLst>
              <a:cxn ang="T8">
                <a:pos x="T0" y="T1"/>
              </a:cxn>
              <a:cxn ang="T9">
                <a:pos x="T2" y="T3"/>
              </a:cxn>
              <a:cxn ang="T10">
                <a:pos x="T4" y="T5"/>
              </a:cxn>
              <a:cxn ang="T11">
                <a:pos x="T6" y="T7"/>
              </a:cxn>
            </a:cxnLst>
            <a:rect l="T12" t="T13" r="T14" b="T15"/>
            <a:pathLst>
              <a:path w="8810846" h="6565392">
                <a:moveTo>
                  <a:pt x="775176" y="0"/>
                </a:moveTo>
                <a:lnTo>
                  <a:pt x="8810846" y="0"/>
                </a:lnTo>
                <a:lnTo>
                  <a:pt x="8810846" y="5790216"/>
                </a:lnTo>
                <a:cubicBezTo>
                  <a:pt x="8810846" y="6218333"/>
                  <a:pt x="8463787" y="6565391"/>
                  <a:pt x="8035670" y="6565391"/>
                </a:cubicBezTo>
                <a:lnTo>
                  <a:pt x="0" y="6565392"/>
                </a:lnTo>
                <a:lnTo>
                  <a:pt x="0" y="775176"/>
                </a:lnTo>
                <a:lnTo>
                  <a:pt x="0" y="775175"/>
                </a:lnTo>
                <a:cubicBezTo>
                  <a:pt x="0" y="347058"/>
                  <a:pt x="347058" y="0"/>
                  <a:pt x="775176" y="0"/>
                </a:cubicBezTo>
                <a:close/>
              </a:path>
            </a:pathLst>
          </a:custGeom>
          <a:solidFill>
            <a:srgbClr val="4A4C3C">
              <a:alpha val="65097"/>
            </a:srgbClr>
          </a:solidFill>
          <a:ln w="11000" cap="rnd" algn="ctr">
            <a:solidFill>
              <a:srgbClr val="9DA08F">
                <a:alpha val="87842"/>
              </a:srgbClr>
            </a:solidFill>
            <a:miter lim="800000"/>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1800">
              <a:solidFill>
                <a:srgbClr val="FFFFFF"/>
              </a:solidFill>
              <a:latin typeface="Rockwell" panose="02060603020205020403" pitchFamily="18" charset="0"/>
            </a:endParaRPr>
          </a:p>
        </p:txBody>
      </p:sp>
      <p:sp>
        <p:nvSpPr>
          <p:cNvPr id="22" name="Title Placeholder 21">
            <a:extLst>
              <a:ext uri="{FF2B5EF4-FFF2-40B4-BE49-F238E27FC236}">
                <a16:creationId xmlns:a16="http://schemas.microsoft.com/office/drawing/2014/main" id="{21C066B3-A0D4-969B-B177-812C39EB88E7}"/>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noProof="1"/>
              <a:t>Click to edit Master title style</a:t>
            </a:r>
            <a:endParaRPr lang="en-US" altLang="en-US"/>
          </a:p>
        </p:txBody>
      </p:sp>
      <p:sp>
        <p:nvSpPr>
          <p:cNvPr id="13" name="Text Placeholder 12">
            <a:extLst>
              <a:ext uri="{FF2B5EF4-FFF2-40B4-BE49-F238E27FC236}">
                <a16:creationId xmlns:a16="http://schemas.microsoft.com/office/drawing/2014/main" id="{59D4F554-51A5-4CCF-11DF-0A1FF9076963}"/>
              </a:ext>
            </a:extLst>
          </p:cNvPr>
          <p:cNvSpPr>
            <a:spLocks noGrp="1"/>
          </p:cNvSpPr>
          <p:nvPr>
            <p:ph type="body" idx="1"/>
          </p:nvPr>
        </p:nvSpPr>
        <p:spPr bwMode="auto">
          <a:xfrm>
            <a:off x="609600" y="1646238"/>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noProof="1"/>
              <a:t>Click to edit Master text styles</a:t>
            </a:r>
            <a:endParaRPr lang="en-US" altLang="en-US"/>
          </a:p>
          <a:p>
            <a:pPr lvl="1"/>
            <a:r>
              <a:rPr lang="en-US" altLang="en-US" noProof="1"/>
              <a:t>Second level</a:t>
            </a:r>
          </a:p>
          <a:p>
            <a:pPr lvl="2"/>
            <a:r>
              <a:rPr lang="en-US" altLang="en-US" noProof="1"/>
              <a:t>Third level</a:t>
            </a:r>
          </a:p>
          <a:p>
            <a:pPr lvl="3"/>
            <a:r>
              <a:rPr lang="en-US" altLang="en-US" noProof="1"/>
              <a:t>Fourth level</a:t>
            </a:r>
          </a:p>
          <a:p>
            <a:pPr lvl="4"/>
            <a:r>
              <a:rPr lang="en-US" altLang="en-US" noProof="1"/>
              <a:t>Fifth level</a:t>
            </a:r>
          </a:p>
          <a:p>
            <a:pPr lvl="4"/>
            <a:r>
              <a:rPr lang="en-US" altLang="en-US"/>
              <a:t>Sixth level</a:t>
            </a:r>
          </a:p>
          <a:p>
            <a:pPr lvl="4"/>
            <a:r>
              <a:rPr lang="en-US" altLang="en-US"/>
              <a:t>Seventh level</a:t>
            </a:r>
          </a:p>
          <a:p>
            <a:pPr lvl="4"/>
            <a:r>
              <a:rPr lang="en-US" altLang="en-US"/>
              <a:t>Eighth level</a:t>
            </a:r>
          </a:p>
          <a:p>
            <a:pPr lvl="4"/>
            <a:r>
              <a:rPr lang="en-US" altLang="en-US"/>
              <a:t>Ninth level</a:t>
            </a:r>
          </a:p>
        </p:txBody>
      </p:sp>
      <p:sp>
        <p:nvSpPr>
          <p:cNvPr id="14" name="Date Placeholder 13">
            <a:extLst>
              <a:ext uri="{FF2B5EF4-FFF2-40B4-BE49-F238E27FC236}">
                <a16:creationId xmlns:a16="http://schemas.microsoft.com/office/drawing/2014/main" id="{B193A294-7AEB-51F8-7312-702C4A06E477}"/>
              </a:ext>
            </a:extLst>
          </p:cNvPr>
          <p:cNvSpPr>
            <a:spLocks noGrp="1"/>
          </p:cNvSpPr>
          <p:nvPr>
            <p:ph type="dt" sz="half" idx="2"/>
          </p:nvPr>
        </p:nvSpPr>
        <p:spPr bwMode="auto">
          <a:xfrm>
            <a:off x="7416801" y="6400800"/>
            <a:ext cx="400261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300">
                <a:solidFill>
                  <a:srgbClr val="B9BBB2"/>
                </a:solidFill>
                <a:latin typeface="Rockwell" panose="02060603020205020403" pitchFamily="18" charset="0"/>
              </a:defRPr>
            </a:lvl1pPr>
          </a:lstStyle>
          <a:p>
            <a:fld id="{902F9959-E7BE-470D-B263-B5783BBEA31E}" type="datetime8">
              <a:rPr lang="en-US" altLang="en-US"/>
              <a:pPr/>
              <a:t>2/17/2025 9:55 AM</a:t>
            </a:fld>
            <a:endParaRPr lang="en-US" altLang="en-US"/>
          </a:p>
        </p:txBody>
      </p:sp>
      <p:sp>
        <p:nvSpPr>
          <p:cNvPr id="1030" name="Rectangle 2">
            <a:extLst>
              <a:ext uri="{FF2B5EF4-FFF2-40B4-BE49-F238E27FC236}">
                <a16:creationId xmlns:a16="http://schemas.microsoft.com/office/drawing/2014/main" id="{590CDBF1-64E0-AD10-3343-47373D972BAF}"/>
              </a:ext>
            </a:extLst>
          </p:cNvPr>
          <p:cNvSpPr>
            <a:spLocks noGrp="1"/>
          </p:cNvSpPr>
          <p:nvPr>
            <p:ph type="ftr" sz="quarter" idx="3"/>
          </p:nvPr>
        </p:nvSpPr>
        <p:spPr bwMode="auto">
          <a:xfrm>
            <a:off x="2133600" y="6400800"/>
            <a:ext cx="520911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300">
                <a:solidFill>
                  <a:srgbClr val="B9BBB2"/>
                </a:solidFill>
                <a:latin typeface="Rockwell" panose="02060603020205020403" pitchFamily="18" charset="0"/>
              </a:defRPr>
            </a:lvl1pPr>
          </a:lstStyle>
          <a:p>
            <a:endParaRPr lang="en-US" altLang="en-US"/>
          </a:p>
        </p:txBody>
      </p:sp>
      <p:sp>
        <p:nvSpPr>
          <p:cNvPr id="23" name="Slide Number Placeholder 22">
            <a:extLst>
              <a:ext uri="{FF2B5EF4-FFF2-40B4-BE49-F238E27FC236}">
                <a16:creationId xmlns:a16="http://schemas.microsoft.com/office/drawing/2014/main" id="{BC2A7A6F-C603-2EAA-F879-E35DA43FA51D}"/>
              </a:ext>
            </a:extLst>
          </p:cNvPr>
          <p:cNvSpPr>
            <a:spLocks noGrp="1"/>
          </p:cNvSpPr>
          <p:nvPr>
            <p:ph type="sldNum" sz="quarter" idx="4"/>
          </p:nvPr>
        </p:nvSpPr>
        <p:spPr bwMode="auto">
          <a:xfrm>
            <a:off x="11518900" y="6515100"/>
            <a:ext cx="618067"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1600">
                <a:solidFill>
                  <a:schemeClr val="accent1"/>
                </a:solidFill>
                <a:latin typeface="Rockwell" panose="02060603020205020403" pitchFamily="18" charset="0"/>
              </a:defRPr>
            </a:lvl1pPr>
          </a:lstStyle>
          <a:p>
            <a:fld id="{DA20F6D7-34B1-46F2-A36A-DAC48169EC18}" type="slidenum">
              <a:rPr lang="en-US" altLang="en-US"/>
              <a:pPr/>
              <a:t>‹#›</a:t>
            </a:fld>
            <a:r>
              <a:rPr lang="en-US" altLang="en-US"/>
              <a:t> </a:t>
            </a:r>
            <a:endParaRPr lang="en-US" altLang="en-US" b="1"/>
          </a:p>
        </p:txBody>
      </p:sp>
    </p:spTree>
    <p:extLst>
      <p:ext uri="{BB962C8B-B14F-4D97-AF65-F5344CB8AC3E}">
        <p14:creationId xmlns:p14="http://schemas.microsoft.com/office/powerpoint/2010/main" val="1837548931"/>
      </p:ext>
    </p:extLst>
  </p:cSld>
  <p:clrMap bg1="dk1" tx1="lt1" bg2="dk2" tx2="lt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Lst>
  <p:txStyles>
    <p:titleStyle>
      <a:lvl1pPr marL="342900" indent="-342900" algn="r" defTabSz="-13873163" rtl="0" eaLnBrk="0" fontAlgn="base" hangingPunct="0">
        <a:spcBef>
          <a:spcPct val="0"/>
        </a:spcBef>
        <a:spcAft>
          <a:spcPct val="0"/>
        </a:spcAft>
        <a:defRPr sz="4600" kern="1200">
          <a:solidFill>
            <a:srgbClr val="E7EACB"/>
          </a:solidFill>
          <a:effectLst>
            <a:outerShdw blurRad="38100" dist="38100" dir="2700000" algn="tl">
              <a:srgbClr val="FFFFFF"/>
            </a:outerShdw>
          </a:effectLst>
          <a:latin typeface="+mj-lt"/>
          <a:ea typeface="+mj-ea"/>
          <a:cs typeface="+mj-cs"/>
        </a:defRPr>
      </a:lvl1pPr>
      <a:lvl2pPr marL="342900" indent="-342900" algn="r" defTabSz="-13873163" rtl="0" eaLnBrk="0" fontAlgn="base" hangingPunct="0">
        <a:spcBef>
          <a:spcPct val="0"/>
        </a:spcBef>
        <a:spcAft>
          <a:spcPct val="0"/>
        </a:spcAft>
        <a:defRPr sz="4600">
          <a:solidFill>
            <a:srgbClr val="E7EACB"/>
          </a:solidFill>
          <a:effectLst>
            <a:outerShdw blurRad="38100" dist="38100" dir="2700000" algn="tl">
              <a:srgbClr val="FFFFFF"/>
            </a:outerShdw>
          </a:effectLst>
          <a:latin typeface="Rockwell" panose="02060603020205020403" pitchFamily="18" charset="0"/>
        </a:defRPr>
      </a:lvl2pPr>
      <a:lvl3pPr marL="342900" indent="-342900" algn="r" defTabSz="-13873163" rtl="0" eaLnBrk="0" fontAlgn="base" hangingPunct="0">
        <a:spcBef>
          <a:spcPct val="0"/>
        </a:spcBef>
        <a:spcAft>
          <a:spcPct val="0"/>
        </a:spcAft>
        <a:defRPr sz="4600">
          <a:solidFill>
            <a:srgbClr val="E7EACB"/>
          </a:solidFill>
          <a:effectLst>
            <a:outerShdw blurRad="38100" dist="38100" dir="2700000" algn="tl">
              <a:srgbClr val="FFFFFF"/>
            </a:outerShdw>
          </a:effectLst>
          <a:latin typeface="Rockwell" panose="02060603020205020403" pitchFamily="18" charset="0"/>
        </a:defRPr>
      </a:lvl3pPr>
      <a:lvl4pPr marL="342900" indent="-342900" algn="r" defTabSz="-13873163" rtl="0" eaLnBrk="0" fontAlgn="base" hangingPunct="0">
        <a:spcBef>
          <a:spcPct val="0"/>
        </a:spcBef>
        <a:spcAft>
          <a:spcPct val="0"/>
        </a:spcAft>
        <a:defRPr sz="4600">
          <a:solidFill>
            <a:srgbClr val="E7EACB"/>
          </a:solidFill>
          <a:effectLst>
            <a:outerShdw blurRad="38100" dist="38100" dir="2700000" algn="tl">
              <a:srgbClr val="FFFFFF"/>
            </a:outerShdw>
          </a:effectLst>
          <a:latin typeface="Rockwell" panose="02060603020205020403" pitchFamily="18" charset="0"/>
        </a:defRPr>
      </a:lvl4pPr>
      <a:lvl5pPr marL="342900" indent="-342900" algn="r" defTabSz="-13873163" rtl="0" eaLnBrk="0" fontAlgn="base" hangingPunct="0">
        <a:spcBef>
          <a:spcPct val="0"/>
        </a:spcBef>
        <a:spcAft>
          <a:spcPct val="0"/>
        </a:spcAft>
        <a:defRPr sz="4600">
          <a:solidFill>
            <a:srgbClr val="E7EACB"/>
          </a:solidFill>
          <a:effectLst>
            <a:outerShdw blurRad="38100" dist="38100" dir="2700000" algn="tl">
              <a:srgbClr val="FFFFFF"/>
            </a:outerShdw>
          </a:effectLst>
          <a:latin typeface="Rockwell" panose="02060603020205020403" pitchFamily="18" charset="0"/>
        </a:defRPr>
      </a:lvl5pPr>
      <a:lvl6pPr marL="800100" indent="-342900" algn="r" defTabSz="-13873163" rtl="0" eaLnBrk="0" fontAlgn="base" hangingPunct="0">
        <a:spcBef>
          <a:spcPct val="0"/>
        </a:spcBef>
        <a:spcAft>
          <a:spcPct val="0"/>
        </a:spcAft>
        <a:defRPr sz="4600">
          <a:solidFill>
            <a:srgbClr val="E7EACB"/>
          </a:solidFill>
          <a:effectLst>
            <a:outerShdw blurRad="38100" dist="38100" dir="2700000" algn="tl">
              <a:srgbClr val="FFFFFF"/>
            </a:outerShdw>
          </a:effectLst>
          <a:latin typeface="Rockwell" panose="02060603020205020403" pitchFamily="18" charset="0"/>
        </a:defRPr>
      </a:lvl6pPr>
      <a:lvl7pPr marL="1257300" indent="-342900" algn="r" defTabSz="-13873163" rtl="0" eaLnBrk="0" fontAlgn="base" hangingPunct="0">
        <a:spcBef>
          <a:spcPct val="0"/>
        </a:spcBef>
        <a:spcAft>
          <a:spcPct val="0"/>
        </a:spcAft>
        <a:defRPr sz="4600">
          <a:solidFill>
            <a:srgbClr val="E7EACB"/>
          </a:solidFill>
          <a:effectLst>
            <a:outerShdw blurRad="38100" dist="38100" dir="2700000" algn="tl">
              <a:srgbClr val="FFFFFF"/>
            </a:outerShdw>
          </a:effectLst>
          <a:latin typeface="Rockwell" panose="02060603020205020403" pitchFamily="18" charset="0"/>
        </a:defRPr>
      </a:lvl7pPr>
      <a:lvl8pPr marL="1714500" indent="-342900" algn="r" defTabSz="-13873163" rtl="0" eaLnBrk="0" fontAlgn="base" hangingPunct="0">
        <a:spcBef>
          <a:spcPct val="0"/>
        </a:spcBef>
        <a:spcAft>
          <a:spcPct val="0"/>
        </a:spcAft>
        <a:defRPr sz="4600">
          <a:solidFill>
            <a:srgbClr val="E7EACB"/>
          </a:solidFill>
          <a:effectLst>
            <a:outerShdw blurRad="38100" dist="38100" dir="2700000" algn="tl">
              <a:srgbClr val="FFFFFF"/>
            </a:outerShdw>
          </a:effectLst>
          <a:latin typeface="Rockwell" panose="02060603020205020403" pitchFamily="18" charset="0"/>
        </a:defRPr>
      </a:lvl8pPr>
      <a:lvl9pPr marL="2171700" indent="-342900" algn="r" defTabSz="-13873163" rtl="0" eaLnBrk="0" fontAlgn="base" hangingPunct="0">
        <a:spcBef>
          <a:spcPct val="0"/>
        </a:spcBef>
        <a:spcAft>
          <a:spcPct val="0"/>
        </a:spcAft>
        <a:defRPr sz="4600">
          <a:solidFill>
            <a:srgbClr val="E7EACB"/>
          </a:solidFill>
          <a:effectLst>
            <a:outerShdw blurRad="38100" dist="38100" dir="2700000" algn="tl">
              <a:srgbClr val="FFFFFF"/>
            </a:outerShdw>
          </a:effectLst>
          <a:latin typeface="Rockwell" panose="02060603020205020403" pitchFamily="18" charset="0"/>
        </a:defRPr>
      </a:lvl9pPr>
    </p:titleStyle>
    <p:bodyStyle>
      <a:lvl1pPr marL="342900" indent="-342900" algn="l" defTabSz="-13873163" rtl="0" eaLnBrk="0" fontAlgn="base" hangingPunct="0">
        <a:spcBef>
          <a:spcPct val="0"/>
        </a:spcBef>
        <a:spcAft>
          <a:spcPct val="0"/>
        </a:spcAft>
        <a:buClr>
          <a:schemeClr val="accent1"/>
        </a:buClr>
        <a:buSzPct val="70000"/>
        <a:buFont typeface="Wingdings 2" panose="05020102010507070707" pitchFamily="18" charset="2"/>
        <a:buChar char=""/>
        <a:defRPr sz="3200" kern="1200">
          <a:solidFill>
            <a:schemeClr val="tx1"/>
          </a:solidFill>
          <a:latin typeface="+mn-lt"/>
          <a:ea typeface="+mn-ea"/>
          <a:cs typeface="+mn-cs"/>
        </a:defRPr>
      </a:lvl1pPr>
      <a:lvl2pPr marL="742950" indent="-285750" algn="l" defTabSz="-13873163"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1143000" indent="-228600" algn="l" defTabSz="-13873163" rtl="0" eaLnBrk="0" fontAlgn="base" hangingPunct="0">
        <a:spcBef>
          <a:spcPts val="400"/>
        </a:spcBef>
        <a:spcAft>
          <a:spcPct val="0"/>
        </a:spcAft>
        <a:buClr>
          <a:srgbClr val="A8CDD7"/>
        </a:buClr>
        <a:buSzPct val="100000"/>
        <a:buFont typeface="Wingdings 2" panose="05020102010507070707" pitchFamily="18" charset="2"/>
        <a:buChar char=""/>
        <a:defRPr sz="2300" kern="1200">
          <a:solidFill>
            <a:schemeClr val="tx1"/>
          </a:solidFill>
          <a:latin typeface="+mn-lt"/>
          <a:ea typeface="+mn-ea"/>
          <a:cs typeface="+mn-cs"/>
        </a:defRPr>
      </a:lvl3pPr>
      <a:lvl4pPr marL="1600200" indent="-228600" algn="l" defTabSz="-13873163" rtl="0" eaLnBrk="0" fontAlgn="base" hangingPunct="0">
        <a:spcBef>
          <a:spcPts val="400"/>
        </a:spcBef>
        <a:spcAft>
          <a:spcPct val="0"/>
        </a:spcAft>
        <a:buClr>
          <a:srgbClr val="A8CDD7"/>
        </a:buClr>
        <a:buSzPct val="100000"/>
        <a:buFont typeface="Wingdings 2" panose="05020102010507070707" pitchFamily="18" charset="2"/>
        <a:buChar char=""/>
        <a:defRPr sz="2000" kern="1200">
          <a:solidFill>
            <a:schemeClr val="tx1"/>
          </a:solidFill>
          <a:latin typeface="+mn-lt"/>
          <a:ea typeface="+mn-ea"/>
          <a:cs typeface="+mn-cs"/>
        </a:defRPr>
      </a:lvl4pPr>
      <a:lvl5pPr marL="2057400" indent="-228600" algn="l" defTabSz="-13873163" rtl="0" eaLnBrk="0" fontAlgn="base" hangingPunct="0">
        <a:spcBef>
          <a:spcPts val="400"/>
        </a:spcBef>
        <a:spcAft>
          <a:spcPct val="0"/>
        </a:spcAft>
        <a:buClr>
          <a:srgbClr val="A8CDD7"/>
        </a:buClr>
        <a:buSzPct val="100000"/>
        <a:buFont typeface="Wingdings 2" panose="05020102010507070707" pitchFamily="18" charset="2"/>
        <a:buChar char=""/>
        <a:defRPr sz="1900" kern="1200">
          <a:solidFill>
            <a:schemeClr val="tx1"/>
          </a:solidFill>
          <a:latin typeface="+mn-lt"/>
          <a:ea typeface="+mn-ea"/>
          <a:cs typeface="+mn-cs"/>
        </a:defRPr>
      </a:lvl5pPr>
      <a:lvl6pPr marL="1554480" indent="-173736" algn="l" rtl="0" latinLnBrk="0">
        <a:spcBef>
          <a:spcPts val="400"/>
        </a:spcBef>
        <a:buClr>
          <a:schemeClr val="accent4"/>
        </a:buClr>
        <a:buFont typeface="Wingdings 2"/>
        <a:buChar char=""/>
        <a:defRPr sz="1800" kern="1200" baseline="0">
          <a:solidFill>
            <a:schemeClr val="tx1"/>
          </a:solidFill>
          <a:latin typeface="+mn-lt"/>
          <a:ea typeface="+mn-ea"/>
          <a:cs typeface="+mn-cs"/>
        </a:defRPr>
      </a:lvl6pPr>
      <a:lvl7pPr marL="1737360" indent="-173736" algn="l" rtl="0" latinLnBrk="0">
        <a:spcBef>
          <a:spcPts val="400"/>
        </a:spcBef>
        <a:buClr>
          <a:schemeClr val="accent4"/>
        </a:buClr>
        <a:buFont typeface="Wingdings 2"/>
        <a:buChar char=""/>
        <a:defRPr sz="1600" kern="1200" baseline="0">
          <a:solidFill>
            <a:schemeClr val="tx1"/>
          </a:solidFill>
          <a:latin typeface="+mn-lt"/>
          <a:ea typeface="+mn-ea"/>
          <a:cs typeface="+mn-cs"/>
        </a:defRPr>
      </a:lvl7pPr>
      <a:lvl8pPr marL="1920240" indent="-173736" algn="l" rtl="0" latinLnBrk="0">
        <a:spcBef>
          <a:spcPts val="400"/>
        </a:spcBef>
        <a:buClr>
          <a:schemeClr val="accent4"/>
        </a:buClr>
        <a:buFont typeface="Wingdings 2"/>
        <a:buChar char=""/>
        <a:defRPr sz="1600" kern="1200" baseline="0">
          <a:solidFill>
            <a:schemeClr val="tx1"/>
          </a:solidFill>
          <a:latin typeface="+mn-lt"/>
          <a:ea typeface="+mn-ea"/>
          <a:cs typeface="+mn-cs"/>
        </a:defRPr>
      </a:lvl8pPr>
      <a:lvl9pPr marL="2148840" indent="-173736" algn="l" rtl="0" latinLnBrk="0">
        <a:spcBef>
          <a:spcPts val="400"/>
        </a:spcBef>
        <a:buClr>
          <a:schemeClr val="accent4"/>
        </a:buClr>
        <a:buFont typeface="Wingdings 2"/>
        <a:buChar char=""/>
        <a:defRPr sz="1600" kern="1200" baseline="0">
          <a:solidFill>
            <a:schemeClr val="tx1"/>
          </a:solidFill>
          <a:latin typeface="+mn-lt"/>
          <a:ea typeface="+mn-ea"/>
          <a:cs typeface="+mn-cs"/>
        </a:defRPr>
      </a:lvl9pPr>
    </p:bodyStyle>
    <p:otherStyle>
      <a:lvl1pPr marL="0" algn="l" rtl="0">
        <a:defRPr kern="1200">
          <a:solidFill>
            <a:schemeClr val="tx1"/>
          </a:solidFill>
          <a:latin typeface="+mn-lt"/>
          <a:ea typeface="+mn-ea"/>
          <a:cs typeface="+mn-cs"/>
        </a:defRPr>
      </a:lvl1pPr>
      <a:lvl2pPr marL="457200" algn="l" rtl="0">
        <a:defRPr kern="1200">
          <a:solidFill>
            <a:schemeClr val="tx1"/>
          </a:solidFill>
          <a:latin typeface="+mn-lt"/>
          <a:ea typeface="+mn-ea"/>
          <a:cs typeface="+mn-cs"/>
        </a:defRPr>
      </a:lvl2pPr>
      <a:lvl3pPr marL="914400" algn="l" rtl="0">
        <a:defRPr kern="1200">
          <a:solidFill>
            <a:schemeClr val="tx1"/>
          </a:solidFill>
          <a:latin typeface="+mn-lt"/>
          <a:ea typeface="+mn-ea"/>
          <a:cs typeface="+mn-cs"/>
        </a:defRPr>
      </a:lvl3pPr>
      <a:lvl4pPr marL="1371600" algn="l" rtl="0">
        <a:defRPr kern="1200">
          <a:solidFill>
            <a:schemeClr val="tx1"/>
          </a:solidFill>
          <a:latin typeface="+mn-lt"/>
          <a:ea typeface="+mn-ea"/>
          <a:cs typeface="+mn-cs"/>
        </a:defRPr>
      </a:lvl4pPr>
      <a:lvl5pPr marL="1828800" algn="l" rtl="0">
        <a:defRPr kern="1200">
          <a:solidFill>
            <a:schemeClr val="tx1"/>
          </a:solidFill>
          <a:latin typeface="+mn-lt"/>
          <a:ea typeface="+mn-ea"/>
          <a:cs typeface="+mn-cs"/>
        </a:defRPr>
      </a:lvl5pPr>
      <a:lvl6pPr marL="2286000" algn="l" rtl="0">
        <a:defRPr kern="1200">
          <a:solidFill>
            <a:schemeClr val="tx1"/>
          </a:solidFill>
          <a:latin typeface="+mn-lt"/>
          <a:ea typeface="+mn-ea"/>
          <a:cs typeface="+mn-cs"/>
        </a:defRPr>
      </a:lvl6pPr>
      <a:lvl7pPr marL="2743200" algn="l" rtl="0">
        <a:defRPr kern="1200">
          <a:solidFill>
            <a:schemeClr val="tx1"/>
          </a:solidFill>
          <a:latin typeface="+mn-lt"/>
          <a:ea typeface="+mn-ea"/>
          <a:cs typeface="+mn-cs"/>
        </a:defRPr>
      </a:lvl7pPr>
      <a:lvl8pPr marL="3200400" algn="l" rtl="0">
        <a:defRPr kern="1200">
          <a:solidFill>
            <a:schemeClr val="tx1"/>
          </a:solidFill>
          <a:latin typeface="+mn-lt"/>
          <a:ea typeface="+mn-ea"/>
          <a:cs typeface="+mn-cs"/>
        </a:defRPr>
      </a:lvl8pPr>
      <a:lvl9pPr marL="3657600" algn="l" rtl="0">
        <a:defRPr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0">
          <a:gsLst>
            <a:gs pos="0">
              <a:schemeClr val="accent4">
                <a:lumMod val="25000"/>
              </a:schemeClr>
            </a:gs>
            <a:gs pos="50000">
              <a:schemeClr val="accent4">
                <a:lumMod val="50000"/>
              </a:schemeClr>
            </a:gs>
            <a:gs pos="100000">
              <a:schemeClr val="accent4">
                <a:lumMod val="10000"/>
              </a:schemeClr>
            </a:gs>
          </a:gsLst>
          <a:lin ang="0" scaled="1"/>
          <a:tileRect/>
        </a:gradFill>
        <a:effectLst/>
      </p:bgPr>
    </p:bg>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F6AAEE76-0261-1649-F847-92C1B34D3F9A}"/>
              </a:ext>
            </a:extLst>
          </p:cNvPr>
          <p:cNvSpPr>
            <a:spLocks noGrp="1" noChangeArrowheads="1"/>
          </p:cNvSpPr>
          <p:nvPr>
            <p:ph type="title"/>
          </p:nvPr>
        </p:nvSpPr>
        <p:spPr bwMode="auto">
          <a:xfrm>
            <a:off x="609600" y="292100"/>
            <a:ext cx="10972801"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4275" name="Rectangle 3">
            <a:extLst>
              <a:ext uri="{FF2B5EF4-FFF2-40B4-BE49-F238E27FC236}">
                <a16:creationId xmlns:a16="http://schemas.microsoft.com/office/drawing/2014/main" id="{90D13FCC-E21D-B229-7ABF-15B58E6D909F}"/>
              </a:ext>
            </a:extLst>
          </p:cNvPr>
          <p:cNvSpPr>
            <a:spLocks noGrp="1" noChangeArrowheads="1"/>
          </p:cNvSpPr>
          <p:nvPr>
            <p:ph type="body" idx="1"/>
          </p:nvPr>
        </p:nvSpPr>
        <p:spPr bwMode="auto">
          <a:xfrm>
            <a:off x="609600" y="1905000"/>
            <a:ext cx="10972801"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4276" name="Rectangle 4">
            <a:extLst>
              <a:ext uri="{FF2B5EF4-FFF2-40B4-BE49-F238E27FC236}">
                <a16:creationId xmlns:a16="http://schemas.microsoft.com/office/drawing/2014/main" id="{4EA78707-80D0-E83D-430E-27EDAE63F162}"/>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panose="020B0604020202020204" pitchFamily="34" charset="0"/>
              </a:defRPr>
            </a:lvl1pPr>
          </a:lstStyle>
          <a:p>
            <a:endParaRPr lang="en-US" altLang="en-US"/>
          </a:p>
        </p:txBody>
      </p:sp>
      <p:sp>
        <p:nvSpPr>
          <p:cNvPr id="54277" name="Rectangle 5">
            <a:extLst>
              <a:ext uri="{FF2B5EF4-FFF2-40B4-BE49-F238E27FC236}">
                <a16:creationId xmlns:a16="http://schemas.microsoft.com/office/drawing/2014/main" id="{0F50B8C3-08E0-972A-D9B7-39957937D7D2}"/>
              </a:ext>
            </a:extLst>
          </p:cNvPr>
          <p:cNvSpPr>
            <a:spLocks noGrp="1" noChangeArrowheads="1"/>
          </p:cNvSpPr>
          <p:nvPr>
            <p:ph type="ftr" sz="quarter" idx="3"/>
          </p:nvPr>
        </p:nvSpPr>
        <p:spPr bwMode="auto">
          <a:xfrm>
            <a:off x="4165601"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panose="020B0604020202020204" pitchFamily="34" charset="0"/>
              </a:defRPr>
            </a:lvl1pPr>
          </a:lstStyle>
          <a:p>
            <a:endParaRPr lang="en-US" altLang="en-US"/>
          </a:p>
        </p:txBody>
      </p:sp>
      <p:sp>
        <p:nvSpPr>
          <p:cNvPr id="54278" name="Rectangle 6">
            <a:extLst>
              <a:ext uri="{FF2B5EF4-FFF2-40B4-BE49-F238E27FC236}">
                <a16:creationId xmlns:a16="http://schemas.microsoft.com/office/drawing/2014/main" id="{E420EDFA-2D07-8B0E-AF70-B667C26BF24D}"/>
              </a:ext>
            </a:extLst>
          </p:cNvPr>
          <p:cNvSpPr>
            <a:spLocks noGrp="1" noChangeArrowheads="1"/>
          </p:cNvSpPr>
          <p:nvPr>
            <p:ph type="sldNum" sz="quarter" idx="4"/>
          </p:nvPr>
        </p:nvSpPr>
        <p:spPr bwMode="auto">
          <a:xfrm>
            <a:off x="8737601"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panose="020B0604020202020204" pitchFamily="34" charset="0"/>
              </a:defRPr>
            </a:lvl1pPr>
          </a:lstStyle>
          <a:p>
            <a:fld id="{951B7CF4-6556-4F60-AF95-8B76A632E893}" type="slidenum">
              <a:rPr lang="en-US" altLang="en-US"/>
              <a:pPr/>
              <a:t>‹#›</a:t>
            </a:fld>
            <a:endParaRPr lang="en-US" altLang="en-US"/>
          </a:p>
        </p:txBody>
      </p:sp>
    </p:spTree>
    <p:extLst>
      <p:ext uri="{BB962C8B-B14F-4D97-AF65-F5344CB8AC3E}">
        <p14:creationId xmlns:p14="http://schemas.microsoft.com/office/powerpoint/2010/main" val="3619928881"/>
      </p:ext>
    </p:extLst>
  </p:cSld>
  <p:clrMap bg1="dk2" tx1="lt1" bg2="dk1" tx2="lt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 id="2147483904" r:id="rId12"/>
    <p:sldLayoutId id="2147483905" r:id="rId13"/>
    <p:sldLayoutId id="2147483906" r:id="rId14"/>
    <p:sldLayoutId id="2147483907" r:id="rId15"/>
    <p:sldLayoutId id="2147483908" r:id="rId16"/>
    <p:sldLayoutId id="2147483909" r:id="rId17"/>
    <p:sldLayoutId id="2147483910" r:id="rId18"/>
    <p:sldLayoutId id="2147483911" r:id="rId19"/>
    <p:sldLayoutId id="2147483912" r:id="rId20"/>
    <p:sldLayoutId id="2147483913" r:id="rId21"/>
  </p:sldLayoutIdLst>
  <p:hf hdr="0" ftr="0" dt="0"/>
  <p:txStyles>
    <p:titleStyle>
      <a:lvl1pPr algn="l"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9pPr>
    </p:titleStyle>
    <p:bodyStyle>
      <a:lvl1pPr marL="342900" indent="-342900" algn="l" rtl="0" fontAlgn="base">
        <a:spcBef>
          <a:spcPct val="20000"/>
        </a:spcBef>
        <a:spcAft>
          <a:spcPct val="0"/>
        </a:spcAft>
        <a:buClr>
          <a:schemeClr val="hlink"/>
        </a:buClr>
        <a:buSzPct val="12000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Tahoma" panose="020B0604030504040204" pitchFamily="34" charset="0"/>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12000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Font typeface="Tahoma" panose="020B0604030504040204" pitchFamily="34" charset="0"/>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80000"/>
        <a:buFont typeface="Wingdings" panose="05000000000000000000" pitchFamily="2" charset="2"/>
        <a:buChar char="v"/>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143F1A99-0BE3-6A25-4661-9C2B7B564A07}"/>
              </a:ext>
            </a:extLst>
          </p:cNvPr>
          <p:cNvSpPr>
            <a:spLocks noGrp="1" noChangeArrowheads="1"/>
          </p:cNvSpPr>
          <p:nvPr>
            <p:ph type="title"/>
          </p:nvPr>
        </p:nvSpPr>
        <p:spPr bwMode="auto">
          <a:xfrm>
            <a:off x="609600" y="381000"/>
            <a:ext cx="109728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2163" name="Rectangle 3">
            <a:extLst>
              <a:ext uri="{FF2B5EF4-FFF2-40B4-BE49-F238E27FC236}">
                <a16:creationId xmlns:a16="http://schemas.microsoft.com/office/drawing/2014/main" id="{675FF39C-50DB-15C9-1C00-CDAA4DF6F273}"/>
              </a:ext>
            </a:extLst>
          </p:cNvPr>
          <p:cNvSpPr>
            <a:spLocks noGrp="1" noChangeArrowheads="1"/>
          </p:cNvSpPr>
          <p:nvPr>
            <p:ph type="body" idx="1"/>
          </p:nvPr>
        </p:nvSpPr>
        <p:spPr bwMode="auto">
          <a:xfrm>
            <a:off x="609600" y="1981200"/>
            <a:ext cx="10972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2164" name="Rectangle 4">
            <a:extLst>
              <a:ext uri="{FF2B5EF4-FFF2-40B4-BE49-F238E27FC236}">
                <a16:creationId xmlns:a16="http://schemas.microsoft.com/office/drawing/2014/main" id="{1C2D192B-114A-B8BD-00F4-7FE2FAF7EE39}"/>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i="0">
                <a:effectLst>
                  <a:outerShdw blurRad="38100" dist="38100" dir="2700000" algn="tl">
                    <a:srgbClr val="FFFFFF"/>
                  </a:outerShdw>
                </a:effectLst>
                <a:latin typeface="Arial" panose="020B0604020202020204" pitchFamily="34" charset="0"/>
              </a:defRPr>
            </a:lvl1pPr>
          </a:lstStyle>
          <a:p>
            <a:endParaRPr lang="en-US" altLang="en-US"/>
          </a:p>
        </p:txBody>
      </p:sp>
      <p:sp>
        <p:nvSpPr>
          <p:cNvPr id="92165" name="Rectangle 5">
            <a:extLst>
              <a:ext uri="{FF2B5EF4-FFF2-40B4-BE49-F238E27FC236}">
                <a16:creationId xmlns:a16="http://schemas.microsoft.com/office/drawing/2014/main" id="{78FE311E-C588-59AB-47AB-6EDE304071AD}"/>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i="0">
                <a:effectLst>
                  <a:outerShdw blurRad="38100" dist="38100" dir="2700000" algn="tl">
                    <a:srgbClr val="FFFFFF"/>
                  </a:outerShdw>
                </a:effectLst>
                <a:latin typeface="Arial" panose="020B0604020202020204" pitchFamily="34" charset="0"/>
              </a:defRPr>
            </a:lvl1pPr>
          </a:lstStyle>
          <a:p>
            <a:endParaRPr lang="en-US" altLang="en-US"/>
          </a:p>
        </p:txBody>
      </p:sp>
      <p:sp>
        <p:nvSpPr>
          <p:cNvPr id="92166" name="Rectangle 6">
            <a:extLst>
              <a:ext uri="{FF2B5EF4-FFF2-40B4-BE49-F238E27FC236}">
                <a16:creationId xmlns:a16="http://schemas.microsoft.com/office/drawing/2014/main" id="{8140E076-2BA5-B4D7-180E-DA2732E99249}"/>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i="0">
                <a:effectLst>
                  <a:outerShdw blurRad="38100" dist="38100" dir="2700000" algn="tl">
                    <a:srgbClr val="FFFFFF"/>
                  </a:outerShdw>
                </a:effectLst>
                <a:latin typeface="Arial" panose="020B0604020202020204" pitchFamily="34" charset="0"/>
              </a:defRPr>
            </a:lvl1pPr>
          </a:lstStyle>
          <a:p>
            <a:fld id="{4C36F058-9ED3-4990-9A0F-6EF217B469B7}" type="slidenum">
              <a:rPr lang="en-US" altLang="en-US"/>
              <a:pPr/>
              <a:t>‹#›</a:t>
            </a:fld>
            <a:endParaRPr lang="en-US" altLang="en-US"/>
          </a:p>
        </p:txBody>
      </p:sp>
    </p:spTree>
    <p:extLst>
      <p:ext uri="{BB962C8B-B14F-4D97-AF65-F5344CB8AC3E}">
        <p14:creationId xmlns:p14="http://schemas.microsoft.com/office/powerpoint/2010/main" val="2515101309"/>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 id="2147483926" r:id="rId12"/>
    <p:sldLayoutId id="2147483927" r:id="rId13"/>
    <p:sldLayoutId id="2147483928" r:id="rId14"/>
    <p:sldLayoutId id="2147483929" r:id="rId15"/>
    <p:sldLayoutId id="2147483930" r:id="rId16"/>
    <p:sldLayoutId id="2147483931" r:id="rId17"/>
  </p:sldLayoutIdLst>
  <p:hf hdr="0" ftr="0" dt="0"/>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9pPr>
    </p:titleStyle>
    <p:bodyStyle>
      <a:lvl1pPr marL="342900" indent="-342900" algn="l" rtl="0" fontAlgn="base">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outerShdw blurRad="38100" dist="38100" dir="2700000" algn="tl">
              <a:srgbClr val="FFFFFF"/>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anose="05000000000000000000" pitchFamily="2" charset="2"/>
        <a:buChar char="n"/>
        <a:defRPr sz="2800" kern="1200">
          <a:solidFill>
            <a:schemeClr val="tx1"/>
          </a:solidFill>
          <a:effectLst>
            <a:outerShdw blurRad="38100" dist="38100" dir="2700000" algn="tl">
              <a:srgbClr val="FFFFFF"/>
            </a:outerShdw>
          </a:effectLst>
          <a:latin typeface="+mn-lt"/>
          <a:ea typeface="+mn-ea"/>
          <a:cs typeface="+mn-cs"/>
        </a:defRPr>
      </a:lvl2pPr>
      <a:lvl3pPr marL="1143000" indent="-228600" algn="l" rtl="0" fontAlgn="base">
        <a:spcBef>
          <a:spcPct val="20000"/>
        </a:spcBef>
        <a:spcAft>
          <a:spcPct val="0"/>
        </a:spcAft>
        <a:buClr>
          <a:schemeClr val="hlink"/>
        </a:buClr>
        <a:buSzPct val="65000"/>
        <a:buFont typeface="Wingdings" panose="05000000000000000000" pitchFamily="2" charset="2"/>
        <a:buChar char="n"/>
        <a:defRPr sz="2400" kern="1200">
          <a:solidFill>
            <a:schemeClr val="tx1"/>
          </a:solidFill>
          <a:effectLst>
            <a:outerShdw blurRad="38100" dist="38100" dir="2700000" algn="tl">
              <a:srgbClr val="FFFFFF"/>
            </a:outerShdw>
          </a:effectLst>
          <a:latin typeface="+mn-lt"/>
          <a:ea typeface="+mn-ea"/>
          <a:cs typeface="+mn-cs"/>
        </a:defRPr>
      </a:lvl3pPr>
      <a:lvl4pPr marL="1600200" indent="-228600" algn="l" rtl="0" fontAlgn="base">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outerShdw blurRad="38100" dist="38100" dir="2700000" algn="tl">
              <a:srgbClr val="FFFFFF"/>
            </a:outerShdw>
          </a:effectLst>
          <a:latin typeface="+mn-lt"/>
          <a:ea typeface="+mn-ea"/>
          <a:cs typeface="+mn-cs"/>
        </a:defRPr>
      </a:lvl4pPr>
      <a:lvl5pPr marL="2057400" indent="-228600" algn="l" rtl="0" fontAlgn="base">
        <a:spcBef>
          <a:spcPct val="20000"/>
        </a:spcBef>
        <a:spcAft>
          <a:spcPct val="0"/>
        </a:spcAft>
        <a:buClr>
          <a:schemeClr val="hlink"/>
        </a:buClr>
        <a:buSzPct val="65000"/>
        <a:buFont typeface="Wingdings" panose="05000000000000000000" pitchFamily="2" charset="2"/>
        <a:buChar char="n"/>
        <a:defRPr sz="2000" kern="1200">
          <a:solidFill>
            <a:schemeClr val="tx1"/>
          </a:solidFill>
          <a:effectLst>
            <a:outerShdw blurRad="38100" dist="38100" dir="2700000" algn="tl">
              <a:srgbClr val="FFFFFF"/>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F3A1ABEC-270F-1F43-12FF-2B4C06AEE0D7}"/>
              </a:ext>
            </a:extLst>
          </p:cNvPr>
          <p:cNvSpPr>
            <a:spLocks noGrp="1" noChangeArrowheads="1"/>
          </p:cNvSpPr>
          <p:nvPr>
            <p:ph type="title"/>
          </p:nvPr>
        </p:nvSpPr>
        <p:spPr bwMode="auto">
          <a:xfrm>
            <a:off x="609600" y="381000"/>
            <a:ext cx="10972800" cy="13716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6387" name="Rectangle 3">
            <a:extLst>
              <a:ext uri="{FF2B5EF4-FFF2-40B4-BE49-F238E27FC236}">
                <a16:creationId xmlns:a16="http://schemas.microsoft.com/office/drawing/2014/main" id="{8F417BD2-B7C3-698C-E9FB-0ED89AF4C9F9}"/>
              </a:ext>
            </a:extLst>
          </p:cNvPr>
          <p:cNvSpPr>
            <a:spLocks noGrp="1" noChangeArrowheads="1"/>
          </p:cNvSpPr>
          <p:nvPr>
            <p:ph type="body" idx="1"/>
          </p:nvPr>
        </p:nvSpPr>
        <p:spPr bwMode="auto">
          <a:xfrm>
            <a:off x="609600" y="1981200"/>
            <a:ext cx="109728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6388" name="Rectangle 4">
            <a:extLst>
              <a:ext uri="{FF2B5EF4-FFF2-40B4-BE49-F238E27FC236}">
                <a16:creationId xmlns:a16="http://schemas.microsoft.com/office/drawing/2014/main" id="{AC0D1452-26BF-3798-4C6E-EDF995674A73}"/>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panose="020B0604020202020204" pitchFamily="34" charset="0"/>
              </a:defRPr>
            </a:lvl1pPr>
          </a:lstStyle>
          <a:p>
            <a:pPr>
              <a:defRPr/>
            </a:pPr>
            <a:endParaRPr lang="en-US" altLang="en-US"/>
          </a:p>
        </p:txBody>
      </p:sp>
      <p:sp>
        <p:nvSpPr>
          <p:cNvPr id="16389" name="Rectangle 5">
            <a:extLst>
              <a:ext uri="{FF2B5EF4-FFF2-40B4-BE49-F238E27FC236}">
                <a16:creationId xmlns:a16="http://schemas.microsoft.com/office/drawing/2014/main" id="{459260DE-90A7-BEF0-F2C0-D9765E706A25}"/>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panose="020B0604020202020204" pitchFamily="34" charset="0"/>
              </a:defRPr>
            </a:lvl1pPr>
          </a:lstStyle>
          <a:p>
            <a:pPr>
              <a:defRPr/>
            </a:pPr>
            <a:endParaRPr lang="en-US" altLang="en-US"/>
          </a:p>
        </p:txBody>
      </p:sp>
      <p:sp>
        <p:nvSpPr>
          <p:cNvPr id="16390" name="Rectangle 6">
            <a:extLst>
              <a:ext uri="{FF2B5EF4-FFF2-40B4-BE49-F238E27FC236}">
                <a16:creationId xmlns:a16="http://schemas.microsoft.com/office/drawing/2014/main" id="{BCDC7D36-505C-E061-AB6B-09196C513395}"/>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anose="020B0604020202020204" pitchFamily="34" charset="0"/>
              </a:defRPr>
            </a:lvl1pPr>
          </a:lstStyle>
          <a:p>
            <a:pPr>
              <a:defRPr/>
            </a:pPr>
            <a:fld id="{346A4F89-A882-41BF-8E87-F5D91885D700}" type="slidenum">
              <a:rPr lang="en-US" altLang="en-US"/>
              <a:pPr>
                <a:defRPr/>
              </a:pPr>
              <a:t>‹#›</a:t>
            </a:fld>
            <a:endParaRPr lang="en-US" altLang="en-US"/>
          </a:p>
        </p:txBody>
      </p:sp>
    </p:spTree>
    <p:extLst>
      <p:ext uri="{BB962C8B-B14F-4D97-AF65-F5344CB8AC3E}">
        <p14:creationId xmlns:p14="http://schemas.microsoft.com/office/powerpoint/2010/main" val="2719889962"/>
      </p:ext>
    </p:extLst>
  </p:cSld>
  <p:clrMap bg1="dk2" tx1="lt1" bg2="dk1" tx2="lt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 id="2147483944" r:id="rId12"/>
    <p:sldLayoutId id="2147483945" r:id="rId13"/>
    <p:sldLayoutId id="2147483946" r:id="rId14"/>
    <p:sldLayoutId id="2147483947" r:id="rId15"/>
    <p:sldLayoutId id="2147483948" r:id="rId16"/>
    <p:sldLayoutId id="2147483949" r:id="rId17"/>
  </p:sldLayoutIdLst>
  <p:transition>
    <p:pull dir="d"/>
  </p:transition>
  <p:hf hdr="0" ftr="0" dt="0"/>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8">
            <a:extLst>
              <a:ext uri="{FF2B5EF4-FFF2-40B4-BE49-F238E27FC236}">
                <a16:creationId xmlns:a16="http://schemas.microsoft.com/office/drawing/2014/main" id="{F12D53B9-9CA9-575D-0EBE-13B40C9BE2FD}"/>
              </a:ext>
            </a:extLst>
          </p:cNvPr>
          <p:cNvGrpSpPr>
            <a:grpSpLocks/>
          </p:cNvGrpSpPr>
          <p:nvPr/>
        </p:nvGrpSpPr>
        <p:grpSpPr bwMode="auto">
          <a:xfrm>
            <a:off x="304800" y="228600"/>
            <a:ext cx="11582400" cy="5943600"/>
            <a:chOff x="144" y="144"/>
            <a:chExt cx="5472" cy="3744"/>
          </a:xfrm>
        </p:grpSpPr>
        <p:sp>
          <p:nvSpPr>
            <p:cNvPr id="1032" name="Rectangle 2">
              <a:extLst>
                <a:ext uri="{FF2B5EF4-FFF2-40B4-BE49-F238E27FC236}">
                  <a16:creationId xmlns:a16="http://schemas.microsoft.com/office/drawing/2014/main" id="{EB595A57-1DF3-457B-B329-84CAD21FD978}"/>
                </a:ext>
              </a:extLst>
            </p:cNvPr>
            <p:cNvSpPr>
              <a:spLocks noChangeArrowheads="1"/>
            </p:cNvSpPr>
            <p:nvPr/>
          </p:nvSpPr>
          <p:spPr bwMode="auto">
            <a:xfrm>
              <a:off x="144" y="144"/>
              <a:ext cx="5472" cy="3744"/>
            </a:xfrm>
            <a:prstGeom prst="rect">
              <a:avLst/>
            </a:prstGeom>
            <a:solidFill>
              <a:schemeClr val="bg1"/>
            </a:solidFill>
            <a:ln w="4445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sp>
          <p:nvSpPr>
            <p:cNvPr id="1033" name="Rectangle 3">
              <a:extLst>
                <a:ext uri="{FF2B5EF4-FFF2-40B4-BE49-F238E27FC236}">
                  <a16:creationId xmlns:a16="http://schemas.microsoft.com/office/drawing/2014/main" id="{D9903AB8-36BA-A90A-BEBB-9E601121C765}"/>
                </a:ext>
              </a:extLst>
            </p:cNvPr>
            <p:cNvSpPr>
              <a:spLocks noChangeArrowheads="1"/>
            </p:cNvSpPr>
            <p:nvPr/>
          </p:nvSpPr>
          <p:spPr bwMode="blackWhite">
            <a:xfrm>
              <a:off x="193" y="193"/>
              <a:ext cx="5373" cy="3635"/>
            </a:xfrm>
            <a:prstGeom prst="rect">
              <a:avLst/>
            </a:prstGeom>
            <a:solidFill>
              <a:schemeClr val="bg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sp>
          <p:nvSpPr>
            <p:cNvPr id="1034" name="Line 9">
              <a:extLst>
                <a:ext uri="{FF2B5EF4-FFF2-40B4-BE49-F238E27FC236}">
                  <a16:creationId xmlns:a16="http://schemas.microsoft.com/office/drawing/2014/main" id="{B7A8B0AB-BCC3-58C9-A23D-EB59A1E27717}"/>
                </a:ext>
              </a:extLst>
            </p:cNvPr>
            <p:cNvSpPr>
              <a:spLocks noChangeShapeType="1"/>
            </p:cNvSpPr>
            <p:nvPr/>
          </p:nvSpPr>
          <p:spPr bwMode="auto">
            <a:xfrm>
              <a:off x="336" y="1092"/>
              <a:ext cx="5136" cy="0"/>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grpSp>
      <p:sp>
        <p:nvSpPr>
          <p:cNvPr id="1027" name="Rectangle 4">
            <a:extLst>
              <a:ext uri="{FF2B5EF4-FFF2-40B4-BE49-F238E27FC236}">
                <a16:creationId xmlns:a16="http://schemas.microsoft.com/office/drawing/2014/main" id="{6B5F93E9-AFD8-9F28-0FC6-EDA9AE965167}"/>
              </a:ext>
            </a:extLst>
          </p:cNvPr>
          <p:cNvSpPr>
            <a:spLocks noGrp="1" noChangeArrowheads="1"/>
          </p:cNvSpPr>
          <p:nvPr>
            <p:ph type="title"/>
          </p:nvPr>
        </p:nvSpPr>
        <p:spPr bwMode="auto">
          <a:xfrm>
            <a:off x="711200" y="473075"/>
            <a:ext cx="10871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5">
            <a:extLst>
              <a:ext uri="{FF2B5EF4-FFF2-40B4-BE49-F238E27FC236}">
                <a16:creationId xmlns:a16="http://schemas.microsoft.com/office/drawing/2014/main" id="{06482CDD-A86E-659A-FB8F-45FC30A50BA3}"/>
              </a:ext>
            </a:extLst>
          </p:cNvPr>
          <p:cNvSpPr>
            <a:spLocks noGrp="1" noChangeArrowheads="1"/>
          </p:cNvSpPr>
          <p:nvPr>
            <p:ph type="body" idx="1"/>
          </p:nvPr>
        </p:nvSpPr>
        <p:spPr bwMode="auto">
          <a:xfrm>
            <a:off x="711200" y="1828800"/>
            <a:ext cx="10871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4582" name="Rectangle 6">
            <a:extLst>
              <a:ext uri="{FF2B5EF4-FFF2-40B4-BE49-F238E27FC236}">
                <a16:creationId xmlns:a16="http://schemas.microsoft.com/office/drawing/2014/main" id="{9E185294-8B1A-0A13-F905-7EC1A58F3E58}"/>
              </a:ext>
            </a:extLst>
          </p:cNvPr>
          <p:cNvSpPr>
            <a:spLocks noGrp="1" noChangeArrowheads="1"/>
          </p:cNvSpPr>
          <p:nvPr>
            <p:ph type="dt" sz="half" idx="2"/>
          </p:nvPr>
        </p:nvSpPr>
        <p:spPr bwMode="auto">
          <a:xfrm>
            <a:off x="711200" y="6248400"/>
            <a:ext cx="27432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000"/>
            </a:lvl1pPr>
          </a:lstStyle>
          <a:p>
            <a:pPr>
              <a:defRPr/>
            </a:pPr>
            <a:endParaRPr lang="en-US" altLang="en-US"/>
          </a:p>
        </p:txBody>
      </p:sp>
      <p:sp>
        <p:nvSpPr>
          <p:cNvPr id="24583" name="Rectangle 7">
            <a:extLst>
              <a:ext uri="{FF2B5EF4-FFF2-40B4-BE49-F238E27FC236}">
                <a16:creationId xmlns:a16="http://schemas.microsoft.com/office/drawing/2014/main" id="{1ABFEAD8-8598-726F-995F-BA4896A040F0}"/>
              </a:ext>
            </a:extLst>
          </p:cNvPr>
          <p:cNvSpPr>
            <a:spLocks noGrp="1" noChangeArrowheads="1"/>
          </p:cNvSpPr>
          <p:nvPr>
            <p:ph type="ftr" sz="quarter" idx="3"/>
          </p:nvPr>
        </p:nvSpPr>
        <p:spPr bwMode="auto">
          <a:xfrm>
            <a:off x="43180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000"/>
            </a:lvl1pPr>
          </a:lstStyle>
          <a:p>
            <a:pPr>
              <a:defRPr/>
            </a:pPr>
            <a:endParaRPr lang="en-US" altLang="en-US"/>
          </a:p>
        </p:txBody>
      </p:sp>
      <p:sp>
        <p:nvSpPr>
          <p:cNvPr id="24584" name="Rectangle 8">
            <a:extLst>
              <a:ext uri="{FF2B5EF4-FFF2-40B4-BE49-F238E27FC236}">
                <a16:creationId xmlns:a16="http://schemas.microsoft.com/office/drawing/2014/main" id="{C865B39B-E868-1F8B-8BD8-2D10BC313134}"/>
              </a:ext>
            </a:extLst>
          </p:cNvPr>
          <p:cNvSpPr>
            <a:spLocks noGrp="1" noChangeArrowheads="1"/>
          </p:cNvSpPr>
          <p:nvPr>
            <p:ph type="sldNum" sz="quarter" idx="4"/>
          </p:nvPr>
        </p:nvSpPr>
        <p:spPr bwMode="auto">
          <a:xfrm>
            <a:off x="9042400" y="6248400"/>
            <a:ext cx="25400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000" smtClean="0"/>
            </a:lvl1pPr>
          </a:lstStyle>
          <a:p>
            <a:pPr>
              <a:defRPr/>
            </a:pPr>
            <a:fld id="{C2A53A35-EAD0-47C5-9D07-A2BFCD3615D3}" type="slidenum">
              <a:rPr lang="en-US" altLang="en-US"/>
              <a:pPr>
                <a:defRPr/>
              </a:pPr>
              <a:t>‹#›</a:t>
            </a:fld>
            <a:endParaRPr lang="en-US" altLang="en-US"/>
          </a:p>
        </p:txBody>
      </p:sp>
    </p:spTree>
    <p:extLst>
      <p:ext uri="{BB962C8B-B14F-4D97-AF65-F5344CB8AC3E}">
        <p14:creationId xmlns:p14="http://schemas.microsoft.com/office/powerpoint/2010/main" val="3964658363"/>
      </p:ext>
    </p:extLst>
  </p:cSld>
  <p:clrMap bg1="dk2" tx1="lt1" bg2="dk1" tx2="lt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 id="2147483978" r:id="rId12"/>
    <p:sldLayoutId id="2147483979" r:id="rId13"/>
  </p:sldLayoutIdLst>
  <p:hf hdr="0" ftr="0" dt="0"/>
  <p:txStyles>
    <p:titleStyle>
      <a:lvl1pPr algn="l" rtl="0" eaLnBrk="0" fontAlgn="base" hangingPunct="0">
        <a:lnSpc>
          <a:spcPct val="80000"/>
        </a:lnSpc>
        <a:spcBef>
          <a:spcPct val="0"/>
        </a:spcBef>
        <a:spcAft>
          <a:spcPct val="0"/>
        </a:spcAft>
        <a:defRPr sz="4400" kern="1200">
          <a:solidFill>
            <a:schemeClr val="tx2"/>
          </a:solidFill>
          <a:latin typeface="+mj-lt"/>
          <a:ea typeface="+mj-ea"/>
          <a:cs typeface="+mj-cs"/>
        </a:defRPr>
      </a:lvl1pPr>
      <a:lvl2pPr algn="l" rtl="0" eaLnBrk="0" fontAlgn="base" hangingPunct="0">
        <a:lnSpc>
          <a:spcPct val="80000"/>
        </a:lnSpc>
        <a:spcBef>
          <a:spcPct val="0"/>
        </a:spcBef>
        <a:spcAft>
          <a:spcPct val="0"/>
        </a:spcAft>
        <a:defRPr sz="4400">
          <a:solidFill>
            <a:schemeClr val="tx2"/>
          </a:solidFill>
          <a:latin typeface="Times New Roman" panose="02020603050405020304" pitchFamily="18" charset="0"/>
          <a:cs typeface="Arial" panose="020B0604020202020204" pitchFamily="34" charset="0"/>
        </a:defRPr>
      </a:lvl2pPr>
      <a:lvl3pPr algn="l" rtl="0" eaLnBrk="0" fontAlgn="base" hangingPunct="0">
        <a:lnSpc>
          <a:spcPct val="80000"/>
        </a:lnSpc>
        <a:spcBef>
          <a:spcPct val="0"/>
        </a:spcBef>
        <a:spcAft>
          <a:spcPct val="0"/>
        </a:spcAft>
        <a:defRPr sz="4400">
          <a:solidFill>
            <a:schemeClr val="tx2"/>
          </a:solidFill>
          <a:latin typeface="Times New Roman" panose="02020603050405020304" pitchFamily="18" charset="0"/>
          <a:cs typeface="Arial" panose="020B0604020202020204" pitchFamily="34" charset="0"/>
        </a:defRPr>
      </a:lvl3pPr>
      <a:lvl4pPr algn="l" rtl="0" eaLnBrk="0" fontAlgn="base" hangingPunct="0">
        <a:lnSpc>
          <a:spcPct val="80000"/>
        </a:lnSpc>
        <a:spcBef>
          <a:spcPct val="0"/>
        </a:spcBef>
        <a:spcAft>
          <a:spcPct val="0"/>
        </a:spcAft>
        <a:defRPr sz="4400">
          <a:solidFill>
            <a:schemeClr val="tx2"/>
          </a:solidFill>
          <a:latin typeface="Times New Roman" panose="02020603050405020304" pitchFamily="18" charset="0"/>
          <a:cs typeface="Arial" panose="020B0604020202020204" pitchFamily="34" charset="0"/>
        </a:defRPr>
      </a:lvl4pPr>
      <a:lvl5pPr algn="l" rtl="0" eaLnBrk="0" fontAlgn="base" hangingPunct="0">
        <a:lnSpc>
          <a:spcPct val="80000"/>
        </a:lnSpc>
        <a:spcBef>
          <a:spcPct val="0"/>
        </a:spcBef>
        <a:spcAft>
          <a:spcPct val="0"/>
        </a:spcAft>
        <a:defRPr sz="4400">
          <a:solidFill>
            <a:schemeClr val="tx2"/>
          </a:solidFill>
          <a:latin typeface="Times New Roman" panose="02020603050405020304" pitchFamily="18" charset="0"/>
          <a:cs typeface="Arial" panose="020B0604020202020204" pitchFamily="34" charset="0"/>
        </a:defRPr>
      </a:lvl5pPr>
      <a:lvl6pPr marL="457200" algn="l" rtl="0" fontAlgn="base">
        <a:lnSpc>
          <a:spcPct val="80000"/>
        </a:lnSpc>
        <a:spcBef>
          <a:spcPct val="0"/>
        </a:spcBef>
        <a:spcAft>
          <a:spcPct val="0"/>
        </a:spcAft>
        <a:defRPr sz="4400">
          <a:solidFill>
            <a:schemeClr val="tx2"/>
          </a:solidFill>
          <a:latin typeface="Times New Roman" panose="02020603050405020304" pitchFamily="18" charset="0"/>
          <a:cs typeface="Arial" panose="020B0604020202020204" pitchFamily="34" charset="0"/>
        </a:defRPr>
      </a:lvl6pPr>
      <a:lvl7pPr marL="914400" algn="l" rtl="0" fontAlgn="base">
        <a:lnSpc>
          <a:spcPct val="80000"/>
        </a:lnSpc>
        <a:spcBef>
          <a:spcPct val="0"/>
        </a:spcBef>
        <a:spcAft>
          <a:spcPct val="0"/>
        </a:spcAft>
        <a:defRPr sz="4400">
          <a:solidFill>
            <a:schemeClr val="tx2"/>
          </a:solidFill>
          <a:latin typeface="Times New Roman" panose="02020603050405020304" pitchFamily="18" charset="0"/>
          <a:cs typeface="Arial" panose="020B0604020202020204" pitchFamily="34" charset="0"/>
        </a:defRPr>
      </a:lvl7pPr>
      <a:lvl8pPr marL="1371600" algn="l" rtl="0" fontAlgn="base">
        <a:lnSpc>
          <a:spcPct val="80000"/>
        </a:lnSpc>
        <a:spcBef>
          <a:spcPct val="0"/>
        </a:spcBef>
        <a:spcAft>
          <a:spcPct val="0"/>
        </a:spcAft>
        <a:defRPr sz="4400">
          <a:solidFill>
            <a:schemeClr val="tx2"/>
          </a:solidFill>
          <a:latin typeface="Times New Roman" panose="02020603050405020304" pitchFamily="18" charset="0"/>
          <a:cs typeface="Arial" panose="020B0604020202020204" pitchFamily="34" charset="0"/>
        </a:defRPr>
      </a:lvl8pPr>
      <a:lvl9pPr marL="1828800" algn="l" rtl="0" fontAlgn="base">
        <a:lnSpc>
          <a:spcPct val="80000"/>
        </a:lnSpc>
        <a:spcBef>
          <a:spcPct val="0"/>
        </a:spcBef>
        <a:spcAft>
          <a:spcPct val="0"/>
        </a:spcAft>
        <a:defRPr sz="4400">
          <a:solidFill>
            <a:schemeClr val="tx2"/>
          </a:solidFill>
          <a:latin typeface="Times New Roman" panose="02020603050405020304" pitchFamily="18"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accent2"/>
        </a:buClr>
        <a:buSzPct val="75000"/>
        <a:buFont typeface="Wingdings" panose="05000000000000000000" pitchFamily="2" charset="2"/>
        <a:buChar char="n"/>
        <a:defRPr sz="31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65000"/>
        <a:buFont typeface="Wingdings" panose="05000000000000000000" pitchFamily="2" charset="2"/>
        <a:buChar char="n"/>
        <a:defRPr sz="26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55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anose="05000000000000000000"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1"/>
        </a:buClr>
        <a:buSzPct val="85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A6456712-444E-9F64-CDF2-B82C843D812F}"/>
              </a:ext>
            </a:extLst>
          </p:cNvPr>
          <p:cNvGrpSpPr>
            <a:grpSpLocks/>
          </p:cNvGrpSpPr>
          <p:nvPr/>
        </p:nvGrpSpPr>
        <p:grpSpPr bwMode="auto">
          <a:xfrm>
            <a:off x="1" y="3902076"/>
            <a:ext cx="4533900" cy="2949575"/>
            <a:chOff x="0" y="2458"/>
            <a:chExt cx="2142" cy="1858"/>
          </a:xfrm>
        </p:grpSpPr>
        <p:sp>
          <p:nvSpPr>
            <p:cNvPr id="76803" name="Freeform 3">
              <a:extLst>
                <a:ext uri="{FF2B5EF4-FFF2-40B4-BE49-F238E27FC236}">
                  <a16:creationId xmlns:a16="http://schemas.microsoft.com/office/drawing/2014/main" id="{E832566E-E3D8-8B7A-9C01-BBD13C0278B2}"/>
                </a:ext>
              </a:extLst>
            </p:cNvPr>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p:spPr>
          <p:txBody>
            <a:bodyPr/>
            <a:lstStyle/>
            <a:p>
              <a:pPr eaLnBrk="1" hangingPunct="1">
                <a:defRPr/>
              </a:pPr>
              <a:endParaRPr lang="en-US" sz="1800"/>
            </a:p>
          </p:txBody>
        </p:sp>
        <p:sp>
          <p:nvSpPr>
            <p:cNvPr id="76804" name="Freeform 4">
              <a:extLst>
                <a:ext uri="{FF2B5EF4-FFF2-40B4-BE49-F238E27FC236}">
                  <a16:creationId xmlns:a16="http://schemas.microsoft.com/office/drawing/2014/main" id="{9FCA978E-9A42-9BEE-B9E6-2275B6C9EF89}"/>
                </a:ext>
              </a:extLst>
            </p:cNvPr>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p:spPr>
          <p:txBody>
            <a:bodyPr/>
            <a:lstStyle/>
            <a:p>
              <a:pPr eaLnBrk="1" hangingPunct="1">
                <a:defRPr/>
              </a:pPr>
              <a:endParaRPr lang="en-US" sz="1800"/>
            </a:p>
          </p:txBody>
        </p:sp>
        <p:sp>
          <p:nvSpPr>
            <p:cNvPr id="76805" name="Freeform 5">
              <a:extLst>
                <a:ext uri="{FF2B5EF4-FFF2-40B4-BE49-F238E27FC236}">
                  <a16:creationId xmlns:a16="http://schemas.microsoft.com/office/drawing/2014/main" id="{C05BF998-3266-9965-DD8C-84F1EEA168D6}"/>
                </a:ext>
              </a:extLst>
            </p:cNvPr>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p:spPr>
          <p:txBody>
            <a:bodyPr/>
            <a:lstStyle/>
            <a:p>
              <a:pPr eaLnBrk="1" hangingPunct="1">
                <a:defRPr/>
              </a:pPr>
              <a:endParaRPr lang="en-US" sz="1800"/>
            </a:p>
          </p:txBody>
        </p:sp>
        <p:sp>
          <p:nvSpPr>
            <p:cNvPr id="76806" name="Freeform 6">
              <a:extLst>
                <a:ext uri="{FF2B5EF4-FFF2-40B4-BE49-F238E27FC236}">
                  <a16:creationId xmlns:a16="http://schemas.microsoft.com/office/drawing/2014/main" id="{CA3C334F-BD08-B520-00FF-8AA67D5508A0}"/>
                </a:ext>
              </a:extLst>
            </p:cNvPr>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p:spPr>
          <p:txBody>
            <a:bodyPr/>
            <a:lstStyle/>
            <a:p>
              <a:pPr eaLnBrk="1" hangingPunct="1">
                <a:defRPr/>
              </a:pPr>
              <a:endParaRPr lang="en-US" sz="1800"/>
            </a:p>
          </p:txBody>
        </p:sp>
        <p:sp>
          <p:nvSpPr>
            <p:cNvPr id="1036" name="Oval 7">
              <a:extLst>
                <a:ext uri="{FF2B5EF4-FFF2-40B4-BE49-F238E27FC236}">
                  <a16:creationId xmlns:a16="http://schemas.microsoft.com/office/drawing/2014/main" id="{F70BCD2A-3FE5-105C-C6EA-D66E52F88DA0}"/>
                </a:ext>
              </a:extLst>
            </p:cNvPr>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1800"/>
            </a:p>
          </p:txBody>
        </p:sp>
        <p:sp>
          <p:nvSpPr>
            <p:cNvPr id="1037" name="Oval 8">
              <a:extLst>
                <a:ext uri="{FF2B5EF4-FFF2-40B4-BE49-F238E27FC236}">
                  <a16:creationId xmlns:a16="http://schemas.microsoft.com/office/drawing/2014/main" id="{657BC745-4B53-68E3-67CF-C94C9969B1BD}"/>
                </a:ext>
              </a:extLst>
            </p:cNvPr>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1800"/>
            </a:p>
          </p:txBody>
        </p:sp>
        <p:sp>
          <p:nvSpPr>
            <p:cNvPr id="1038" name="Oval 9">
              <a:extLst>
                <a:ext uri="{FF2B5EF4-FFF2-40B4-BE49-F238E27FC236}">
                  <a16:creationId xmlns:a16="http://schemas.microsoft.com/office/drawing/2014/main" id="{63DE2C83-E75B-DF82-FC10-78D0936AB1D2}"/>
                </a:ext>
              </a:extLst>
            </p:cNvPr>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1800"/>
            </a:p>
          </p:txBody>
        </p:sp>
      </p:grpSp>
      <p:sp>
        <p:nvSpPr>
          <p:cNvPr id="76810" name="Rectangle 10">
            <a:extLst>
              <a:ext uri="{FF2B5EF4-FFF2-40B4-BE49-F238E27FC236}">
                <a16:creationId xmlns:a16="http://schemas.microsoft.com/office/drawing/2014/main" id="{79584702-EEA9-EABF-EECE-2D2B9E665066}"/>
              </a:ext>
            </a:extLst>
          </p:cNvPr>
          <p:cNvSpPr>
            <a:spLocks noGrp="1" noChangeArrowheads="1"/>
          </p:cNvSpPr>
          <p:nvPr>
            <p:ph type="title"/>
          </p:nvPr>
        </p:nvSpPr>
        <p:spPr bwMode="auto">
          <a:xfrm>
            <a:off x="609600" y="277814"/>
            <a:ext cx="10972800" cy="1139825"/>
          </a:xfrm>
          <a:prstGeom prst="rect">
            <a:avLst/>
          </a:prstGeom>
          <a:noFill/>
          <a:ln>
            <a:noFill/>
          </a:ln>
          <a:effectLst/>
        </p:spPr>
        <p:txBody>
          <a:bodyPr vert="horz" wrap="square" lIns="91440" tIns="45720" rIns="91440" bIns="45720" numCol="1" anchor="ctr" anchorCtr="1" compatLnSpc="1">
            <a:prstTxWarp prst="textNoShape">
              <a:avLst/>
            </a:prstTxWarp>
          </a:bodyPr>
          <a:lstStyle/>
          <a:p>
            <a:pPr lvl="0"/>
            <a:r>
              <a:rPr lang="en-US" altLang="en-US"/>
              <a:t>Click to edit Master title style</a:t>
            </a:r>
          </a:p>
        </p:txBody>
      </p:sp>
      <p:sp>
        <p:nvSpPr>
          <p:cNvPr id="76811" name="Rectangle 11">
            <a:extLst>
              <a:ext uri="{FF2B5EF4-FFF2-40B4-BE49-F238E27FC236}">
                <a16:creationId xmlns:a16="http://schemas.microsoft.com/office/drawing/2014/main" id="{B0D739E4-958E-CFE2-9812-2C0B6EB51986}"/>
              </a:ext>
            </a:extLst>
          </p:cNvPr>
          <p:cNvSpPr>
            <a:spLocks noGrp="1" noChangeArrowheads="1"/>
          </p:cNvSpPr>
          <p:nvPr>
            <p:ph type="body" idx="1"/>
          </p:nvPr>
        </p:nvSpPr>
        <p:spPr bwMode="auto">
          <a:xfrm>
            <a:off x="609600" y="1600201"/>
            <a:ext cx="10972800" cy="45307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6812" name="Rectangle 12">
            <a:extLst>
              <a:ext uri="{FF2B5EF4-FFF2-40B4-BE49-F238E27FC236}">
                <a16:creationId xmlns:a16="http://schemas.microsoft.com/office/drawing/2014/main" id="{7EE0D299-0736-C83B-AE25-F4F76871DD08}"/>
              </a:ext>
            </a:extLst>
          </p:cNvPr>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a:defRPr/>
            </a:pPr>
            <a:endParaRPr lang="en-US" altLang="en-US"/>
          </a:p>
        </p:txBody>
      </p:sp>
      <p:sp>
        <p:nvSpPr>
          <p:cNvPr id="76813" name="Rectangle 13">
            <a:extLst>
              <a:ext uri="{FF2B5EF4-FFF2-40B4-BE49-F238E27FC236}">
                <a16:creationId xmlns:a16="http://schemas.microsoft.com/office/drawing/2014/main" id="{2DEB5B6A-AC39-00F2-8D10-8FBDB1740F68}"/>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a:defRPr/>
            </a:pPr>
            <a:endParaRPr lang="en-US" altLang="en-US"/>
          </a:p>
        </p:txBody>
      </p:sp>
      <p:sp>
        <p:nvSpPr>
          <p:cNvPr id="76814" name="Rectangle 14">
            <a:extLst>
              <a:ext uri="{FF2B5EF4-FFF2-40B4-BE49-F238E27FC236}">
                <a16:creationId xmlns:a16="http://schemas.microsoft.com/office/drawing/2014/main" id="{F0034B53-DE2A-59E9-5DC4-7751E9F2DB55}"/>
              </a:ext>
            </a:extLst>
          </p:cNvPr>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a:defRPr/>
            </a:pPr>
            <a:fld id="{13967590-6D9B-41B6-B03D-F9CE17461B49}" type="slidenum">
              <a:rPr lang="en-US" altLang="en-US"/>
              <a:pPr>
                <a:defRPr/>
              </a:pPr>
              <a:t>‹#›</a:t>
            </a:fld>
            <a:endParaRPr lang="en-US" altLang="en-US"/>
          </a:p>
        </p:txBody>
      </p:sp>
    </p:spTree>
    <p:extLst>
      <p:ext uri="{BB962C8B-B14F-4D97-AF65-F5344CB8AC3E}">
        <p14:creationId xmlns:p14="http://schemas.microsoft.com/office/powerpoint/2010/main" val="3640580751"/>
      </p:ext>
    </p:extLst>
  </p:cSld>
  <p:clrMap bg1="dk2" tx1="lt1" bg2="dk1" tx2="lt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 id="2147483992" r:id="rId12"/>
    <p:sldLayoutId id="2147483993" r:id="rId13"/>
    <p:sldLayoutId id="2147483994" r:id="rId14"/>
    <p:sldLayoutId id="2147483995" r:id="rId15"/>
  </p:sldLayoutIdLst>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75000"/>
        <a:buFont typeface="Wingdings" panose="05000000000000000000" pitchFamily="2" charset="2"/>
        <a:buChar char="l"/>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l"/>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accent2"/>
        </a:buClr>
        <a:buSzPct val="75000"/>
        <a:buFont typeface="Wingdings" panose="05000000000000000000" pitchFamily="2" charset="2"/>
        <a:buChar char="l"/>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folHlink"/>
        </a:buClr>
        <a:buSzPct val="75000"/>
        <a:buFont typeface="Wingdings" panose="05000000000000000000" pitchFamily="2" charset="2"/>
        <a:buChar char="l"/>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tx1"/>
        </a:buClr>
        <a:buSzPct val="75000"/>
        <a:buFont typeface="Wingdings" panose="05000000000000000000" pitchFamily="2" charset="2"/>
        <a:buChar char="l"/>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0.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9.xml"/></Relationships>
</file>

<file path=ppt/slides/_rels/slide3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49.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49.xml"/><Relationship Id="rId5" Type="http://schemas.microsoft.com/office/2007/relationships/hdphoto" Target="../media/hdphoto4.wdp"/><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8.xml"/></Relationships>
</file>

<file path=ppt/slides/_rels/slide6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8.xml"/></Relationships>
</file>

<file path=ppt/slides/_rels/slide6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8.xml"/></Relationships>
</file>

<file path=ppt/slides/_rels/slide6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8.xml"/></Relationships>
</file>

<file path=ppt/slides/_rels/slide6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earlybible.com/images/p46eph1.jpg" TargetMode="External"/><Relationship Id="rId1" Type="http://schemas.openxmlformats.org/officeDocument/2006/relationships/slideLayout" Target="../slideLayouts/slideLayout18.xml"/><Relationship Id="rId4" Type="http://schemas.openxmlformats.org/officeDocument/2006/relationships/image" Target="../media/image37.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2.xml"/></Relationships>
</file>

<file path=ppt/slides/_rels/slide8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9.xml"/></Relationships>
</file>

<file path=ppt/slides/_rels/slide8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9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48B8D-7A59-42A4-A61B-B66E6063DD0D}"/>
              </a:ext>
            </a:extLst>
          </p:cNvPr>
          <p:cNvSpPr>
            <a:spLocks noGrp="1"/>
          </p:cNvSpPr>
          <p:nvPr>
            <p:ph type="ctrTitle"/>
          </p:nvPr>
        </p:nvSpPr>
        <p:spPr>
          <a:xfrm>
            <a:off x="6273211" y="2866292"/>
            <a:ext cx="5714999" cy="2901461"/>
          </a:xfrm>
        </p:spPr>
        <p:txBody>
          <a:bodyPr>
            <a:normAutofit/>
          </a:bodyPr>
          <a:lstStyle/>
          <a:p>
            <a:r>
              <a:rPr lang="en-US" sz="4800" dirty="0">
                <a:solidFill>
                  <a:schemeClr val="accent5">
                    <a:lumMod val="60000"/>
                    <a:lumOff val="40000"/>
                  </a:schemeClr>
                </a:solidFill>
                <a:effectLst>
                  <a:outerShdw blurRad="38100" dist="38100" dir="2700000" algn="tl">
                    <a:srgbClr val="000000">
                      <a:alpha val="43137"/>
                    </a:srgbClr>
                  </a:outerShdw>
                </a:effectLst>
              </a:rPr>
              <a:t>Texts and Readers in Early Christianity</a:t>
            </a:r>
          </a:p>
        </p:txBody>
      </p:sp>
      <p:pic>
        <p:nvPicPr>
          <p:cNvPr id="4" name="Content Placeholder 5">
            <a:extLst>
              <a:ext uri="{FF2B5EF4-FFF2-40B4-BE49-F238E27FC236}">
                <a16:creationId xmlns:a16="http://schemas.microsoft.com/office/drawing/2014/main" id="{EC72132E-5D94-45E1-8BB5-06F21359B6EA}"/>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630117" y="20638"/>
            <a:ext cx="3725862" cy="6837362"/>
          </a:xfrm>
          <a:prstGeom prst="rect">
            <a:avLst/>
          </a:prstGeom>
        </p:spPr>
      </p:pic>
      <p:sp>
        <p:nvSpPr>
          <p:cNvPr id="3" name="Rectangle 2">
            <a:extLst>
              <a:ext uri="{FF2B5EF4-FFF2-40B4-BE49-F238E27FC236}">
                <a16:creationId xmlns:a16="http://schemas.microsoft.com/office/drawing/2014/main" id="{D0AB2618-D93E-414F-AA3A-1BCB4B71F241}"/>
              </a:ext>
            </a:extLst>
          </p:cNvPr>
          <p:cNvSpPr/>
          <p:nvPr/>
        </p:nvSpPr>
        <p:spPr>
          <a:xfrm>
            <a:off x="5436576" y="243897"/>
            <a:ext cx="6096000" cy="1200329"/>
          </a:xfrm>
          <a:prstGeom prst="rect">
            <a:avLst/>
          </a:prstGeom>
        </p:spPr>
        <p:txBody>
          <a:bodyPr>
            <a:spAutoFit/>
          </a:bodyPr>
          <a:lstStyle/>
          <a:p>
            <a:pPr>
              <a:defRPr/>
            </a:pPr>
            <a:r>
              <a:rPr lang="en-US" dirty="0">
                <a:latin typeface="Old English Text MT" panose="03040902040508030806" pitchFamily="66" charset="0"/>
              </a:rPr>
              <a:t>p</a:t>
            </a:r>
            <a:r>
              <a:rPr lang="en-US" dirty="0">
                <a:latin typeface="Arial Narrow" panose="020B0606020202030204" pitchFamily="34" charset="0"/>
              </a:rPr>
              <a:t>75</a:t>
            </a:r>
          </a:p>
          <a:p>
            <a:pPr>
              <a:defRPr/>
            </a:pPr>
            <a:r>
              <a:rPr lang="en-US" b="1" i="1" dirty="0">
                <a:latin typeface="Arial Narrow" panose="020B0606020202030204" pitchFamily="34" charset="0"/>
              </a:rPr>
              <a:t>End of Luke, beginning of John</a:t>
            </a:r>
          </a:p>
          <a:p>
            <a:pPr>
              <a:defRPr/>
            </a:pPr>
            <a:r>
              <a:rPr lang="en-US" b="1" i="1" dirty="0">
                <a:latin typeface="Arial Narrow" panose="020B0606020202030204" pitchFamily="34" charset="0"/>
              </a:rPr>
              <a:t>Vatican Library, Rome</a:t>
            </a:r>
          </a:p>
          <a:p>
            <a:pPr>
              <a:defRPr/>
            </a:pPr>
            <a:r>
              <a:rPr lang="en-US" b="1" i="1" dirty="0">
                <a:latin typeface="Arial Narrow" panose="020B0606020202030204" pitchFamily="34" charset="0"/>
              </a:rPr>
              <a:t>AD 175-225</a:t>
            </a:r>
          </a:p>
        </p:txBody>
      </p:sp>
    </p:spTree>
    <p:extLst>
      <p:ext uri="{BB962C8B-B14F-4D97-AF65-F5344CB8AC3E}">
        <p14:creationId xmlns:p14="http://schemas.microsoft.com/office/powerpoint/2010/main" val="3226644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00679-102D-4FF5-A08E-32D4D8D442D9}"/>
              </a:ext>
            </a:extLst>
          </p:cNvPr>
          <p:cNvSpPr>
            <a:spLocks noGrp="1"/>
          </p:cNvSpPr>
          <p:nvPr>
            <p:ph type="title"/>
          </p:nvPr>
        </p:nvSpPr>
        <p:spPr>
          <a:xfrm>
            <a:off x="6096000" y="365760"/>
            <a:ext cx="4858512" cy="1394460"/>
          </a:xfrm>
        </p:spPr>
        <p:txBody>
          <a:bodyPr>
            <a:normAutofit/>
          </a:bodyPr>
          <a:lstStyle/>
          <a:p>
            <a:r>
              <a:rPr lang="en-US" dirty="0"/>
              <a:t>Greek Lectionary of the Gospels</a:t>
            </a:r>
          </a:p>
        </p:txBody>
      </p:sp>
      <p:pic>
        <p:nvPicPr>
          <p:cNvPr id="5" name="Content Placeholder 4">
            <a:extLst>
              <a:ext uri="{FF2B5EF4-FFF2-40B4-BE49-F238E27FC236}">
                <a16:creationId xmlns:a16="http://schemas.microsoft.com/office/drawing/2014/main" id="{156D7D9A-7EB4-4ACC-B156-8282D03A88C1}"/>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73153" y="0"/>
            <a:ext cx="5481827" cy="6858000"/>
          </a:xfrm>
        </p:spPr>
      </p:pic>
      <p:sp>
        <p:nvSpPr>
          <p:cNvPr id="6" name="TextBox 5">
            <a:extLst>
              <a:ext uri="{FF2B5EF4-FFF2-40B4-BE49-F238E27FC236}">
                <a16:creationId xmlns:a16="http://schemas.microsoft.com/office/drawing/2014/main" id="{D0D1CABD-13BC-4938-A977-CBC37C138903}"/>
              </a:ext>
            </a:extLst>
          </p:cNvPr>
          <p:cNvSpPr txBox="1"/>
          <p:nvPr/>
        </p:nvSpPr>
        <p:spPr>
          <a:xfrm>
            <a:off x="6400800" y="2446020"/>
            <a:ext cx="4160520" cy="30469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The Readings for Easter Week from the Gospel of Matthew, along with readings for the stations of the cross.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The Greek lectionaries become an important witness to the Greek text of the New Testament.</a:t>
            </a:r>
          </a:p>
        </p:txBody>
      </p:sp>
    </p:spTree>
    <p:extLst>
      <p:ext uri="{BB962C8B-B14F-4D97-AF65-F5344CB8AC3E}">
        <p14:creationId xmlns:p14="http://schemas.microsoft.com/office/powerpoint/2010/main" val="183369818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6F0E4-4EE1-2F80-BD1D-5B17A5A70BAA}"/>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Parallel Readings</a:t>
            </a:r>
          </a:p>
        </p:txBody>
      </p:sp>
      <p:sp>
        <p:nvSpPr>
          <p:cNvPr id="3" name="Content Placeholder 2">
            <a:extLst>
              <a:ext uri="{FF2B5EF4-FFF2-40B4-BE49-F238E27FC236}">
                <a16:creationId xmlns:a16="http://schemas.microsoft.com/office/drawing/2014/main" id="{95B54600-1141-84A2-5600-6D46C70489B2}"/>
              </a:ext>
            </a:extLst>
          </p:cNvPr>
          <p:cNvSpPr>
            <a:spLocks noGrp="1"/>
          </p:cNvSpPr>
          <p:nvPr>
            <p:ph idx="1"/>
          </p:nvPr>
        </p:nvSpPr>
        <p:spPr>
          <a:xfrm>
            <a:off x="1261872" y="1828800"/>
            <a:ext cx="9444228" cy="4351337"/>
          </a:xfrm>
        </p:spPr>
        <p:txBody>
          <a:bodyPr>
            <a:normAutofit/>
          </a:bodyPr>
          <a:lstStyle/>
          <a:p>
            <a:pPr marL="0" indent="0">
              <a:buNone/>
            </a:pPr>
            <a:r>
              <a:rPr lang="en-US" sz="2800" b="1" dirty="0">
                <a:solidFill>
                  <a:srgbClr val="C00000"/>
                </a:solidFill>
              </a:rPr>
              <a:t>Some early manuscripts feature columns in Greek and parallel columns in Latin (or another language). Sometimes the two languages were written on facing pages.</a:t>
            </a:r>
          </a:p>
          <a:p>
            <a:r>
              <a:rPr lang="en-US" sz="2400" i="1" dirty="0"/>
              <a:t>This suggests a double reading, first in its original language and then in its translation.</a:t>
            </a:r>
          </a:p>
          <a:p>
            <a:r>
              <a:rPr lang="en-US" sz="2400" i="1" dirty="0"/>
              <a:t>This double reading would be similar to synagogue readings, where the Torah was read first in Hebrew followed by a reading from an Aramaic targum of the same passage.</a:t>
            </a:r>
          </a:p>
        </p:txBody>
      </p:sp>
    </p:spTree>
    <p:extLst>
      <p:ext uri="{BB962C8B-B14F-4D97-AF65-F5344CB8AC3E}">
        <p14:creationId xmlns:p14="http://schemas.microsoft.com/office/powerpoint/2010/main" val="3505356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50000"/>
          </a:schemeClr>
        </a:solidFill>
        <a:effectLst/>
      </p:bgPr>
    </p:bg>
    <p:spTree>
      <p:nvGrpSpPr>
        <p:cNvPr id="1" name=""/>
        <p:cNvGrpSpPr/>
        <p:nvPr/>
      </p:nvGrpSpPr>
      <p:grpSpPr>
        <a:xfrm>
          <a:off x="0" y="0"/>
          <a:ext cx="0" cy="0"/>
          <a:chOff x="0" y="0"/>
          <a:chExt cx="0" cy="0"/>
        </a:xfrm>
      </p:grpSpPr>
      <p:sp>
        <p:nvSpPr>
          <p:cNvPr id="266242" name="Rectangle 2"/>
          <p:cNvSpPr>
            <a:spLocks noGrp="1"/>
          </p:cNvSpPr>
          <p:nvPr>
            <p:ph type="title" idx="4294967295"/>
          </p:nvPr>
        </p:nvSpPr>
        <p:spPr/>
        <p:txBody>
          <a:bodyPr>
            <a:normAutofit/>
          </a:bodyPr>
          <a:lstStyle/>
          <a:p>
            <a:pPr algn="l">
              <a:defRPr/>
            </a:pPr>
            <a:r>
              <a:rPr lang="en-US" altLang="en-US" sz="4800" b="1" dirty="0">
                <a:solidFill>
                  <a:schemeClr val="accent2"/>
                </a:solidFill>
                <a:effectLst>
                  <a:outerShdw blurRad="38100" dist="38100" dir="2700000" algn="tl">
                    <a:srgbClr val="000000"/>
                  </a:outerShdw>
                </a:effectLst>
              </a:rPr>
              <a:t>Discussion:</a:t>
            </a:r>
          </a:p>
        </p:txBody>
      </p:sp>
      <p:sp>
        <p:nvSpPr>
          <p:cNvPr id="266243" name="Rectangle 3"/>
          <p:cNvSpPr>
            <a:spLocks noGrp="1"/>
          </p:cNvSpPr>
          <p:nvPr>
            <p:ph type="body" idx="4294967295"/>
          </p:nvPr>
        </p:nvSpPr>
        <p:spPr>
          <a:xfrm>
            <a:off x="4595906" y="323851"/>
            <a:ext cx="7062694" cy="6180858"/>
          </a:xfrm>
        </p:spPr>
        <p:txBody>
          <a:bodyPr>
            <a:noAutofit/>
          </a:bodyPr>
          <a:lstStyle/>
          <a:p>
            <a:pPr>
              <a:buFont typeface="Wingdings 2" panose="05020102010507070707" pitchFamily="18" charset="2"/>
              <a:buNone/>
              <a:defRPr/>
            </a:pPr>
            <a:r>
              <a:rPr lang="en-US" altLang="en-US" sz="3200" dirty="0">
                <a:solidFill>
                  <a:srgbClr val="FFFF99"/>
                </a:solidFill>
                <a:effectLst>
                  <a:outerShdw blurRad="38100" dist="38100" dir="2700000" algn="tl">
                    <a:srgbClr val="000000"/>
                  </a:outerShdw>
                </a:effectLst>
              </a:rPr>
              <a:t>Is the public reading of Scripture as important today as in ancient times?</a:t>
            </a:r>
          </a:p>
          <a:p>
            <a:pPr>
              <a:buFont typeface="Wingdings 2" panose="05020102010507070707" pitchFamily="18" charset="2"/>
              <a:buNone/>
              <a:defRPr/>
            </a:pPr>
            <a:r>
              <a:rPr lang="en-US" altLang="en-US" sz="3200" dirty="0">
                <a:solidFill>
                  <a:srgbClr val="FFFF99"/>
                </a:solidFill>
                <a:effectLst>
                  <a:outerShdw blurRad="38100" dist="38100" dir="2700000" algn="tl">
                    <a:srgbClr val="000000"/>
                  </a:outerShdw>
                </a:effectLst>
              </a:rPr>
              <a:t>What might be the advantage of using a lectionary for public reading?</a:t>
            </a:r>
          </a:p>
          <a:p>
            <a:pPr>
              <a:buFont typeface="Wingdings 2" panose="05020102010507070707" pitchFamily="18" charset="2"/>
              <a:buNone/>
              <a:defRPr/>
            </a:pPr>
            <a:endParaRPr lang="en-US" altLang="en-US" sz="800" dirty="0">
              <a:solidFill>
                <a:srgbClr val="FFFF99"/>
              </a:solidFill>
              <a:effectLst>
                <a:outerShdw blurRad="38100" dist="38100" dir="2700000" algn="tl">
                  <a:srgbClr val="000000"/>
                </a:outerShdw>
              </a:effectLst>
            </a:endParaRPr>
          </a:p>
          <a:p>
            <a:pPr>
              <a:buFont typeface="Wingdings 2" panose="05020102010507070707" pitchFamily="18" charset="2"/>
              <a:buNone/>
              <a:defRPr/>
            </a:pPr>
            <a:r>
              <a:rPr lang="en-US" altLang="en-US" sz="3200" dirty="0">
                <a:solidFill>
                  <a:srgbClr val="FFFF99"/>
                </a:solidFill>
                <a:effectLst>
                  <a:outerShdw blurRad="38100" dist="38100" dir="2700000" algn="tl">
                    <a:srgbClr val="000000"/>
                  </a:outerShdw>
                </a:effectLst>
              </a:rPr>
              <a:t>Does it surprise you that the earliest canon list for the New Testament, exactly as we have it today, comes as late as AD 367 (Athanasius’ </a:t>
            </a:r>
            <a:r>
              <a:rPr lang="en-US" altLang="en-US" sz="3200" i="1" dirty="0">
                <a:solidFill>
                  <a:srgbClr val="FFFF99"/>
                </a:solidFill>
                <a:effectLst>
                  <a:outerShdw blurRad="38100" dist="38100" dir="2700000" algn="tl">
                    <a:srgbClr val="000000"/>
                  </a:outerShdw>
                </a:effectLst>
              </a:rPr>
              <a:t>Paschal Letter</a:t>
            </a:r>
            <a:r>
              <a:rPr lang="en-US" altLang="en-US" sz="3200" dirty="0">
                <a:solidFill>
                  <a:srgbClr val="FFFF99"/>
                </a:solidFill>
                <a:effectLst>
                  <a:outerShdw blurRad="38100" dist="38100" dir="2700000" algn="tl">
                    <a:srgbClr val="000000"/>
                  </a:outerShdw>
                </a:effectLst>
              </a:rPr>
              <a:t>)?</a:t>
            </a:r>
          </a:p>
        </p:txBody>
      </p:sp>
    </p:spTree>
    <p:extLst>
      <p:ext uri="{BB962C8B-B14F-4D97-AF65-F5344CB8AC3E}">
        <p14:creationId xmlns:p14="http://schemas.microsoft.com/office/powerpoint/2010/main" val="146921103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66243">
                                            <p:txEl>
                                              <p:pRg st="0" end="0"/>
                                            </p:txEl>
                                          </p:spTgt>
                                        </p:tgtEl>
                                        <p:attrNameLst>
                                          <p:attrName>style.visibility</p:attrName>
                                        </p:attrNameLst>
                                      </p:cBhvr>
                                      <p:to>
                                        <p:strVal val="visible"/>
                                      </p:to>
                                    </p:set>
                                    <p:anim calcmode="lin" valueType="num">
                                      <p:cBhvr>
                                        <p:cTn id="7" dur="500" fill="hold"/>
                                        <p:tgtEl>
                                          <p:spTgt spid="26624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6624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66243">
                                            <p:txEl>
                                              <p:pRg st="1" end="1"/>
                                            </p:txEl>
                                          </p:spTgt>
                                        </p:tgtEl>
                                        <p:attrNameLst>
                                          <p:attrName>style.visibility</p:attrName>
                                        </p:attrNameLst>
                                      </p:cBhvr>
                                      <p:to>
                                        <p:strVal val="visible"/>
                                      </p:to>
                                    </p:set>
                                    <p:anim calcmode="lin" valueType="num">
                                      <p:cBhvr>
                                        <p:cTn id="13" dur="500" fill="hold"/>
                                        <p:tgtEl>
                                          <p:spTgt spid="26624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6624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266243">
                                            <p:txEl>
                                              <p:pRg st="3" end="3"/>
                                            </p:txEl>
                                          </p:spTgt>
                                        </p:tgtEl>
                                        <p:attrNameLst>
                                          <p:attrName>style.visibility</p:attrName>
                                        </p:attrNameLst>
                                      </p:cBhvr>
                                      <p:to>
                                        <p:strVal val="visible"/>
                                      </p:to>
                                    </p:set>
                                    <p:anim calcmode="lin" valueType="num">
                                      <p:cBhvr>
                                        <p:cTn id="19" dur="500" fill="hold"/>
                                        <p:tgtEl>
                                          <p:spTgt spid="26624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26624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50000"/>
          </a:schemeClr>
        </a:solidFill>
        <a:effectLst/>
      </p:bgPr>
    </p:bg>
    <p:spTree>
      <p:nvGrpSpPr>
        <p:cNvPr id="1" name=""/>
        <p:cNvGrpSpPr/>
        <p:nvPr/>
      </p:nvGrpSpPr>
      <p:grpSpPr>
        <a:xfrm>
          <a:off x="0" y="0"/>
          <a:ext cx="0" cy="0"/>
          <a:chOff x="0" y="0"/>
          <a:chExt cx="0" cy="0"/>
        </a:xfrm>
      </p:grpSpPr>
      <p:sp>
        <p:nvSpPr>
          <p:cNvPr id="266242" name="Rectangle 2"/>
          <p:cNvSpPr>
            <a:spLocks noGrp="1"/>
          </p:cNvSpPr>
          <p:nvPr>
            <p:ph type="title" idx="4294967295"/>
          </p:nvPr>
        </p:nvSpPr>
        <p:spPr/>
        <p:txBody>
          <a:bodyPr>
            <a:normAutofit/>
          </a:bodyPr>
          <a:lstStyle/>
          <a:p>
            <a:pPr algn="l">
              <a:defRPr/>
            </a:pPr>
            <a:r>
              <a:rPr lang="en-US" altLang="en-US" sz="4800" b="1" dirty="0">
                <a:solidFill>
                  <a:schemeClr val="accent2"/>
                </a:solidFill>
                <a:effectLst>
                  <a:outerShdw blurRad="38100" dist="38100" dir="2700000" algn="tl">
                    <a:srgbClr val="000000"/>
                  </a:outerShdw>
                </a:effectLst>
              </a:rPr>
              <a:t>Discussion:</a:t>
            </a:r>
          </a:p>
        </p:txBody>
      </p:sp>
      <p:sp>
        <p:nvSpPr>
          <p:cNvPr id="266243" name="Rectangle 3"/>
          <p:cNvSpPr>
            <a:spLocks noGrp="1"/>
          </p:cNvSpPr>
          <p:nvPr>
            <p:ph type="body" idx="4294967295"/>
          </p:nvPr>
        </p:nvSpPr>
        <p:spPr>
          <a:xfrm>
            <a:off x="4595906" y="323851"/>
            <a:ext cx="7062694" cy="6180858"/>
          </a:xfrm>
        </p:spPr>
        <p:txBody>
          <a:bodyPr>
            <a:noAutofit/>
          </a:bodyPr>
          <a:lstStyle/>
          <a:p>
            <a:pPr>
              <a:buFont typeface="Wingdings 2" panose="05020102010507070707" pitchFamily="18" charset="2"/>
              <a:buNone/>
              <a:defRPr/>
            </a:pPr>
            <a:r>
              <a:rPr lang="en-US" altLang="en-US" sz="3200" dirty="0">
                <a:solidFill>
                  <a:srgbClr val="FFFF99"/>
                </a:solidFill>
                <a:effectLst>
                  <a:outerShdw blurRad="38100" dist="38100" dir="2700000" algn="tl">
                    <a:srgbClr val="000000"/>
                  </a:outerShdw>
                </a:effectLst>
              </a:rPr>
              <a:t>Jesus never wrote texts nor did he instruct his followers to do so. Why do you think they began this writing process?</a:t>
            </a:r>
          </a:p>
          <a:p>
            <a:pPr>
              <a:buFont typeface="Wingdings 2" panose="05020102010507070707" pitchFamily="18" charset="2"/>
              <a:buNone/>
              <a:defRPr/>
            </a:pPr>
            <a:endParaRPr lang="en-US" altLang="en-US" sz="800" dirty="0">
              <a:solidFill>
                <a:srgbClr val="FFFF99"/>
              </a:solidFill>
              <a:effectLst>
                <a:outerShdw blurRad="38100" dist="38100" dir="2700000" algn="tl">
                  <a:srgbClr val="000000"/>
                </a:outerShdw>
              </a:effectLst>
            </a:endParaRPr>
          </a:p>
          <a:p>
            <a:pPr>
              <a:buFont typeface="Wingdings 2" panose="05020102010507070707" pitchFamily="18" charset="2"/>
              <a:buNone/>
              <a:defRPr/>
            </a:pPr>
            <a:r>
              <a:rPr lang="en-US" altLang="en-US" sz="3200" dirty="0">
                <a:solidFill>
                  <a:srgbClr val="FFFF99"/>
                </a:solidFill>
                <a:effectLst>
                  <a:outerShdw blurRad="38100" dist="38100" dir="2700000" algn="tl">
                    <a:srgbClr val="000000"/>
                  </a:outerShdw>
                </a:effectLst>
              </a:rPr>
              <a:t>What are the implications of Peter’s words about Paul’s letters in 2 Peter 3:15-16?</a:t>
            </a:r>
          </a:p>
          <a:p>
            <a:pPr>
              <a:buFont typeface="Wingdings 2" panose="05020102010507070707" pitchFamily="18" charset="2"/>
              <a:buNone/>
              <a:defRPr/>
            </a:pPr>
            <a:endParaRPr lang="en-US" altLang="en-US" sz="800" dirty="0">
              <a:solidFill>
                <a:srgbClr val="FFFF99"/>
              </a:solidFill>
              <a:effectLst>
                <a:outerShdw blurRad="38100" dist="38100" dir="2700000" algn="tl">
                  <a:srgbClr val="000000"/>
                </a:outerShdw>
              </a:effectLst>
            </a:endParaRPr>
          </a:p>
          <a:p>
            <a:pPr>
              <a:buFont typeface="Wingdings 2" panose="05020102010507070707" pitchFamily="18" charset="2"/>
              <a:buNone/>
              <a:defRPr/>
            </a:pPr>
            <a:r>
              <a:rPr lang="en-US" altLang="en-US" sz="3200" dirty="0">
                <a:solidFill>
                  <a:srgbClr val="FFFF99"/>
                </a:solidFill>
                <a:effectLst>
                  <a:outerShdw blurRad="38100" dist="38100" dir="2700000" algn="tl">
                    <a:srgbClr val="000000"/>
                  </a:outerShdw>
                </a:effectLst>
              </a:rPr>
              <a:t>Given the hazards of travel in the ancient world, what challenges might face a courier carrying a letter?</a:t>
            </a:r>
            <a:endParaRPr lang="en-US" altLang="en-US" sz="3200" i="1" dirty="0"/>
          </a:p>
        </p:txBody>
      </p:sp>
    </p:spTree>
    <p:extLst>
      <p:ext uri="{BB962C8B-B14F-4D97-AF65-F5344CB8AC3E}">
        <p14:creationId xmlns:p14="http://schemas.microsoft.com/office/powerpoint/2010/main" val="712819792"/>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66243">
                                            <p:txEl>
                                              <p:pRg st="0" end="0"/>
                                            </p:txEl>
                                          </p:spTgt>
                                        </p:tgtEl>
                                        <p:attrNameLst>
                                          <p:attrName>style.visibility</p:attrName>
                                        </p:attrNameLst>
                                      </p:cBhvr>
                                      <p:to>
                                        <p:strVal val="visible"/>
                                      </p:to>
                                    </p:set>
                                    <p:anim calcmode="lin" valueType="num">
                                      <p:cBhvr>
                                        <p:cTn id="7" dur="500" fill="hold"/>
                                        <p:tgtEl>
                                          <p:spTgt spid="26624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6624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266243">
                                            <p:txEl>
                                              <p:pRg st="2" end="2"/>
                                            </p:txEl>
                                          </p:spTgt>
                                        </p:tgtEl>
                                        <p:attrNameLst>
                                          <p:attrName>style.visibility</p:attrName>
                                        </p:attrNameLst>
                                      </p:cBhvr>
                                      <p:to>
                                        <p:strVal val="visible"/>
                                      </p:to>
                                    </p:set>
                                    <p:anim calcmode="lin" valueType="num">
                                      <p:cBhvr>
                                        <p:cTn id="13" dur="500" fill="hold"/>
                                        <p:tgtEl>
                                          <p:spTgt spid="26624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26624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266243">
                                            <p:txEl>
                                              <p:pRg st="4" end="4"/>
                                            </p:txEl>
                                          </p:spTgt>
                                        </p:tgtEl>
                                        <p:attrNameLst>
                                          <p:attrName>style.visibility</p:attrName>
                                        </p:attrNameLst>
                                      </p:cBhvr>
                                      <p:to>
                                        <p:strVal val="visible"/>
                                      </p:to>
                                    </p:set>
                                    <p:anim calcmode="lin" valueType="num">
                                      <p:cBhvr>
                                        <p:cTn id="19" dur="500" fill="hold"/>
                                        <p:tgtEl>
                                          <p:spTgt spid="266243">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266243">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50000"/>
          </a:schemeClr>
        </a:solidFill>
        <a:effectLst/>
      </p:bgPr>
    </p:bg>
    <p:spTree>
      <p:nvGrpSpPr>
        <p:cNvPr id="1" name=""/>
        <p:cNvGrpSpPr/>
        <p:nvPr/>
      </p:nvGrpSpPr>
      <p:grpSpPr>
        <a:xfrm>
          <a:off x="0" y="0"/>
          <a:ext cx="0" cy="0"/>
          <a:chOff x="0" y="0"/>
          <a:chExt cx="0" cy="0"/>
        </a:xfrm>
      </p:grpSpPr>
      <p:sp>
        <p:nvSpPr>
          <p:cNvPr id="266242" name="Rectangle 2"/>
          <p:cNvSpPr>
            <a:spLocks noGrp="1"/>
          </p:cNvSpPr>
          <p:nvPr>
            <p:ph type="title" idx="4294967295"/>
          </p:nvPr>
        </p:nvSpPr>
        <p:spPr/>
        <p:txBody>
          <a:bodyPr>
            <a:normAutofit/>
          </a:bodyPr>
          <a:lstStyle/>
          <a:p>
            <a:pPr algn="l">
              <a:defRPr/>
            </a:pPr>
            <a:r>
              <a:rPr lang="en-US" altLang="en-US" sz="4800" b="1" dirty="0">
                <a:solidFill>
                  <a:schemeClr val="accent2"/>
                </a:solidFill>
                <a:effectLst>
                  <a:outerShdw blurRad="38100" dist="38100" dir="2700000" algn="tl">
                    <a:srgbClr val="000000"/>
                  </a:outerShdw>
                </a:effectLst>
              </a:rPr>
              <a:t>Discussion:</a:t>
            </a:r>
          </a:p>
        </p:txBody>
      </p:sp>
      <p:sp>
        <p:nvSpPr>
          <p:cNvPr id="266243" name="Rectangle 3"/>
          <p:cNvSpPr>
            <a:spLocks noGrp="1"/>
          </p:cNvSpPr>
          <p:nvPr>
            <p:ph type="body" idx="4294967295"/>
          </p:nvPr>
        </p:nvSpPr>
        <p:spPr>
          <a:xfrm>
            <a:off x="4595906" y="323851"/>
            <a:ext cx="7062694" cy="6180858"/>
          </a:xfrm>
        </p:spPr>
        <p:txBody>
          <a:bodyPr>
            <a:noAutofit/>
          </a:bodyPr>
          <a:lstStyle/>
          <a:p>
            <a:pPr>
              <a:buFont typeface="Wingdings 2" panose="05020102010507070707" pitchFamily="18" charset="2"/>
              <a:buNone/>
              <a:defRPr/>
            </a:pPr>
            <a:r>
              <a:rPr lang="en-US" altLang="en-US" sz="3200" dirty="0">
                <a:solidFill>
                  <a:srgbClr val="FFFF99"/>
                </a:solidFill>
                <a:effectLst>
                  <a:outerShdw blurRad="38100" dist="38100" dir="2700000" algn="tl">
                    <a:srgbClr val="000000"/>
                  </a:outerShdw>
                </a:effectLst>
              </a:rPr>
              <a:t>How might a fixed order of the Old Testament books affect the way they are understood?</a:t>
            </a:r>
          </a:p>
          <a:p>
            <a:pPr>
              <a:buFont typeface="Wingdings 2" panose="05020102010507070707" pitchFamily="18" charset="2"/>
              <a:buNone/>
              <a:defRPr/>
            </a:pPr>
            <a:endParaRPr lang="en-US" altLang="en-US" sz="800" dirty="0">
              <a:solidFill>
                <a:srgbClr val="FFFF99"/>
              </a:solidFill>
              <a:effectLst>
                <a:outerShdw blurRad="38100" dist="38100" dir="2700000" algn="tl">
                  <a:srgbClr val="000000"/>
                </a:outerShdw>
              </a:effectLst>
            </a:endParaRPr>
          </a:p>
          <a:p>
            <a:pPr>
              <a:buFont typeface="Wingdings 2" panose="05020102010507070707" pitchFamily="18" charset="2"/>
              <a:buNone/>
              <a:defRPr/>
            </a:pPr>
            <a:r>
              <a:rPr lang="en-US" altLang="en-US" sz="3200" dirty="0">
                <a:solidFill>
                  <a:srgbClr val="FFFF99"/>
                </a:solidFill>
                <a:effectLst>
                  <a:outerShdw blurRad="38100" dist="38100" dir="2700000" algn="tl">
                    <a:srgbClr val="000000"/>
                  </a:outerShdw>
                </a:effectLst>
              </a:rPr>
              <a:t>What about the fixed order of the New Testament?</a:t>
            </a:r>
          </a:p>
        </p:txBody>
      </p:sp>
    </p:spTree>
    <p:extLst>
      <p:ext uri="{BB962C8B-B14F-4D97-AF65-F5344CB8AC3E}">
        <p14:creationId xmlns:p14="http://schemas.microsoft.com/office/powerpoint/2010/main" val="4530238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66243">
                                            <p:txEl>
                                              <p:pRg st="0" end="0"/>
                                            </p:txEl>
                                          </p:spTgt>
                                        </p:tgtEl>
                                        <p:attrNameLst>
                                          <p:attrName>style.visibility</p:attrName>
                                        </p:attrNameLst>
                                      </p:cBhvr>
                                      <p:to>
                                        <p:strVal val="visible"/>
                                      </p:to>
                                    </p:set>
                                    <p:anim calcmode="lin" valueType="num">
                                      <p:cBhvr>
                                        <p:cTn id="7" dur="500" fill="hold"/>
                                        <p:tgtEl>
                                          <p:spTgt spid="26624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6624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266243">
                                            <p:txEl>
                                              <p:pRg st="2" end="2"/>
                                            </p:txEl>
                                          </p:spTgt>
                                        </p:tgtEl>
                                        <p:attrNameLst>
                                          <p:attrName>style.visibility</p:attrName>
                                        </p:attrNameLst>
                                      </p:cBhvr>
                                      <p:to>
                                        <p:strVal val="visible"/>
                                      </p:to>
                                    </p:set>
                                    <p:anim calcmode="lin" valueType="num">
                                      <p:cBhvr>
                                        <p:cTn id="13" dur="500" fill="hold"/>
                                        <p:tgtEl>
                                          <p:spTgt spid="26624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26624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31C78-47E5-7854-491A-95D9A8AA90D7}"/>
              </a:ext>
            </a:extLst>
          </p:cNvPr>
          <p:cNvSpPr>
            <a:spLocks noGrp="1"/>
          </p:cNvSpPr>
          <p:nvPr>
            <p:ph type="title"/>
          </p:nvPr>
        </p:nvSpPr>
        <p:spPr>
          <a:xfrm>
            <a:off x="6096000" y="3802566"/>
            <a:ext cx="4798741" cy="1451287"/>
          </a:xfrm>
        </p:spPr>
        <p:txBody>
          <a:bodyPr/>
          <a:lstStyle/>
          <a:p>
            <a:r>
              <a:rPr lang="en-US" sz="9600" dirty="0">
                <a:latin typeface="Freestyle Script" panose="030804020302050B0404" pitchFamily="66" charset="0"/>
              </a:rPr>
              <a:t>Physical Form</a:t>
            </a:r>
          </a:p>
        </p:txBody>
      </p:sp>
      <p:sp>
        <p:nvSpPr>
          <p:cNvPr id="4" name="Slide Number Placeholder 3">
            <a:extLst>
              <a:ext uri="{FF2B5EF4-FFF2-40B4-BE49-F238E27FC236}">
                <a16:creationId xmlns:a16="http://schemas.microsoft.com/office/drawing/2014/main" id="{5554F6A9-3FA1-BAE8-A7FC-5F689786481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0A305E-887D-4D76-AC11-02C93E9FBE53}" type="slidenum">
              <a:rPr kumimoji="0" lang="en-US" altLang="en-US" sz="14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altLang="en-US"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a:endParaRPr>
          </a:p>
        </p:txBody>
      </p:sp>
    </p:spTree>
    <p:extLst>
      <p:ext uri="{BB962C8B-B14F-4D97-AF65-F5344CB8AC3E}">
        <p14:creationId xmlns:p14="http://schemas.microsoft.com/office/powerpoint/2010/main" val="1787050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EA266-1E27-9280-D318-B79A42B99480}"/>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Writing Materials</a:t>
            </a:r>
          </a:p>
        </p:txBody>
      </p:sp>
      <p:sp>
        <p:nvSpPr>
          <p:cNvPr id="3" name="Content Placeholder 2">
            <a:extLst>
              <a:ext uri="{FF2B5EF4-FFF2-40B4-BE49-F238E27FC236}">
                <a16:creationId xmlns:a16="http://schemas.microsoft.com/office/drawing/2014/main" id="{FD02CE03-5075-FEB5-29F4-30A8380B9299}"/>
              </a:ext>
            </a:extLst>
          </p:cNvPr>
          <p:cNvSpPr>
            <a:spLocks noGrp="1"/>
          </p:cNvSpPr>
          <p:nvPr>
            <p:ph idx="1"/>
          </p:nvPr>
        </p:nvSpPr>
        <p:spPr>
          <a:xfrm>
            <a:off x="1261872" y="1828800"/>
            <a:ext cx="9528048" cy="4910328"/>
          </a:xfrm>
        </p:spPr>
        <p:txBody>
          <a:bodyPr>
            <a:normAutofit/>
          </a:bodyPr>
          <a:lstStyle/>
          <a:p>
            <a:pPr marL="0" indent="0">
              <a:buNone/>
            </a:pPr>
            <a:r>
              <a:rPr lang="en-US" sz="2800" b="1" dirty="0">
                <a:solidFill>
                  <a:srgbClr val="C00000"/>
                </a:solidFill>
              </a:rPr>
              <a:t>The primary writing surfaces were papyrus or leather sheets.</a:t>
            </a:r>
          </a:p>
          <a:p>
            <a:r>
              <a:rPr lang="en-US" sz="2400" i="1" dirty="0"/>
              <a:t>Papyrus was a tall reed widely found in shallow lakes and marshes.</a:t>
            </a:r>
          </a:p>
          <a:p>
            <a:pPr lvl="1"/>
            <a:r>
              <a:rPr lang="en-US" sz="2000" b="1" dirty="0">
                <a:solidFill>
                  <a:srgbClr val="002060"/>
                </a:solidFill>
              </a:rPr>
              <a:t>Sections of the stalk were either sliced or peeled, laid side-by-side on a hard smooth surface, and overlaid with other stalk sections at right angles.</a:t>
            </a:r>
          </a:p>
          <a:p>
            <a:pPr lvl="1"/>
            <a:r>
              <a:rPr lang="en-US" sz="2000" b="1" dirty="0">
                <a:solidFill>
                  <a:srgbClr val="002060"/>
                </a:solidFill>
              </a:rPr>
              <a:t>The two layers were then pressed to break down the cellular structure and release the juice of the pith, which served as a glue, bonding the two layers together. Each page was approximately 10” high x 8” wide.</a:t>
            </a:r>
          </a:p>
          <a:p>
            <a:r>
              <a:rPr lang="en-US" sz="2400" i="1" dirty="0"/>
              <a:t>The pages were pasted together with a flour paste to form a roll of about 20 sheets, more or less.</a:t>
            </a:r>
          </a:p>
        </p:txBody>
      </p:sp>
    </p:spTree>
    <p:extLst>
      <p:ext uri="{BB962C8B-B14F-4D97-AF65-F5344CB8AC3E}">
        <p14:creationId xmlns:p14="http://schemas.microsoft.com/office/powerpoint/2010/main" val="70987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F46A2D-08CE-44A2-1893-8BCCF6D88741}"/>
              </a:ext>
            </a:extLst>
          </p:cNvPr>
          <p:cNvSpPr>
            <a:spLocks noGrp="1"/>
          </p:cNvSpPr>
          <p:nvPr>
            <p:ph idx="1"/>
          </p:nvPr>
        </p:nvSpPr>
        <p:spPr>
          <a:xfrm>
            <a:off x="1060704" y="200810"/>
            <a:ext cx="9857232" cy="5257799"/>
          </a:xfrm>
        </p:spPr>
        <p:txBody>
          <a:bodyPr>
            <a:normAutofit/>
          </a:bodyPr>
          <a:lstStyle/>
          <a:p>
            <a:pPr marL="0" indent="0">
              <a:buNone/>
            </a:pPr>
            <a:r>
              <a:rPr lang="en-US" sz="2800" b="1" dirty="0">
                <a:solidFill>
                  <a:srgbClr val="C00000"/>
                </a:solidFill>
              </a:rPr>
              <a:t>Leather was more durable than papyrus, but also more expensive.</a:t>
            </a:r>
          </a:p>
          <a:p>
            <a:r>
              <a:rPr lang="en-US" sz="2400" i="1" dirty="0"/>
              <a:t>Parchment was made from animal skins (primarily goats and sheep)</a:t>
            </a:r>
          </a:p>
          <a:p>
            <a:pPr lvl="1"/>
            <a:r>
              <a:rPr lang="en-US" sz="2000" b="1" dirty="0">
                <a:solidFill>
                  <a:srgbClr val="002060"/>
                </a:solidFill>
              </a:rPr>
              <a:t>Parchment was not tanned. The flayed animal skins were soaked in lime solution, scraped, washed, and stretched for drying.</a:t>
            </a:r>
          </a:p>
          <a:p>
            <a:pPr lvl="1"/>
            <a:r>
              <a:rPr lang="en-US" sz="2000" b="1" dirty="0">
                <a:solidFill>
                  <a:srgbClr val="002060"/>
                </a:solidFill>
              </a:rPr>
              <a:t>Parchment is thinner, softer, and whiter than ordinary leather.</a:t>
            </a:r>
          </a:p>
          <a:p>
            <a:r>
              <a:rPr lang="en-US" sz="2400" i="1" dirty="0"/>
              <a:t>Vellum was a finer parchment made of calf’s skin or kid’s skin.</a:t>
            </a:r>
          </a:p>
          <a:p>
            <a:pPr marL="0" indent="0">
              <a:buNone/>
            </a:pPr>
            <a:r>
              <a:rPr lang="en-US" sz="2800" b="1" dirty="0">
                <a:solidFill>
                  <a:srgbClr val="C00000"/>
                </a:solidFill>
              </a:rPr>
              <a:t>Rolls were inscribed on one side only with relatively wide margins, no punctuation or accents, no paragraphing, and usually without word-spacing (</a:t>
            </a:r>
            <a:r>
              <a:rPr lang="en-US" sz="2800" b="1" i="1" dirty="0">
                <a:solidFill>
                  <a:srgbClr val="C00000"/>
                </a:solidFill>
              </a:rPr>
              <a:t>scriptio continua</a:t>
            </a:r>
            <a:r>
              <a:rPr lang="en-US" sz="2800" b="1" dirty="0">
                <a:solidFill>
                  <a:srgbClr val="C00000"/>
                </a:solidFill>
              </a:rPr>
              <a:t>).</a:t>
            </a:r>
          </a:p>
        </p:txBody>
      </p:sp>
      <p:sp>
        <p:nvSpPr>
          <p:cNvPr id="2" name="TextBox 1">
            <a:extLst>
              <a:ext uri="{FF2B5EF4-FFF2-40B4-BE49-F238E27FC236}">
                <a16:creationId xmlns:a16="http://schemas.microsoft.com/office/drawing/2014/main" id="{9C0E67ED-2FD1-8FB2-9BBA-E1FF8B9C6E93}"/>
              </a:ext>
            </a:extLst>
          </p:cNvPr>
          <p:cNvSpPr txBox="1"/>
          <p:nvPr/>
        </p:nvSpPr>
        <p:spPr>
          <a:xfrm>
            <a:off x="768096" y="5575067"/>
            <a:ext cx="9857232" cy="954107"/>
          </a:xfrm>
          <a:prstGeom prst="rect">
            <a:avLst/>
          </a:prstGeom>
          <a:solidFill>
            <a:schemeClr val="accent5">
              <a:lumMod val="50000"/>
            </a:schemeClr>
          </a:solidFill>
        </p:spPr>
        <p:txBody>
          <a:bodyPr wrap="square" rtlCol="0">
            <a:spAutoFit/>
          </a:bodyPr>
          <a:lstStyle/>
          <a:p>
            <a:pPr algn="ctr"/>
            <a:r>
              <a:rPr lang="en-US" sz="2800" dirty="0">
                <a:solidFill>
                  <a:srgbClr val="FFFF99"/>
                </a:solidFill>
                <a:latin typeface="Eras Demi ITC" panose="020B0805030504020804" pitchFamily="34" charset="0"/>
              </a:rPr>
              <a:t>Generally, papyrus was more widely used than parchment. It was easier to obtain and less expensive.</a:t>
            </a:r>
          </a:p>
        </p:txBody>
      </p:sp>
    </p:spTree>
    <p:extLst>
      <p:ext uri="{BB962C8B-B14F-4D97-AF65-F5344CB8AC3E}">
        <p14:creationId xmlns:p14="http://schemas.microsoft.com/office/powerpoint/2010/main" val="252057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4" presetClass="entr" presetSubtype="5"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randombar(vertical)">
                                      <p:cBhvr>
                                        <p:cTn id="4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3F3C3-F6D7-B5EF-F3D8-DB8D7B0467EB}"/>
              </a:ext>
            </a:extLst>
          </p:cNvPr>
          <p:cNvSpPr>
            <a:spLocks noGrp="1"/>
          </p:cNvSpPr>
          <p:nvPr>
            <p:ph type="title"/>
          </p:nvPr>
        </p:nvSpPr>
        <p:spPr>
          <a:xfrm>
            <a:off x="1261872" y="365760"/>
            <a:ext cx="9692640" cy="1020913"/>
          </a:xfrm>
        </p:spPr>
        <p:txBody>
          <a:bodyPr/>
          <a:lstStyle/>
          <a:p>
            <a:r>
              <a:rPr lang="en-US" dirty="0">
                <a:effectLst>
                  <a:outerShdw blurRad="38100" dist="38100" dir="2700000" algn="tl">
                    <a:srgbClr val="000000">
                      <a:alpha val="43137"/>
                    </a:srgbClr>
                  </a:outerShdw>
                </a:effectLst>
              </a:rPr>
              <a:t>The Codex</a:t>
            </a:r>
          </a:p>
        </p:txBody>
      </p:sp>
      <p:sp>
        <p:nvSpPr>
          <p:cNvPr id="3" name="Content Placeholder 2">
            <a:extLst>
              <a:ext uri="{FF2B5EF4-FFF2-40B4-BE49-F238E27FC236}">
                <a16:creationId xmlns:a16="http://schemas.microsoft.com/office/drawing/2014/main" id="{810E0720-977B-BF3F-C2F1-0D85C4991029}"/>
              </a:ext>
            </a:extLst>
          </p:cNvPr>
          <p:cNvSpPr>
            <a:spLocks noGrp="1"/>
          </p:cNvSpPr>
          <p:nvPr>
            <p:ph idx="1"/>
          </p:nvPr>
        </p:nvSpPr>
        <p:spPr>
          <a:xfrm>
            <a:off x="1261872" y="1678076"/>
            <a:ext cx="8595360" cy="4502062"/>
          </a:xfrm>
        </p:spPr>
        <p:txBody>
          <a:bodyPr>
            <a:normAutofit/>
          </a:bodyPr>
          <a:lstStyle/>
          <a:p>
            <a:pPr marL="0" indent="0">
              <a:buNone/>
            </a:pPr>
            <a:r>
              <a:rPr lang="en-US" sz="2800" b="1" dirty="0">
                <a:solidFill>
                  <a:srgbClr val="C00000"/>
                </a:solidFill>
              </a:rPr>
              <a:t>A major development in early Christianity was the change from a scroll to a codex.</a:t>
            </a:r>
          </a:p>
          <a:p>
            <a:r>
              <a:rPr lang="en-US" sz="2400" i="1" dirty="0"/>
              <a:t>The standard form had been the scroll rolled on a spindle and containing writing on only one side.</a:t>
            </a:r>
          </a:p>
          <a:p>
            <a:r>
              <a:rPr lang="en-US" sz="2400" i="1" dirty="0"/>
              <a:t>The codex, the earliest Christian texts, were individual sheets bound together on one edge and written on both sides.</a:t>
            </a:r>
          </a:p>
          <a:p>
            <a:r>
              <a:rPr lang="en-US" sz="2400" i="1" dirty="0"/>
              <a:t>Paul can speak of both the </a:t>
            </a:r>
            <a:r>
              <a:rPr lang="en-US" sz="2400" dirty="0" err="1">
                <a:latin typeface="Greekth" panose="02020803070505020304" pitchFamily="18" charset="0"/>
              </a:rPr>
              <a:t>bibli</a:t>
            </a:r>
            <a:r>
              <a:rPr lang="en-US" sz="2400" dirty="0">
                <a:latin typeface="Greekth" panose="02020803070505020304" pitchFamily="18" charset="0"/>
              </a:rPr>
              <a:t>&lt;a</a:t>
            </a:r>
            <a:r>
              <a:rPr lang="en-US" sz="2400" i="1" dirty="0"/>
              <a:t> and the </a:t>
            </a:r>
            <a:r>
              <a:rPr lang="en-US" sz="2400" dirty="0">
                <a:latin typeface="Greekth" panose="02020803070505020304" pitchFamily="18" charset="0"/>
              </a:rPr>
              <a:t>membra&lt;</a:t>
            </a:r>
            <a:r>
              <a:rPr lang="en-US" sz="2400" dirty="0" err="1">
                <a:latin typeface="Greekth" panose="02020803070505020304" pitchFamily="18" charset="0"/>
              </a:rPr>
              <a:t>naj</a:t>
            </a:r>
            <a:r>
              <a:rPr lang="en-US" sz="2400" i="1" dirty="0"/>
              <a:t> (2 Ti. 4:13). The first refers to scrolls and the second to parchment codices.</a:t>
            </a:r>
          </a:p>
        </p:txBody>
      </p:sp>
    </p:spTree>
    <p:extLst>
      <p:ext uri="{BB962C8B-B14F-4D97-AF65-F5344CB8AC3E}">
        <p14:creationId xmlns:p14="http://schemas.microsoft.com/office/powerpoint/2010/main" val="16877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384B-1AD9-F8C8-660A-4C767616931C}"/>
              </a:ext>
            </a:extLst>
          </p:cNvPr>
          <p:cNvSpPr>
            <a:spLocks noGrp="1"/>
          </p:cNvSpPr>
          <p:nvPr>
            <p:ph type="title"/>
          </p:nvPr>
        </p:nvSpPr>
        <p:spPr>
          <a:xfrm>
            <a:off x="9418693" y="979714"/>
            <a:ext cx="2683110" cy="4889241"/>
          </a:xfrm>
        </p:spPr>
        <p:txBody>
          <a:bodyPr>
            <a:normAutofit fontScale="90000"/>
          </a:bodyPr>
          <a:lstStyle/>
          <a:p>
            <a:r>
              <a:rPr lang="en-US" sz="2800" dirty="0"/>
              <a:t>The Hebrew scroll was made of individual sheets of papyrus or leather glued or sewn together. </a:t>
            </a:r>
            <a:br>
              <a:rPr lang="en-US" sz="2800" dirty="0"/>
            </a:br>
            <a:br>
              <a:rPr lang="en-US" sz="2800" dirty="0"/>
            </a:br>
            <a:r>
              <a:rPr lang="en-US" sz="2800" dirty="0"/>
              <a:t>Writing was from right to left in columns.</a:t>
            </a:r>
            <a:br>
              <a:rPr lang="en-US" sz="2800" dirty="0"/>
            </a:br>
            <a:br>
              <a:rPr lang="en-US" sz="2800" dirty="0"/>
            </a:br>
            <a:r>
              <a:rPr lang="en-US" sz="2800" dirty="0"/>
              <a:t>Typical scroll length was 3.5 meters.</a:t>
            </a:r>
          </a:p>
        </p:txBody>
      </p:sp>
      <p:pic>
        <p:nvPicPr>
          <p:cNvPr id="1028" name="Picture 4" descr="Torah scroll that women helped write to be unveiled in Madrid | The ...">
            <a:extLst>
              <a:ext uri="{FF2B5EF4-FFF2-40B4-BE49-F238E27FC236}">
                <a16:creationId xmlns:a16="http://schemas.microsoft.com/office/drawing/2014/main" id="{92F72527-3AA6-B6E2-A878-5C14F42E0523}"/>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0" y="546695"/>
            <a:ext cx="9223375" cy="576461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100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417794" name="Rectangle 2">
            <a:extLst>
              <a:ext uri="{FF2B5EF4-FFF2-40B4-BE49-F238E27FC236}">
                <a16:creationId xmlns:a16="http://schemas.microsoft.com/office/drawing/2014/main" id="{23EAEE15-3A5C-66A5-4C51-AEDBC60CBFEE}"/>
              </a:ext>
            </a:extLst>
          </p:cNvPr>
          <p:cNvSpPr>
            <a:spLocks noGrp="1" noChangeArrowheads="1"/>
          </p:cNvSpPr>
          <p:nvPr>
            <p:ph type="body" sz="half" idx="2"/>
          </p:nvPr>
        </p:nvSpPr>
        <p:spPr>
          <a:xfrm>
            <a:off x="6863024" y="176646"/>
            <a:ext cx="4483849" cy="6504708"/>
          </a:xfrm>
        </p:spPr>
        <p:txBody>
          <a:bodyPr>
            <a:normAutofit/>
          </a:bodyPr>
          <a:lstStyle/>
          <a:p>
            <a:pPr>
              <a:buFont typeface="Wingdings" panose="05000000000000000000" pitchFamily="2" charset="2"/>
              <a:buNone/>
            </a:pPr>
            <a:r>
              <a:rPr lang="en-US" altLang="en-US" sz="2800" b="1" dirty="0">
                <a:solidFill>
                  <a:srgbClr val="C00000"/>
                </a:solidFill>
                <a:latin typeface="Century Schoolbook" panose="02040604050505020304" pitchFamily="18" charset="0"/>
              </a:rPr>
              <a:t>Christian texts were composed as codices, such as, </a:t>
            </a:r>
            <a:r>
              <a:rPr lang="en-US" altLang="en-US" sz="2400" b="1" dirty="0">
                <a:solidFill>
                  <a:srgbClr val="C00000"/>
                </a:solidFill>
                <a:latin typeface="Old English Text MT" panose="03040902040508030806" pitchFamily="66" charset="0"/>
              </a:rPr>
              <a:t>p</a:t>
            </a:r>
            <a:r>
              <a:rPr lang="en-US" altLang="en-US" sz="2800" b="1" dirty="0">
                <a:solidFill>
                  <a:srgbClr val="C00000"/>
                </a:solidFill>
              </a:rPr>
              <a:t>66</a:t>
            </a:r>
            <a:r>
              <a:rPr lang="en-US" altLang="en-US" sz="2400" b="1" dirty="0">
                <a:solidFill>
                  <a:srgbClr val="C00000"/>
                </a:solidFill>
              </a:rPr>
              <a:t> </a:t>
            </a:r>
          </a:p>
          <a:p>
            <a:pPr>
              <a:buFont typeface="Wingdings" panose="05000000000000000000" pitchFamily="2" charset="2"/>
              <a:buNone/>
            </a:pPr>
            <a:r>
              <a:rPr lang="en-US" altLang="en-US" sz="2800" b="1" dirty="0">
                <a:solidFill>
                  <a:srgbClr val="C00000"/>
                </a:solidFill>
              </a:rPr>
              <a:t>Bodmer Papyrus II</a:t>
            </a:r>
            <a:endParaRPr lang="en-US" altLang="en-US" sz="2400" b="1" dirty="0"/>
          </a:p>
          <a:p>
            <a:r>
              <a:rPr lang="en-US" altLang="en-US" sz="2400" i="1" dirty="0">
                <a:latin typeface="Arial Narrow" panose="020B0606020202030204" pitchFamily="34" charset="0"/>
              </a:rPr>
              <a:t>Opening of the Gospel of John</a:t>
            </a:r>
          </a:p>
          <a:p>
            <a:r>
              <a:rPr lang="en-US" altLang="en-US" sz="2400" i="1" dirty="0">
                <a:latin typeface="Arial Narrow" panose="020B0606020202030204" pitchFamily="34" charset="0"/>
              </a:rPr>
              <a:t>75 leaves and 39 fragments</a:t>
            </a:r>
          </a:p>
          <a:p>
            <a:r>
              <a:rPr lang="en-US" altLang="en-US" sz="2400" i="1" dirty="0">
                <a:latin typeface="Arial Narrow" panose="020B0606020202030204" pitchFamily="34" charset="0"/>
              </a:rPr>
              <a:t>6.4 inches x 5.6 inches</a:t>
            </a:r>
          </a:p>
          <a:p>
            <a:r>
              <a:rPr lang="en-US" altLang="en-US" sz="2400" i="1" dirty="0">
                <a:latin typeface="Arial Narrow" panose="020B0606020202030204" pitchFamily="34" charset="0"/>
              </a:rPr>
              <a:t>14-25 lines per page</a:t>
            </a:r>
          </a:p>
          <a:p>
            <a:pPr marL="0" indent="0">
              <a:buNone/>
            </a:pPr>
            <a:r>
              <a:rPr lang="en-US" altLang="en-US" sz="2400" b="1" dirty="0">
                <a:solidFill>
                  <a:srgbClr val="C00000"/>
                </a:solidFill>
                <a:latin typeface="Arial Narrow" panose="020B0606020202030204" pitchFamily="34" charset="0"/>
              </a:rPr>
              <a:t>The codex was more economical (about 25% less expensive than a scroll).</a:t>
            </a:r>
          </a:p>
          <a:p>
            <a:pPr marL="0" indent="0">
              <a:buNone/>
            </a:pPr>
            <a:r>
              <a:rPr lang="en-US" altLang="en-US" sz="2400" b="1" dirty="0">
                <a:solidFill>
                  <a:srgbClr val="C00000"/>
                </a:solidFill>
                <a:latin typeface="Arial Narrow" panose="020B0606020202030204" pitchFamily="34" charset="0"/>
              </a:rPr>
              <a:t>It also was more compact and less bulky.</a:t>
            </a:r>
          </a:p>
        </p:txBody>
      </p:sp>
      <p:pic>
        <p:nvPicPr>
          <p:cNvPr id="417795" name="Picture 3">
            <a:extLst>
              <a:ext uri="{FF2B5EF4-FFF2-40B4-BE49-F238E27FC236}">
                <a16:creationId xmlns:a16="http://schemas.microsoft.com/office/drawing/2014/main" id="{DF928223-FC64-CE12-AFF0-AFA7CD9EDAB5}"/>
              </a:ext>
            </a:extLst>
          </p:cNvPr>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a:xfrm>
            <a:off x="490474" y="0"/>
            <a:ext cx="5992812"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417795"/>
                                        </p:tgtEl>
                                        <p:attrNameLst>
                                          <p:attrName>style.visibility</p:attrName>
                                        </p:attrNameLst>
                                      </p:cBhvr>
                                      <p:to>
                                        <p:strVal val="visible"/>
                                      </p:to>
                                    </p:set>
                                    <p:anim calcmode="lin" valueType="num">
                                      <p:cBhvr>
                                        <p:cTn id="7" dur="500" fill="hold"/>
                                        <p:tgtEl>
                                          <p:spTgt spid="417795"/>
                                        </p:tgtEl>
                                        <p:attrNameLst>
                                          <p:attrName>ppt_w</p:attrName>
                                        </p:attrNameLst>
                                      </p:cBhvr>
                                      <p:tavLst>
                                        <p:tav tm="0">
                                          <p:val>
                                            <p:fltVal val="0"/>
                                          </p:val>
                                        </p:tav>
                                        <p:tav tm="100000">
                                          <p:val>
                                            <p:strVal val="#ppt_w"/>
                                          </p:val>
                                        </p:tav>
                                      </p:tavLst>
                                    </p:anim>
                                    <p:anim calcmode="lin" valueType="num">
                                      <p:cBhvr>
                                        <p:cTn id="8" dur="500" fill="hold"/>
                                        <p:tgtEl>
                                          <p:spTgt spid="417795"/>
                                        </p:tgtEl>
                                        <p:attrNameLst>
                                          <p:attrName>ppt_h</p:attrName>
                                        </p:attrNameLst>
                                      </p:cBhvr>
                                      <p:tavLst>
                                        <p:tav tm="0">
                                          <p:val>
                                            <p:fltVal val="0"/>
                                          </p:val>
                                        </p:tav>
                                        <p:tav tm="100000">
                                          <p:val>
                                            <p:strVal val="#ppt_h"/>
                                          </p:val>
                                        </p:tav>
                                      </p:tavLst>
                                    </p:anim>
                                    <p:animEffect transition="in" filter="fade">
                                      <p:cBhvr>
                                        <p:cTn id="9" dur="500"/>
                                        <p:tgtEl>
                                          <p:spTgt spid="417795"/>
                                        </p:tgtEl>
                                      </p:cBhvr>
                                    </p:animEffect>
                                  </p:childTnLst>
                                </p:cTn>
                              </p:par>
                              <p:par>
                                <p:cTn id="10" presetID="53" presetClass="entr" presetSubtype="0" fill="hold" nodeType="withEffect">
                                  <p:stCondLst>
                                    <p:cond delay="0"/>
                                  </p:stCondLst>
                                  <p:childTnLst>
                                    <p:set>
                                      <p:cBhvr>
                                        <p:cTn id="11" dur="1" fill="hold">
                                          <p:stCondLst>
                                            <p:cond delay="0"/>
                                          </p:stCondLst>
                                        </p:cTn>
                                        <p:tgtEl>
                                          <p:spTgt spid="417794">
                                            <p:txEl>
                                              <p:pRg st="0" end="0"/>
                                            </p:txEl>
                                          </p:spTgt>
                                        </p:tgtEl>
                                        <p:attrNameLst>
                                          <p:attrName>style.visibility</p:attrName>
                                        </p:attrNameLst>
                                      </p:cBhvr>
                                      <p:to>
                                        <p:strVal val="visible"/>
                                      </p:to>
                                    </p:set>
                                    <p:anim calcmode="lin" valueType="num">
                                      <p:cBhvr>
                                        <p:cTn id="12" dur="500" fill="hold"/>
                                        <p:tgtEl>
                                          <p:spTgt spid="41779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17794">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41779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417794">
                                            <p:txEl>
                                              <p:pRg st="1" end="1"/>
                                            </p:txEl>
                                          </p:spTgt>
                                        </p:tgtEl>
                                        <p:attrNameLst>
                                          <p:attrName>style.visibility</p:attrName>
                                        </p:attrNameLst>
                                      </p:cBhvr>
                                      <p:to>
                                        <p:strVal val="visible"/>
                                      </p:to>
                                    </p:set>
                                    <p:anim calcmode="lin" valueType="num">
                                      <p:cBhvr>
                                        <p:cTn id="19" dur="500" fill="hold"/>
                                        <p:tgtEl>
                                          <p:spTgt spid="417794">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417794">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417794">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417794">
                                            <p:txEl>
                                              <p:pRg st="2" end="2"/>
                                            </p:txEl>
                                          </p:spTgt>
                                        </p:tgtEl>
                                        <p:attrNameLst>
                                          <p:attrName>style.visibility</p:attrName>
                                        </p:attrNameLst>
                                      </p:cBhvr>
                                      <p:to>
                                        <p:strVal val="visible"/>
                                      </p:to>
                                    </p:set>
                                    <p:anim calcmode="lin" valueType="num">
                                      <p:cBhvr>
                                        <p:cTn id="26" dur="500" fill="hold"/>
                                        <p:tgtEl>
                                          <p:spTgt spid="417794">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417794">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417794">
                                            <p:txEl>
                                              <p:pRg st="2" end="2"/>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nodeType="clickEffect">
                                  <p:stCondLst>
                                    <p:cond delay="0"/>
                                  </p:stCondLst>
                                  <p:childTnLst>
                                    <p:set>
                                      <p:cBhvr>
                                        <p:cTn id="32" dur="1" fill="hold">
                                          <p:stCondLst>
                                            <p:cond delay="0"/>
                                          </p:stCondLst>
                                        </p:cTn>
                                        <p:tgtEl>
                                          <p:spTgt spid="417794">
                                            <p:txEl>
                                              <p:pRg st="3" end="3"/>
                                            </p:txEl>
                                          </p:spTgt>
                                        </p:tgtEl>
                                        <p:attrNameLst>
                                          <p:attrName>style.visibility</p:attrName>
                                        </p:attrNameLst>
                                      </p:cBhvr>
                                      <p:to>
                                        <p:strVal val="visible"/>
                                      </p:to>
                                    </p:set>
                                    <p:animEffect transition="in" filter="dissolve">
                                      <p:cBhvr>
                                        <p:cTn id="33" dur="500"/>
                                        <p:tgtEl>
                                          <p:spTgt spid="417794">
                                            <p:txEl>
                                              <p:pRg st="3" end="3"/>
                                            </p:txEl>
                                          </p:spTgt>
                                        </p:tgtEl>
                                      </p:cBhvr>
                                    </p:animEffect>
                                  </p:childTnLst>
                                </p:cTn>
                              </p:par>
                              <p:par>
                                <p:cTn id="34" presetID="9" presetClass="entr" presetSubtype="0" fill="hold" nodeType="withEffect">
                                  <p:stCondLst>
                                    <p:cond delay="0"/>
                                  </p:stCondLst>
                                  <p:childTnLst>
                                    <p:set>
                                      <p:cBhvr>
                                        <p:cTn id="35" dur="1" fill="hold">
                                          <p:stCondLst>
                                            <p:cond delay="0"/>
                                          </p:stCondLst>
                                        </p:cTn>
                                        <p:tgtEl>
                                          <p:spTgt spid="417794">
                                            <p:txEl>
                                              <p:pRg st="4" end="4"/>
                                            </p:txEl>
                                          </p:spTgt>
                                        </p:tgtEl>
                                        <p:attrNameLst>
                                          <p:attrName>style.visibility</p:attrName>
                                        </p:attrNameLst>
                                      </p:cBhvr>
                                      <p:to>
                                        <p:strVal val="visible"/>
                                      </p:to>
                                    </p:set>
                                    <p:animEffect transition="in" filter="dissolve">
                                      <p:cBhvr>
                                        <p:cTn id="36" dur="500"/>
                                        <p:tgtEl>
                                          <p:spTgt spid="417794">
                                            <p:txEl>
                                              <p:pRg st="4" end="4"/>
                                            </p:txEl>
                                          </p:spTgt>
                                        </p:tgtEl>
                                      </p:cBhvr>
                                    </p:animEffect>
                                  </p:childTnLst>
                                </p:cTn>
                              </p:par>
                              <p:par>
                                <p:cTn id="37" presetID="9" presetClass="entr" presetSubtype="0" fill="hold" nodeType="withEffect">
                                  <p:stCondLst>
                                    <p:cond delay="0"/>
                                  </p:stCondLst>
                                  <p:childTnLst>
                                    <p:set>
                                      <p:cBhvr>
                                        <p:cTn id="38" dur="1" fill="hold">
                                          <p:stCondLst>
                                            <p:cond delay="0"/>
                                          </p:stCondLst>
                                        </p:cTn>
                                        <p:tgtEl>
                                          <p:spTgt spid="417794">
                                            <p:txEl>
                                              <p:pRg st="5" end="5"/>
                                            </p:txEl>
                                          </p:spTgt>
                                        </p:tgtEl>
                                        <p:attrNameLst>
                                          <p:attrName>style.visibility</p:attrName>
                                        </p:attrNameLst>
                                      </p:cBhvr>
                                      <p:to>
                                        <p:strVal val="visible"/>
                                      </p:to>
                                    </p:set>
                                    <p:animEffect transition="in" filter="dissolve">
                                      <p:cBhvr>
                                        <p:cTn id="39" dur="500"/>
                                        <p:tgtEl>
                                          <p:spTgt spid="417794">
                                            <p:txEl>
                                              <p:pRg st="5" end="5"/>
                                            </p:txEl>
                                          </p:spTgt>
                                        </p:tgtEl>
                                      </p:cBhvr>
                                    </p:animEffect>
                                  </p:childTnLst>
                                </p:cTn>
                              </p:par>
                              <p:par>
                                <p:cTn id="40" presetID="9" presetClass="entr" presetSubtype="0" fill="hold" nodeType="withEffect">
                                  <p:stCondLst>
                                    <p:cond delay="0"/>
                                  </p:stCondLst>
                                  <p:childTnLst>
                                    <p:set>
                                      <p:cBhvr>
                                        <p:cTn id="41" dur="1" fill="hold">
                                          <p:stCondLst>
                                            <p:cond delay="0"/>
                                          </p:stCondLst>
                                        </p:cTn>
                                        <p:tgtEl>
                                          <p:spTgt spid="417794">
                                            <p:txEl>
                                              <p:pRg st="6" end="6"/>
                                            </p:txEl>
                                          </p:spTgt>
                                        </p:tgtEl>
                                        <p:attrNameLst>
                                          <p:attrName>style.visibility</p:attrName>
                                        </p:attrNameLst>
                                      </p:cBhvr>
                                      <p:to>
                                        <p:strVal val="visible"/>
                                      </p:to>
                                    </p:set>
                                    <p:animEffect transition="in" filter="dissolve">
                                      <p:cBhvr>
                                        <p:cTn id="42" dur="500"/>
                                        <p:tgtEl>
                                          <p:spTgt spid="417794">
                                            <p:txEl>
                                              <p:pRg st="6" end="6"/>
                                            </p:txEl>
                                          </p:spTgt>
                                        </p:tgtEl>
                                      </p:cBhvr>
                                    </p:animEffect>
                                  </p:childTnLst>
                                </p:cTn>
                              </p:par>
                              <p:par>
                                <p:cTn id="43" presetID="9" presetClass="entr" presetSubtype="0" fill="hold" nodeType="withEffect">
                                  <p:stCondLst>
                                    <p:cond delay="0"/>
                                  </p:stCondLst>
                                  <p:childTnLst>
                                    <p:set>
                                      <p:cBhvr>
                                        <p:cTn id="44" dur="1" fill="hold">
                                          <p:stCondLst>
                                            <p:cond delay="0"/>
                                          </p:stCondLst>
                                        </p:cTn>
                                        <p:tgtEl>
                                          <p:spTgt spid="417794">
                                            <p:txEl>
                                              <p:pRg st="7" end="7"/>
                                            </p:txEl>
                                          </p:spTgt>
                                        </p:tgtEl>
                                        <p:attrNameLst>
                                          <p:attrName>style.visibility</p:attrName>
                                        </p:attrNameLst>
                                      </p:cBhvr>
                                      <p:to>
                                        <p:strVal val="visible"/>
                                      </p:to>
                                    </p:set>
                                    <p:animEffect transition="in" filter="dissolve">
                                      <p:cBhvr>
                                        <p:cTn id="45" dur="500"/>
                                        <p:tgtEl>
                                          <p:spTgt spid="41779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809F5-5807-4BD4-7EB4-4400363CE83A}"/>
              </a:ext>
            </a:extLst>
          </p:cNvPr>
          <p:cNvSpPr>
            <a:spLocks noGrp="1"/>
          </p:cNvSpPr>
          <p:nvPr>
            <p:ph type="title"/>
          </p:nvPr>
        </p:nvSpPr>
        <p:spPr>
          <a:xfrm>
            <a:off x="1261872" y="365760"/>
            <a:ext cx="9692640" cy="772575"/>
          </a:xfrm>
        </p:spPr>
        <p:txBody>
          <a:bodyPr/>
          <a:lstStyle/>
          <a:p>
            <a:r>
              <a:rPr lang="en-US" dirty="0">
                <a:effectLst>
                  <a:outerShdw blurRad="38100" dist="38100" dir="2700000" algn="tl">
                    <a:srgbClr val="000000">
                      <a:alpha val="43137"/>
                    </a:srgbClr>
                  </a:outerShdw>
                </a:effectLst>
              </a:rPr>
              <a:t>St. Paul and the Codex</a:t>
            </a:r>
          </a:p>
        </p:txBody>
      </p:sp>
      <p:sp>
        <p:nvSpPr>
          <p:cNvPr id="3" name="Content Placeholder 2">
            <a:extLst>
              <a:ext uri="{FF2B5EF4-FFF2-40B4-BE49-F238E27FC236}">
                <a16:creationId xmlns:a16="http://schemas.microsoft.com/office/drawing/2014/main" id="{E4413414-E8A0-468B-77EB-0EBCCDA241A7}"/>
              </a:ext>
            </a:extLst>
          </p:cNvPr>
          <p:cNvSpPr>
            <a:spLocks noGrp="1"/>
          </p:cNvSpPr>
          <p:nvPr>
            <p:ph idx="1"/>
          </p:nvPr>
        </p:nvSpPr>
        <p:spPr>
          <a:xfrm>
            <a:off x="1261871" y="1306286"/>
            <a:ext cx="9384357" cy="4873851"/>
          </a:xfrm>
        </p:spPr>
        <p:txBody>
          <a:bodyPr>
            <a:normAutofit fontScale="92500" lnSpcReduction="10000"/>
          </a:bodyPr>
          <a:lstStyle/>
          <a:p>
            <a:pPr marL="0" indent="0">
              <a:buNone/>
            </a:pPr>
            <a:r>
              <a:rPr lang="en-US" sz="2800" b="1" dirty="0">
                <a:solidFill>
                  <a:srgbClr val="C00000"/>
                </a:solidFill>
              </a:rPr>
              <a:t>While we have no autographs of any biblical authors, the earliest collections of Christian writings were Paul’s letters which were in the form of codices.</a:t>
            </a:r>
          </a:p>
          <a:p>
            <a:r>
              <a:rPr lang="en-US" sz="2400" i="1" dirty="0"/>
              <a:t>Paul’s letters are the earliest Christian writings, the earliest to be copied and circulated, and the earliest to be collected (early collections were in groups of either seven or ten letters by the early 2</a:t>
            </a:r>
            <a:r>
              <a:rPr lang="en-US" sz="2400" i="1" baseline="30000" dirty="0"/>
              <a:t>nd</a:t>
            </a:r>
            <a:r>
              <a:rPr lang="en-US" sz="2400" i="1" dirty="0"/>
              <a:t> century, the oldest extent collection being </a:t>
            </a:r>
            <a:r>
              <a:rPr lang="en-US" sz="2400" dirty="0">
                <a:latin typeface="Old English Text MT" panose="03040902040508030806" pitchFamily="66" charset="0"/>
              </a:rPr>
              <a:t>p</a:t>
            </a:r>
            <a:r>
              <a:rPr lang="en-US" sz="2400" dirty="0"/>
              <a:t>46</a:t>
            </a:r>
            <a:r>
              <a:rPr lang="en-US" sz="2400" i="1" dirty="0"/>
              <a:t>).</a:t>
            </a:r>
          </a:p>
          <a:p>
            <a:r>
              <a:rPr lang="en-US" sz="2400" i="1" dirty="0"/>
              <a:t>The fact that they are ordered from the longest to the shortest suggests a codex not a scroll (a scroll containing seven letters would reach about 80’, more than double the maximum length of Greek scrolls and three times the normal length of typical Greek scrolls). </a:t>
            </a:r>
          </a:p>
          <a:p>
            <a:r>
              <a:rPr lang="en-US" sz="2400" i="1" dirty="0"/>
              <a:t>Hence, it is possible that the widespread use of the codex in Christian circles derives from Paul himself.</a:t>
            </a:r>
          </a:p>
        </p:txBody>
      </p:sp>
    </p:spTree>
    <p:extLst>
      <p:ext uri="{BB962C8B-B14F-4D97-AF65-F5344CB8AC3E}">
        <p14:creationId xmlns:p14="http://schemas.microsoft.com/office/powerpoint/2010/main" val="4208092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accent5"/>
        </a:solidFill>
        <a:effectLst/>
      </p:bgPr>
    </p:bg>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8528668A-1B16-F8F2-A938-DE01047A0DC3}"/>
              </a:ext>
            </a:extLst>
          </p:cNvPr>
          <p:cNvSpPr>
            <a:spLocks noGrp="1"/>
          </p:cNvSpPr>
          <p:nvPr>
            <p:ph type="title" idx="4294967295"/>
          </p:nvPr>
        </p:nvSpPr>
        <p:spPr>
          <a:xfrm>
            <a:off x="6518276" y="188913"/>
            <a:ext cx="5427918" cy="1930400"/>
          </a:xfrm>
        </p:spPr>
        <p:txBody>
          <a:bodyPr/>
          <a:lstStyle/>
          <a:p>
            <a:pPr algn="l"/>
            <a:r>
              <a:rPr lang="en-US" altLang="en-US" sz="4000" dirty="0">
                <a:solidFill>
                  <a:srgbClr val="C00000"/>
                </a:solidFill>
                <a:effectLst/>
              </a:rPr>
              <a:t>Codex page of Romans 11:36—12:8</a:t>
            </a:r>
          </a:p>
        </p:txBody>
      </p:sp>
      <p:sp>
        <p:nvSpPr>
          <p:cNvPr id="45059" name="Rectangle 3">
            <a:extLst>
              <a:ext uri="{FF2B5EF4-FFF2-40B4-BE49-F238E27FC236}">
                <a16:creationId xmlns:a16="http://schemas.microsoft.com/office/drawing/2014/main" id="{514FBA90-F213-1DC9-D141-BB436F998FD3}"/>
              </a:ext>
            </a:extLst>
          </p:cNvPr>
          <p:cNvSpPr>
            <a:spLocks noGrp="1"/>
          </p:cNvSpPr>
          <p:nvPr>
            <p:ph type="body" sz="half" idx="4294967295"/>
          </p:nvPr>
        </p:nvSpPr>
        <p:spPr>
          <a:xfrm>
            <a:off x="6518276" y="2434202"/>
            <a:ext cx="5050397" cy="1675682"/>
          </a:xfrm>
        </p:spPr>
        <p:txBody>
          <a:bodyPr/>
          <a:lstStyle/>
          <a:p>
            <a:pPr>
              <a:buFont typeface="Wingdings 2" panose="05020102010507070707" pitchFamily="18" charset="2"/>
              <a:buNone/>
            </a:pPr>
            <a:r>
              <a:rPr lang="en-US" altLang="en-US" sz="2400" dirty="0">
                <a:solidFill>
                  <a:schemeClr val="bg1"/>
                </a:solidFill>
                <a:latin typeface="Century Schoolbook" panose="02040604050505020304" pitchFamily="18" charset="0"/>
                <a:cs typeface="Arial" panose="020B0604020202020204" pitchFamily="34" charset="0"/>
              </a:rPr>
              <a:t>Chester Beatty Papyri </a:t>
            </a:r>
            <a:r>
              <a:rPr lang="en-US" altLang="en-US" sz="2400" dirty="0">
                <a:solidFill>
                  <a:schemeClr val="bg1"/>
                </a:solidFill>
                <a:latin typeface="Old English Text MT" panose="03040902040508030806" pitchFamily="66" charset="0"/>
                <a:cs typeface="Arial" panose="020B0604020202020204" pitchFamily="34" charset="0"/>
              </a:rPr>
              <a:t>p</a:t>
            </a:r>
            <a:r>
              <a:rPr lang="en-US" altLang="en-US" sz="2400" baseline="30000" dirty="0">
                <a:solidFill>
                  <a:schemeClr val="bg1"/>
                </a:solidFill>
                <a:latin typeface="Century Schoolbook" panose="02040604050505020304" pitchFamily="18" charset="0"/>
                <a:cs typeface="Arial" panose="020B0604020202020204" pitchFamily="34" charset="0"/>
              </a:rPr>
              <a:t>46</a:t>
            </a:r>
          </a:p>
          <a:p>
            <a:pPr>
              <a:buFont typeface="Wingdings 2" panose="05020102010507070707" pitchFamily="18" charset="2"/>
              <a:buNone/>
            </a:pPr>
            <a:r>
              <a:rPr lang="en-US" altLang="en-US" sz="2400" dirty="0">
                <a:solidFill>
                  <a:schemeClr val="bg1"/>
                </a:solidFill>
                <a:latin typeface="Century Schoolbook" panose="02040604050505020304" pitchFamily="18" charset="0"/>
                <a:cs typeface="Arial" panose="020B0604020202020204" pitchFamily="34" charset="0"/>
              </a:rPr>
              <a:t>University of Michigan</a:t>
            </a:r>
          </a:p>
          <a:p>
            <a:pPr>
              <a:buFont typeface="Wingdings 2" panose="05020102010507070707" pitchFamily="18" charset="2"/>
              <a:buNone/>
            </a:pPr>
            <a:r>
              <a:rPr lang="en-US" altLang="en-US" sz="2400" dirty="0">
                <a:solidFill>
                  <a:schemeClr val="bg1"/>
                </a:solidFill>
                <a:latin typeface="Century Schoolbook" panose="02040604050505020304" pitchFamily="18" charset="0"/>
                <a:cs typeface="Arial" panose="020B0604020202020204" pitchFamily="34" charset="0"/>
              </a:rPr>
              <a:t>ca. AD 200</a:t>
            </a:r>
          </a:p>
        </p:txBody>
      </p:sp>
      <p:pic>
        <p:nvPicPr>
          <p:cNvPr id="45060" name="Picture 4" descr="uncroppedimage1">
            <a:extLst>
              <a:ext uri="{FF2B5EF4-FFF2-40B4-BE49-F238E27FC236}">
                <a16:creationId xmlns:a16="http://schemas.microsoft.com/office/drawing/2014/main" id="{08A3C832-22C1-27AA-CD3D-CCF9C2EAA57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1552575" y="0"/>
            <a:ext cx="4687888" cy="6858000"/>
          </a:xfrm>
          <a:prstGeom prst="rect">
            <a:avLst/>
          </a:prstGeom>
          <a:noFill/>
          <a:extLst>
            <a:ext uri="{909E8E84-426E-40DD-AFC4-6F175D3DCCD1}">
              <a14:hiddenFill xmlns:a14="http://schemas.microsoft.com/office/drawing/2010/main">
                <a:solidFill>
                  <a:srgbClr val="FFFFFF"/>
                </a:solidFill>
              </a14:hiddenFill>
            </a:ext>
          </a:extLst>
        </p:spPr>
      </p:pic>
      <p:sp>
        <p:nvSpPr>
          <p:cNvPr id="45061" name="Rectangle 5">
            <a:extLst>
              <a:ext uri="{FF2B5EF4-FFF2-40B4-BE49-F238E27FC236}">
                <a16:creationId xmlns:a16="http://schemas.microsoft.com/office/drawing/2014/main" id="{AB0A1FE9-A1DC-371D-D857-BA0232C67209}"/>
              </a:ext>
            </a:extLst>
          </p:cNvPr>
          <p:cNvSpPr>
            <a:spLocks noChangeArrowheads="1"/>
          </p:cNvSpPr>
          <p:nvPr/>
        </p:nvSpPr>
        <p:spPr bwMode="auto">
          <a:xfrm>
            <a:off x="5087939" y="5949950"/>
            <a:ext cx="1152525" cy="71913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a:solidFill>
                <a:prstClr val="white"/>
              </a:solidFill>
              <a:latin typeface="Eras Demi ITC" panose="020B0805030504020804" pitchFamily="34" charset="0"/>
            </a:endParaRPr>
          </a:p>
        </p:txBody>
      </p:sp>
      <p:sp>
        <p:nvSpPr>
          <p:cNvPr id="45062" name="Line 6">
            <a:extLst>
              <a:ext uri="{FF2B5EF4-FFF2-40B4-BE49-F238E27FC236}">
                <a16:creationId xmlns:a16="http://schemas.microsoft.com/office/drawing/2014/main" id="{32B9E8AD-86B4-1AD1-495A-1A5F29FA1374}"/>
              </a:ext>
            </a:extLst>
          </p:cNvPr>
          <p:cNvSpPr>
            <a:spLocks noChangeShapeType="1"/>
          </p:cNvSpPr>
          <p:nvPr/>
        </p:nvSpPr>
        <p:spPr bwMode="auto">
          <a:xfrm>
            <a:off x="6240463" y="0"/>
            <a:ext cx="0" cy="6858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a:solidFill>
                <a:prstClr val="white"/>
              </a:solidFill>
              <a:latin typeface="Eras Demi ITC" panose="020B08050305040208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4E569-696D-2EBD-67E9-D2BE278EB4B4}"/>
              </a:ext>
            </a:extLst>
          </p:cNvPr>
          <p:cNvSpPr>
            <a:spLocks noGrp="1"/>
          </p:cNvSpPr>
          <p:nvPr>
            <p:ph type="title"/>
          </p:nvPr>
        </p:nvSpPr>
        <p:spPr>
          <a:xfrm>
            <a:off x="917743" y="198612"/>
            <a:ext cx="9692640" cy="794446"/>
          </a:xfrm>
        </p:spPr>
        <p:txBody>
          <a:bodyPr/>
          <a:lstStyle/>
          <a:p>
            <a:r>
              <a:rPr lang="en-US" dirty="0">
                <a:effectLst>
                  <a:outerShdw blurRad="38100" dist="38100" dir="2700000" algn="tl">
                    <a:srgbClr val="000000">
                      <a:alpha val="43137"/>
                    </a:srgbClr>
                  </a:outerShdw>
                </a:effectLst>
              </a:rPr>
              <a:t>Codex Construction</a:t>
            </a:r>
          </a:p>
        </p:txBody>
      </p:sp>
      <p:sp>
        <p:nvSpPr>
          <p:cNvPr id="3" name="Content Placeholder 2">
            <a:extLst>
              <a:ext uri="{FF2B5EF4-FFF2-40B4-BE49-F238E27FC236}">
                <a16:creationId xmlns:a16="http://schemas.microsoft.com/office/drawing/2014/main" id="{FB3CF433-CBE1-A1FB-B55E-AAD604A0F0F2}"/>
              </a:ext>
            </a:extLst>
          </p:cNvPr>
          <p:cNvSpPr>
            <a:spLocks noGrp="1"/>
          </p:cNvSpPr>
          <p:nvPr>
            <p:ph idx="1"/>
          </p:nvPr>
        </p:nvSpPr>
        <p:spPr>
          <a:xfrm>
            <a:off x="987258" y="993058"/>
            <a:ext cx="9623125" cy="4237703"/>
          </a:xfrm>
        </p:spPr>
        <p:txBody>
          <a:bodyPr>
            <a:normAutofit/>
          </a:bodyPr>
          <a:lstStyle/>
          <a:p>
            <a:pPr marL="0" indent="0">
              <a:buNone/>
            </a:pPr>
            <a:r>
              <a:rPr lang="en-US" sz="2800" b="1" dirty="0">
                <a:solidFill>
                  <a:srgbClr val="C00000"/>
                </a:solidFill>
              </a:rPr>
              <a:t>The size of early biblical codices was approximately 8-10” in height and 4-6” in breadth.</a:t>
            </a:r>
          </a:p>
          <a:p>
            <a:r>
              <a:rPr lang="en-US" sz="2400" i="1" dirty="0"/>
              <a:t>Most were constructed of a single quire (i.e., one set of sheets stacked and folded vertically at the center) and stitched along the fold. About 50 sheets per codex were the practical upper limit, which when folded and written on both sides, produced a document of about 200 pages.</a:t>
            </a:r>
          </a:p>
          <a:p>
            <a:r>
              <a:rPr lang="en-US" sz="2400" i="1" dirty="0"/>
              <a:t>Some were constructed using multiple quires (i.e., 4-12 sheets per quire stacked, folded, and stitched).</a:t>
            </a:r>
          </a:p>
        </p:txBody>
      </p:sp>
      <p:sp>
        <p:nvSpPr>
          <p:cNvPr id="7" name="TextBox 6">
            <a:extLst>
              <a:ext uri="{FF2B5EF4-FFF2-40B4-BE49-F238E27FC236}">
                <a16:creationId xmlns:a16="http://schemas.microsoft.com/office/drawing/2014/main" id="{126CCE8F-7D80-A099-EE98-0CFDCFD0E5E4}"/>
              </a:ext>
            </a:extLst>
          </p:cNvPr>
          <p:cNvSpPr txBox="1"/>
          <p:nvPr/>
        </p:nvSpPr>
        <p:spPr>
          <a:xfrm>
            <a:off x="6872749" y="5021353"/>
            <a:ext cx="5043948" cy="1477328"/>
          </a:xfrm>
          <a:prstGeom prst="rect">
            <a:avLst/>
          </a:prstGeom>
          <a:solidFill>
            <a:schemeClr val="accent5">
              <a:lumMod val="20000"/>
              <a:lumOff val="80000"/>
            </a:schemeClr>
          </a:solidFill>
          <a:ln>
            <a:solidFill>
              <a:schemeClr val="tx1"/>
            </a:solidFill>
          </a:ln>
        </p:spPr>
        <p:txBody>
          <a:bodyPr wrap="square" rtlCol="0">
            <a:spAutoFit/>
          </a:bodyPr>
          <a:lstStyle/>
          <a:p>
            <a:pPr lvl="1"/>
            <a:r>
              <a:rPr lang="en-US" sz="1800" dirty="0">
                <a:latin typeface="Old English Text MT" panose="03040902040508030806" pitchFamily="66" charset="0"/>
              </a:rPr>
              <a:t>p</a:t>
            </a:r>
            <a:r>
              <a:rPr lang="en-US" sz="1800" dirty="0">
                <a:latin typeface="Arial Narrow" panose="020B0606020202030204" pitchFamily="34" charset="0"/>
              </a:rPr>
              <a:t>46 (Paul’s Letters) – 208 pages (single quire)</a:t>
            </a:r>
          </a:p>
          <a:p>
            <a:pPr lvl="1"/>
            <a:r>
              <a:rPr lang="en-US" sz="1800" dirty="0">
                <a:latin typeface="Old English Text MT" panose="03040902040508030806" pitchFamily="66" charset="0"/>
              </a:rPr>
              <a:t>p</a:t>
            </a:r>
            <a:r>
              <a:rPr lang="en-US" sz="1800" dirty="0">
                <a:latin typeface="Arial Narrow" panose="020B0606020202030204" pitchFamily="34" charset="0"/>
              </a:rPr>
              <a:t>47 (Revelation) – 46 pages (single quire)</a:t>
            </a:r>
          </a:p>
          <a:p>
            <a:pPr lvl="1"/>
            <a:r>
              <a:rPr lang="en-US" sz="1800" dirty="0">
                <a:latin typeface="Old English Text MT" panose="03040902040508030806" pitchFamily="66" charset="0"/>
              </a:rPr>
              <a:t>p</a:t>
            </a:r>
            <a:r>
              <a:rPr lang="en-US" sz="1800" dirty="0">
                <a:latin typeface="Arial Narrow" panose="020B0606020202030204" pitchFamily="34" charset="0"/>
              </a:rPr>
              <a:t>52 (Gospel of John) – 130 pages (single quire)</a:t>
            </a:r>
          </a:p>
          <a:p>
            <a:pPr lvl="1"/>
            <a:r>
              <a:rPr lang="en-US" sz="1800" dirty="0">
                <a:latin typeface="Old English Text MT" panose="03040902040508030806" pitchFamily="66" charset="0"/>
              </a:rPr>
              <a:t>p</a:t>
            </a:r>
            <a:r>
              <a:rPr lang="en-US" sz="1800" dirty="0">
                <a:latin typeface="Arial Narrow" panose="020B0606020202030204" pitchFamily="34" charset="0"/>
              </a:rPr>
              <a:t>66 (Gospel of John) – 156 pages (multiple quire)</a:t>
            </a:r>
          </a:p>
          <a:p>
            <a:pPr lvl="1"/>
            <a:r>
              <a:rPr lang="en-US" sz="1800" dirty="0">
                <a:latin typeface="Old English Text MT" panose="03040902040508030806" pitchFamily="66" charset="0"/>
              </a:rPr>
              <a:t>p</a:t>
            </a:r>
            <a:r>
              <a:rPr lang="en-US" sz="1800" dirty="0">
                <a:latin typeface="Arial Narrow" panose="020B0606020202030204" pitchFamily="34" charset="0"/>
              </a:rPr>
              <a:t>75 (John and Luke) – 144 pages (single quire)</a:t>
            </a:r>
          </a:p>
        </p:txBody>
      </p:sp>
    </p:spTree>
    <p:extLst>
      <p:ext uri="{BB962C8B-B14F-4D97-AF65-F5344CB8AC3E}">
        <p14:creationId xmlns:p14="http://schemas.microsoft.com/office/powerpoint/2010/main" val="173012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5"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randombar(vertic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8E697-8E81-9C0E-550D-9A0DD8483CA6}"/>
              </a:ext>
            </a:extLst>
          </p:cNvPr>
          <p:cNvSpPr>
            <a:spLocks noGrp="1"/>
          </p:cNvSpPr>
          <p:nvPr>
            <p:ph type="title"/>
          </p:nvPr>
        </p:nvSpPr>
        <p:spPr>
          <a:xfrm>
            <a:off x="1261872" y="365760"/>
            <a:ext cx="9692640" cy="840042"/>
          </a:xfrm>
        </p:spPr>
        <p:txBody>
          <a:bodyPr/>
          <a:lstStyle/>
          <a:p>
            <a:r>
              <a:rPr lang="en-US" dirty="0">
                <a:effectLst>
                  <a:outerShdw blurRad="38100" dist="38100" dir="2700000" algn="tl">
                    <a:srgbClr val="000000">
                      <a:alpha val="43137"/>
                    </a:srgbClr>
                  </a:outerShdw>
                </a:effectLst>
              </a:rPr>
              <a:t>What We’ll Cover</a:t>
            </a:r>
          </a:p>
        </p:txBody>
      </p:sp>
      <p:sp>
        <p:nvSpPr>
          <p:cNvPr id="3" name="Content Placeholder 2">
            <a:extLst>
              <a:ext uri="{FF2B5EF4-FFF2-40B4-BE49-F238E27FC236}">
                <a16:creationId xmlns:a16="http://schemas.microsoft.com/office/drawing/2014/main" id="{1E8E78D5-8186-AAD6-3538-067103E438E1}"/>
              </a:ext>
            </a:extLst>
          </p:cNvPr>
          <p:cNvSpPr>
            <a:spLocks noGrp="1"/>
          </p:cNvSpPr>
          <p:nvPr>
            <p:ph idx="1"/>
          </p:nvPr>
        </p:nvSpPr>
        <p:spPr>
          <a:xfrm>
            <a:off x="1261872" y="1326382"/>
            <a:ext cx="8595360" cy="4853755"/>
          </a:xfrm>
        </p:spPr>
        <p:txBody>
          <a:bodyPr>
            <a:normAutofit fontScale="92500" lnSpcReduction="10000"/>
          </a:bodyPr>
          <a:lstStyle/>
          <a:p>
            <a:r>
              <a:rPr lang="en-US" sz="2800" i="1" dirty="0"/>
              <a:t>Literacy</a:t>
            </a:r>
          </a:p>
          <a:p>
            <a:r>
              <a:rPr lang="en-US" sz="2800" i="1" dirty="0"/>
              <a:t>Physical form of early Christian texts</a:t>
            </a:r>
          </a:p>
          <a:p>
            <a:r>
              <a:rPr lang="en-US" sz="2800" i="1" dirty="0"/>
              <a:t>Texts of the Old Testament</a:t>
            </a:r>
          </a:p>
          <a:p>
            <a:r>
              <a:rPr lang="en-US" sz="2800" i="1" dirty="0"/>
              <a:t>Texts of the New Testament</a:t>
            </a:r>
          </a:p>
          <a:p>
            <a:r>
              <a:rPr lang="en-US" sz="2800" i="1" dirty="0"/>
              <a:t>Transcription</a:t>
            </a:r>
          </a:p>
          <a:p>
            <a:r>
              <a:rPr lang="en-US" sz="2800" i="1" dirty="0"/>
              <a:t>Publication</a:t>
            </a:r>
          </a:p>
          <a:p>
            <a:r>
              <a:rPr lang="en-US" sz="2800" i="1" dirty="0"/>
              <a:t>Circulation</a:t>
            </a:r>
          </a:p>
          <a:p>
            <a:r>
              <a:rPr lang="en-US" sz="2800" i="1" dirty="0"/>
              <a:t>The Libraries</a:t>
            </a:r>
          </a:p>
          <a:p>
            <a:r>
              <a:rPr lang="en-US" sz="2800" i="1" dirty="0"/>
              <a:t>Reading and Readers</a:t>
            </a:r>
          </a:p>
        </p:txBody>
      </p:sp>
    </p:spTree>
    <p:extLst>
      <p:ext uri="{BB962C8B-B14F-4D97-AF65-F5344CB8AC3E}">
        <p14:creationId xmlns:p14="http://schemas.microsoft.com/office/powerpoint/2010/main" val="18204412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877C1-B40B-CBD8-B3D8-D6472E6B4553}"/>
              </a:ext>
            </a:extLst>
          </p:cNvPr>
          <p:cNvSpPr>
            <a:spLocks noGrp="1"/>
          </p:cNvSpPr>
          <p:nvPr>
            <p:ph type="title"/>
          </p:nvPr>
        </p:nvSpPr>
        <p:spPr>
          <a:xfrm>
            <a:off x="1261872" y="365760"/>
            <a:ext cx="9692640" cy="980719"/>
          </a:xfrm>
        </p:spPr>
        <p:txBody>
          <a:bodyPr/>
          <a:lstStyle/>
          <a:p>
            <a:r>
              <a:rPr lang="en-US" dirty="0">
                <a:effectLst>
                  <a:outerShdw blurRad="38100" dist="38100" dir="2700000" algn="tl">
                    <a:srgbClr val="000000">
                      <a:alpha val="43137"/>
                    </a:srgbClr>
                  </a:outerShdw>
                </a:effectLst>
              </a:rPr>
              <a:t>Covers and Columns</a:t>
            </a:r>
          </a:p>
        </p:txBody>
      </p:sp>
      <p:sp>
        <p:nvSpPr>
          <p:cNvPr id="3" name="Content Placeholder 2">
            <a:extLst>
              <a:ext uri="{FF2B5EF4-FFF2-40B4-BE49-F238E27FC236}">
                <a16:creationId xmlns:a16="http://schemas.microsoft.com/office/drawing/2014/main" id="{B9E0A7FA-D662-B9A4-EB7C-B6AB1DCD46CA}"/>
              </a:ext>
            </a:extLst>
          </p:cNvPr>
          <p:cNvSpPr>
            <a:spLocks noGrp="1"/>
          </p:cNvSpPr>
          <p:nvPr>
            <p:ph idx="1"/>
          </p:nvPr>
        </p:nvSpPr>
        <p:spPr>
          <a:xfrm>
            <a:off x="1261872" y="1627834"/>
            <a:ext cx="8595360" cy="4552304"/>
          </a:xfrm>
        </p:spPr>
        <p:txBody>
          <a:bodyPr>
            <a:normAutofit/>
          </a:bodyPr>
          <a:lstStyle/>
          <a:p>
            <a:pPr marL="0" indent="0">
              <a:buNone/>
            </a:pPr>
            <a:r>
              <a:rPr lang="en-US" sz="2800" b="1" dirty="0">
                <a:solidFill>
                  <a:srgbClr val="C00000"/>
                </a:solidFill>
              </a:rPr>
              <a:t>None of the codices discovered from the first three centuries have been preserved with covers.</a:t>
            </a:r>
          </a:p>
          <a:p>
            <a:r>
              <a:rPr lang="en-US" sz="2400" i="1" dirty="0"/>
              <a:t>However, the discovered Nag Hammadi codices (Gnostic literature) have some eleven covers intact, suggesting that covers, usually leather, were used.</a:t>
            </a:r>
          </a:p>
          <a:p>
            <a:r>
              <a:rPr lang="en-US" sz="2400" i="1" dirty="0"/>
              <a:t>Thongs were used to tie the codex shut.</a:t>
            </a:r>
          </a:p>
          <a:p>
            <a:r>
              <a:rPr lang="en-US" sz="2400" i="1" dirty="0"/>
              <a:t>The columns of writing in a codex were usually one wide column per page (as opposed to the relatively narrow columns in a scroll.</a:t>
            </a:r>
          </a:p>
        </p:txBody>
      </p:sp>
    </p:spTree>
    <p:extLst>
      <p:ext uri="{BB962C8B-B14F-4D97-AF65-F5344CB8AC3E}">
        <p14:creationId xmlns:p14="http://schemas.microsoft.com/office/powerpoint/2010/main" val="2709018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31C78-47E5-7854-491A-95D9A8AA90D7}"/>
              </a:ext>
            </a:extLst>
          </p:cNvPr>
          <p:cNvSpPr>
            <a:spLocks noGrp="1"/>
          </p:cNvSpPr>
          <p:nvPr>
            <p:ph type="title"/>
          </p:nvPr>
        </p:nvSpPr>
        <p:spPr>
          <a:xfrm>
            <a:off x="2263698" y="4059044"/>
            <a:ext cx="9542733" cy="1451287"/>
          </a:xfrm>
        </p:spPr>
        <p:txBody>
          <a:bodyPr/>
          <a:lstStyle/>
          <a:p>
            <a:r>
              <a:rPr lang="en-US" sz="9600" dirty="0">
                <a:latin typeface="Freestyle Script" panose="030804020302050B0404" pitchFamily="66" charset="0"/>
              </a:rPr>
              <a:t>Texts of the Old Testament</a:t>
            </a:r>
          </a:p>
        </p:txBody>
      </p:sp>
      <p:sp>
        <p:nvSpPr>
          <p:cNvPr id="4" name="Slide Number Placeholder 3">
            <a:extLst>
              <a:ext uri="{FF2B5EF4-FFF2-40B4-BE49-F238E27FC236}">
                <a16:creationId xmlns:a16="http://schemas.microsoft.com/office/drawing/2014/main" id="{5554F6A9-3FA1-BAE8-A7FC-5F689786481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0A305E-887D-4D76-AC11-02C93E9FBE53}" type="slidenum">
              <a:rPr kumimoji="0" lang="en-US" altLang="en-US" sz="14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altLang="en-US"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a:endParaRPr>
          </a:p>
        </p:txBody>
      </p:sp>
    </p:spTree>
    <p:extLst>
      <p:ext uri="{BB962C8B-B14F-4D97-AF65-F5344CB8AC3E}">
        <p14:creationId xmlns:p14="http://schemas.microsoft.com/office/powerpoint/2010/main" val="41550012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9DBBC-62AC-DFFC-EEF9-807C1EB486FF}"/>
              </a:ext>
            </a:extLst>
          </p:cNvPr>
          <p:cNvSpPr>
            <a:spLocks noGrp="1"/>
          </p:cNvSpPr>
          <p:nvPr>
            <p:ph type="title"/>
          </p:nvPr>
        </p:nvSpPr>
        <p:spPr>
          <a:xfrm>
            <a:off x="1261872" y="365760"/>
            <a:ext cx="9692640" cy="966329"/>
          </a:xfrm>
        </p:spPr>
        <p:txBody>
          <a:bodyPr/>
          <a:lstStyle/>
          <a:p>
            <a:r>
              <a:rPr lang="en-US" dirty="0">
                <a:effectLst>
                  <a:outerShdw blurRad="38100" dist="38100" dir="2700000" algn="tl">
                    <a:srgbClr val="000000">
                      <a:alpha val="43137"/>
                    </a:srgbClr>
                  </a:outerShdw>
                </a:effectLst>
              </a:rPr>
              <a:t>Old Testament</a:t>
            </a:r>
          </a:p>
        </p:txBody>
      </p:sp>
      <p:sp>
        <p:nvSpPr>
          <p:cNvPr id="3" name="Content Placeholder 2">
            <a:extLst>
              <a:ext uri="{FF2B5EF4-FFF2-40B4-BE49-F238E27FC236}">
                <a16:creationId xmlns:a16="http://schemas.microsoft.com/office/drawing/2014/main" id="{BC8ABB19-08B2-7235-3FC0-E73C237F1A28}"/>
              </a:ext>
            </a:extLst>
          </p:cNvPr>
          <p:cNvSpPr>
            <a:spLocks noGrp="1"/>
          </p:cNvSpPr>
          <p:nvPr>
            <p:ph idx="1"/>
          </p:nvPr>
        </p:nvSpPr>
        <p:spPr>
          <a:xfrm>
            <a:off x="1261872" y="1512712"/>
            <a:ext cx="9609328" cy="4667426"/>
          </a:xfrm>
        </p:spPr>
        <p:txBody>
          <a:bodyPr>
            <a:normAutofit/>
          </a:bodyPr>
          <a:lstStyle/>
          <a:p>
            <a:pPr marL="0" indent="0">
              <a:buNone/>
            </a:pPr>
            <a:r>
              <a:rPr lang="en-US" sz="2800" b="1" dirty="0">
                <a:solidFill>
                  <a:srgbClr val="C00000"/>
                </a:solidFill>
                <a:latin typeface="Century Schoolbook" panose="02040604050505020304" pitchFamily="18" charset="0"/>
              </a:rPr>
              <a:t>The Old Testament (Hebrew Bible) for the early Christians was available in both Hebrew and Greek and had been since well before the time of Jesus</a:t>
            </a:r>
            <a:r>
              <a:rPr lang="en-US" sz="2800" b="1" dirty="0">
                <a:solidFill>
                  <a:srgbClr val="C00000"/>
                </a:solidFill>
              </a:rPr>
              <a:t>.</a:t>
            </a:r>
          </a:p>
          <a:p>
            <a:r>
              <a:rPr lang="en-US" altLang="en-US" sz="2400" i="1" dirty="0"/>
              <a:t>After the Hebrew Bible was fixed in its three ancient languages (Hebrew, Aramaic and Greek), translations began even before the time of Jesus.</a:t>
            </a:r>
          </a:p>
          <a:p>
            <a:r>
              <a:rPr lang="en-US" altLang="en-US" sz="2400" i="1" dirty="0"/>
              <a:t>However, after the missionary travels of Paul in the Greek-speaking world, the Greek translation (LXX) would be the one generally used, especially among non-Jews, but also among Jews of the Diaspora.</a:t>
            </a:r>
          </a:p>
          <a:p>
            <a:endParaRPr lang="en-US" sz="2400" i="1" dirty="0"/>
          </a:p>
          <a:p>
            <a:pPr marL="0" indent="0">
              <a:buNone/>
            </a:pPr>
            <a:endParaRPr lang="en-US" dirty="0"/>
          </a:p>
        </p:txBody>
      </p:sp>
    </p:spTree>
    <p:extLst>
      <p:ext uri="{BB962C8B-B14F-4D97-AF65-F5344CB8AC3E}">
        <p14:creationId xmlns:p14="http://schemas.microsoft.com/office/powerpoint/2010/main" val="2718688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bg2">
            <a:lumMod val="50000"/>
          </a:schemeClr>
        </a:solidFill>
        <a:effectLst/>
      </p:bgPr>
    </p:bg>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0E9C2273-54E2-D666-1B30-BBC47BA7753C}"/>
              </a:ext>
            </a:extLst>
          </p:cNvPr>
          <p:cNvSpPr>
            <a:spLocks noGrp="1" noChangeArrowheads="1"/>
          </p:cNvSpPr>
          <p:nvPr>
            <p:ph type="title"/>
          </p:nvPr>
        </p:nvSpPr>
        <p:spPr/>
        <p:txBody>
          <a:bodyPr/>
          <a:lstStyle/>
          <a:p>
            <a:pPr eaLnBrk="1" hangingPunct="1">
              <a:defRPr/>
            </a:pPr>
            <a:r>
              <a:rPr lang="en-US" altLang="en-US" sz="4000">
                <a:solidFill>
                  <a:srgbClr val="FFFF99"/>
                </a:solidFill>
                <a:latin typeface="Impact" panose="020B0806030902050204" pitchFamily="34" charset="0"/>
              </a:rPr>
              <a:t>THE HEBREW BIBLE </a:t>
            </a:r>
            <a:r>
              <a:rPr lang="en-US" altLang="en-US" sz="4000">
                <a:solidFill>
                  <a:srgbClr val="FFFF99"/>
                </a:solidFill>
                <a:latin typeface="Arial Narrow" panose="020B0606020202030204" pitchFamily="34" charset="0"/>
              </a:rPr>
              <a:t>(Old Testament)</a:t>
            </a:r>
            <a:br>
              <a:rPr lang="en-US" altLang="en-US" sz="4000">
                <a:solidFill>
                  <a:srgbClr val="FFFF99"/>
                </a:solidFill>
                <a:latin typeface="Impact" panose="020B0806030902050204" pitchFamily="34" charset="0"/>
              </a:rPr>
            </a:br>
            <a:r>
              <a:rPr lang="en-US" altLang="en-US" sz="2400">
                <a:solidFill>
                  <a:srgbClr val="FFFF99"/>
                </a:solidFill>
              </a:rPr>
              <a:t>Three Collections</a:t>
            </a:r>
            <a:endParaRPr lang="en-US" altLang="en-US" sz="4000">
              <a:solidFill>
                <a:srgbClr val="FFFF99"/>
              </a:solidFill>
            </a:endParaRPr>
          </a:p>
        </p:txBody>
      </p:sp>
      <p:sp>
        <p:nvSpPr>
          <p:cNvPr id="81923" name="Rectangle 3">
            <a:extLst>
              <a:ext uri="{FF2B5EF4-FFF2-40B4-BE49-F238E27FC236}">
                <a16:creationId xmlns:a16="http://schemas.microsoft.com/office/drawing/2014/main" id="{F2D2E54C-C230-0C1B-5918-994006EB7F5E}"/>
              </a:ext>
            </a:extLst>
          </p:cNvPr>
          <p:cNvSpPr>
            <a:spLocks noGrp="1" noChangeArrowheads="1"/>
          </p:cNvSpPr>
          <p:nvPr>
            <p:ph type="body" idx="1"/>
          </p:nvPr>
        </p:nvSpPr>
        <p:spPr>
          <a:xfrm>
            <a:off x="2209800" y="1828800"/>
            <a:ext cx="8077200" cy="4267200"/>
          </a:xfrm>
        </p:spPr>
        <p:txBody>
          <a:bodyPr/>
          <a:lstStyle/>
          <a:p>
            <a:pPr eaLnBrk="1" hangingPunct="1">
              <a:lnSpc>
                <a:spcPct val="80000"/>
              </a:lnSpc>
              <a:buFont typeface="Wingdings" panose="05000000000000000000" pitchFamily="2" charset="2"/>
              <a:buNone/>
              <a:defRPr/>
            </a:pPr>
            <a:r>
              <a:rPr lang="en-US" altLang="en-US" sz="3400">
                <a:solidFill>
                  <a:schemeClr val="hlink"/>
                </a:solidFill>
                <a:latin typeface="HebrewTh" pitchFamily="2" charset="0"/>
              </a:rPr>
              <a:t> hrvt		Myxybn		Mybvtk</a:t>
            </a:r>
          </a:p>
          <a:p>
            <a:pPr eaLnBrk="1" hangingPunct="1">
              <a:lnSpc>
                <a:spcPct val="80000"/>
              </a:lnSpc>
              <a:buFont typeface="Wingdings" panose="05000000000000000000" pitchFamily="2" charset="2"/>
              <a:buNone/>
              <a:defRPr/>
            </a:pPr>
            <a:r>
              <a:rPr lang="en-US" altLang="en-US" sz="1600">
                <a:solidFill>
                  <a:schemeClr val="hlink"/>
                </a:solidFill>
              </a:rPr>
              <a:t>    </a:t>
            </a:r>
            <a:r>
              <a:rPr lang="en-US" altLang="en-US" sz="2700">
                <a:solidFill>
                  <a:schemeClr val="hlink"/>
                </a:solidFill>
              </a:rPr>
              <a:t>(Torah)		(Nebiim)		(Kethubim)</a:t>
            </a:r>
          </a:p>
          <a:p>
            <a:pPr eaLnBrk="1" hangingPunct="1">
              <a:lnSpc>
                <a:spcPct val="80000"/>
              </a:lnSpc>
              <a:buFont typeface="Wingdings" panose="05000000000000000000" pitchFamily="2" charset="2"/>
              <a:buNone/>
              <a:defRPr/>
            </a:pPr>
            <a:r>
              <a:rPr lang="en-US" altLang="en-US" sz="1800" b="1" i="1">
                <a:latin typeface="Times New Roman" panose="02020603050405020304" pitchFamily="18" charset="0"/>
              </a:rPr>
              <a:t>   Genesis			Former Prophets		Psalms</a:t>
            </a:r>
          </a:p>
          <a:p>
            <a:pPr eaLnBrk="1" hangingPunct="1">
              <a:lnSpc>
                <a:spcPct val="80000"/>
              </a:lnSpc>
              <a:buFont typeface="Wingdings" panose="05000000000000000000" pitchFamily="2" charset="2"/>
              <a:buNone/>
              <a:defRPr/>
            </a:pPr>
            <a:r>
              <a:rPr lang="en-US" altLang="en-US" sz="1800" b="1" i="1">
                <a:latin typeface="Times New Roman" panose="02020603050405020304" pitchFamily="18" charset="0"/>
              </a:rPr>
              <a:t>   Exodus		    	   Joshua			Proverbs</a:t>
            </a:r>
          </a:p>
          <a:p>
            <a:pPr eaLnBrk="1" hangingPunct="1">
              <a:lnSpc>
                <a:spcPct val="80000"/>
              </a:lnSpc>
              <a:buFont typeface="Wingdings" panose="05000000000000000000" pitchFamily="2" charset="2"/>
              <a:buNone/>
              <a:defRPr/>
            </a:pPr>
            <a:r>
              <a:rPr lang="en-US" altLang="en-US" sz="1800" b="1" i="1">
                <a:latin typeface="Times New Roman" panose="02020603050405020304" pitchFamily="18" charset="0"/>
              </a:rPr>
              <a:t>   Leviticus		    Judges			Job</a:t>
            </a:r>
          </a:p>
          <a:p>
            <a:pPr eaLnBrk="1" hangingPunct="1">
              <a:lnSpc>
                <a:spcPct val="80000"/>
              </a:lnSpc>
              <a:buFont typeface="Wingdings" panose="05000000000000000000" pitchFamily="2" charset="2"/>
              <a:buNone/>
              <a:defRPr/>
            </a:pPr>
            <a:r>
              <a:rPr lang="en-US" altLang="en-US" sz="1800" b="1" i="1">
                <a:latin typeface="Times New Roman" panose="02020603050405020304" pitchFamily="18" charset="0"/>
              </a:rPr>
              <a:t>   Numbers		    Samuel		Megilloth (five rolls)</a:t>
            </a:r>
          </a:p>
          <a:p>
            <a:pPr eaLnBrk="1" hangingPunct="1">
              <a:lnSpc>
                <a:spcPct val="80000"/>
              </a:lnSpc>
              <a:buFont typeface="Wingdings" panose="05000000000000000000" pitchFamily="2" charset="2"/>
              <a:buNone/>
              <a:defRPr/>
            </a:pPr>
            <a:r>
              <a:rPr lang="en-US" altLang="en-US" sz="1800" b="1" i="1">
                <a:latin typeface="Times New Roman" panose="02020603050405020304" pitchFamily="18" charset="0"/>
              </a:rPr>
              <a:t>   Deuteronomy	    	    Kings			    Song of Songs</a:t>
            </a:r>
          </a:p>
          <a:p>
            <a:pPr eaLnBrk="1" hangingPunct="1">
              <a:lnSpc>
                <a:spcPct val="80000"/>
              </a:lnSpc>
              <a:buFont typeface="Wingdings" panose="05000000000000000000" pitchFamily="2" charset="2"/>
              <a:buNone/>
              <a:defRPr/>
            </a:pPr>
            <a:r>
              <a:rPr lang="en-US" altLang="en-US" sz="1800" b="1" i="1">
                <a:latin typeface="Times New Roman" panose="02020603050405020304" pitchFamily="18" charset="0"/>
              </a:rPr>
              <a:t>				Latter Prophets	    	    Ruth</a:t>
            </a:r>
          </a:p>
          <a:p>
            <a:pPr eaLnBrk="1" hangingPunct="1">
              <a:lnSpc>
                <a:spcPct val="80000"/>
              </a:lnSpc>
              <a:buFont typeface="Wingdings" panose="05000000000000000000" pitchFamily="2" charset="2"/>
              <a:buNone/>
              <a:defRPr/>
            </a:pPr>
            <a:r>
              <a:rPr lang="en-US" altLang="en-US" sz="1800" b="1" i="1">
                <a:latin typeface="Times New Roman" panose="02020603050405020304" pitchFamily="18" charset="0"/>
              </a:rPr>
              <a:t>				    Isaiah		    	    Lamentations</a:t>
            </a:r>
          </a:p>
          <a:p>
            <a:pPr eaLnBrk="1" hangingPunct="1">
              <a:lnSpc>
                <a:spcPct val="80000"/>
              </a:lnSpc>
              <a:buFont typeface="Wingdings" panose="05000000000000000000" pitchFamily="2" charset="2"/>
              <a:buNone/>
              <a:defRPr/>
            </a:pPr>
            <a:r>
              <a:rPr lang="en-US" altLang="en-US" sz="1800" b="1" i="1">
                <a:latin typeface="Times New Roman" panose="02020603050405020304" pitchFamily="18" charset="0"/>
              </a:rPr>
              <a:t>				    Jeremiah		    Esther</a:t>
            </a:r>
          </a:p>
          <a:p>
            <a:pPr eaLnBrk="1" hangingPunct="1">
              <a:lnSpc>
                <a:spcPct val="80000"/>
              </a:lnSpc>
              <a:buFont typeface="Wingdings" panose="05000000000000000000" pitchFamily="2" charset="2"/>
              <a:buNone/>
              <a:defRPr/>
            </a:pPr>
            <a:r>
              <a:rPr lang="en-US" altLang="en-US" sz="1800" b="1" i="1">
                <a:latin typeface="Times New Roman" panose="02020603050405020304" pitchFamily="18" charset="0"/>
              </a:rPr>
              <a:t>				    Ezekiel		    Ecclesiastes</a:t>
            </a:r>
          </a:p>
          <a:p>
            <a:pPr eaLnBrk="1" hangingPunct="1">
              <a:lnSpc>
                <a:spcPct val="80000"/>
              </a:lnSpc>
              <a:buFont typeface="Wingdings" panose="05000000000000000000" pitchFamily="2" charset="2"/>
              <a:buNone/>
              <a:defRPr/>
            </a:pPr>
            <a:r>
              <a:rPr lang="en-US" altLang="en-US" sz="1800" b="1" i="1">
                <a:latin typeface="Times New Roman" panose="02020603050405020304" pitchFamily="18" charset="0"/>
              </a:rPr>
              <a:t>				    The Twelve		Daniel</a:t>
            </a:r>
          </a:p>
          <a:p>
            <a:pPr eaLnBrk="1" hangingPunct="1">
              <a:lnSpc>
                <a:spcPct val="80000"/>
              </a:lnSpc>
              <a:buFont typeface="Wingdings" panose="05000000000000000000" pitchFamily="2" charset="2"/>
              <a:buNone/>
              <a:defRPr/>
            </a:pPr>
            <a:r>
              <a:rPr lang="en-US" altLang="en-US" sz="1800" b="1" i="1">
                <a:latin typeface="Times New Roman" panose="02020603050405020304" pitchFamily="18" charset="0"/>
              </a:rPr>
              <a:t>							Ezra-Nehemiah</a:t>
            </a:r>
          </a:p>
          <a:p>
            <a:pPr eaLnBrk="1" hangingPunct="1">
              <a:lnSpc>
                <a:spcPct val="80000"/>
              </a:lnSpc>
              <a:buFont typeface="Wingdings" panose="05000000000000000000" pitchFamily="2" charset="2"/>
              <a:buNone/>
              <a:defRPr/>
            </a:pPr>
            <a:r>
              <a:rPr lang="en-US" altLang="en-US" sz="1800" b="1" i="1">
                <a:latin typeface="Times New Roman" panose="02020603050405020304" pitchFamily="18" charset="0"/>
              </a:rPr>
              <a:t>							Chronicles</a:t>
            </a:r>
            <a:endParaRPr lang="en-US" altLang="en-US" sz="1800">
              <a:latin typeface="Times New Roman" panose="02020603050405020304" pitchFamily="18" charset="0"/>
            </a:endParaRPr>
          </a:p>
        </p:txBody>
      </p:sp>
      <p:sp>
        <p:nvSpPr>
          <p:cNvPr id="81924" name="Text Box 4">
            <a:extLst>
              <a:ext uri="{FF2B5EF4-FFF2-40B4-BE49-F238E27FC236}">
                <a16:creationId xmlns:a16="http://schemas.microsoft.com/office/drawing/2014/main" id="{49DAEE9B-0562-1D4F-C976-742F7D2A16A3}"/>
              </a:ext>
            </a:extLst>
          </p:cNvPr>
          <p:cNvSpPr txBox="1">
            <a:spLocks noChangeArrowheads="1"/>
          </p:cNvSpPr>
          <p:nvPr/>
        </p:nvSpPr>
        <p:spPr bwMode="auto">
          <a:xfrm>
            <a:off x="1981200" y="4848226"/>
            <a:ext cx="2286000" cy="1628775"/>
          </a:xfrm>
          <a:prstGeom prst="rect">
            <a:avLst/>
          </a:prstGeom>
          <a:gradFill rotWithShape="1">
            <a:gsLst>
              <a:gs pos="0">
                <a:srgbClr val="372800"/>
              </a:gs>
              <a:gs pos="50000">
                <a:srgbClr val="765700"/>
              </a:gs>
              <a:gs pos="100000">
                <a:srgbClr val="372800"/>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 typeface="Wingdings" panose="05000000000000000000" pitchFamily="2" charset="2"/>
              <a:buNone/>
              <a:tabLst/>
              <a:defRPr/>
            </a:pPr>
            <a:r>
              <a:rPr kumimoji="0" lang="en-US" altLang="en-US" sz="2000" b="1" i="0" u="none" strike="noStrike" kern="1200" cap="none" spc="0" normalizeH="0" baseline="0" noProof="0" dirty="0">
                <a:ln>
                  <a:noFill/>
                </a:ln>
                <a:solidFill>
                  <a:srgbClr val="CC6600">
                    <a:lumMod val="60000"/>
                    <a:lumOff val="40000"/>
                  </a:srgbClr>
                </a:solidFill>
                <a:effectLst/>
                <a:uLnTx/>
                <a:uFillTx/>
                <a:latin typeface="Arial" panose="020B0604020202020204" pitchFamily="34" charset="0"/>
                <a:ea typeface="+mn-ea"/>
                <a:cs typeface="Arial" panose="020B0604020202020204" pitchFamily="34" charset="0"/>
              </a:rPr>
              <a:t>These 24 books are the same as the 39 in the English Old Testament</a:t>
            </a:r>
            <a:r>
              <a:rPr kumimoji="0" lang="en-US" altLang="en-US" sz="2000" b="1" i="0" u="none" strike="noStrike" kern="1200" cap="none" spc="0" normalizeH="0" baseline="0" noProof="0" dirty="0">
                <a:ln>
                  <a:noFill/>
                </a:ln>
                <a:solidFill>
                  <a:schemeClr val="accent1">
                    <a:lumMod val="60000"/>
                    <a:lumOff val="40000"/>
                  </a:schemeClr>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75946139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withEffect">
                                  <p:stCondLst>
                                    <p:cond delay="0"/>
                                  </p:stCondLst>
                                  <p:childTnLst>
                                    <p:set>
                                      <p:cBhvr>
                                        <p:cTn id="6" dur="1" fill="hold">
                                          <p:stCondLst>
                                            <p:cond delay="0"/>
                                          </p:stCondLst>
                                        </p:cTn>
                                        <p:tgtEl>
                                          <p:spTgt spid="81922"/>
                                        </p:tgtEl>
                                        <p:attrNameLst>
                                          <p:attrName>style.visibility</p:attrName>
                                        </p:attrNameLst>
                                      </p:cBhvr>
                                      <p:to>
                                        <p:strVal val="visible"/>
                                      </p:to>
                                    </p:set>
                                    <p:anim calcmode="lin" valueType="num">
                                      <p:cBhvr>
                                        <p:cTn id="7" dur="1000" fill="hold"/>
                                        <p:tgtEl>
                                          <p:spTgt spid="81922"/>
                                        </p:tgtEl>
                                        <p:attrNameLst>
                                          <p:attrName>ppt_x</p:attrName>
                                        </p:attrNameLst>
                                      </p:cBhvr>
                                      <p:tavLst>
                                        <p:tav tm="0">
                                          <p:val>
                                            <p:strVal val="#ppt_x-.2"/>
                                          </p:val>
                                        </p:tav>
                                        <p:tav tm="100000">
                                          <p:val>
                                            <p:strVal val="#ppt_x"/>
                                          </p:val>
                                        </p:tav>
                                      </p:tavLst>
                                    </p:anim>
                                    <p:anim calcmode="lin" valueType="num">
                                      <p:cBhvr>
                                        <p:cTn id="8" dur="1000" fill="hold"/>
                                        <p:tgtEl>
                                          <p:spTgt spid="81922"/>
                                        </p:tgtEl>
                                        <p:attrNameLst>
                                          <p:attrName>ppt_y</p:attrName>
                                        </p:attrNameLst>
                                      </p:cBhvr>
                                      <p:tavLst>
                                        <p:tav tm="0">
                                          <p:val>
                                            <p:strVal val="#ppt_y"/>
                                          </p:val>
                                        </p:tav>
                                        <p:tav tm="100000">
                                          <p:val>
                                            <p:strVal val="#ppt_y"/>
                                          </p:val>
                                        </p:tav>
                                      </p:tavLst>
                                    </p:anim>
                                    <p:animEffect transition="in" filter="wipe(right)" prLst="gradientSize: 0.1">
                                      <p:cBhvr>
                                        <p:cTn id="9" dur="1000"/>
                                        <p:tgtEl>
                                          <p:spTgt spid="81922"/>
                                        </p:tgtEl>
                                      </p:cBhvr>
                                    </p:animEffect>
                                  </p:childTnLst>
                                </p:cTn>
                              </p:par>
                              <p:par>
                                <p:cTn id="10" presetID="44" presetClass="entr" presetSubtype="0" fill="hold" nodeType="withEffect">
                                  <p:stCondLst>
                                    <p:cond delay="0"/>
                                  </p:stCondLst>
                                  <p:childTnLst>
                                    <p:set>
                                      <p:cBhvr>
                                        <p:cTn id="11" dur="1" fill="hold">
                                          <p:stCondLst>
                                            <p:cond delay="0"/>
                                          </p:stCondLst>
                                        </p:cTn>
                                        <p:tgtEl>
                                          <p:spTgt spid="81923">
                                            <p:txEl>
                                              <p:pRg st="0" end="0"/>
                                            </p:txEl>
                                          </p:spTgt>
                                        </p:tgtEl>
                                        <p:attrNameLst>
                                          <p:attrName>style.visibility</p:attrName>
                                        </p:attrNameLst>
                                      </p:cBhvr>
                                      <p:to>
                                        <p:strVal val="visible"/>
                                      </p:to>
                                    </p:set>
                                    <p:animEffect transition="in" filter="fade">
                                      <p:cBhvr>
                                        <p:cTn id="12" dur="500"/>
                                        <p:tgtEl>
                                          <p:spTgt spid="81923">
                                            <p:txEl>
                                              <p:pRg st="0" end="0"/>
                                            </p:txEl>
                                          </p:spTgt>
                                        </p:tgtEl>
                                      </p:cBhvr>
                                    </p:animEffect>
                                    <p:anim calcmode="lin" valueType="num">
                                      <p:cBhvr>
                                        <p:cTn id="13" dur="500" fill="hold"/>
                                        <p:tgtEl>
                                          <p:spTgt spid="81923">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81923">
                                            <p:txEl>
                                              <p:pRg st="0" end="0"/>
                                            </p:txEl>
                                          </p:spTgt>
                                        </p:tgtEl>
                                        <p:attrNameLst>
                                          <p:attrName>ppt_y</p:attrName>
                                        </p:attrNameLst>
                                      </p:cBhvr>
                                      <p:tavLst>
                                        <p:tav tm="0">
                                          <p:val>
                                            <p:strVal val="#ppt_y+.05"/>
                                          </p:val>
                                        </p:tav>
                                        <p:tav tm="100000">
                                          <p:val>
                                            <p:strVal val="#ppt_y"/>
                                          </p:val>
                                        </p:tav>
                                      </p:tavLst>
                                    </p:anim>
                                  </p:childTnLst>
                                </p:cTn>
                              </p:par>
                              <p:par>
                                <p:cTn id="15" presetID="44" presetClass="entr" presetSubtype="0" fill="hold" nodeType="withEffect">
                                  <p:stCondLst>
                                    <p:cond delay="0"/>
                                  </p:stCondLst>
                                  <p:childTnLst>
                                    <p:set>
                                      <p:cBhvr>
                                        <p:cTn id="16" dur="1" fill="hold">
                                          <p:stCondLst>
                                            <p:cond delay="0"/>
                                          </p:stCondLst>
                                        </p:cTn>
                                        <p:tgtEl>
                                          <p:spTgt spid="81923">
                                            <p:txEl>
                                              <p:pRg st="1" end="1"/>
                                            </p:txEl>
                                          </p:spTgt>
                                        </p:tgtEl>
                                        <p:attrNameLst>
                                          <p:attrName>style.visibility</p:attrName>
                                        </p:attrNameLst>
                                      </p:cBhvr>
                                      <p:to>
                                        <p:strVal val="visible"/>
                                      </p:to>
                                    </p:set>
                                    <p:animEffect transition="in" filter="fade">
                                      <p:cBhvr>
                                        <p:cTn id="17" dur="500"/>
                                        <p:tgtEl>
                                          <p:spTgt spid="81923">
                                            <p:txEl>
                                              <p:pRg st="1" end="1"/>
                                            </p:txEl>
                                          </p:spTgt>
                                        </p:tgtEl>
                                      </p:cBhvr>
                                    </p:animEffect>
                                    <p:anim calcmode="lin" valueType="num">
                                      <p:cBhvr>
                                        <p:cTn id="18" dur="500" fill="hold"/>
                                        <p:tgtEl>
                                          <p:spTgt spid="8192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81923">
                                            <p:txEl>
                                              <p:pRg st="1" end="1"/>
                                            </p:txEl>
                                          </p:spTgt>
                                        </p:tgtEl>
                                        <p:attrNameLst>
                                          <p:attrName>ppt_y</p:attrName>
                                        </p:attrNameLst>
                                      </p:cBhvr>
                                      <p:tavLst>
                                        <p:tav tm="0">
                                          <p:val>
                                            <p:strVal val="#ppt_y+.05"/>
                                          </p:val>
                                        </p:tav>
                                        <p:tav tm="100000">
                                          <p:val>
                                            <p:strVal val="#ppt_y"/>
                                          </p:val>
                                        </p:tav>
                                      </p:tavLst>
                                    </p:anim>
                                  </p:childTnLst>
                                </p:cTn>
                              </p:par>
                            </p:childTnLst>
                          </p:cTn>
                        </p:par>
                        <p:par>
                          <p:cTn id="20" fill="hold" nodeType="afterGroup">
                            <p:stCondLst>
                              <p:cond delay="1000"/>
                            </p:stCondLst>
                            <p:childTnLst>
                              <p:par>
                                <p:cTn id="21" presetID="44" presetClass="entr" presetSubtype="0" fill="hold" nodeType="afterEffect">
                                  <p:stCondLst>
                                    <p:cond delay="0"/>
                                  </p:stCondLst>
                                  <p:childTnLst>
                                    <p:set>
                                      <p:cBhvr>
                                        <p:cTn id="22" dur="1" fill="hold">
                                          <p:stCondLst>
                                            <p:cond delay="0"/>
                                          </p:stCondLst>
                                        </p:cTn>
                                        <p:tgtEl>
                                          <p:spTgt spid="81923">
                                            <p:txEl>
                                              <p:pRg st="2" end="2"/>
                                            </p:txEl>
                                          </p:spTgt>
                                        </p:tgtEl>
                                        <p:attrNameLst>
                                          <p:attrName>style.visibility</p:attrName>
                                        </p:attrNameLst>
                                      </p:cBhvr>
                                      <p:to>
                                        <p:strVal val="visible"/>
                                      </p:to>
                                    </p:set>
                                    <p:animEffect transition="in" filter="fade">
                                      <p:cBhvr>
                                        <p:cTn id="23" dur="500"/>
                                        <p:tgtEl>
                                          <p:spTgt spid="81923">
                                            <p:txEl>
                                              <p:pRg st="2" end="2"/>
                                            </p:txEl>
                                          </p:spTgt>
                                        </p:tgtEl>
                                      </p:cBhvr>
                                    </p:animEffect>
                                    <p:anim calcmode="lin" valueType="num">
                                      <p:cBhvr>
                                        <p:cTn id="24" dur="500" fill="hold"/>
                                        <p:tgtEl>
                                          <p:spTgt spid="81923">
                                            <p:txEl>
                                              <p:pRg st="2" end="2"/>
                                            </p:txEl>
                                          </p:spTgt>
                                        </p:tgtEl>
                                        <p:attrNameLst>
                                          <p:attrName>ppt_x</p:attrName>
                                        </p:attrNameLst>
                                      </p:cBhvr>
                                      <p:tavLst>
                                        <p:tav tm="0">
                                          <p:val>
                                            <p:strVal val="#ppt_x"/>
                                          </p:val>
                                        </p:tav>
                                        <p:tav tm="100000">
                                          <p:val>
                                            <p:strVal val="#ppt_x"/>
                                          </p:val>
                                        </p:tav>
                                      </p:tavLst>
                                    </p:anim>
                                    <p:anim calcmode="lin" valueType="num">
                                      <p:cBhvr>
                                        <p:cTn id="25" dur="500" fill="hold"/>
                                        <p:tgtEl>
                                          <p:spTgt spid="81923">
                                            <p:txEl>
                                              <p:pRg st="2" end="2"/>
                                            </p:txEl>
                                          </p:spTgt>
                                        </p:tgtEl>
                                        <p:attrNameLst>
                                          <p:attrName>ppt_y</p:attrName>
                                        </p:attrNameLst>
                                      </p:cBhvr>
                                      <p:tavLst>
                                        <p:tav tm="0">
                                          <p:val>
                                            <p:strVal val="#ppt_y+.05"/>
                                          </p:val>
                                        </p:tav>
                                        <p:tav tm="100000">
                                          <p:val>
                                            <p:strVal val="#ppt_y"/>
                                          </p:val>
                                        </p:tav>
                                      </p:tavLst>
                                    </p:anim>
                                  </p:childTnLst>
                                </p:cTn>
                              </p:par>
                            </p:childTnLst>
                          </p:cTn>
                        </p:par>
                        <p:par>
                          <p:cTn id="26" fill="hold" nodeType="afterGroup">
                            <p:stCondLst>
                              <p:cond delay="1500"/>
                            </p:stCondLst>
                            <p:childTnLst>
                              <p:par>
                                <p:cTn id="27" presetID="44" presetClass="entr" presetSubtype="0" fill="hold" nodeType="afterEffect">
                                  <p:stCondLst>
                                    <p:cond delay="0"/>
                                  </p:stCondLst>
                                  <p:childTnLst>
                                    <p:set>
                                      <p:cBhvr>
                                        <p:cTn id="28" dur="1" fill="hold">
                                          <p:stCondLst>
                                            <p:cond delay="0"/>
                                          </p:stCondLst>
                                        </p:cTn>
                                        <p:tgtEl>
                                          <p:spTgt spid="81923">
                                            <p:txEl>
                                              <p:pRg st="3" end="3"/>
                                            </p:txEl>
                                          </p:spTgt>
                                        </p:tgtEl>
                                        <p:attrNameLst>
                                          <p:attrName>style.visibility</p:attrName>
                                        </p:attrNameLst>
                                      </p:cBhvr>
                                      <p:to>
                                        <p:strVal val="visible"/>
                                      </p:to>
                                    </p:set>
                                    <p:animEffect transition="in" filter="fade">
                                      <p:cBhvr>
                                        <p:cTn id="29" dur="500"/>
                                        <p:tgtEl>
                                          <p:spTgt spid="81923">
                                            <p:txEl>
                                              <p:pRg st="3" end="3"/>
                                            </p:txEl>
                                          </p:spTgt>
                                        </p:tgtEl>
                                      </p:cBhvr>
                                    </p:animEffect>
                                    <p:anim calcmode="lin" valueType="num">
                                      <p:cBhvr>
                                        <p:cTn id="30" dur="500" fill="hold"/>
                                        <p:tgtEl>
                                          <p:spTgt spid="81923">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81923">
                                            <p:txEl>
                                              <p:pRg st="3" end="3"/>
                                            </p:txEl>
                                          </p:spTgt>
                                        </p:tgtEl>
                                        <p:attrNameLst>
                                          <p:attrName>ppt_y</p:attrName>
                                        </p:attrNameLst>
                                      </p:cBhvr>
                                      <p:tavLst>
                                        <p:tav tm="0">
                                          <p:val>
                                            <p:strVal val="#ppt_y+.05"/>
                                          </p:val>
                                        </p:tav>
                                        <p:tav tm="100000">
                                          <p:val>
                                            <p:strVal val="#ppt_y"/>
                                          </p:val>
                                        </p:tav>
                                      </p:tavLst>
                                    </p:anim>
                                  </p:childTnLst>
                                </p:cTn>
                              </p:par>
                            </p:childTnLst>
                          </p:cTn>
                        </p:par>
                        <p:par>
                          <p:cTn id="32" fill="hold" nodeType="afterGroup">
                            <p:stCondLst>
                              <p:cond delay="2000"/>
                            </p:stCondLst>
                            <p:childTnLst>
                              <p:par>
                                <p:cTn id="33" presetID="44" presetClass="entr" presetSubtype="0" fill="hold" nodeType="afterEffect">
                                  <p:stCondLst>
                                    <p:cond delay="0"/>
                                  </p:stCondLst>
                                  <p:childTnLst>
                                    <p:set>
                                      <p:cBhvr>
                                        <p:cTn id="34" dur="1" fill="hold">
                                          <p:stCondLst>
                                            <p:cond delay="0"/>
                                          </p:stCondLst>
                                        </p:cTn>
                                        <p:tgtEl>
                                          <p:spTgt spid="81923">
                                            <p:txEl>
                                              <p:pRg st="4" end="4"/>
                                            </p:txEl>
                                          </p:spTgt>
                                        </p:tgtEl>
                                        <p:attrNameLst>
                                          <p:attrName>style.visibility</p:attrName>
                                        </p:attrNameLst>
                                      </p:cBhvr>
                                      <p:to>
                                        <p:strVal val="visible"/>
                                      </p:to>
                                    </p:set>
                                    <p:animEffect transition="in" filter="fade">
                                      <p:cBhvr>
                                        <p:cTn id="35" dur="500"/>
                                        <p:tgtEl>
                                          <p:spTgt spid="81923">
                                            <p:txEl>
                                              <p:pRg st="4" end="4"/>
                                            </p:txEl>
                                          </p:spTgt>
                                        </p:tgtEl>
                                      </p:cBhvr>
                                    </p:animEffect>
                                    <p:anim calcmode="lin" valueType="num">
                                      <p:cBhvr>
                                        <p:cTn id="36" dur="500" fill="hold"/>
                                        <p:tgtEl>
                                          <p:spTgt spid="81923">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81923">
                                            <p:txEl>
                                              <p:pRg st="4" end="4"/>
                                            </p:txEl>
                                          </p:spTgt>
                                        </p:tgtEl>
                                        <p:attrNameLst>
                                          <p:attrName>ppt_y</p:attrName>
                                        </p:attrNameLst>
                                      </p:cBhvr>
                                      <p:tavLst>
                                        <p:tav tm="0">
                                          <p:val>
                                            <p:strVal val="#ppt_y+.05"/>
                                          </p:val>
                                        </p:tav>
                                        <p:tav tm="100000">
                                          <p:val>
                                            <p:strVal val="#ppt_y"/>
                                          </p:val>
                                        </p:tav>
                                      </p:tavLst>
                                    </p:anim>
                                  </p:childTnLst>
                                </p:cTn>
                              </p:par>
                            </p:childTnLst>
                          </p:cTn>
                        </p:par>
                        <p:par>
                          <p:cTn id="38" fill="hold" nodeType="afterGroup">
                            <p:stCondLst>
                              <p:cond delay="2500"/>
                            </p:stCondLst>
                            <p:childTnLst>
                              <p:par>
                                <p:cTn id="39" presetID="44" presetClass="entr" presetSubtype="0" fill="hold" nodeType="afterEffect">
                                  <p:stCondLst>
                                    <p:cond delay="0"/>
                                  </p:stCondLst>
                                  <p:childTnLst>
                                    <p:set>
                                      <p:cBhvr>
                                        <p:cTn id="40" dur="1" fill="hold">
                                          <p:stCondLst>
                                            <p:cond delay="0"/>
                                          </p:stCondLst>
                                        </p:cTn>
                                        <p:tgtEl>
                                          <p:spTgt spid="81923">
                                            <p:txEl>
                                              <p:pRg st="5" end="5"/>
                                            </p:txEl>
                                          </p:spTgt>
                                        </p:tgtEl>
                                        <p:attrNameLst>
                                          <p:attrName>style.visibility</p:attrName>
                                        </p:attrNameLst>
                                      </p:cBhvr>
                                      <p:to>
                                        <p:strVal val="visible"/>
                                      </p:to>
                                    </p:set>
                                    <p:animEffect transition="in" filter="fade">
                                      <p:cBhvr>
                                        <p:cTn id="41" dur="500"/>
                                        <p:tgtEl>
                                          <p:spTgt spid="81923">
                                            <p:txEl>
                                              <p:pRg st="5" end="5"/>
                                            </p:txEl>
                                          </p:spTgt>
                                        </p:tgtEl>
                                      </p:cBhvr>
                                    </p:animEffect>
                                    <p:anim calcmode="lin" valueType="num">
                                      <p:cBhvr>
                                        <p:cTn id="42" dur="500" fill="hold"/>
                                        <p:tgtEl>
                                          <p:spTgt spid="81923">
                                            <p:txEl>
                                              <p:pRg st="5" end="5"/>
                                            </p:txEl>
                                          </p:spTgt>
                                        </p:tgtEl>
                                        <p:attrNameLst>
                                          <p:attrName>ppt_x</p:attrName>
                                        </p:attrNameLst>
                                      </p:cBhvr>
                                      <p:tavLst>
                                        <p:tav tm="0">
                                          <p:val>
                                            <p:strVal val="#ppt_x"/>
                                          </p:val>
                                        </p:tav>
                                        <p:tav tm="100000">
                                          <p:val>
                                            <p:strVal val="#ppt_x"/>
                                          </p:val>
                                        </p:tav>
                                      </p:tavLst>
                                    </p:anim>
                                    <p:anim calcmode="lin" valueType="num">
                                      <p:cBhvr>
                                        <p:cTn id="43" dur="500" fill="hold"/>
                                        <p:tgtEl>
                                          <p:spTgt spid="81923">
                                            <p:txEl>
                                              <p:pRg st="5" end="5"/>
                                            </p:txEl>
                                          </p:spTgt>
                                        </p:tgtEl>
                                        <p:attrNameLst>
                                          <p:attrName>ppt_y</p:attrName>
                                        </p:attrNameLst>
                                      </p:cBhvr>
                                      <p:tavLst>
                                        <p:tav tm="0">
                                          <p:val>
                                            <p:strVal val="#ppt_y+.05"/>
                                          </p:val>
                                        </p:tav>
                                        <p:tav tm="100000">
                                          <p:val>
                                            <p:strVal val="#ppt_y"/>
                                          </p:val>
                                        </p:tav>
                                      </p:tavLst>
                                    </p:anim>
                                  </p:childTnLst>
                                </p:cTn>
                              </p:par>
                            </p:childTnLst>
                          </p:cTn>
                        </p:par>
                        <p:par>
                          <p:cTn id="44" fill="hold" nodeType="afterGroup">
                            <p:stCondLst>
                              <p:cond delay="3000"/>
                            </p:stCondLst>
                            <p:childTnLst>
                              <p:par>
                                <p:cTn id="45" presetID="44" presetClass="entr" presetSubtype="0" fill="hold" nodeType="afterEffect">
                                  <p:stCondLst>
                                    <p:cond delay="0"/>
                                  </p:stCondLst>
                                  <p:childTnLst>
                                    <p:set>
                                      <p:cBhvr>
                                        <p:cTn id="46" dur="1" fill="hold">
                                          <p:stCondLst>
                                            <p:cond delay="0"/>
                                          </p:stCondLst>
                                        </p:cTn>
                                        <p:tgtEl>
                                          <p:spTgt spid="81923">
                                            <p:txEl>
                                              <p:pRg st="6" end="6"/>
                                            </p:txEl>
                                          </p:spTgt>
                                        </p:tgtEl>
                                        <p:attrNameLst>
                                          <p:attrName>style.visibility</p:attrName>
                                        </p:attrNameLst>
                                      </p:cBhvr>
                                      <p:to>
                                        <p:strVal val="visible"/>
                                      </p:to>
                                    </p:set>
                                    <p:animEffect transition="in" filter="fade">
                                      <p:cBhvr>
                                        <p:cTn id="47" dur="500"/>
                                        <p:tgtEl>
                                          <p:spTgt spid="81923">
                                            <p:txEl>
                                              <p:pRg st="6" end="6"/>
                                            </p:txEl>
                                          </p:spTgt>
                                        </p:tgtEl>
                                      </p:cBhvr>
                                    </p:animEffect>
                                    <p:anim calcmode="lin" valueType="num">
                                      <p:cBhvr>
                                        <p:cTn id="48" dur="500" fill="hold"/>
                                        <p:tgtEl>
                                          <p:spTgt spid="81923">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81923">
                                            <p:txEl>
                                              <p:pRg st="6" end="6"/>
                                            </p:txEl>
                                          </p:spTgt>
                                        </p:tgtEl>
                                        <p:attrNameLst>
                                          <p:attrName>ppt_y</p:attrName>
                                        </p:attrNameLst>
                                      </p:cBhvr>
                                      <p:tavLst>
                                        <p:tav tm="0">
                                          <p:val>
                                            <p:strVal val="#ppt_y+.05"/>
                                          </p:val>
                                        </p:tav>
                                        <p:tav tm="100000">
                                          <p:val>
                                            <p:strVal val="#ppt_y"/>
                                          </p:val>
                                        </p:tav>
                                      </p:tavLst>
                                    </p:anim>
                                  </p:childTnLst>
                                </p:cTn>
                              </p:par>
                            </p:childTnLst>
                          </p:cTn>
                        </p:par>
                        <p:par>
                          <p:cTn id="50" fill="hold" nodeType="afterGroup">
                            <p:stCondLst>
                              <p:cond delay="3500"/>
                            </p:stCondLst>
                            <p:childTnLst>
                              <p:par>
                                <p:cTn id="51" presetID="44" presetClass="entr" presetSubtype="0" fill="hold" nodeType="afterEffect">
                                  <p:stCondLst>
                                    <p:cond delay="0"/>
                                  </p:stCondLst>
                                  <p:childTnLst>
                                    <p:set>
                                      <p:cBhvr>
                                        <p:cTn id="52" dur="1" fill="hold">
                                          <p:stCondLst>
                                            <p:cond delay="0"/>
                                          </p:stCondLst>
                                        </p:cTn>
                                        <p:tgtEl>
                                          <p:spTgt spid="81923">
                                            <p:txEl>
                                              <p:pRg st="7" end="7"/>
                                            </p:txEl>
                                          </p:spTgt>
                                        </p:tgtEl>
                                        <p:attrNameLst>
                                          <p:attrName>style.visibility</p:attrName>
                                        </p:attrNameLst>
                                      </p:cBhvr>
                                      <p:to>
                                        <p:strVal val="visible"/>
                                      </p:to>
                                    </p:set>
                                    <p:animEffect transition="in" filter="fade">
                                      <p:cBhvr>
                                        <p:cTn id="53" dur="500"/>
                                        <p:tgtEl>
                                          <p:spTgt spid="81923">
                                            <p:txEl>
                                              <p:pRg st="7" end="7"/>
                                            </p:txEl>
                                          </p:spTgt>
                                        </p:tgtEl>
                                      </p:cBhvr>
                                    </p:animEffect>
                                    <p:anim calcmode="lin" valueType="num">
                                      <p:cBhvr>
                                        <p:cTn id="54" dur="500" fill="hold"/>
                                        <p:tgtEl>
                                          <p:spTgt spid="81923">
                                            <p:txEl>
                                              <p:pRg st="7" end="7"/>
                                            </p:txEl>
                                          </p:spTgt>
                                        </p:tgtEl>
                                        <p:attrNameLst>
                                          <p:attrName>ppt_x</p:attrName>
                                        </p:attrNameLst>
                                      </p:cBhvr>
                                      <p:tavLst>
                                        <p:tav tm="0">
                                          <p:val>
                                            <p:strVal val="#ppt_x"/>
                                          </p:val>
                                        </p:tav>
                                        <p:tav tm="100000">
                                          <p:val>
                                            <p:strVal val="#ppt_x"/>
                                          </p:val>
                                        </p:tav>
                                      </p:tavLst>
                                    </p:anim>
                                    <p:anim calcmode="lin" valueType="num">
                                      <p:cBhvr>
                                        <p:cTn id="55" dur="500" fill="hold"/>
                                        <p:tgtEl>
                                          <p:spTgt spid="81923">
                                            <p:txEl>
                                              <p:pRg st="7" end="7"/>
                                            </p:txEl>
                                          </p:spTgt>
                                        </p:tgtEl>
                                        <p:attrNameLst>
                                          <p:attrName>ppt_y</p:attrName>
                                        </p:attrNameLst>
                                      </p:cBhvr>
                                      <p:tavLst>
                                        <p:tav tm="0">
                                          <p:val>
                                            <p:strVal val="#ppt_y+.05"/>
                                          </p:val>
                                        </p:tav>
                                        <p:tav tm="100000">
                                          <p:val>
                                            <p:strVal val="#ppt_y"/>
                                          </p:val>
                                        </p:tav>
                                      </p:tavLst>
                                    </p:anim>
                                  </p:childTnLst>
                                </p:cTn>
                              </p:par>
                            </p:childTnLst>
                          </p:cTn>
                        </p:par>
                        <p:par>
                          <p:cTn id="56" fill="hold" nodeType="afterGroup">
                            <p:stCondLst>
                              <p:cond delay="4000"/>
                            </p:stCondLst>
                            <p:childTnLst>
                              <p:par>
                                <p:cTn id="57" presetID="44" presetClass="entr" presetSubtype="0" fill="hold" nodeType="afterEffect">
                                  <p:stCondLst>
                                    <p:cond delay="0"/>
                                  </p:stCondLst>
                                  <p:childTnLst>
                                    <p:set>
                                      <p:cBhvr>
                                        <p:cTn id="58" dur="1" fill="hold">
                                          <p:stCondLst>
                                            <p:cond delay="0"/>
                                          </p:stCondLst>
                                        </p:cTn>
                                        <p:tgtEl>
                                          <p:spTgt spid="81923">
                                            <p:txEl>
                                              <p:pRg st="8" end="8"/>
                                            </p:txEl>
                                          </p:spTgt>
                                        </p:tgtEl>
                                        <p:attrNameLst>
                                          <p:attrName>style.visibility</p:attrName>
                                        </p:attrNameLst>
                                      </p:cBhvr>
                                      <p:to>
                                        <p:strVal val="visible"/>
                                      </p:to>
                                    </p:set>
                                    <p:animEffect transition="in" filter="fade">
                                      <p:cBhvr>
                                        <p:cTn id="59" dur="500"/>
                                        <p:tgtEl>
                                          <p:spTgt spid="81923">
                                            <p:txEl>
                                              <p:pRg st="8" end="8"/>
                                            </p:txEl>
                                          </p:spTgt>
                                        </p:tgtEl>
                                      </p:cBhvr>
                                    </p:animEffect>
                                    <p:anim calcmode="lin" valueType="num">
                                      <p:cBhvr>
                                        <p:cTn id="60" dur="500" fill="hold"/>
                                        <p:tgtEl>
                                          <p:spTgt spid="8192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81923">
                                            <p:txEl>
                                              <p:pRg st="8" end="8"/>
                                            </p:txEl>
                                          </p:spTgt>
                                        </p:tgtEl>
                                        <p:attrNameLst>
                                          <p:attrName>ppt_y</p:attrName>
                                        </p:attrNameLst>
                                      </p:cBhvr>
                                      <p:tavLst>
                                        <p:tav tm="0">
                                          <p:val>
                                            <p:strVal val="#ppt_y+.05"/>
                                          </p:val>
                                        </p:tav>
                                        <p:tav tm="100000">
                                          <p:val>
                                            <p:strVal val="#ppt_y"/>
                                          </p:val>
                                        </p:tav>
                                      </p:tavLst>
                                    </p:anim>
                                  </p:childTnLst>
                                </p:cTn>
                              </p:par>
                            </p:childTnLst>
                          </p:cTn>
                        </p:par>
                        <p:par>
                          <p:cTn id="62" fill="hold" nodeType="afterGroup">
                            <p:stCondLst>
                              <p:cond delay="4500"/>
                            </p:stCondLst>
                            <p:childTnLst>
                              <p:par>
                                <p:cTn id="63" presetID="44" presetClass="entr" presetSubtype="0" fill="hold" nodeType="afterEffect">
                                  <p:stCondLst>
                                    <p:cond delay="0"/>
                                  </p:stCondLst>
                                  <p:childTnLst>
                                    <p:set>
                                      <p:cBhvr>
                                        <p:cTn id="64" dur="1" fill="hold">
                                          <p:stCondLst>
                                            <p:cond delay="0"/>
                                          </p:stCondLst>
                                        </p:cTn>
                                        <p:tgtEl>
                                          <p:spTgt spid="81923">
                                            <p:txEl>
                                              <p:pRg st="9" end="9"/>
                                            </p:txEl>
                                          </p:spTgt>
                                        </p:tgtEl>
                                        <p:attrNameLst>
                                          <p:attrName>style.visibility</p:attrName>
                                        </p:attrNameLst>
                                      </p:cBhvr>
                                      <p:to>
                                        <p:strVal val="visible"/>
                                      </p:to>
                                    </p:set>
                                    <p:animEffect transition="in" filter="fade">
                                      <p:cBhvr>
                                        <p:cTn id="65" dur="500"/>
                                        <p:tgtEl>
                                          <p:spTgt spid="81923">
                                            <p:txEl>
                                              <p:pRg st="9" end="9"/>
                                            </p:txEl>
                                          </p:spTgt>
                                        </p:tgtEl>
                                      </p:cBhvr>
                                    </p:animEffect>
                                    <p:anim calcmode="lin" valueType="num">
                                      <p:cBhvr>
                                        <p:cTn id="66" dur="500" fill="hold"/>
                                        <p:tgtEl>
                                          <p:spTgt spid="81923">
                                            <p:txEl>
                                              <p:pRg st="9" end="9"/>
                                            </p:txEl>
                                          </p:spTgt>
                                        </p:tgtEl>
                                        <p:attrNameLst>
                                          <p:attrName>ppt_x</p:attrName>
                                        </p:attrNameLst>
                                      </p:cBhvr>
                                      <p:tavLst>
                                        <p:tav tm="0">
                                          <p:val>
                                            <p:strVal val="#ppt_x"/>
                                          </p:val>
                                        </p:tav>
                                        <p:tav tm="100000">
                                          <p:val>
                                            <p:strVal val="#ppt_x"/>
                                          </p:val>
                                        </p:tav>
                                      </p:tavLst>
                                    </p:anim>
                                    <p:anim calcmode="lin" valueType="num">
                                      <p:cBhvr>
                                        <p:cTn id="67" dur="500" fill="hold"/>
                                        <p:tgtEl>
                                          <p:spTgt spid="81923">
                                            <p:txEl>
                                              <p:pRg st="9" end="9"/>
                                            </p:txEl>
                                          </p:spTgt>
                                        </p:tgtEl>
                                        <p:attrNameLst>
                                          <p:attrName>ppt_y</p:attrName>
                                        </p:attrNameLst>
                                      </p:cBhvr>
                                      <p:tavLst>
                                        <p:tav tm="0">
                                          <p:val>
                                            <p:strVal val="#ppt_y+.05"/>
                                          </p:val>
                                        </p:tav>
                                        <p:tav tm="100000">
                                          <p:val>
                                            <p:strVal val="#ppt_y"/>
                                          </p:val>
                                        </p:tav>
                                      </p:tavLst>
                                    </p:anim>
                                  </p:childTnLst>
                                </p:cTn>
                              </p:par>
                            </p:childTnLst>
                          </p:cTn>
                        </p:par>
                        <p:par>
                          <p:cTn id="68" fill="hold" nodeType="afterGroup">
                            <p:stCondLst>
                              <p:cond delay="5000"/>
                            </p:stCondLst>
                            <p:childTnLst>
                              <p:par>
                                <p:cTn id="69" presetID="44" presetClass="entr" presetSubtype="0" fill="hold" nodeType="afterEffect">
                                  <p:stCondLst>
                                    <p:cond delay="0"/>
                                  </p:stCondLst>
                                  <p:childTnLst>
                                    <p:set>
                                      <p:cBhvr>
                                        <p:cTn id="70" dur="1" fill="hold">
                                          <p:stCondLst>
                                            <p:cond delay="0"/>
                                          </p:stCondLst>
                                        </p:cTn>
                                        <p:tgtEl>
                                          <p:spTgt spid="81923">
                                            <p:txEl>
                                              <p:pRg st="10" end="10"/>
                                            </p:txEl>
                                          </p:spTgt>
                                        </p:tgtEl>
                                        <p:attrNameLst>
                                          <p:attrName>style.visibility</p:attrName>
                                        </p:attrNameLst>
                                      </p:cBhvr>
                                      <p:to>
                                        <p:strVal val="visible"/>
                                      </p:to>
                                    </p:set>
                                    <p:animEffect transition="in" filter="fade">
                                      <p:cBhvr>
                                        <p:cTn id="71" dur="500"/>
                                        <p:tgtEl>
                                          <p:spTgt spid="81923">
                                            <p:txEl>
                                              <p:pRg st="10" end="10"/>
                                            </p:txEl>
                                          </p:spTgt>
                                        </p:tgtEl>
                                      </p:cBhvr>
                                    </p:animEffect>
                                    <p:anim calcmode="lin" valueType="num">
                                      <p:cBhvr>
                                        <p:cTn id="72" dur="500" fill="hold"/>
                                        <p:tgtEl>
                                          <p:spTgt spid="81923">
                                            <p:txEl>
                                              <p:pRg st="10" end="10"/>
                                            </p:txEl>
                                          </p:spTgt>
                                        </p:tgtEl>
                                        <p:attrNameLst>
                                          <p:attrName>ppt_x</p:attrName>
                                        </p:attrNameLst>
                                      </p:cBhvr>
                                      <p:tavLst>
                                        <p:tav tm="0">
                                          <p:val>
                                            <p:strVal val="#ppt_x"/>
                                          </p:val>
                                        </p:tav>
                                        <p:tav tm="100000">
                                          <p:val>
                                            <p:strVal val="#ppt_x"/>
                                          </p:val>
                                        </p:tav>
                                      </p:tavLst>
                                    </p:anim>
                                    <p:anim calcmode="lin" valueType="num">
                                      <p:cBhvr>
                                        <p:cTn id="73" dur="500" fill="hold"/>
                                        <p:tgtEl>
                                          <p:spTgt spid="81923">
                                            <p:txEl>
                                              <p:pRg st="10" end="10"/>
                                            </p:txEl>
                                          </p:spTgt>
                                        </p:tgtEl>
                                        <p:attrNameLst>
                                          <p:attrName>ppt_y</p:attrName>
                                        </p:attrNameLst>
                                      </p:cBhvr>
                                      <p:tavLst>
                                        <p:tav tm="0">
                                          <p:val>
                                            <p:strVal val="#ppt_y+.05"/>
                                          </p:val>
                                        </p:tav>
                                        <p:tav tm="100000">
                                          <p:val>
                                            <p:strVal val="#ppt_y"/>
                                          </p:val>
                                        </p:tav>
                                      </p:tavLst>
                                    </p:anim>
                                  </p:childTnLst>
                                </p:cTn>
                              </p:par>
                            </p:childTnLst>
                          </p:cTn>
                        </p:par>
                        <p:par>
                          <p:cTn id="74" fill="hold" nodeType="afterGroup">
                            <p:stCondLst>
                              <p:cond delay="5500"/>
                            </p:stCondLst>
                            <p:childTnLst>
                              <p:par>
                                <p:cTn id="75" presetID="44" presetClass="entr" presetSubtype="0" fill="hold" nodeType="afterEffect">
                                  <p:stCondLst>
                                    <p:cond delay="0"/>
                                  </p:stCondLst>
                                  <p:childTnLst>
                                    <p:set>
                                      <p:cBhvr>
                                        <p:cTn id="76" dur="1" fill="hold">
                                          <p:stCondLst>
                                            <p:cond delay="0"/>
                                          </p:stCondLst>
                                        </p:cTn>
                                        <p:tgtEl>
                                          <p:spTgt spid="81923">
                                            <p:txEl>
                                              <p:pRg st="11" end="11"/>
                                            </p:txEl>
                                          </p:spTgt>
                                        </p:tgtEl>
                                        <p:attrNameLst>
                                          <p:attrName>style.visibility</p:attrName>
                                        </p:attrNameLst>
                                      </p:cBhvr>
                                      <p:to>
                                        <p:strVal val="visible"/>
                                      </p:to>
                                    </p:set>
                                    <p:animEffect transition="in" filter="fade">
                                      <p:cBhvr>
                                        <p:cTn id="77" dur="500"/>
                                        <p:tgtEl>
                                          <p:spTgt spid="81923">
                                            <p:txEl>
                                              <p:pRg st="11" end="11"/>
                                            </p:txEl>
                                          </p:spTgt>
                                        </p:tgtEl>
                                      </p:cBhvr>
                                    </p:animEffect>
                                    <p:anim calcmode="lin" valueType="num">
                                      <p:cBhvr>
                                        <p:cTn id="78" dur="500" fill="hold"/>
                                        <p:tgtEl>
                                          <p:spTgt spid="81923">
                                            <p:txEl>
                                              <p:pRg st="11" end="11"/>
                                            </p:txEl>
                                          </p:spTgt>
                                        </p:tgtEl>
                                        <p:attrNameLst>
                                          <p:attrName>ppt_x</p:attrName>
                                        </p:attrNameLst>
                                      </p:cBhvr>
                                      <p:tavLst>
                                        <p:tav tm="0">
                                          <p:val>
                                            <p:strVal val="#ppt_x"/>
                                          </p:val>
                                        </p:tav>
                                        <p:tav tm="100000">
                                          <p:val>
                                            <p:strVal val="#ppt_x"/>
                                          </p:val>
                                        </p:tav>
                                      </p:tavLst>
                                    </p:anim>
                                    <p:anim calcmode="lin" valueType="num">
                                      <p:cBhvr>
                                        <p:cTn id="79" dur="500" fill="hold"/>
                                        <p:tgtEl>
                                          <p:spTgt spid="81923">
                                            <p:txEl>
                                              <p:pRg st="11" end="11"/>
                                            </p:txEl>
                                          </p:spTgt>
                                        </p:tgtEl>
                                        <p:attrNameLst>
                                          <p:attrName>ppt_y</p:attrName>
                                        </p:attrNameLst>
                                      </p:cBhvr>
                                      <p:tavLst>
                                        <p:tav tm="0">
                                          <p:val>
                                            <p:strVal val="#ppt_y+.05"/>
                                          </p:val>
                                        </p:tav>
                                        <p:tav tm="100000">
                                          <p:val>
                                            <p:strVal val="#ppt_y"/>
                                          </p:val>
                                        </p:tav>
                                      </p:tavLst>
                                    </p:anim>
                                  </p:childTnLst>
                                </p:cTn>
                              </p:par>
                            </p:childTnLst>
                          </p:cTn>
                        </p:par>
                        <p:par>
                          <p:cTn id="80" fill="hold" nodeType="afterGroup">
                            <p:stCondLst>
                              <p:cond delay="6000"/>
                            </p:stCondLst>
                            <p:childTnLst>
                              <p:par>
                                <p:cTn id="81" presetID="44" presetClass="entr" presetSubtype="0" fill="hold" nodeType="afterEffect">
                                  <p:stCondLst>
                                    <p:cond delay="0"/>
                                  </p:stCondLst>
                                  <p:childTnLst>
                                    <p:set>
                                      <p:cBhvr>
                                        <p:cTn id="82" dur="1" fill="hold">
                                          <p:stCondLst>
                                            <p:cond delay="0"/>
                                          </p:stCondLst>
                                        </p:cTn>
                                        <p:tgtEl>
                                          <p:spTgt spid="81923">
                                            <p:txEl>
                                              <p:pRg st="12" end="12"/>
                                            </p:txEl>
                                          </p:spTgt>
                                        </p:tgtEl>
                                        <p:attrNameLst>
                                          <p:attrName>style.visibility</p:attrName>
                                        </p:attrNameLst>
                                      </p:cBhvr>
                                      <p:to>
                                        <p:strVal val="visible"/>
                                      </p:to>
                                    </p:set>
                                    <p:animEffect transition="in" filter="fade">
                                      <p:cBhvr>
                                        <p:cTn id="83" dur="500"/>
                                        <p:tgtEl>
                                          <p:spTgt spid="81923">
                                            <p:txEl>
                                              <p:pRg st="12" end="12"/>
                                            </p:txEl>
                                          </p:spTgt>
                                        </p:tgtEl>
                                      </p:cBhvr>
                                    </p:animEffect>
                                    <p:anim calcmode="lin" valueType="num">
                                      <p:cBhvr>
                                        <p:cTn id="84" dur="500" fill="hold"/>
                                        <p:tgtEl>
                                          <p:spTgt spid="81923">
                                            <p:txEl>
                                              <p:pRg st="12" end="12"/>
                                            </p:txEl>
                                          </p:spTgt>
                                        </p:tgtEl>
                                        <p:attrNameLst>
                                          <p:attrName>ppt_x</p:attrName>
                                        </p:attrNameLst>
                                      </p:cBhvr>
                                      <p:tavLst>
                                        <p:tav tm="0">
                                          <p:val>
                                            <p:strVal val="#ppt_x"/>
                                          </p:val>
                                        </p:tav>
                                        <p:tav tm="100000">
                                          <p:val>
                                            <p:strVal val="#ppt_x"/>
                                          </p:val>
                                        </p:tav>
                                      </p:tavLst>
                                    </p:anim>
                                    <p:anim calcmode="lin" valueType="num">
                                      <p:cBhvr>
                                        <p:cTn id="85" dur="500" fill="hold"/>
                                        <p:tgtEl>
                                          <p:spTgt spid="81923">
                                            <p:txEl>
                                              <p:pRg st="12" end="12"/>
                                            </p:txEl>
                                          </p:spTgt>
                                        </p:tgtEl>
                                        <p:attrNameLst>
                                          <p:attrName>ppt_y</p:attrName>
                                        </p:attrNameLst>
                                      </p:cBhvr>
                                      <p:tavLst>
                                        <p:tav tm="0">
                                          <p:val>
                                            <p:strVal val="#ppt_y+.05"/>
                                          </p:val>
                                        </p:tav>
                                        <p:tav tm="100000">
                                          <p:val>
                                            <p:strVal val="#ppt_y"/>
                                          </p:val>
                                        </p:tav>
                                      </p:tavLst>
                                    </p:anim>
                                  </p:childTnLst>
                                </p:cTn>
                              </p:par>
                            </p:childTnLst>
                          </p:cTn>
                        </p:par>
                        <p:par>
                          <p:cTn id="86" fill="hold" nodeType="afterGroup">
                            <p:stCondLst>
                              <p:cond delay="6500"/>
                            </p:stCondLst>
                            <p:childTnLst>
                              <p:par>
                                <p:cTn id="87" presetID="44" presetClass="entr" presetSubtype="0" fill="hold" nodeType="afterEffect">
                                  <p:stCondLst>
                                    <p:cond delay="0"/>
                                  </p:stCondLst>
                                  <p:childTnLst>
                                    <p:set>
                                      <p:cBhvr>
                                        <p:cTn id="88" dur="1" fill="hold">
                                          <p:stCondLst>
                                            <p:cond delay="0"/>
                                          </p:stCondLst>
                                        </p:cTn>
                                        <p:tgtEl>
                                          <p:spTgt spid="81923">
                                            <p:txEl>
                                              <p:pRg st="13" end="13"/>
                                            </p:txEl>
                                          </p:spTgt>
                                        </p:tgtEl>
                                        <p:attrNameLst>
                                          <p:attrName>style.visibility</p:attrName>
                                        </p:attrNameLst>
                                      </p:cBhvr>
                                      <p:to>
                                        <p:strVal val="visible"/>
                                      </p:to>
                                    </p:set>
                                    <p:animEffect transition="in" filter="fade">
                                      <p:cBhvr>
                                        <p:cTn id="89" dur="500"/>
                                        <p:tgtEl>
                                          <p:spTgt spid="81923">
                                            <p:txEl>
                                              <p:pRg st="13" end="13"/>
                                            </p:txEl>
                                          </p:spTgt>
                                        </p:tgtEl>
                                      </p:cBhvr>
                                    </p:animEffect>
                                    <p:anim calcmode="lin" valueType="num">
                                      <p:cBhvr>
                                        <p:cTn id="90" dur="500" fill="hold"/>
                                        <p:tgtEl>
                                          <p:spTgt spid="81923">
                                            <p:txEl>
                                              <p:pRg st="13" end="13"/>
                                            </p:txEl>
                                          </p:spTgt>
                                        </p:tgtEl>
                                        <p:attrNameLst>
                                          <p:attrName>ppt_x</p:attrName>
                                        </p:attrNameLst>
                                      </p:cBhvr>
                                      <p:tavLst>
                                        <p:tav tm="0">
                                          <p:val>
                                            <p:strVal val="#ppt_x"/>
                                          </p:val>
                                        </p:tav>
                                        <p:tav tm="100000">
                                          <p:val>
                                            <p:strVal val="#ppt_x"/>
                                          </p:val>
                                        </p:tav>
                                      </p:tavLst>
                                    </p:anim>
                                    <p:anim calcmode="lin" valueType="num">
                                      <p:cBhvr>
                                        <p:cTn id="91" dur="500" fill="hold"/>
                                        <p:tgtEl>
                                          <p:spTgt spid="81923">
                                            <p:txEl>
                                              <p:pRg st="13" end="13"/>
                                            </p:txEl>
                                          </p:spTgt>
                                        </p:tgtEl>
                                        <p:attrNameLst>
                                          <p:attrName>ppt_y</p:attrName>
                                        </p:attrNameLst>
                                      </p:cBhvr>
                                      <p:tavLst>
                                        <p:tav tm="0">
                                          <p:val>
                                            <p:strVal val="#ppt_y+.05"/>
                                          </p:val>
                                        </p:tav>
                                        <p:tav tm="100000">
                                          <p:val>
                                            <p:strVal val="#ppt_y"/>
                                          </p:val>
                                        </p:tav>
                                      </p:tavLst>
                                    </p:anim>
                                  </p:childTnLst>
                                </p:cTn>
                              </p:par>
                            </p:childTnLst>
                          </p:cTn>
                        </p:par>
                      </p:childTnLst>
                    </p:cTn>
                  </p:par>
                  <p:par>
                    <p:cTn id="92" fill="hold" nodeType="clickPar">
                      <p:stCondLst>
                        <p:cond delay="indefinite"/>
                      </p:stCondLst>
                      <p:childTnLst>
                        <p:par>
                          <p:cTn id="93" fill="hold" nodeType="withGroup">
                            <p:stCondLst>
                              <p:cond delay="0"/>
                            </p:stCondLst>
                            <p:childTnLst>
                              <p:par>
                                <p:cTn id="94" presetID="23" presetClass="entr" presetSubtype="16" fill="hold" nodeType="clickEffect">
                                  <p:stCondLst>
                                    <p:cond delay="0"/>
                                  </p:stCondLst>
                                  <p:childTnLst>
                                    <p:set>
                                      <p:cBhvr>
                                        <p:cTn id="95" dur="1" fill="hold">
                                          <p:stCondLst>
                                            <p:cond delay="0"/>
                                          </p:stCondLst>
                                        </p:cTn>
                                        <p:tgtEl>
                                          <p:spTgt spid="81924"/>
                                        </p:tgtEl>
                                        <p:attrNameLst>
                                          <p:attrName>style.visibility</p:attrName>
                                        </p:attrNameLst>
                                      </p:cBhvr>
                                      <p:to>
                                        <p:strVal val="visible"/>
                                      </p:to>
                                    </p:set>
                                    <p:anim calcmode="lin" valueType="num">
                                      <p:cBhvr>
                                        <p:cTn id="96" dur="500" fill="hold"/>
                                        <p:tgtEl>
                                          <p:spTgt spid="81924"/>
                                        </p:tgtEl>
                                        <p:attrNameLst>
                                          <p:attrName>ppt_w</p:attrName>
                                        </p:attrNameLst>
                                      </p:cBhvr>
                                      <p:tavLst>
                                        <p:tav tm="0">
                                          <p:val>
                                            <p:fltVal val="0"/>
                                          </p:val>
                                        </p:tav>
                                        <p:tav tm="100000">
                                          <p:val>
                                            <p:strVal val="#ppt_w"/>
                                          </p:val>
                                        </p:tav>
                                      </p:tavLst>
                                    </p:anim>
                                    <p:anim calcmode="lin" valueType="num">
                                      <p:cBhvr>
                                        <p:cTn id="97" dur="500" fill="hold"/>
                                        <p:tgtEl>
                                          <p:spTgt spid="8192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p:bldP spid="81923" grpId="0" build="p"/>
      <p:bldP spid="81924"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61C67E59-32A6-0854-D0EA-C5BAF2710EF8}"/>
              </a:ext>
            </a:extLst>
          </p:cNvPr>
          <p:cNvSpPr>
            <a:spLocks noGrp="1" noChangeArrowheads="1"/>
          </p:cNvSpPr>
          <p:nvPr>
            <p:ph type="title"/>
          </p:nvPr>
        </p:nvSpPr>
        <p:spPr>
          <a:xfrm>
            <a:off x="1981200" y="0"/>
            <a:ext cx="8229600" cy="685800"/>
          </a:xfrm>
        </p:spPr>
        <p:txBody>
          <a:bodyPr/>
          <a:lstStyle/>
          <a:p>
            <a:pPr algn="ctr" eaLnBrk="1" hangingPunct="1"/>
            <a:r>
              <a:rPr lang="en-US" altLang="en-US" sz="3600" dirty="0">
                <a:solidFill>
                  <a:srgbClr val="93FFFF"/>
                </a:solidFill>
                <a:latin typeface="Impact" panose="020B0806030902050204" pitchFamily="34" charset="0"/>
              </a:rPr>
              <a:t>TEXTS of the OT </a:t>
            </a:r>
            <a:r>
              <a:rPr lang="en-US" altLang="en-US" sz="3600" dirty="0">
                <a:solidFill>
                  <a:srgbClr val="93FFFF"/>
                </a:solidFill>
              </a:rPr>
              <a:t>(</a:t>
            </a:r>
            <a:r>
              <a:rPr lang="en-US" altLang="en-US" sz="3600" dirty="0">
                <a:solidFill>
                  <a:srgbClr val="93FFFF"/>
                </a:solidFill>
                <a:latin typeface="Haettenschweiler" panose="020B0706040902060204" pitchFamily="34" charset="0"/>
              </a:rPr>
              <a:t>NRSV footnotes</a:t>
            </a:r>
            <a:r>
              <a:rPr lang="en-US" altLang="en-US" sz="3600" dirty="0">
                <a:solidFill>
                  <a:srgbClr val="93FFFF"/>
                </a:solidFill>
              </a:rPr>
              <a:t>)</a:t>
            </a:r>
          </a:p>
        </p:txBody>
      </p:sp>
      <p:sp>
        <p:nvSpPr>
          <p:cNvPr id="19459" name="Rectangle 3">
            <a:extLst>
              <a:ext uri="{FF2B5EF4-FFF2-40B4-BE49-F238E27FC236}">
                <a16:creationId xmlns:a16="http://schemas.microsoft.com/office/drawing/2014/main" id="{9DA6C42B-D463-DA4F-76B5-58EF9855A63E}"/>
              </a:ext>
            </a:extLst>
          </p:cNvPr>
          <p:cNvSpPr>
            <a:spLocks noGrp="1" noChangeArrowheads="1"/>
          </p:cNvSpPr>
          <p:nvPr>
            <p:ph type="body" idx="1"/>
          </p:nvPr>
        </p:nvSpPr>
        <p:spPr>
          <a:xfrm>
            <a:off x="1828800" y="762000"/>
            <a:ext cx="8382000" cy="4024488"/>
          </a:xfrm>
        </p:spPr>
        <p:txBody>
          <a:bodyPr/>
          <a:lstStyle/>
          <a:p>
            <a:pPr eaLnBrk="1" hangingPunct="1">
              <a:lnSpc>
                <a:spcPct val="80000"/>
              </a:lnSpc>
              <a:buFont typeface="Wingdings" panose="05000000000000000000" pitchFamily="2" charset="2"/>
              <a:buNone/>
            </a:pPr>
            <a:r>
              <a:rPr lang="en-US" altLang="en-US" sz="2000" dirty="0">
                <a:latin typeface="Wingdings 2" panose="05020102010507070707" pitchFamily="18" charset="2"/>
              </a:rPr>
              <a:t>		</a:t>
            </a:r>
            <a:r>
              <a:rPr lang="en-US" altLang="en-US" sz="2000" dirty="0">
                <a:solidFill>
                  <a:srgbClr val="FFFF99"/>
                </a:solidFill>
                <a:latin typeface="Wingdings 2" panose="05020102010507070707" pitchFamily="18" charset="2"/>
              </a:rPr>
              <a:t>5</a:t>
            </a:r>
            <a:r>
              <a:rPr lang="en-US" altLang="en-US" sz="2000" dirty="0">
                <a:solidFill>
                  <a:srgbClr val="FFFF99"/>
                </a:solidFill>
                <a:latin typeface="Lucida Sans Unicode" panose="020B0602030504020204" pitchFamily="34" charset="0"/>
              </a:rPr>
              <a:t> HEBREW	</a:t>
            </a:r>
            <a:r>
              <a:rPr lang="en-US" altLang="en-US" sz="2000" dirty="0">
                <a:latin typeface="Lucida Sans Unicode" panose="020B0602030504020204" pitchFamily="34" charset="0"/>
              </a:rPr>
              <a:t>	</a:t>
            </a:r>
            <a:r>
              <a:rPr lang="en-US" altLang="en-US" sz="2000" dirty="0">
                <a:solidFill>
                  <a:srgbClr val="FF9933"/>
                </a:solidFill>
                <a:latin typeface="Wingdings 2" panose="05020102010507070707" pitchFamily="18" charset="2"/>
              </a:rPr>
              <a:t>5</a:t>
            </a:r>
            <a:r>
              <a:rPr lang="en-US" altLang="en-US" sz="2000" dirty="0">
                <a:solidFill>
                  <a:srgbClr val="FF9933"/>
                </a:solidFill>
                <a:latin typeface="Lucida Sans Unicode" panose="020B0602030504020204" pitchFamily="34" charset="0"/>
              </a:rPr>
              <a:t> TRANSLATIONS</a:t>
            </a:r>
            <a:r>
              <a:rPr lang="en-US" altLang="en-US" sz="2900" dirty="0">
                <a:solidFill>
                  <a:srgbClr val="000066"/>
                </a:solidFill>
                <a:latin typeface="Freestyle Script" panose="030804020302050B0404" pitchFamily="66" charset="0"/>
              </a:rPr>
              <a:t>         </a:t>
            </a:r>
          </a:p>
          <a:p>
            <a:pPr eaLnBrk="1" hangingPunct="1">
              <a:lnSpc>
                <a:spcPct val="80000"/>
              </a:lnSpc>
              <a:buFont typeface="Wingdings" panose="05000000000000000000" pitchFamily="2" charset="2"/>
              <a:buNone/>
            </a:pPr>
            <a:endParaRPr lang="en-US" altLang="en-US" sz="700" dirty="0">
              <a:solidFill>
                <a:srgbClr val="FF0000"/>
              </a:solidFill>
              <a:latin typeface="Freestyle Script" panose="030804020302050B0404" pitchFamily="66" charset="0"/>
            </a:endParaRPr>
          </a:p>
          <a:p>
            <a:pPr eaLnBrk="1" hangingPunct="1">
              <a:lnSpc>
                <a:spcPct val="80000"/>
              </a:lnSpc>
              <a:buFont typeface="Wingdings" panose="05000000000000000000" pitchFamily="2" charset="2"/>
              <a:buNone/>
            </a:pPr>
            <a:r>
              <a:rPr lang="en-US" altLang="en-US" sz="2900" dirty="0">
                <a:solidFill>
                  <a:srgbClr val="FF0000"/>
                </a:solidFill>
                <a:latin typeface="Freestyle Script" panose="030804020302050B0404" pitchFamily="66" charset="0"/>
              </a:rPr>
              <a:t>	   </a:t>
            </a:r>
            <a:r>
              <a:rPr lang="en-US" altLang="en-US" sz="2900" dirty="0">
                <a:solidFill>
                  <a:srgbClr val="FFFF99"/>
                </a:solidFill>
                <a:latin typeface="Freestyle Script" panose="030804020302050B0404" pitchFamily="66" charset="0"/>
              </a:rPr>
              <a:t>Dead Sea Scrolls</a:t>
            </a:r>
            <a:r>
              <a:rPr lang="en-US" altLang="en-US" sz="1800" dirty="0">
                <a:solidFill>
                  <a:srgbClr val="FFFF99"/>
                </a:solidFill>
              </a:rPr>
              <a:t> (Q </a:t>
            </a:r>
            <a:r>
              <a:rPr lang="en-US" altLang="en-US" sz="1800" dirty="0" err="1">
                <a:solidFill>
                  <a:srgbClr val="FFFF99"/>
                </a:solidFill>
              </a:rPr>
              <a:t>Ms</a:t>
            </a:r>
            <a:r>
              <a:rPr lang="en-US" altLang="en-US" sz="1800" dirty="0">
                <a:solidFill>
                  <a:srgbClr val="FFFF99"/>
                </a:solidFill>
              </a:rPr>
              <a:t>)	        </a:t>
            </a:r>
          </a:p>
          <a:p>
            <a:pPr eaLnBrk="1" hangingPunct="1">
              <a:lnSpc>
                <a:spcPct val="80000"/>
              </a:lnSpc>
              <a:buFont typeface="Wingdings" panose="05000000000000000000" pitchFamily="2" charset="2"/>
              <a:buNone/>
            </a:pPr>
            <a:r>
              <a:rPr lang="en-US" altLang="en-US" sz="2900" dirty="0">
                <a:solidFill>
                  <a:srgbClr val="FF9933"/>
                </a:solidFill>
                <a:latin typeface="Freestyle Script" panose="030804020302050B0404" pitchFamily="66" charset="0"/>
              </a:rPr>
              <a:t>		   Aramaic Targums </a:t>
            </a:r>
            <a:r>
              <a:rPr lang="en-US" altLang="en-US" sz="1800" dirty="0">
                <a:solidFill>
                  <a:srgbClr val="FF9933"/>
                </a:solidFill>
              </a:rPr>
              <a:t>(</a:t>
            </a:r>
            <a:r>
              <a:rPr lang="en-US" altLang="en-US" sz="1800" dirty="0" err="1">
                <a:solidFill>
                  <a:srgbClr val="FF9933"/>
                </a:solidFill>
              </a:rPr>
              <a:t>Tg</a:t>
            </a:r>
            <a:r>
              <a:rPr lang="en-US" altLang="en-US" sz="1800" dirty="0">
                <a:solidFill>
                  <a:srgbClr val="FF9933"/>
                </a:solidFill>
              </a:rPr>
              <a:t>)</a:t>
            </a:r>
            <a:endParaRPr lang="en-US" altLang="en-US" sz="2900" dirty="0">
              <a:solidFill>
                <a:srgbClr val="FF9933"/>
              </a:solidFill>
              <a:latin typeface="Freestyle Script" panose="030804020302050B0404" pitchFamily="66" charset="0"/>
            </a:endParaRPr>
          </a:p>
          <a:p>
            <a:pPr eaLnBrk="1" hangingPunct="1">
              <a:lnSpc>
                <a:spcPct val="80000"/>
              </a:lnSpc>
              <a:buFont typeface="Wingdings" panose="05000000000000000000" pitchFamily="2" charset="2"/>
              <a:buNone/>
            </a:pPr>
            <a:r>
              <a:rPr lang="en-US" altLang="en-US" sz="2900" dirty="0">
                <a:solidFill>
                  <a:srgbClr val="FF9933"/>
                </a:solidFill>
                <a:latin typeface="Freestyle Script" panose="030804020302050B0404" pitchFamily="66" charset="0"/>
              </a:rPr>
              <a:t>			Aramaic </a:t>
            </a:r>
            <a:r>
              <a:rPr lang="en-US" altLang="en-US" sz="1800" dirty="0">
                <a:solidFill>
                  <a:srgbClr val="FF9933"/>
                </a:solidFill>
              </a:rPr>
              <a:t>(Aram)</a:t>
            </a:r>
            <a:endParaRPr lang="en-US" altLang="en-US" sz="2900" dirty="0">
              <a:solidFill>
                <a:srgbClr val="FF9933"/>
              </a:solidFill>
              <a:latin typeface="Freestyle Script" panose="030804020302050B0404" pitchFamily="66" charset="0"/>
            </a:endParaRPr>
          </a:p>
          <a:p>
            <a:pPr eaLnBrk="1" hangingPunct="1">
              <a:lnSpc>
                <a:spcPct val="80000"/>
              </a:lnSpc>
              <a:buFont typeface="Wingdings" panose="05000000000000000000" pitchFamily="2" charset="2"/>
              <a:buNone/>
            </a:pPr>
            <a:r>
              <a:rPr lang="en-US" altLang="en-US" sz="2900" dirty="0">
                <a:solidFill>
                  <a:schemeClr val="folHlink"/>
                </a:solidFill>
                <a:latin typeface="Freestyle Script" panose="030804020302050B0404" pitchFamily="66" charset="0"/>
              </a:rPr>
              <a:t>				 </a:t>
            </a:r>
            <a:r>
              <a:rPr lang="en-US" altLang="en-US" sz="2900" dirty="0">
                <a:solidFill>
                  <a:srgbClr val="FF9933"/>
                </a:solidFill>
                <a:latin typeface="Freestyle Script" panose="030804020302050B0404" pitchFamily="66" charset="0"/>
              </a:rPr>
              <a:t>Latin</a:t>
            </a:r>
            <a:r>
              <a:rPr lang="en-US" altLang="en-US" sz="1800" dirty="0">
                <a:solidFill>
                  <a:srgbClr val="FF9933"/>
                </a:solidFill>
              </a:rPr>
              <a:t> (Vg)</a:t>
            </a:r>
            <a:r>
              <a:rPr lang="en-US" altLang="en-US" sz="1800" dirty="0">
                <a:solidFill>
                  <a:schemeClr val="folHlink"/>
                </a:solidFill>
              </a:rPr>
              <a:t> </a:t>
            </a:r>
            <a:r>
              <a:rPr lang="en-US" altLang="en-US" sz="2900" dirty="0">
                <a:solidFill>
                  <a:srgbClr val="FF0000"/>
                </a:solidFill>
                <a:latin typeface="Freestyle Script" panose="030804020302050B0404" pitchFamily="66" charset="0"/>
              </a:rPr>
              <a:t>    	      </a:t>
            </a:r>
            <a:r>
              <a:rPr lang="en-US" altLang="en-US" sz="2900" dirty="0">
                <a:solidFill>
                  <a:srgbClr val="FFFF99"/>
                </a:solidFill>
                <a:latin typeface="Freestyle Script" panose="030804020302050B0404" pitchFamily="66" charset="0"/>
              </a:rPr>
              <a:t>Pointed Hebrew</a:t>
            </a:r>
            <a:r>
              <a:rPr lang="en-US" altLang="en-US" sz="1800" dirty="0">
                <a:solidFill>
                  <a:srgbClr val="FFFF99"/>
                </a:solidFill>
              </a:rPr>
              <a:t> (MT)</a:t>
            </a:r>
            <a:endParaRPr lang="en-US" altLang="en-US" sz="2900" dirty="0">
              <a:solidFill>
                <a:srgbClr val="FFFF99"/>
              </a:solidFill>
              <a:latin typeface="Freestyle Script" panose="030804020302050B0404" pitchFamily="66" charset="0"/>
            </a:endParaRPr>
          </a:p>
          <a:p>
            <a:pPr eaLnBrk="1" hangingPunct="1">
              <a:lnSpc>
                <a:spcPct val="80000"/>
              </a:lnSpc>
              <a:buFont typeface="Wingdings" panose="05000000000000000000" pitchFamily="2" charset="2"/>
              <a:buNone/>
            </a:pPr>
            <a:r>
              <a:rPr lang="en-US" altLang="en-US" sz="2900" dirty="0">
                <a:solidFill>
                  <a:srgbClr val="FF9933"/>
                </a:solidFill>
                <a:latin typeface="Freestyle Script" panose="030804020302050B0404" pitchFamily="66" charset="0"/>
              </a:rPr>
              <a:t> Septuagint</a:t>
            </a:r>
            <a:r>
              <a:rPr lang="en-US" altLang="en-US" sz="1800" dirty="0">
                <a:solidFill>
                  <a:srgbClr val="FF9933"/>
                </a:solidFill>
              </a:rPr>
              <a:t> (</a:t>
            </a:r>
            <a:r>
              <a:rPr lang="en-US" altLang="en-US" sz="1800" dirty="0" err="1">
                <a:solidFill>
                  <a:srgbClr val="FF9933"/>
                </a:solidFill>
              </a:rPr>
              <a:t>Gk</a:t>
            </a:r>
            <a:r>
              <a:rPr lang="en-US" altLang="en-US" sz="1800" dirty="0">
                <a:solidFill>
                  <a:srgbClr val="FF9933"/>
                </a:solidFill>
              </a:rPr>
              <a:t>, LXX)</a:t>
            </a:r>
            <a:r>
              <a:rPr lang="en-US" altLang="en-US" sz="2900" dirty="0">
                <a:solidFill>
                  <a:srgbClr val="FF0000"/>
                </a:solidFill>
                <a:latin typeface="Freestyle Script" panose="030804020302050B0404" pitchFamily="66" charset="0"/>
              </a:rPr>
              <a:t> 	 </a:t>
            </a:r>
            <a:r>
              <a:rPr lang="en-US" altLang="en-US" sz="2900" dirty="0">
                <a:solidFill>
                  <a:srgbClr val="FF9933"/>
                </a:solidFill>
                <a:latin typeface="Freestyle Script" panose="030804020302050B0404" pitchFamily="66" charset="0"/>
              </a:rPr>
              <a:t>Syriac</a:t>
            </a:r>
            <a:r>
              <a:rPr lang="en-US" altLang="en-US" sz="1800" dirty="0">
                <a:solidFill>
                  <a:srgbClr val="FF9933"/>
                </a:solidFill>
              </a:rPr>
              <a:t> (</a:t>
            </a:r>
            <a:r>
              <a:rPr lang="en-US" altLang="en-US" sz="1800" dirty="0" err="1">
                <a:solidFill>
                  <a:srgbClr val="FF9933"/>
                </a:solidFill>
              </a:rPr>
              <a:t>Syr</a:t>
            </a:r>
            <a:r>
              <a:rPr lang="en-US" altLang="en-US" sz="1800" dirty="0">
                <a:solidFill>
                  <a:srgbClr val="FF9933"/>
                </a:solidFill>
              </a:rPr>
              <a:t>)</a:t>
            </a:r>
            <a:r>
              <a:rPr lang="en-US" altLang="en-US" sz="2900" dirty="0">
                <a:solidFill>
                  <a:srgbClr val="FF0000"/>
                </a:solidFill>
                <a:latin typeface="Freestyle Script" panose="030804020302050B0404" pitchFamily="66" charset="0"/>
              </a:rPr>
              <a:t>    </a:t>
            </a:r>
            <a:r>
              <a:rPr lang="en-US" altLang="en-US" sz="2900" dirty="0" err="1">
                <a:solidFill>
                  <a:srgbClr val="FFFF99"/>
                </a:solidFill>
                <a:latin typeface="Freestyle Script" panose="030804020302050B0404" pitchFamily="66" charset="0"/>
              </a:rPr>
              <a:t>Unpointed</a:t>
            </a:r>
            <a:r>
              <a:rPr lang="en-US" altLang="en-US" sz="2900" dirty="0">
                <a:solidFill>
                  <a:srgbClr val="FFFF99"/>
                </a:solidFill>
                <a:latin typeface="Freestyle Script" panose="030804020302050B0404" pitchFamily="66" charset="0"/>
              </a:rPr>
              <a:t> Hebrew </a:t>
            </a:r>
            <a:r>
              <a:rPr lang="en-US" altLang="en-US" sz="1800" dirty="0">
                <a:solidFill>
                  <a:srgbClr val="FFFF99"/>
                </a:solidFill>
              </a:rPr>
              <a:t>(Heb)</a:t>
            </a:r>
            <a:endParaRPr lang="en-US" altLang="en-US" sz="2900" dirty="0">
              <a:solidFill>
                <a:srgbClr val="FFFF99"/>
              </a:solidFill>
              <a:latin typeface="Freestyle Script" panose="030804020302050B0404" pitchFamily="66" charset="0"/>
            </a:endParaRPr>
          </a:p>
          <a:p>
            <a:pPr eaLnBrk="1" hangingPunct="1">
              <a:lnSpc>
                <a:spcPct val="80000"/>
              </a:lnSpc>
              <a:buFont typeface="Wingdings" panose="05000000000000000000" pitchFamily="2" charset="2"/>
              <a:buNone/>
            </a:pPr>
            <a:endParaRPr lang="en-US" altLang="en-US" sz="900" dirty="0">
              <a:solidFill>
                <a:srgbClr val="FFFF99"/>
              </a:solidFill>
              <a:latin typeface="Comic Sans MS" panose="030F0702030302020204" pitchFamily="66" charset="0"/>
            </a:endParaRPr>
          </a:p>
          <a:p>
            <a:pPr eaLnBrk="1" hangingPunct="1">
              <a:lnSpc>
                <a:spcPct val="80000"/>
              </a:lnSpc>
              <a:buFont typeface="Wingdings" panose="05000000000000000000" pitchFamily="2" charset="2"/>
              <a:buNone/>
            </a:pPr>
            <a:endParaRPr lang="en-US" altLang="en-US" sz="1800" dirty="0">
              <a:latin typeface="Comic Sans MS" panose="030F0702030302020204" pitchFamily="66" charset="0"/>
            </a:endParaRPr>
          </a:p>
          <a:p>
            <a:pPr eaLnBrk="1" hangingPunct="1">
              <a:lnSpc>
                <a:spcPct val="80000"/>
              </a:lnSpc>
              <a:buFont typeface="Wingdings" panose="05000000000000000000" pitchFamily="2" charset="2"/>
              <a:buNone/>
            </a:pPr>
            <a:endParaRPr lang="en-US" altLang="en-US" sz="1800" dirty="0">
              <a:latin typeface="Comic Sans MS" panose="030F0702030302020204" pitchFamily="66" charset="0"/>
            </a:endParaRPr>
          </a:p>
          <a:p>
            <a:pPr eaLnBrk="1" hangingPunct="1">
              <a:lnSpc>
                <a:spcPct val="80000"/>
              </a:lnSpc>
              <a:buFont typeface="Wingdings" panose="05000000000000000000" pitchFamily="2" charset="2"/>
              <a:buNone/>
            </a:pPr>
            <a:r>
              <a:rPr lang="en-US" altLang="en-US" sz="1800" dirty="0">
                <a:latin typeface="Comic Sans MS" panose="030F0702030302020204" pitchFamily="66" charset="0"/>
              </a:rPr>
              <a:t>  2</a:t>
            </a:r>
            <a:r>
              <a:rPr lang="en-US" altLang="en-US" sz="1800" baseline="30000" dirty="0">
                <a:latin typeface="Comic Sans MS" panose="030F0702030302020204" pitchFamily="66" charset="0"/>
              </a:rPr>
              <a:t>nd</a:t>
            </a:r>
            <a:r>
              <a:rPr lang="en-US" altLang="en-US" sz="1800" dirty="0">
                <a:latin typeface="Comic Sans MS" panose="030F0702030302020204" pitchFamily="66" charset="0"/>
              </a:rPr>
              <a:t> Century                   Birth    	                            9</a:t>
            </a:r>
            <a:r>
              <a:rPr lang="en-US" altLang="en-US" sz="1800" baseline="30000" dirty="0">
                <a:latin typeface="Comic Sans MS" panose="030F0702030302020204" pitchFamily="66" charset="0"/>
              </a:rPr>
              <a:t>th</a:t>
            </a:r>
            <a:r>
              <a:rPr lang="en-US" altLang="en-US" sz="1800" dirty="0">
                <a:latin typeface="Comic Sans MS" panose="030F0702030302020204" pitchFamily="66" charset="0"/>
              </a:rPr>
              <a:t> Century</a:t>
            </a:r>
          </a:p>
          <a:p>
            <a:pPr eaLnBrk="1" hangingPunct="1">
              <a:lnSpc>
                <a:spcPct val="80000"/>
              </a:lnSpc>
              <a:buFont typeface="Wingdings" panose="05000000000000000000" pitchFamily="2" charset="2"/>
              <a:buNone/>
            </a:pPr>
            <a:r>
              <a:rPr lang="en-US" altLang="en-US" sz="1800" dirty="0">
                <a:latin typeface="Comic Sans MS" panose="030F0702030302020204" pitchFamily="66" charset="0"/>
              </a:rPr>
              <a:t>         BC	                      of Christ		                      AD</a:t>
            </a:r>
          </a:p>
          <a:p>
            <a:pPr eaLnBrk="1" hangingPunct="1">
              <a:lnSpc>
                <a:spcPct val="80000"/>
              </a:lnSpc>
              <a:buFont typeface="Wingdings" panose="05000000000000000000" pitchFamily="2" charset="2"/>
              <a:buNone/>
            </a:pPr>
            <a:endParaRPr lang="en-US" altLang="en-US" sz="900" dirty="0">
              <a:latin typeface="Comic Sans MS" panose="030F0702030302020204" pitchFamily="66" charset="0"/>
            </a:endParaRPr>
          </a:p>
        </p:txBody>
      </p:sp>
      <p:sp>
        <p:nvSpPr>
          <p:cNvPr id="19460" name="Line 4">
            <a:extLst>
              <a:ext uri="{FF2B5EF4-FFF2-40B4-BE49-F238E27FC236}">
                <a16:creationId xmlns:a16="http://schemas.microsoft.com/office/drawing/2014/main" id="{B89133EC-5854-B53E-CED1-D31E07F9A70A}"/>
              </a:ext>
            </a:extLst>
          </p:cNvPr>
          <p:cNvSpPr>
            <a:spLocks noChangeShapeType="1"/>
          </p:cNvSpPr>
          <p:nvPr/>
        </p:nvSpPr>
        <p:spPr bwMode="auto">
          <a:xfrm>
            <a:off x="1752600" y="3810000"/>
            <a:ext cx="8763000" cy="0"/>
          </a:xfrm>
          <a:prstGeom prst="line">
            <a:avLst/>
          </a:prstGeom>
          <a:noFill/>
          <a:ln w="762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pPr>
            <a:endParaRPr lang="en-US">
              <a:solidFill>
                <a:srgbClr val="FFFFFF"/>
              </a:solidFill>
              <a:latin typeface="Arial" panose="020B0604020202020204" pitchFamily="34" charset="0"/>
              <a:cs typeface="Arial" panose="020B0604020202020204" pitchFamily="34" charset="0"/>
            </a:endParaRPr>
          </a:p>
        </p:txBody>
      </p:sp>
      <p:sp>
        <p:nvSpPr>
          <p:cNvPr id="19461" name="Line 5">
            <a:extLst>
              <a:ext uri="{FF2B5EF4-FFF2-40B4-BE49-F238E27FC236}">
                <a16:creationId xmlns:a16="http://schemas.microsoft.com/office/drawing/2014/main" id="{B43BDAB6-C559-5C7C-326D-64605CE02AFD}"/>
              </a:ext>
            </a:extLst>
          </p:cNvPr>
          <p:cNvSpPr>
            <a:spLocks noChangeShapeType="1"/>
          </p:cNvSpPr>
          <p:nvPr/>
        </p:nvSpPr>
        <p:spPr bwMode="auto">
          <a:xfrm>
            <a:off x="2743200" y="358140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pPr>
            <a:endParaRPr lang="en-US">
              <a:solidFill>
                <a:srgbClr val="FFFFFF"/>
              </a:solidFill>
              <a:latin typeface="Arial" panose="020B0604020202020204" pitchFamily="34" charset="0"/>
              <a:cs typeface="Arial" panose="020B0604020202020204" pitchFamily="34" charset="0"/>
            </a:endParaRPr>
          </a:p>
        </p:txBody>
      </p:sp>
      <p:sp>
        <p:nvSpPr>
          <p:cNvPr id="19462" name="Line 6">
            <a:extLst>
              <a:ext uri="{FF2B5EF4-FFF2-40B4-BE49-F238E27FC236}">
                <a16:creationId xmlns:a16="http://schemas.microsoft.com/office/drawing/2014/main" id="{438167B7-627F-7FDB-2215-0A243EC91EF9}"/>
              </a:ext>
            </a:extLst>
          </p:cNvPr>
          <p:cNvSpPr>
            <a:spLocks noChangeShapeType="1"/>
          </p:cNvSpPr>
          <p:nvPr/>
        </p:nvSpPr>
        <p:spPr bwMode="auto">
          <a:xfrm>
            <a:off x="4800600" y="358140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pPr>
            <a:endParaRPr lang="en-US">
              <a:solidFill>
                <a:srgbClr val="FFFFFF"/>
              </a:solidFill>
              <a:latin typeface="Arial" panose="020B0604020202020204" pitchFamily="34" charset="0"/>
              <a:cs typeface="Arial" panose="020B0604020202020204" pitchFamily="34" charset="0"/>
            </a:endParaRPr>
          </a:p>
        </p:txBody>
      </p:sp>
      <p:sp>
        <p:nvSpPr>
          <p:cNvPr id="19463" name="Line 7">
            <a:extLst>
              <a:ext uri="{FF2B5EF4-FFF2-40B4-BE49-F238E27FC236}">
                <a16:creationId xmlns:a16="http://schemas.microsoft.com/office/drawing/2014/main" id="{CD27F60E-8F71-ABD5-CAC8-0E84B4503741}"/>
              </a:ext>
            </a:extLst>
          </p:cNvPr>
          <p:cNvSpPr>
            <a:spLocks noChangeShapeType="1"/>
          </p:cNvSpPr>
          <p:nvPr/>
        </p:nvSpPr>
        <p:spPr bwMode="auto">
          <a:xfrm>
            <a:off x="8153400" y="358140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pPr>
            <a:endParaRPr lang="en-US">
              <a:solidFill>
                <a:srgbClr val="FFFFFF"/>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13666"/>
                                        </p:tgtEl>
                                        <p:attrNameLst>
                                          <p:attrName>style.visibility</p:attrName>
                                        </p:attrNameLst>
                                      </p:cBhvr>
                                      <p:to>
                                        <p:strVal val="visible"/>
                                      </p:to>
                                    </p:set>
                                    <p:anim calcmode="lin" valueType="num">
                                      <p:cBhvr>
                                        <p:cTn id="7" dur="500" fill="hold"/>
                                        <p:tgtEl>
                                          <p:spTgt spid="113666"/>
                                        </p:tgtEl>
                                        <p:attrNameLst>
                                          <p:attrName>ppt_w</p:attrName>
                                        </p:attrNameLst>
                                      </p:cBhvr>
                                      <p:tavLst>
                                        <p:tav tm="0">
                                          <p:val>
                                            <p:fltVal val="0"/>
                                          </p:val>
                                        </p:tav>
                                        <p:tav tm="100000">
                                          <p:val>
                                            <p:strVal val="#ppt_w"/>
                                          </p:val>
                                        </p:tav>
                                      </p:tavLst>
                                    </p:anim>
                                    <p:anim calcmode="lin" valueType="num">
                                      <p:cBhvr>
                                        <p:cTn id="8" dur="500" fill="hold"/>
                                        <p:tgtEl>
                                          <p:spTgt spid="11366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6"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78235080-0F32-288C-F8EC-D636AE30072C}"/>
              </a:ext>
            </a:extLst>
          </p:cNvPr>
          <p:cNvSpPr>
            <a:spLocks noGrp="1" noChangeArrowheads="1"/>
          </p:cNvSpPr>
          <p:nvPr>
            <p:ph type="title"/>
          </p:nvPr>
        </p:nvSpPr>
        <p:spPr>
          <a:xfrm>
            <a:off x="1752600" y="76200"/>
            <a:ext cx="8915400" cy="609600"/>
          </a:xfrm>
        </p:spPr>
        <p:txBody>
          <a:bodyPr/>
          <a:lstStyle/>
          <a:p>
            <a:pPr eaLnBrk="1" hangingPunct="1"/>
            <a:r>
              <a:rPr lang="en-US" altLang="en-US" sz="3600"/>
              <a:t>The Isaiah Scroll (Dead Sea Scrolls, 1QIsa</a:t>
            </a:r>
            <a:r>
              <a:rPr lang="en-US" altLang="en-US" sz="3600" baseline="30000"/>
              <a:t>a</a:t>
            </a:r>
            <a:r>
              <a:rPr lang="en-US" altLang="en-US" sz="3600"/>
              <a:t>)</a:t>
            </a:r>
          </a:p>
        </p:txBody>
      </p:sp>
      <p:pic>
        <p:nvPicPr>
          <p:cNvPr id="114691" name="Picture 3">
            <a:extLst>
              <a:ext uri="{FF2B5EF4-FFF2-40B4-BE49-F238E27FC236}">
                <a16:creationId xmlns:a16="http://schemas.microsoft.com/office/drawing/2014/main" id="{F9CBEDD0-62CD-DDB0-91C7-75C1D087AE0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0" y="706439"/>
            <a:ext cx="9144000" cy="615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14691"/>
                                        </p:tgtEl>
                                        <p:attrNameLst>
                                          <p:attrName>style.visibility</p:attrName>
                                        </p:attrNameLst>
                                      </p:cBhvr>
                                      <p:to>
                                        <p:strVal val="visible"/>
                                      </p:to>
                                    </p:set>
                                    <p:animEffect transition="in" filter="dissolve">
                                      <p:cBhvr>
                                        <p:cTn id="7" dur="500"/>
                                        <p:tgtEl>
                                          <p:spTgt spid="1146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89E5D-B5ED-43B5-A2FF-CB0F78DA0A60}"/>
              </a:ext>
            </a:extLst>
          </p:cNvPr>
          <p:cNvSpPr>
            <a:spLocks noGrp="1"/>
          </p:cNvSpPr>
          <p:nvPr>
            <p:ph type="title"/>
          </p:nvPr>
        </p:nvSpPr>
        <p:spPr>
          <a:xfrm>
            <a:off x="1261872" y="117404"/>
            <a:ext cx="9692640" cy="1325562"/>
          </a:xfrm>
        </p:spPr>
        <p:txBody>
          <a:bodyPr/>
          <a:lstStyle/>
          <a:p>
            <a:r>
              <a:rPr lang="en-US" dirty="0">
                <a:solidFill>
                  <a:schemeClr val="accent4">
                    <a:lumMod val="50000"/>
                  </a:schemeClr>
                </a:solidFill>
                <a:effectLst>
                  <a:outerShdw blurRad="38100" dist="38100" dir="2700000" algn="tl">
                    <a:srgbClr val="000000">
                      <a:alpha val="43137"/>
                    </a:srgbClr>
                  </a:outerShdw>
                </a:effectLst>
              </a:rPr>
              <a:t>The Septuagint</a:t>
            </a:r>
          </a:p>
        </p:txBody>
      </p:sp>
      <p:sp>
        <p:nvSpPr>
          <p:cNvPr id="3" name="Content Placeholder 2">
            <a:extLst>
              <a:ext uri="{FF2B5EF4-FFF2-40B4-BE49-F238E27FC236}">
                <a16:creationId xmlns:a16="http://schemas.microsoft.com/office/drawing/2014/main" id="{7814FC5C-5CAB-43FC-B996-53B7E5D166C3}"/>
              </a:ext>
            </a:extLst>
          </p:cNvPr>
          <p:cNvSpPr>
            <a:spLocks noGrp="1"/>
          </p:cNvSpPr>
          <p:nvPr>
            <p:ph idx="1"/>
          </p:nvPr>
        </p:nvSpPr>
        <p:spPr>
          <a:xfrm>
            <a:off x="1261871" y="1828800"/>
            <a:ext cx="9439623" cy="4823209"/>
          </a:xfrm>
        </p:spPr>
        <p:txBody>
          <a:bodyPr>
            <a:normAutofit fontScale="92500"/>
          </a:bodyPr>
          <a:lstStyle/>
          <a:p>
            <a:pPr marL="0" indent="0">
              <a:buNone/>
            </a:pPr>
            <a:r>
              <a:rPr lang="en-US" sz="2800" b="1" dirty="0">
                <a:solidFill>
                  <a:srgbClr val="C00000"/>
                </a:solidFill>
              </a:rPr>
              <a:t>Alexander the Great initiated the spread of Greek culture throughout the ancient world.</a:t>
            </a:r>
          </a:p>
          <a:p>
            <a:r>
              <a:rPr lang="en-US" sz="2400" i="1" dirty="0"/>
              <a:t>This included the Greek language (koine = common Greek), which by the time of early Christianity was the international language of the Roman Empire.</a:t>
            </a:r>
          </a:p>
          <a:p>
            <a:r>
              <a:rPr lang="en-US" sz="2400" i="1" dirty="0"/>
              <a:t>In approximately 250 BC, Jews in Alexandria, Egypt began translating the Hebrew Bible into Greek for inclusion in the Great Library at Alexandria, and this Bible, the Septuagint (LXX), became the “go to” version for Diaspora Jews around the world.</a:t>
            </a:r>
          </a:p>
          <a:p>
            <a:r>
              <a:rPr lang="en-US" sz="2400" i="1" dirty="0"/>
              <a:t>When James remarked, “…in every city [Moses] is read every Sabbath in the synagogues,” he was surely speaking of the Septuagint (Ac. 15:21). </a:t>
            </a:r>
          </a:p>
        </p:txBody>
      </p:sp>
    </p:spTree>
    <p:extLst>
      <p:ext uri="{BB962C8B-B14F-4D97-AF65-F5344CB8AC3E}">
        <p14:creationId xmlns:p14="http://schemas.microsoft.com/office/powerpoint/2010/main" val="3023115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A1158-C9ED-78BB-0A8C-D48E15C3A88C}"/>
              </a:ext>
            </a:extLst>
          </p:cNvPr>
          <p:cNvSpPr>
            <a:spLocks noGrp="1"/>
          </p:cNvSpPr>
          <p:nvPr>
            <p:ph type="title"/>
          </p:nvPr>
        </p:nvSpPr>
        <p:spPr>
          <a:xfrm>
            <a:off x="6604000" y="380999"/>
            <a:ext cx="4978400" cy="5864225"/>
          </a:xfrm>
        </p:spPr>
        <p:txBody>
          <a:bodyPr/>
          <a:lstStyle/>
          <a:p>
            <a:pPr algn="l"/>
            <a:r>
              <a:rPr lang="en-US" sz="2800" dirty="0">
                <a:solidFill>
                  <a:schemeClr val="tx1"/>
                </a:solidFill>
                <a:effectLst/>
              </a:rPr>
              <a:t>Ptolemy II Philadelphus (285-246 BC) brought to fruition the dream of his father to build a Great Library of all the most important literary works of the ancient world.</a:t>
            </a:r>
            <a:br>
              <a:rPr lang="en-US" sz="2800" dirty="0">
                <a:solidFill>
                  <a:schemeClr val="tx1"/>
                </a:solidFill>
                <a:effectLst/>
              </a:rPr>
            </a:br>
            <a:br>
              <a:rPr lang="en-US" sz="2800" dirty="0">
                <a:solidFill>
                  <a:schemeClr val="tx1"/>
                </a:solidFill>
                <a:effectLst/>
              </a:rPr>
            </a:br>
            <a:r>
              <a:rPr lang="en-US" sz="2800" dirty="0">
                <a:solidFill>
                  <a:schemeClr val="tx1"/>
                </a:solidFill>
                <a:effectLst/>
              </a:rPr>
              <a:t>This collection would include the Hebrew Bible translated into Greek, what we now call the Septuagint (LXX).</a:t>
            </a:r>
          </a:p>
        </p:txBody>
      </p:sp>
      <p:sp>
        <p:nvSpPr>
          <p:cNvPr id="4" name="Slide Number Placeholder 3">
            <a:extLst>
              <a:ext uri="{FF2B5EF4-FFF2-40B4-BE49-F238E27FC236}">
                <a16:creationId xmlns:a16="http://schemas.microsoft.com/office/drawing/2014/main" id="{9CA50B06-A869-02FA-72B6-7DE97F08C3F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E1E3F6-B88D-4629-87F6-2F273379B775}" type="slidenum">
              <a:rPr kumimoji="0" lang="en-US" altLang="en-US" sz="1400" b="0" i="0" u="none" strike="noStrike" kern="1200" cap="none" spc="0" normalizeH="0" baseline="0" noProof="0" smtClean="0">
                <a:ln>
                  <a:noFill/>
                </a:ln>
                <a:solidFill>
                  <a:srgbClr val="000000"/>
                </a:solidFill>
                <a:effectLst>
                  <a:outerShdw blurRad="38100" dist="38100" dir="2700000" algn="tl">
                    <a:srgbClr val="FFFFFF"/>
                  </a:outerShdw>
                </a:effectLst>
                <a:uLnTx/>
                <a:uFillTx/>
                <a:latin typeface="Arial" panose="020B0604020202020204" pitchFamily="34" charset="0"/>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altLang="en-US" sz="14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panose="020B0604020202020204" pitchFamily="34" charset="0"/>
              <a:ea typeface="+mn-ea"/>
              <a:cs typeface="Arial"/>
            </a:endParaRPr>
          </a:p>
        </p:txBody>
      </p:sp>
      <p:pic>
        <p:nvPicPr>
          <p:cNvPr id="5" name="Content Placeholder 4" descr="undefined">
            <a:extLst>
              <a:ext uri="{FF2B5EF4-FFF2-40B4-BE49-F238E27FC236}">
                <a16:creationId xmlns:a16="http://schemas.microsoft.com/office/drawing/2014/main" id="{8BF7EE00-9F69-E71A-7858-B67FF508D620}"/>
              </a:ext>
            </a:extLst>
          </p:cNvPr>
          <p:cNvPicPr>
            <a:picLocks noGrp="1" noChangeAspect="1"/>
          </p:cNvPicPr>
          <p:nvPr>
            <p:ph idx="1"/>
          </p:nvPr>
        </p:nvPicPr>
        <p:blipFill>
          <a:blip r:embed="rId2" cstate="print">
            <a:extLst>
              <a:ext uri="{28A0092B-C50C-407E-A947-70E740481C1C}">
                <a14:useLocalDpi xmlns:a14="http://schemas.microsoft.com/office/drawing/2010/main"/>
              </a:ext>
            </a:extLst>
          </a:blip>
          <a:srcRect/>
          <a:stretch>
            <a:fillRect/>
          </a:stretch>
        </p:blipFill>
        <p:spPr bwMode="auto">
          <a:xfrm>
            <a:off x="965275" y="0"/>
            <a:ext cx="5140915" cy="6858000"/>
          </a:xfrm>
          <a:prstGeom prst="rect">
            <a:avLst/>
          </a:prstGeom>
          <a:noFill/>
          <a:ln>
            <a:noFill/>
          </a:ln>
        </p:spPr>
      </p:pic>
    </p:spTree>
    <p:extLst>
      <p:ext uri="{BB962C8B-B14F-4D97-AF65-F5344CB8AC3E}">
        <p14:creationId xmlns:p14="http://schemas.microsoft.com/office/powerpoint/2010/main" val="8348256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9A786-9765-412A-978F-338DEF188A0C}"/>
              </a:ext>
            </a:extLst>
          </p:cNvPr>
          <p:cNvSpPr>
            <a:spLocks noGrp="1"/>
          </p:cNvSpPr>
          <p:nvPr>
            <p:ph type="title"/>
          </p:nvPr>
        </p:nvSpPr>
        <p:spPr>
          <a:xfrm>
            <a:off x="609600" y="380999"/>
            <a:ext cx="4673600" cy="6155267"/>
          </a:xfrm>
        </p:spPr>
        <p:txBody>
          <a:bodyPr/>
          <a:lstStyle/>
          <a:p>
            <a:pPr marL="0" marR="0">
              <a:lnSpc>
                <a:spcPct val="107000"/>
              </a:lnSpc>
              <a:spcBef>
                <a:spcPts val="0"/>
              </a:spcBef>
              <a:spcAft>
                <a:spcPts val="800"/>
              </a:spcAft>
            </a:pPr>
            <a:r>
              <a:rPr lang="en-US" sz="4000" kern="100" dirty="0">
                <a:solidFill>
                  <a:schemeClr val="tx1"/>
                </a:solidFill>
                <a:effectLst/>
                <a:latin typeface="+mn-lt"/>
                <a:ea typeface="Calibri" panose="020F0502020204030204" pitchFamily="34" charset="0"/>
                <a:cs typeface="Arial" panose="020B0604020202020204" pitchFamily="34" charset="0"/>
              </a:rPr>
              <a:t>MS2649</a:t>
            </a:r>
            <a:br>
              <a:rPr lang="en-US" sz="2800" kern="100" dirty="0">
                <a:solidFill>
                  <a:schemeClr val="tx1"/>
                </a:solidFill>
                <a:effectLst/>
                <a:latin typeface="+mn-lt"/>
                <a:ea typeface="Calibri" panose="020F0502020204030204" pitchFamily="34" charset="0"/>
                <a:cs typeface="Arial" panose="020B0604020202020204" pitchFamily="34" charset="0"/>
              </a:rPr>
            </a:br>
            <a:br>
              <a:rPr lang="en-US" sz="2800" kern="100" dirty="0">
                <a:solidFill>
                  <a:schemeClr val="tx1"/>
                </a:solidFill>
                <a:effectLst/>
                <a:latin typeface="+mn-lt"/>
                <a:ea typeface="Calibri" panose="020F0502020204030204" pitchFamily="34" charset="0"/>
                <a:cs typeface="Arial" panose="020B0604020202020204" pitchFamily="34" charset="0"/>
              </a:rPr>
            </a:br>
            <a:r>
              <a:rPr lang="en-US" sz="2800" i="1" kern="100" dirty="0">
                <a:solidFill>
                  <a:schemeClr val="tx1"/>
                </a:solidFill>
                <a:effectLst/>
                <a:latin typeface="+mn-lt"/>
                <a:ea typeface="Calibri" panose="020F0502020204030204" pitchFamily="34" charset="0"/>
                <a:cs typeface="Arial" panose="020B0604020202020204" pitchFamily="34" charset="0"/>
              </a:rPr>
              <a:t>From the LXX, Pages from Leviticus, late 2</a:t>
            </a:r>
            <a:r>
              <a:rPr lang="en-US" sz="2800" i="1" kern="100" baseline="30000" dirty="0">
                <a:solidFill>
                  <a:schemeClr val="tx1"/>
                </a:solidFill>
                <a:effectLst/>
                <a:latin typeface="+mn-lt"/>
                <a:ea typeface="Calibri" panose="020F0502020204030204" pitchFamily="34" charset="0"/>
                <a:cs typeface="Arial" panose="020B0604020202020204" pitchFamily="34" charset="0"/>
              </a:rPr>
              <a:t>nd</a:t>
            </a:r>
            <a:r>
              <a:rPr lang="en-US" sz="2800" i="1" kern="100" dirty="0">
                <a:solidFill>
                  <a:schemeClr val="tx1"/>
                </a:solidFill>
                <a:effectLst/>
                <a:latin typeface="+mn-lt"/>
                <a:ea typeface="Calibri" panose="020F0502020204030204" pitchFamily="34" charset="0"/>
                <a:cs typeface="Arial" panose="020B0604020202020204" pitchFamily="34" charset="0"/>
              </a:rPr>
              <a:t> century AD, the oldest manuscript of this part of the Bible</a:t>
            </a:r>
            <a:br>
              <a:rPr lang="en-US" sz="2800" i="1" kern="100" dirty="0">
                <a:solidFill>
                  <a:schemeClr val="tx1"/>
                </a:solidFill>
                <a:effectLst/>
                <a:latin typeface="+mn-lt"/>
                <a:ea typeface="Calibri" panose="020F0502020204030204" pitchFamily="34" charset="0"/>
                <a:cs typeface="Arial" panose="020B0604020202020204" pitchFamily="34" charset="0"/>
              </a:rPr>
            </a:br>
            <a:br>
              <a:rPr lang="en-US" sz="1800" kern="100" dirty="0">
                <a:solidFill>
                  <a:schemeClr val="tx1"/>
                </a:solidFill>
                <a:effectLst/>
                <a:latin typeface="+mn-lt"/>
                <a:ea typeface="Calibri" panose="020F0502020204030204" pitchFamily="34" charset="0"/>
                <a:cs typeface="Arial" panose="020B0604020202020204" pitchFamily="34" charset="0"/>
              </a:rPr>
            </a:br>
            <a:r>
              <a:rPr lang="en-US" sz="1800" kern="100" dirty="0">
                <a:solidFill>
                  <a:schemeClr val="tx1"/>
                </a:solidFill>
                <a:effectLst/>
                <a:latin typeface="+mn-lt"/>
                <a:ea typeface="Calibri" panose="020F0502020204030204" pitchFamily="34" charset="0"/>
                <a:cs typeface="Arial" panose="020B0604020202020204" pitchFamily="34" charset="0"/>
              </a:rPr>
              <a:t>(the </a:t>
            </a:r>
            <a:r>
              <a:rPr lang="en-US" sz="1800" kern="100" dirty="0" err="1">
                <a:solidFill>
                  <a:schemeClr val="tx1"/>
                </a:solidFill>
                <a:effectLst/>
                <a:latin typeface="+mn-lt"/>
                <a:ea typeface="Calibri" panose="020F0502020204030204" pitchFamily="34" charset="0"/>
                <a:cs typeface="Arial" panose="020B0604020202020204" pitchFamily="34" charset="0"/>
              </a:rPr>
              <a:t>Schoyen</a:t>
            </a:r>
            <a:r>
              <a:rPr lang="en-US" sz="1800" kern="100" dirty="0">
                <a:solidFill>
                  <a:schemeClr val="tx1"/>
                </a:solidFill>
                <a:effectLst/>
                <a:latin typeface="+mn-lt"/>
                <a:ea typeface="Calibri" panose="020F0502020204030204" pitchFamily="34" charset="0"/>
                <a:cs typeface="Arial" panose="020B0604020202020204" pitchFamily="34" charset="0"/>
              </a:rPr>
              <a:t> Collection)</a:t>
            </a:r>
            <a:endParaRPr lang="en-US" sz="1800" dirty="0">
              <a:solidFill>
                <a:schemeClr val="tx1"/>
              </a:solidFill>
              <a:latin typeface="+mn-lt"/>
            </a:endParaRPr>
          </a:p>
        </p:txBody>
      </p:sp>
      <p:sp>
        <p:nvSpPr>
          <p:cNvPr id="4" name="Slide Number Placeholder 3">
            <a:extLst>
              <a:ext uri="{FF2B5EF4-FFF2-40B4-BE49-F238E27FC236}">
                <a16:creationId xmlns:a16="http://schemas.microsoft.com/office/drawing/2014/main" id="{58D1DB35-24D7-42F0-3D74-9CDD284724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E1E3F6-B88D-4629-87F6-2F273379B775}" type="slidenum">
              <a:rPr kumimoji="0" lang="en-US" altLang="en-US" sz="1400" b="0" i="0" u="none" strike="noStrike" kern="1200" cap="none" spc="0" normalizeH="0" baseline="0" noProof="0" smtClean="0">
                <a:ln>
                  <a:noFill/>
                </a:ln>
                <a:solidFill>
                  <a:srgbClr val="000000"/>
                </a:solidFill>
                <a:effectLst>
                  <a:outerShdw blurRad="38100" dist="38100" dir="2700000" algn="tl">
                    <a:srgbClr val="FFFFFF"/>
                  </a:outerShdw>
                </a:effectLst>
                <a:uLnTx/>
                <a:uFillTx/>
                <a:latin typeface="Arial" panose="020B0604020202020204" pitchFamily="34" charset="0"/>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altLang="en-US" sz="14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panose="020B0604020202020204" pitchFamily="34" charset="0"/>
              <a:ea typeface="+mn-ea"/>
              <a:cs typeface="Arial"/>
            </a:endParaRPr>
          </a:p>
        </p:txBody>
      </p:sp>
      <p:pic>
        <p:nvPicPr>
          <p:cNvPr id="5" name="Content Placeholder 4">
            <a:extLst>
              <a:ext uri="{FF2B5EF4-FFF2-40B4-BE49-F238E27FC236}">
                <a16:creationId xmlns:a16="http://schemas.microsoft.com/office/drawing/2014/main" id="{2CDD7BC4-7FDF-CCA2-616A-2B2A7B58566F}"/>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bwMode="auto">
          <a:xfrm>
            <a:off x="5536780" y="136525"/>
            <a:ext cx="6527068" cy="658495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09449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89E5D-B5ED-43B5-A2FF-CB0F78DA0A60}"/>
              </a:ext>
            </a:extLst>
          </p:cNvPr>
          <p:cNvSpPr>
            <a:spLocks noGrp="1"/>
          </p:cNvSpPr>
          <p:nvPr>
            <p:ph type="title"/>
          </p:nvPr>
        </p:nvSpPr>
        <p:spPr>
          <a:xfrm>
            <a:off x="664697" y="120316"/>
            <a:ext cx="9692640" cy="773229"/>
          </a:xfrm>
        </p:spPr>
        <p:txBody>
          <a:bodyPr/>
          <a:lstStyle/>
          <a:p>
            <a:r>
              <a:rPr lang="en-US" dirty="0">
                <a:solidFill>
                  <a:schemeClr val="accent4">
                    <a:lumMod val="50000"/>
                  </a:schemeClr>
                </a:solidFill>
                <a:effectLst>
                  <a:outerShdw blurRad="38100" dist="38100" dir="2700000" algn="tl">
                    <a:srgbClr val="000000">
                      <a:alpha val="43137"/>
                    </a:srgbClr>
                  </a:outerShdw>
                </a:effectLst>
              </a:rPr>
              <a:t>The Apocrypha (</a:t>
            </a:r>
            <a:r>
              <a:rPr lang="en-US" dirty="0" err="1">
                <a:solidFill>
                  <a:schemeClr val="accent4">
                    <a:lumMod val="50000"/>
                  </a:schemeClr>
                </a:solidFill>
                <a:effectLst>
                  <a:outerShdw blurRad="38100" dist="38100" dir="2700000" algn="tl">
                    <a:srgbClr val="000000">
                      <a:alpha val="43137"/>
                    </a:srgbClr>
                  </a:outerShdw>
                </a:effectLst>
              </a:rPr>
              <a:t>Deutero</a:t>
            </a:r>
            <a:r>
              <a:rPr lang="en-US" dirty="0">
                <a:solidFill>
                  <a:schemeClr val="accent4">
                    <a:lumMod val="50000"/>
                  </a:schemeClr>
                </a:solidFill>
                <a:effectLst>
                  <a:outerShdw blurRad="38100" dist="38100" dir="2700000" algn="tl">
                    <a:srgbClr val="000000">
                      <a:alpha val="43137"/>
                    </a:srgbClr>
                  </a:outerShdw>
                </a:effectLst>
              </a:rPr>
              <a:t>-Canonical)</a:t>
            </a:r>
          </a:p>
        </p:txBody>
      </p:sp>
      <p:sp>
        <p:nvSpPr>
          <p:cNvPr id="3" name="Content Placeholder 2">
            <a:extLst>
              <a:ext uri="{FF2B5EF4-FFF2-40B4-BE49-F238E27FC236}">
                <a16:creationId xmlns:a16="http://schemas.microsoft.com/office/drawing/2014/main" id="{7814FC5C-5CAB-43FC-B996-53B7E5D166C3}"/>
              </a:ext>
            </a:extLst>
          </p:cNvPr>
          <p:cNvSpPr>
            <a:spLocks noGrp="1"/>
          </p:cNvSpPr>
          <p:nvPr>
            <p:ph idx="1"/>
          </p:nvPr>
        </p:nvSpPr>
        <p:spPr>
          <a:xfrm>
            <a:off x="664697" y="1171074"/>
            <a:ext cx="10163723" cy="5566610"/>
          </a:xfrm>
        </p:spPr>
        <p:txBody>
          <a:bodyPr>
            <a:normAutofit fontScale="92500" lnSpcReduction="10000"/>
          </a:bodyPr>
          <a:lstStyle/>
          <a:p>
            <a:pPr marL="0" indent="0">
              <a:buNone/>
            </a:pPr>
            <a:r>
              <a:rPr lang="en-US" sz="2800" b="1" dirty="0">
                <a:solidFill>
                  <a:srgbClr val="C00000"/>
                </a:solidFill>
                <a:latin typeface="Century Schoolbook" panose="02040604050505020304" pitchFamily="18" charset="0"/>
              </a:rPr>
              <a:t>Besides the Old Testament, Jewish authors composed a number of works about Jewish history, legends, wisdom, and expansions to canonical books (notably Daniel and Esther). </a:t>
            </a:r>
          </a:p>
          <a:p>
            <a:r>
              <a:rPr lang="en-US" sz="2400" i="1" dirty="0"/>
              <a:t>Some are historical, some fictional, and some theological.</a:t>
            </a:r>
          </a:p>
          <a:p>
            <a:r>
              <a:rPr lang="en-US" sz="2400" i="1" dirty="0"/>
              <a:t>Though never considered canonical by the Jews, they were included in the LXX, and subsequently, they were read by early Christians in the Greek-speaking world. St. Jerome included them in the Latin Vulgate.</a:t>
            </a:r>
          </a:p>
          <a:p>
            <a:r>
              <a:rPr lang="en-US" sz="2400" i="1" dirty="0"/>
              <a:t>In the Protestant Reformation, they were rejected as canonical (but translated and read in the churches as edifying). They were included in the KJV for the first century of its printing.</a:t>
            </a:r>
          </a:p>
          <a:p>
            <a:r>
              <a:rPr lang="en-US" sz="2400" i="1" dirty="0"/>
              <a:t>At the Roman Catholic Council of Trent (1545-1563), they were officially recognized as canonical for the Roman Church. They are also canonical in Eastern Orthodoxy.</a:t>
            </a:r>
          </a:p>
        </p:txBody>
      </p:sp>
    </p:spTree>
    <p:extLst>
      <p:ext uri="{BB962C8B-B14F-4D97-AF65-F5344CB8AC3E}">
        <p14:creationId xmlns:p14="http://schemas.microsoft.com/office/powerpoint/2010/main" val="1357924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31C78-47E5-7854-491A-95D9A8AA90D7}"/>
              </a:ext>
            </a:extLst>
          </p:cNvPr>
          <p:cNvSpPr>
            <a:spLocks noGrp="1"/>
          </p:cNvSpPr>
          <p:nvPr>
            <p:ph type="title"/>
          </p:nvPr>
        </p:nvSpPr>
        <p:spPr>
          <a:xfrm>
            <a:off x="7140731" y="3802566"/>
            <a:ext cx="3193739" cy="1451287"/>
          </a:xfrm>
        </p:spPr>
        <p:txBody>
          <a:bodyPr/>
          <a:lstStyle/>
          <a:p>
            <a:r>
              <a:rPr lang="en-US" sz="9600" dirty="0">
                <a:latin typeface="Freestyle Script" panose="030804020302050B0404" pitchFamily="66" charset="0"/>
              </a:rPr>
              <a:t>Literacy</a:t>
            </a:r>
          </a:p>
        </p:txBody>
      </p:sp>
      <p:sp>
        <p:nvSpPr>
          <p:cNvPr id="4" name="Slide Number Placeholder 3">
            <a:extLst>
              <a:ext uri="{FF2B5EF4-FFF2-40B4-BE49-F238E27FC236}">
                <a16:creationId xmlns:a16="http://schemas.microsoft.com/office/drawing/2014/main" id="{5554F6A9-3FA1-BAE8-A7FC-5F689786481D}"/>
              </a:ext>
            </a:extLst>
          </p:cNvPr>
          <p:cNvSpPr>
            <a:spLocks noGrp="1"/>
          </p:cNvSpPr>
          <p:nvPr>
            <p:ph type="sldNum" sz="quarter" idx="12"/>
          </p:nvPr>
        </p:nvSpPr>
        <p:spPr/>
        <p:txBody>
          <a:bodyPr/>
          <a:lstStyle/>
          <a:p>
            <a:fld id="{F30A305E-887D-4D76-AC11-02C93E9FBE53}" type="slidenum">
              <a:rPr lang="en-US" altLang="en-US" smtClean="0"/>
              <a:pPr/>
              <a:t>3</a:t>
            </a:fld>
            <a:endParaRPr lang="en-US" altLang="en-US"/>
          </a:p>
        </p:txBody>
      </p:sp>
    </p:spTree>
    <p:extLst>
      <p:ext uri="{BB962C8B-B14F-4D97-AF65-F5344CB8AC3E}">
        <p14:creationId xmlns:p14="http://schemas.microsoft.com/office/powerpoint/2010/main" val="27887916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 name="Slide Number Placeholder 6">
            <a:extLst>
              <a:ext uri="{FF2B5EF4-FFF2-40B4-BE49-F238E27FC236}">
                <a16:creationId xmlns:a16="http://schemas.microsoft.com/office/drawing/2014/main" id="{4463D8DE-F272-71FE-CE38-474D60762858}"/>
              </a:ext>
            </a:extLst>
          </p:cNvPr>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D212D0B-9F15-4BB0-B21C-A5135BF8766C}" type="slidenum">
              <a:rPr kumimoji="0" lang="en-US" altLang="en-US"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63490" name="Rectangle 2">
            <a:extLst>
              <a:ext uri="{FF2B5EF4-FFF2-40B4-BE49-F238E27FC236}">
                <a16:creationId xmlns:a16="http://schemas.microsoft.com/office/drawing/2014/main" id="{7237E5F7-4580-0810-FB8B-FD55D7A201CE}"/>
              </a:ext>
            </a:extLst>
          </p:cNvPr>
          <p:cNvSpPr>
            <a:spLocks noGrp="1" noChangeArrowheads="1"/>
          </p:cNvSpPr>
          <p:nvPr>
            <p:ph type="title"/>
          </p:nvPr>
        </p:nvSpPr>
        <p:spPr>
          <a:xfrm>
            <a:off x="152400" y="228600"/>
            <a:ext cx="6079067" cy="1007533"/>
          </a:xfrm>
        </p:spPr>
        <p:txBody>
          <a:bodyPr/>
          <a:lstStyle/>
          <a:p>
            <a:pPr eaLnBrk="1" hangingPunct="1">
              <a:defRPr/>
            </a:pPr>
            <a:r>
              <a:rPr lang="en-US" altLang="en-US" sz="4000" b="1" dirty="0">
                <a:solidFill>
                  <a:srgbClr val="00FFFF"/>
                </a:solidFill>
              </a:rPr>
              <a:t>The Apocryphal Books</a:t>
            </a:r>
          </a:p>
        </p:txBody>
      </p:sp>
      <p:sp>
        <p:nvSpPr>
          <p:cNvPr id="63491" name="Rectangle 3">
            <a:extLst>
              <a:ext uri="{FF2B5EF4-FFF2-40B4-BE49-F238E27FC236}">
                <a16:creationId xmlns:a16="http://schemas.microsoft.com/office/drawing/2014/main" id="{9B151E40-3F31-E6E3-0966-A2963CCA9EA6}"/>
              </a:ext>
            </a:extLst>
          </p:cNvPr>
          <p:cNvSpPr>
            <a:spLocks noGrp="1" noChangeArrowheads="1"/>
          </p:cNvSpPr>
          <p:nvPr>
            <p:ph type="body" sz="half" idx="1"/>
          </p:nvPr>
        </p:nvSpPr>
        <p:spPr>
          <a:xfrm>
            <a:off x="389467" y="1309158"/>
            <a:ext cx="4038600" cy="4953000"/>
          </a:xfrm>
        </p:spPr>
        <p:txBody>
          <a:bodyPr/>
          <a:lstStyle/>
          <a:p>
            <a:pPr eaLnBrk="1" hangingPunct="1">
              <a:lnSpc>
                <a:spcPct val="90000"/>
              </a:lnSpc>
              <a:buFont typeface="Wingdings" panose="05000000000000000000" pitchFamily="2" charset="2"/>
              <a:buNone/>
              <a:defRPr/>
            </a:pPr>
            <a:r>
              <a:rPr lang="en-US" altLang="en-US" sz="2800" dirty="0"/>
              <a:t>1 Esdras</a:t>
            </a:r>
          </a:p>
          <a:p>
            <a:pPr eaLnBrk="1" hangingPunct="1">
              <a:lnSpc>
                <a:spcPct val="90000"/>
              </a:lnSpc>
              <a:buFont typeface="Wingdings" panose="05000000000000000000" pitchFamily="2" charset="2"/>
              <a:buNone/>
              <a:defRPr/>
            </a:pPr>
            <a:r>
              <a:rPr lang="en-US" altLang="en-US" sz="2800" dirty="0"/>
              <a:t>2 Esdras</a:t>
            </a:r>
          </a:p>
          <a:p>
            <a:pPr eaLnBrk="1" hangingPunct="1">
              <a:lnSpc>
                <a:spcPct val="90000"/>
              </a:lnSpc>
              <a:buFont typeface="Wingdings" panose="05000000000000000000" pitchFamily="2" charset="2"/>
              <a:buNone/>
              <a:defRPr/>
            </a:pPr>
            <a:r>
              <a:rPr lang="en-US" altLang="en-US" sz="2800" dirty="0"/>
              <a:t>Tobit</a:t>
            </a:r>
          </a:p>
          <a:p>
            <a:pPr eaLnBrk="1" hangingPunct="1">
              <a:lnSpc>
                <a:spcPct val="90000"/>
              </a:lnSpc>
              <a:buFont typeface="Wingdings" panose="05000000000000000000" pitchFamily="2" charset="2"/>
              <a:buNone/>
              <a:defRPr/>
            </a:pPr>
            <a:r>
              <a:rPr lang="en-US" altLang="en-US" sz="2800" dirty="0"/>
              <a:t>Judith</a:t>
            </a:r>
          </a:p>
          <a:p>
            <a:pPr eaLnBrk="1" hangingPunct="1">
              <a:lnSpc>
                <a:spcPct val="90000"/>
              </a:lnSpc>
              <a:buFont typeface="Wingdings" panose="05000000000000000000" pitchFamily="2" charset="2"/>
              <a:buNone/>
              <a:defRPr/>
            </a:pPr>
            <a:r>
              <a:rPr lang="en-US" altLang="en-US" sz="2800" dirty="0"/>
              <a:t>Prayer of Azariah</a:t>
            </a:r>
          </a:p>
          <a:p>
            <a:pPr eaLnBrk="1" hangingPunct="1">
              <a:lnSpc>
                <a:spcPct val="90000"/>
              </a:lnSpc>
              <a:buFont typeface="Wingdings" panose="05000000000000000000" pitchFamily="2" charset="2"/>
              <a:buNone/>
              <a:defRPr/>
            </a:pPr>
            <a:r>
              <a:rPr lang="en-US" altLang="en-US" sz="2800" dirty="0"/>
              <a:t>Song of the Three Young Men</a:t>
            </a:r>
          </a:p>
          <a:p>
            <a:pPr eaLnBrk="1" hangingPunct="1">
              <a:lnSpc>
                <a:spcPct val="90000"/>
              </a:lnSpc>
              <a:buFont typeface="Wingdings" panose="05000000000000000000" pitchFamily="2" charset="2"/>
              <a:buNone/>
              <a:defRPr/>
            </a:pPr>
            <a:r>
              <a:rPr lang="en-US" altLang="en-US" sz="2800" dirty="0"/>
              <a:t>Susanna</a:t>
            </a:r>
          </a:p>
          <a:p>
            <a:pPr eaLnBrk="1" hangingPunct="1">
              <a:lnSpc>
                <a:spcPct val="90000"/>
              </a:lnSpc>
              <a:buFont typeface="Wingdings" panose="05000000000000000000" pitchFamily="2" charset="2"/>
              <a:buNone/>
              <a:defRPr/>
            </a:pPr>
            <a:r>
              <a:rPr lang="en-US" altLang="en-US" sz="2800" dirty="0"/>
              <a:t>Bel and the Dragon</a:t>
            </a:r>
          </a:p>
          <a:p>
            <a:pPr eaLnBrk="1" hangingPunct="1">
              <a:lnSpc>
                <a:spcPct val="90000"/>
              </a:lnSpc>
              <a:buFont typeface="Wingdings" panose="05000000000000000000" pitchFamily="2" charset="2"/>
              <a:buNone/>
              <a:defRPr/>
            </a:pPr>
            <a:r>
              <a:rPr lang="en-US" altLang="en-US" sz="2800" dirty="0"/>
              <a:t>Additions to Esther</a:t>
            </a:r>
          </a:p>
        </p:txBody>
      </p:sp>
      <p:sp>
        <p:nvSpPr>
          <p:cNvPr id="63492" name="Rectangle 4">
            <a:extLst>
              <a:ext uri="{FF2B5EF4-FFF2-40B4-BE49-F238E27FC236}">
                <a16:creationId xmlns:a16="http://schemas.microsoft.com/office/drawing/2014/main" id="{276442FE-C391-8C95-8DF5-E323D565BBC2}"/>
              </a:ext>
            </a:extLst>
          </p:cNvPr>
          <p:cNvSpPr>
            <a:spLocks noGrp="1" noChangeArrowheads="1"/>
          </p:cNvSpPr>
          <p:nvPr>
            <p:ph type="body" sz="half" idx="2"/>
          </p:nvPr>
        </p:nvSpPr>
        <p:spPr>
          <a:xfrm>
            <a:off x="3784591" y="1236133"/>
            <a:ext cx="3767676" cy="4953000"/>
          </a:xfrm>
        </p:spPr>
        <p:txBody>
          <a:bodyPr/>
          <a:lstStyle/>
          <a:p>
            <a:pPr eaLnBrk="1" hangingPunct="1">
              <a:lnSpc>
                <a:spcPct val="90000"/>
              </a:lnSpc>
              <a:buFont typeface="Wingdings" panose="05000000000000000000" pitchFamily="2" charset="2"/>
              <a:buNone/>
              <a:defRPr/>
            </a:pPr>
            <a:r>
              <a:rPr lang="en-US" altLang="en-US" sz="2800" dirty="0"/>
              <a:t>Prayer of Manasseh</a:t>
            </a:r>
          </a:p>
          <a:p>
            <a:pPr eaLnBrk="1" hangingPunct="1">
              <a:lnSpc>
                <a:spcPct val="90000"/>
              </a:lnSpc>
              <a:buFont typeface="Wingdings" panose="05000000000000000000" pitchFamily="2" charset="2"/>
              <a:buNone/>
              <a:defRPr/>
            </a:pPr>
            <a:r>
              <a:rPr lang="en-US" altLang="en-US" sz="2800" dirty="0"/>
              <a:t>Letter of Jeremiah</a:t>
            </a:r>
          </a:p>
          <a:p>
            <a:pPr eaLnBrk="1" hangingPunct="1">
              <a:lnSpc>
                <a:spcPct val="90000"/>
              </a:lnSpc>
              <a:buFont typeface="Wingdings" panose="05000000000000000000" pitchFamily="2" charset="2"/>
              <a:buNone/>
              <a:defRPr/>
            </a:pPr>
            <a:r>
              <a:rPr lang="en-US" altLang="en-US" sz="2800" dirty="0"/>
              <a:t>Baruch</a:t>
            </a:r>
          </a:p>
          <a:p>
            <a:pPr eaLnBrk="1" hangingPunct="1">
              <a:lnSpc>
                <a:spcPct val="90000"/>
              </a:lnSpc>
              <a:buFont typeface="Wingdings" panose="05000000000000000000" pitchFamily="2" charset="2"/>
              <a:buNone/>
              <a:defRPr/>
            </a:pPr>
            <a:r>
              <a:rPr lang="en-US" altLang="en-US" sz="2800" dirty="0"/>
              <a:t>Sirach (Ecclesiasticus)</a:t>
            </a:r>
          </a:p>
          <a:p>
            <a:pPr eaLnBrk="1" hangingPunct="1">
              <a:lnSpc>
                <a:spcPct val="90000"/>
              </a:lnSpc>
              <a:buFont typeface="Wingdings" panose="05000000000000000000" pitchFamily="2" charset="2"/>
              <a:buNone/>
              <a:defRPr/>
            </a:pPr>
            <a:r>
              <a:rPr lang="en-US" altLang="en-US" sz="2800" dirty="0"/>
              <a:t>Wisdom of Solomon</a:t>
            </a:r>
          </a:p>
          <a:p>
            <a:pPr eaLnBrk="1" hangingPunct="1">
              <a:lnSpc>
                <a:spcPct val="90000"/>
              </a:lnSpc>
              <a:buFont typeface="Wingdings" panose="05000000000000000000" pitchFamily="2" charset="2"/>
              <a:buNone/>
              <a:defRPr/>
            </a:pPr>
            <a:r>
              <a:rPr lang="en-US" altLang="en-US" sz="2800" dirty="0"/>
              <a:t>1 Maccabees</a:t>
            </a:r>
          </a:p>
          <a:p>
            <a:pPr eaLnBrk="1" hangingPunct="1">
              <a:lnSpc>
                <a:spcPct val="90000"/>
              </a:lnSpc>
              <a:buFont typeface="Wingdings" panose="05000000000000000000" pitchFamily="2" charset="2"/>
              <a:buNone/>
              <a:defRPr/>
            </a:pPr>
            <a:r>
              <a:rPr lang="en-US" altLang="en-US" sz="2800" dirty="0"/>
              <a:t>2 Maccabees</a:t>
            </a:r>
          </a:p>
          <a:p>
            <a:pPr eaLnBrk="1" hangingPunct="1">
              <a:lnSpc>
                <a:spcPct val="90000"/>
              </a:lnSpc>
              <a:buFont typeface="Wingdings" panose="05000000000000000000" pitchFamily="2" charset="2"/>
              <a:buNone/>
              <a:defRPr/>
            </a:pPr>
            <a:r>
              <a:rPr lang="en-US" altLang="en-US" sz="2800" dirty="0"/>
              <a:t>3 Maccabees</a:t>
            </a:r>
          </a:p>
          <a:p>
            <a:pPr eaLnBrk="1" hangingPunct="1">
              <a:lnSpc>
                <a:spcPct val="90000"/>
              </a:lnSpc>
              <a:buFont typeface="Wingdings" panose="05000000000000000000" pitchFamily="2" charset="2"/>
              <a:buNone/>
              <a:defRPr/>
            </a:pPr>
            <a:r>
              <a:rPr lang="en-US" altLang="en-US" sz="2800" dirty="0"/>
              <a:t>4 Maccabees</a:t>
            </a:r>
          </a:p>
          <a:p>
            <a:pPr eaLnBrk="1" hangingPunct="1">
              <a:lnSpc>
                <a:spcPct val="90000"/>
              </a:lnSpc>
              <a:buFont typeface="Wingdings" panose="05000000000000000000" pitchFamily="2" charset="2"/>
              <a:buNone/>
              <a:defRPr/>
            </a:pPr>
            <a:r>
              <a:rPr lang="en-US" altLang="en-US" sz="2800" dirty="0"/>
              <a:t>Psalm 151</a:t>
            </a:r>
          </a:p>
        </p:txBody>
      </p:sp>
      <p:sp>
        <p:nvSpPr>
          <p:cNvPr id="2" name="TextBox 1">
            <a:extLst>
              <a:ext uri="{FF2B5EF4-FFF2-40B4-BE49-F238E27FC236}">
                <a16:creationId xmlns:a16="http://schemas.microsoft.com/office/drawing/2014/main" id="{C8BD8E41-B541-23F9-8400-19A3CDEDA9B2}"/>
              </a:ext>
            </a:extLst>
          </p:cNvPr>
          <p:cNvSpPr txBox="1"/>
          <p:nvPr/>
        </p:nvSpPr>
        <p:spPr>
          <a:xfrm>
            <a:off x="7814715" y="1309158"/>
            <a:ext cx="4013200" cy="4524315"/>
          </a:xfrm>
          <a:prstGeom prst="rect">
            <a:avLst/>
          </a:prstGeom>
          <a:solidFill>
            <a:schemeClr val="bg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FFFF99"/>
                </a:solidFill>
                <a:effectLst/>
                <a:uLnTx/>
                <a:uFillTx/>
                <a:latin typeface="Baskerville Old Face" panose="02020602080505020303" pitchFamily="18" charset="0"/>
                <a:ea typeface="+mn-ea"/>
                <a:cs typeface="+mn-cs"/>
              </a:rPr>
              <a:t>In keeping with other Protestants, Anglicans do not recognize the Apocrypha as canonical. However, following St. Jerome, they approve of them for “examples of life and instructions of manners.” It only restricts their use for the establishment of Christian doctrine.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srgbClr val="FFFF99"/>
              </a:solidFill>
              <a:effectLst/>
              <a:uLnTx/>
              <a:uFillTx/>
              <a:latin typeface="Baskerville Old Face" panose="020206020805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99"/>
                </a:solidFill>
                <a:effectLst/>
                <a:uLnTx/>
                <a:uFillTx/>
                <a:latin typeface="Baskerville Old Face" panose="02020602080505020303" pitchFamily="18" charset="0"/>
                <a:ea typeface="+mn-ea"/>
                <a:cs typeface="+mn-cs"/>
              </a:rPr>
              <a:t>		39 Articles, Article VI</a:t>
            </a:r>
          </a:p>
        </p:txBody>
      </p:sp>
    </p:spTree>
    <p:extLst>
      <p:ext uri="{BB962C8B-B14F-4D97-AF65-F5344CB8AC3E}">
        <p14:creationId xmlns:p14="http://schemas.microsoft.com/office/powerpoint/2010/main" val="2632599171"/>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0BE52-2345-1494-8CED-5162FA064D60}"/>
              </a:ext>
            </a:extLst>
          </p:cNvPr>
          <p:cNvSpPr>
            <a:spLocks noGrp="1"/>
          </p:cNvSpPr>
          <p:nvPr>
            <p:ph type="title"/>
          </p:nvPr>
        </p:nvSpPr>
        <p:spPr>
          <a:xfrm>
            <a:off x="101598" y="-21130"/>
            <a:ext cx="5862320" cy="6884845"/>
          </a:xfrm>
        </p:spPr>
        <p:txBody>
          <a:bodyPr/>
          <a:lstStyle/>
          <a:p>
            <a:pPr algn="r"/>
            <a:r>
              <a:rPr lang="en-US" sz="2400" dirty="0">
                <a:solidFill>
                  <a:schemeClr val="tx1"/>
                </a:solidFill>
                <a:effectLst/>
              </a:rPr>
              <a:t>The story of Judith, as one example, is written against the background of a siege upon the Israelite city </a:t>
            </a:r>
            <a:r>
              <a:rPr lang="en-US" sz="2400" dirty="0" err="1">
                <a:solidFill>
                  <a:schemeClr val="tx1"/>
                </a:solidFill>
                <a:effectLst/>
              </a:rPr>
              <a:t>Bethulia</a:t>
            </a:r>
            <a:r>
              <a:rPr lang="en-US" sz="2400" dirty="0">
                <a:solidFill>
                  <a:schemeClr val="tx1"/>
                </a:solidFill>
                <a:effectLst/>
              </a:rPr>
              <a:t>.</a:t>
            </a:r>
            <a:br>
              <a:rPr lang="en-US" sz="2400" dirty="0">
                <a:solidFill>
                  <a:schemeClr val="tx1"/>
                </a:solidFill>
                <a:effectLst/>
              </a:rPr>
            </a:br>
            <a:br>
              <a:rPr lang="en-US" sz="2400" dirty="0">
                <a:solidFill>
                  <a:schemeClr val="tx1"/>
                </a:solidFill>
                <a:effectLst/>
              </a:rPr>
            </a:br>
            <a:r>
              <a:rPr lang="en-US" sz="2400" dirty="0">
                <a:solidFill>
                  <a:schemeClr val="tx1"/>
                </a:solidFill>
                <a:effectLst/>
              </a:rPr>
              <a:t>To rescue her people, Judith, a beautiful widow, prayed for God’s help and boldly walked into the enemy camp with her maid.</a:t>
            </a:r>
            <a:br>
              <a:rPr lang="en-US" sz="2400" dirty="0">
                <a:solidFill>
                  <a:schemeClr val="tx1"/>
                </a:solidFill>
                <a:effectLst/>
              </a:rPr>
            </a:br>
            <a:br>
              <a:rPr lang="en-US" sz="2400" dirty="0">
                <a:solidFill>
                  <a:schemeClr val="tx1"/>
                </a:solidFill>
                <a:effectLst/>
              </a:rPr>
            </a:br>
            <a:r>
              <a:rPr lang="en-US" sz="2400" dirty="0">
                <a:solidFill>
                  <a:schemeClr val="tx1"/>
                </a:solidFill>
                <a:effectLst/>
              </a:rPr>
              <a:t>Holofernes, the enemy general, attempted to seduce her, but when he was drunk, Judith took his sword and hacked off his head, putting it in a bag and taking it with her back into the city, where it was exposed on the city wall.</a:t>
            </a:r>
            <a:br>
              <a:rPr lang="en-US" sz="2400" dirty="0">
                <a:solidFill>
                  <a:schemeClr val="tx1"/>
                </a:solidFill>
                <a:effectLst/>
              </a:rPr>
            </a:br>
            <a:br>
              <a:rPr lang="en-US" sz="2400" dirty="0">
                <a:solidFill>
                  <a:schemeClr val="tx1"/>
                </a:solidFill>
                <a:effectLst/>
              </a:rPr>
            </a:br>
            <a:r>
              <a:rPr lang="en-US" sz="1800" i="1" dirty="0">
                <a:solidFill>
                  <a:schemeClr val="tx1"/>
                </a:solidFill>
                <a:effectLst/>
                <a:latin typeface="Times New Roman" panose="02020603050405020304" pitchFamily="18" charset="0"/>
                <a:cs typeface="Times New Roman" panose="02020603050405020304" pitchFamily="18" charset="0"/>
              </a:rPr>
              <a:t>Judith and Her Maidservant with the Head of Holofernes </a:t>
            </a:r>
            <a:br>
              <a:rPr lang="en-US" sz="1800" i="1" dirty="0">
                <a:solidFill>
                  <a:schemeClr val="tx1"/>
                </a:solidFill>
                <a:effectLst/>
                <a:latin typeface="Times New Roman" panose="02020603050405020304" pitchFamily="18" charset="0"/>
                <a:cs typeface="Times New Roman" panose="02020603050405020304" pitchFamily="18" charset="0"/>
              </a:rPr>
            </a:br>
            <a:r>
              <a:rPr lang="en-US" sz="1800" dirty="0">
                <a:solidFill>
                  <a:schemeClr val="tx1"/>
                </a:solidFill>
                <a:effectLst/>
                <a:latin typeface="Times New Roman" panose="02020603050405020304" pitchFamily="18" charset="0"/>
                <a:cs typeface="Times New Roman" panose="02020603050405020304" pitchFamily="18" charset="0"/>
              </a:rPr>
              <a:t>by </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Artemisia </a:t>
            </a:r>
            <a:r>
              <a:rPr lang="en-US" sz="1800" dirty="0" err="1">
                <a:solidFill>
                  <a:schemeClr val="tx1"/>
                </a:solidFill>
                <a:effectLst/>
                <a:latin typeface="Times New Roman" panose="02020603050405020304" pitchFamily="18" charset="0"/>
                <a:ea typeface="Calibri" panose="020F0502020204030204" pitchFamily="34" charset="0"/>
              </a:rPr>
              <a:t>Gentilechi</a:t>
            </a:r>
            <a:r>
              <a:rPr lang="en-US" sz="1800" dirty="0">
                <a:solidFill>
                  <a:schemeClr val="tx1"/>
                </a:solidFill>
                <a:effectLst/>
                <a:latin typeface="Times New Roman" panose="02020603050405020304" pitchFamily="18" charset="0"/>
                <a:ea typeface="Calibri" panose="020F0502020204030204" pitchFamily="34" charset="0"/>
              </a:rPr>
              <a:t> (1593-1643), Detroit Institute of Arts</a:t>
            </a:r>
            <a:r>
              <a:rPr lang="en-US" sz="1800" dirty="0">
                <a:effectLst/>
                <a:latin typeface="Times New Roman" panose="02020603050405020304" pitchFamily="18" charset="0"/>
                <a:ea typeface="Calibri" panose="020F0502020204030204" pitchFamily="34" charset="0"/>
              </a:rPr>
              <a:t> </a:t>
            </a:r>
            <a:r>
              <a:rPr lang="en-US" sz="1800" dirty="0">
                <a:solidFill>
                  <a:schemeClr val="tx1"/>
                </a:solidFill>
                <a:effectLst/>
              </a:rPr>
              <a:t> </a:t>
            </a:r>
            <a:r>
              <a:rPr lang="en-US" sz="2400" dirty="0">
                <a:solidFill>
                  <a:schemeClr val="tx1"/>
                </a:solidFill>
                <a:effectLst/>
              </a:rPr>
              <a:t> </a:t>
            </a:r>
          </a:p>
        </p:txBody>
      </p:sp>
      <p:sp>
        <p:nvSpPr>
          <p:cNvPr id="4" name="Slide Number Placeholder 3">
            <a:extLst>
              <a:ext uri="{FF2B5EF4-FFF2-40B4-BE49-F238E27FC236}">
                <a16:creationId xmlns:a16="http://schemas.microsoft.com/office/drawing/2014/main" id="{3885F787-EB31-7AD1-EBE0-6EB10AC52C1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E1E3F6-B88D-4629-87F6-2F273379B775}" type="slidenum">
              <a:rPr kumimoji="0" lang="en-US" altLang="en-US" sz="1400" b="0" i="0" u="none" strike="noStrike" kern="1200" cap="none" spc="0" normalizeH="0" baseline="0" noProof="0" smtClean="0">
                <a:ln>
                  <a:noFill/>
                </a:ln>
                <a:solidFill>
                  <a:srgbClr val="000000"/>
                </a:solidFill>
                <a:effectLst>
                  <a:outerShdw blurRad="38100" dist="38100" dir="2700000" algn="tl">
                    <a:srgbClr val="FFFFFF"/>
                  </a:outerShdw>
                </a:effectLst>
                <a:uLnTx/>
                <a:uFillTx/>
                <a:latin typeface="Arial" panose="020B0604020202020204" pitchFamily="34" charset="0"/>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altLang="en-US" sz="14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panose="020B0604020202020204" pitchFamily="34" charset="0"/>
              <a:ea typeface="+mn-ea"/>
              <a:cs typeface="Arial"/>
            </a:endParaRPr>
          </a:p>
        </p:txBody>
      </p:sp>
      <p:pic>
        <p:nvPicPr>
          <p:cNvPr id="5" name="Content Placeholder 4" descr="Judith and Her Maidservant with the Head of Holofernes, ca ...">
            <a:extLst>
              <a:ext uri="{FF2B5EF4-FFF2-40B4-BE49-F238E27FC236}">
                <a16:creationId xmlns:a16="http://schemas.microsoft.com/office/drawing/2014/main" id="{BB1DBC13-DD46-DF56-160E-647B4EADB980}"/>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6187438" y="-18136"/>
            <a:ext cx="5303520" cy="6884845"/>
          </a:xfrm>
          <a:prstGeom prst="rect">
            <a:avLst/>
          </a:prstGeom>
          <a:noFill/>
          <a:ln>
            <a:noFill/>
          </a:ln>
        </p:spPr>
      </p:pic>
    </p:spTree>
    <p:extLst>
      <p:ext uri="{BB962C8B-B14F-4D97-AF65-F5344CB8AC3E}">
        <p14:creationId xmlns:p14="http://schemas.microsoft.com/office/powerpoint/2010/main" val="3227292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AE429-0D52-4C35-94D1-13E98ACEAAF3}"/>
              </a:ext>
            </a:extLst>
          </p:cNvPr>
          <p:cNvSpPr>
            <a:spLocks noGrp="1"/>
          </p:cNvSpPr>
          <p:nvPr>
            <p:ph type="title"/>
          </p:nvPr>
        </p:nvSpPr>
        <p:spPr>
          <a:xfrm>
            <a:off x="211666" y="76200"/>
            <a:ext cx="11768667" cy="1371600"/>
          </a:xfrm>
        </p:spPr>
        <p:txBody>
          <a:bodyPr/>
          <a:lstStyle/>
          <a:p>
            <a:r>
              <a:rPr lang="en-US" dirty="0"/>
              <a:t>Some NT Allusions to the Apocrypha</a:t>
            </a:r>
          </a:p>
        </p:txBody>
      </p:sp>
      <p:sp>
        <p:nvSpPr>
          <p:cNvPr id="3" name="Text Placeholder 2">
            <a:extLst>
              <a:ext uri="{FF2B5EF4-FFF2-40B4-BE49-F238E27FC236}">
                <a16:creationId xmlns:a16="http://schemas.microsoft.com/office/drawing/2014/main" id="{DAA56B52-E37A-2DC1-1BA0-6CCA5C59DD6F}"/>
              </a:ext>
            </a:extLst>
          </p:cNvPr>
          <p:cNvSpPr>
            <a:spLocks noGrp="1"/>
          </p:cNvSpPr>
          <p:nvPr>
            <p:ph type="body" sz="half" idx="1"/>
          </p:nvPr>
        </p:nvSpPr>
        <p:spPr>
          <a:xfrm>
            <a:off x="609600" y="1303867"/>
            <a:ext cx="5384800" cy="5080000"/>
          </a:xfrm>
        </p:spPr>
        <p:txBody>
          <a:bodyPr/>
          <a:lstStyle/>
          <a:p>
            <a:r>
              <a:rPr lang="en-US" sz="2400" dirty="0"/>
              <a:t>For by the greatness and beauty of the creatures proportionably the Maker of them is seen (Wisdom 5:5)</a:t>
            </a:r>
          </a:p>
          <a:p>
            <a:r>
              <a:rPr lang="en-US" sz="2400" dirty="0"/>
              <a:t>But miserable are they, and in dead things is their hope, who called them gods, which are the works of men’s hands, gold and silver, to show art in, and resemblances of beasts, or a stone good for nothing… (Wisdom 5:10).</a:t>
            </a:r>
          </a:p>
          <a:p>
            <a:r>
              <a:rPr lang="en-US" sz="2400" dirty="0"/>
              <a:t>Be quick to hear, and be deliberate in answering (Sirach 5:11)</a:t>
            </a:r>
          </a:p>
        </p:txBody>
      </p:sp>
      <p:sp>
        <p:nvSpPr>
          <p:cNvPr id="4" name="Content Placeholder 3">
            <a:extLst>
              <a:ext uri="{FF2B5EF4-FFF2-40B4-BE49-F238E27FC236}">
                <a16:creationId xmlns:a16="http://schemas.microsoft.com/office/drawing/2014/main" id="{43815AF2-963D-1D55-D901-833A49308F78}"/>
              </a:ext>
            </a:extLst>
          </p:cNvPr>
          <p:cNvSpPr>
            <a:spLocks noGrp="1"/>
          </p:cNvSpPr>
          <p:nvPr>
            <p:ph sz="half" idx="2"/>
          </p:nvPr>
        </p:nvSpPr>
        <p:spPr>
          <a:xfrm>
            <a:off x="6553200" y="1303867"/>
            <a:ext cx="5029200" cy="5417608"/>
          </a:xfrm>
        </p:spPr>
        <p:txBody>
          <a:bodyPr/>
          <a:lstStyle/>
          <a:p>
            <a:r>
              <a:rPr lang="en-US" sz="2400" i="1" dirty="0"/>
              <a:t>…what may be known about God is plain to them, because God has made it plain to them (Rom. 1:19).</a:t>
            </a:r>
          </a:p>
          <a:p>
            <a:r>
              <a:rPr lang="en-US" sz="2400" i="1" dirty="0"/>
              <a:t>Although they claimed to be wise, they became fools and exchanged the glory of the immortal God for images made to look like mortal man and birds and animals and reptiles (Rom. 1:22-23).</a:t>
            </a:r>
          </a:p>
          <a:p>
            <a:r>
              <a:rPr lang="en-US" sz="2400" i="1" dirty="0"/>
              <a:t>Everyone should be quick to listen, slow to speak… (Ja. 1:19)</a:t>
            </a:r>
          </a:p>
        </p:txBody>
      </p:sp>
      <p:sp>
        <p:nvSpPr>
          <p:cNvPr id="5" name="Slide Number Placeholder 4">
            <a:extLst>
              <a:ext uri="{FF2B5EF4-FFF2-40B4-BE49-F238E27FC236}">
                <a16:creationId xmlns:a16="http://schemas.microsoft.com/office/drawing/2014/main" id="{CB9E3630-A54E-D73C-D552-9893EE6042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56A95C-BBB6-482D-BF94-AEFB856BF4F6}" type="slidenum">
              <a:rPr kumimoji="0" lang="en-US" altLang="en-US" sz="1400" b="0" i="0" u="none" strike="noStrike" kern="1200" cap="none" spc="0" normalizeH="0" baseline="0" noProof="0" smtClean="0">
                <a:ln>
                  <a:noFill/>
                </a:ln>
                <a:solidFill>
                  <a:srgbClr val="000000"/>
                </a:solidFill>
                <a:effectLst>
                  <a:outerShdw blurRad="38100" dist="38100" dir="2700000" algn="tl">
                    <a:srgbClr val="FFFFFF"/>
                  </a:outerShdw>
                </a:effectLst>
                <a:uLnTx/>
                <a:uFillTx/>
                <a:latin typeface="Arial" panose="020B0604020202020204" pitchFamily="34" charset="0"/>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altLang="en-US" sz="14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panose="020B0604020202020204" pitchFamily="34" charset="0"/>
              <a:ea typeface="+mn-ea"/>
              <a:cs typeface="Arial"/>
            </a:endParaRPr>
          </a:p>
        </p:txBody>
      </p:sp>
      <p:sp>
        <p:nvSpPr>
          <p:cNvPr id="6" name="Arrow: Right 5">
            <a:extLst>
              <a:ext uri="{FF2B5EF4-FFF2-40B4-BE49-F238E27FC236}">
                <a16:creationId xmlns:a16="http://schemas.microsoft.com/office/drawing/2014/main" id="{2B01048D-8CF4-8A46-33BA-111BD01C456C}"/>
              </a:ext>
            </a:extLst>
          </p:cNvPr>
          <p:cNvSpPr/>
          <p:nvPr/>
        </p:nvSpPr>
        <p:spPr bwMode="auto">
          <a:xfrm>
            <a:off x="5994400" y="1892968"/>
            <a:ext cx="558800" cy="385011"/>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000000"/>
              </a:solidFill>
              <a:effectLst/>
              <a:uLnTx/>
              <a:uFillTx/>
              <a:latin typeface="Tahoma" panose="020B0604030504040204" pitchFamily="34" charset="0"/>
              <a:ea typeface="+mn-ea"/>
              <a:cs typeface="Arial" panose="020B0604020202020204" pitchFamily="34" charset="0"/>
            </a:endParaRPr>
          </a:p>
        </p:txBody>
      </p:sp>
      <p:sp>
        <p:nvSpPr>
          <p:cNvPr id="7" name="Arrow: Right 6">
            <a:extLst>
              <a:ext uri="{FF2B5EF4-FFF2-40B4-BE49-F238E27FC236}">
                <a16:creationId xmlns:a16="http://schemas.microsoft.com/office/drawing/2014/main" id="{25CAD3CE-33FD-C536-3C18-598B7E00CC92}"/>
              </a:ext>
            </a:extLst>
          </p:cNvPr>
          <p:cNvSpPr/>
          <p:nvPr/>
        </p:nvSpPr>
        <p:spPr bwMode="auto">
          <a:xfrm>
            <a:off x="6031831" y="3753406"/>
            <a:ext cx="558800" cy="385011"/>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000000"/>
              </a:solidFill>
              <a:effectLst/>
              <a:uLnTx/>
              <a:uFillTx/>
              <a:latin typeface="Tahoma" panose="020B0604030504040204" pitchFamily="34" charset="0"/>
              <a:ea typeface="+mn-ea"/>
              <a:cs typeface="Arial" panose="020B0604020202020204" pitchFamily="34" charset="0"/>
            </a:endParaRPr>
          </a:p>
        </p:txBody>
      </p:sp>
      <p:sp>
        <p:nvSpPr>
          <p:cNvPr id="8" name="Arrow: Right 7">
            <a:extLst>
              <a:ext uri="{FF2B5EF4-FFF2-40B4-BE49-F238E27FC236}">
                <a16:creationId xmlns:a16="http://schemas.microsoft.com/office/drawing/2014/main" id="{D3BBA017-4058-AE5D-AA98-6735F3DA34DB}"/>
              </a:ext>
            </a:extLst>
          </p:cNvPr>
          <p:cNvSpPr/>
          <p:nvPr/>
        </p:nvSpPr>
        <p:spPr bwMode="auto">
          <a:xfrm>
            <a:off x="5994400" y="5860214"/>
            <a:ext cx="558800" cy="385011"/>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000000"/>
              </a:solidFill>
              <a:effectLst/>
              <a:uLnTx/>
              <a:uFillTx/>
              <a:latin typeface="Tahom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3976657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additive="base">
                                        <p:cTn id="2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additive="base">
                                        <p:cTn id="3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72835-912F-4497-BFF7-625F3CFFF9EA}"/>
              </a:ext>
            </a:extLst>
          </p:cNvPr>
          <p:cNvSpPr>
            <a:spLocks noGrp="1"/>
          </p:cNvSpPr>
          <p:nvPr>
            <p:ph type="title"/>
          </p:nvPr>
        </p:nvSpPr>
        <p:spPr>
          <a:xfrm>
            <a:off x="6523890" y="193431"/>
            <a:ext cx="4430619" cy="1828800"/>
          </a:xfrm>
        </p:spPr>
        <p:txBody>
          <a:bodyPr>
            <a:normAutofit fontScale="90000"/>
          </a:bodyPr>
          <a:lstStyle/>
          <a:p>
            <a:r>
              <a:rPr lang="en-US" altLang="en-US" b="1" dirty="0">
                <a:solidFill>
                  <a:srgbClr val="C00000"/>
                </a:solidFill>
                <a:latin typeface="HebrewTh" pitchFamily="2" charset="0"/>
              </a:rPr>
              <a:t>x</a:t>
            </a:r>
            <a:br>
              <a:rPr lang="en-US" altLang="en-US" b="1" dirty="0">
                <a:solidFill>
                  <a:srgbClr val="C00000"/>
                </a:solidFill>
                <a:latin typeface="HebrewTh" pitchFamily="2" charset="0"/>
              </a:rPr>
            </a:br>
            <a:r>
              <a:rPr lang="en-US" altLang="en-US" b="1" dirty="0">
                <a:solidFill>
                  <a:srgbClr val="C00000"/>
                </a:solidFill>
              </a:rPr>
              <a:t>Codex Sinaiticus</a:t>
            </a:r>
            <a:endParaRPr lang="en-US" dirty="0">
              <a:solidFill>
                <a:srgbClr val="C00000"/>
              </a:solidFill>
            </a:endParaRPr>
          </a:p>
        </p:txBody>
      </p:sp>
      <p:sp>
        <p:nvSpPr>
          <p:cNvPr id="3" name="Content Placeholder 2">
            <a:extLst>
              <a:ext uri="{FF2B5EF4-FFF2-40B4-BE49-F238E27FC236}">
                <a16:creationId xmlns:a16="http://schemas.microsoft.com/office/drawing/2014/main" id="{0C5554D9-9811-448D-B381-DFA8C87918EC}"/>
              </a:ext>
            </a:extLst>
          </p:cNvPr>
          <p:cNvSpPr>
            <a:spLocks noGrp="1"/>
          </p:cNvSpPr>
          <p:nvPr>
            <p:ph idx="1"/>
          </p:nvPr>
        </p:nvSpPr>
        <p:spPr>
          <a:xfrm>
            <a:off x="6523892" y="2286000"/>
            <a:ext cx="4430617" cy="2901462"/>
          </a:xfrm>
        </p:spPr>
        <p:txBody>
          <a:bodyPr/>
          <a:lstStyle/>
          <a:p>
            <a:pPr marL="342900" lvl="0" indent="-342900" fontAlgn="base">
              <a:lnSpc>
                <a:spcPct val="90000"/>
              </a:lnSpc>
              <a:spcBef>
                <a:spcPct val="20000"/>
              </a:spcBef>
              <a:spcAft>
                <a:spcPct val="0"/>
              </a:spcAft>
              <a:buClr>
                <a:srgbClr val="990000"/>
              </a:buClr>
              <a:buSzPct val="75000"/>
              <a:buFont typeface="Wingdings" panose="05000000000000000000" pitchFamily="2" charset="2"/>
              <a:buChar char="n"/>
            </a:pPr>
            <a:r>
              <a:rPr lang="en-US" altLang="en-US" sz="2800" i="1" spc="0" dirty="0">
                <a:latin typeface="Arial Narrow" panose="020B0606020202030204" pitchFamily="34" charset="0"/>
                <a:cs typeface="Arial"/>
              </a:rPr>
              <a:t>4</a:t>
            </a:r>
            <a:r>
              <a:rPr lang="en-US" altLang="en-US" sz="2800" i="1" spc="0" baseline="30000" dirty="0">
                <a:latin typeface="Arial Narrow" panose="020B0606020202030204" pitchFamily="34" charset="0"/>
                <a:cs typeface="Arial"/>
              </a:rPr>
              <a:t>th</a:t>
            </a:r>
            <a:r>
              <a:rPr lang="en-US" altLang="en-US" sz="2800" i="1" spc="0" dirty="0">
                <a:latin typeface="Arial Narrow" panose="020B0606020202030204" pitchFamily="34" charset="0"/>
                <a:cs typeface="Arial"/>
              </a:rPr>
              <a:t> century</a:t>
            </a:r>
          </a:p>
          <a:p>
            <a:pPr marL="342900" lvl="0" indent="-342900" fontAlgn="base">
              <a:lnSpc>
                <a:spcPct val="90000"/>
              </a:lnSpc>
              <a:spcBef>
                <a:spcPct val="20000"/>
              </a:spcBef>
              <a:spcAft>
                <a:spcPct val="0"/>
              </a:spcAft>
              <a:buClr>
                <a:srgbClr val="990000"/>
              </a:buClr>
              <a:buSzPct val="75000"/>
              <a:buFont typeface="Wingdings" panose="05000000000000000000" pitchFamily="2" charset="2"/>
              <a:buChar char="n"/>
            </a:pPr>
            <a:r>
              <a:rPr lang="en-US" altLang="en-US" sz="2800" i="1" spc="0" dirty="0">
                <a:latin typeface="Arial Narrow" panose="020B0606020202030204" pitchFamily="34" charset="0"/>
                <a:cs typeface="Arial"/>
              </a:rPr>
              <a:t>Complete New Testament and most of the Old Testament (LXX)</a:t>
            </a:r>
          </a:p>
          <a:p>
            <a:pPr marL="342900" lvl="0" indent="-342900" fontAlgn="base">
              <a:lnSpc>
                <a:spcPct val="90000"/>
              </a:lnSpc>
              <a:spcBef>
                <a:spcPct val="20000"/>
              </a:spcBef>
              <a:spcAft>
                <a:spcPct val="0"/>
              </a:spcAft>
              <a:buClr>
                <a:srgbClr val="990000"/>
              </a:buClr>
              <a:buSzPct val="75000"/>
              <a:buFont typeface="Wingdings" panose="05000000000000000000" pitchFamily="2" charset="2"/>
              <a:buChar char="n"/>
            </a:pPr>
            <a:r>
              <a:rPr lang="en-US" altLang="en-US" sz="2800" i="1" spc="0" dirty="0">
                <a:latin typeface="Arial Narrow" panose="020B0606020202030204" pitchFamily="34" charset="0"/>
                <a:cs typeface="Arial"/>
              </a:rPr>
              <a:t>Leaves 14” x 15”</a:t>
            </a:r>
          </a:p>
          <a:p>
            <a:pPr marL="342900" lvl="0" indent="-342900" fontAlgn="base">
              <a:lnSpc>
                <a:spcPct val="90000"/>
              </a:lnSpc>
              <a:spcBef>
                <a:spcPct val="20000"/>
              </a:spcBef>
              <a:spcAft>
                <a:spcPct val="0"/>
              </a:spcAft>
              <a:buClr>
                <a:srgbClr val="990000"/>
              </a:buClr>
              <a:buSzPct val="75000"/>
              <a:buFont typeface="Wingdings" panose="05000000000000000000" pitchFamily="2" charset="2"/>
              <a:buChar char="n"/>
            </a:pPr>
            <a:r>
              <a:rPr lang="en-US" altLang="en-US" sz="2800" i="1" spc="0" dirty="0">
                <a:latin typeface="Arial Narrow" panose="020B0606020202030204" pitchFamily="34" charset="0"/>
                <a:cs typeface="Arial"/>
              </a:rPr>
              <a:t>48 lines per column</a:t>
            </a:r>
          </a:p>
        </p:txBody>
      </p:sp>
      <p:pic>
        <p:nvPicPr>
          <p:cNvPr id="4" name="Picture 3" descr="AIS294">
            <a:extLst>
              <a:ext uri="{FF2B5EF4-FFF2-40B4-BE49-F238E27FC236}">
                <a16:creationId xmlns:a16="http://schemas.microsoft.com/office/drawing/2014/main" id="{6B270E86-0E20-4699-A870-9FC38E4BC8A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a:xfrm>
            <a:off x="13599" y="0"/>
            <a:ext cx="6233772" cy="6858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 Box 4">
            <a:extLst>
              <a:ext uri="{FF2B5EF4-FFF2-40B4-BE49-F238E27FC236}">
                <a16:creationId xmlns:a16="http://schemas.microsoft.com/office/drawing/2014/main" id="{767CA3E3-8FBF-4502-BD00-153FC139D49C}"/>
              </a:ext>
            </a:extLst>
          </p:cNvPr>
          <p:cNvSpPr txBox="1">
            <a:spLocks noChangeArrowheads="1"/>
          </p:cNvSpPr>
          <p:nvPr/>
        </p:nvSpPr>
        <p:spPr bwMode="auto">
          <a:xfrm>
            <a:off x="6523890" y="6142892"/>
            <a:ext cx="297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rPr>
              <a:t>British Library, London</a:t>
            </a:r>
          </a:p>
        </p:txBody>
      </p:sp>
    </p:spTree>
    <p:extLst>
      <p:ext uri="{BB962C8B-B14F-4D97-AF65-F5344CB8AC3E}">
        <p14:creationId xmlns:p14="http://schemas.microsoft.com/office/powerpoint/2010/main" val="140245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C0AA8-D4D7-40D4-AB98-899F7C1527A1}"/>
              </a:ext>
            </a:extLst>
          </p:cNvPr>
          <p:cNvSpPr>
            <a:spLocks noGrp="1"/>
          </p:cNvSpPr>
          <p:nvPr>
            <p:ph type="title"/>
          </p:nvPr>
        </p:nvSpPr>
        <p:spPr>
          <a:xfrm>
            <a:off x="1261872" y="668216"/>
            <a:ext cx="9692640" cy="1325562"/>
          </a:xfrm>
        </p:spPr>
        <p:txBody>
          <a:bodyPr/>
          <a:lstStyle/>
          <a:p>
            <a:r>
              <a:rPr lang="en-US" dirty="0">
                <a:solidFill>
                  <a:schemeClr val="accent4">
                    <a:lumMod val="50000"/>
                  </a:schemeClr>
                </a:solidFill>
                <a:effectLst>
                  <a:outerShdw blurRad="38100" dist="38100" dir="2700000" algn="tl">
                    <a:srgbClr val="000000">
                      <a:alpha val="43137"/>
                    </a:srgbClr>
                  </a:outerShdw>
                </a:effectLst>
              </a:rPr>
              <a:t>The LXX thus became the “Bible” of the earliest Christians.</a:t>
            </a:r>
          </a:p>
        </p:txBody>
      </p:sp>
      <p:sp>
        <p:nvSpPr>
          <p:cNvPr id="3" name="Content Placeholder 2">
            <a:extLst>
              <a:ext uri="{FF2B5EF4-FFF2-40B4-BE49-F238E27FC236}">
                <a16:creationId xmlns:a16="http://schemas.microsoft.com/office/drawing/2014/main" id="{E8F295AC-3E2F-4F3B-A344-193D48CCFC0F}"/>
              </a:ext>
            </a:extLst>
          </p:cNvPr>
          <p:cNvSpPr>
            <a:spLocks noGrp="1"/>
          </p:cNvSpPr>
          <p:nvPr>
            <p:ph idx="1"/>
          </p:nvPr>
        </p:nvSpPr>
        <p:spPr>
          <a:xfrm>
            <a:off x="1261872" y="2268415"/>
            <a:ext cx="9359237" cy="3921369"/>
          </a:xfrm>
        </p:spPr>
        <p:txBody>
          <a:bodyPr>
            <a:normAutofit/>
          </a:bodyPr>
          <a:lstStyle/>
          <a:p>
            <a:pPr marL="0" indent="0">
              <a:buNone/>
            </a:pPr>
            <a:r>
              <a:rPr lang="en-US" sz="2800" b="1" dirty="0">
                <a:solidFill>
                  <a:srgbClr val="C00000"/>
                </a:solidFill>
              </a:rPr>
              <a:t>Few people outside Palestine would have been conversant in Biblical Hebrew.</a:t>
            </a:r>
          </a:p>
          <a:p>
            <a:r>
              <a:rPr lang="en-US" sz="2400" i="1" dirty="0"/>
              <a:t>Hence, the writers of the New Testament, when quoting from the Old Testament, frequently do so from the LXX.</a:t>
            </a:r>
          </a:p>
          <a:p>
            <a:r>
              <a:rPr lang="en-US" sz="2400" i="1" dirty="0"/>
              <a:t>Paul quotes from both the LXX as well as the Hebrew Bible (but, of course, he writes in Greek).</a:t>
            </a:r>
          </a:p>
          <a:p>
            <a:r>
              <a:rPr lang="en-US" sz="2400" i="1" dirty="0"/>
              <a:t>Luke and the author of Hebrews quote exclusively from the LXX.</a:t>
            </a:r>
          </a:p>
        </p:txBody>
      </p:sp>
    </p:spTree>
    <p:extLst>
      <p:ext uri="{BB962C8B-B14F-4D97-AF65-F5344CB8AC3E}">
        <p14:creationId xmlns:p14="http://schemas.microsoft.com/office/powerpoint/2010/main" val="56429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31C78-47E5-7854-491A-95D9A8AA90D7}"/>
              </a:ext>
            </a:extLst>
          </p:cNvPr>
          <p:cNvSpPr>
            <a:spLocks noGrp="1"/>
          </p:cNvSpPr>
          <p:nvPr>
            <p:ph type="title"/>
          </p:nvPr>
        </p:nvSpPr>
        <p:spPr>
          <a:xfrm>
            <a:off x="2039668" y="4077332"/>
            <a:ext cx="9542733" cy="1451287"/>
          </a:xfrm>
        </p:spPr>
        <p:txBody>
          <a:bodyPr/>
          <a:lstStyle/>
          <a:p>
            <a:r>
              <a:rPr lang="en-US" sz="9600" dirty="0">
                <a:latin typeface="Freestyle Script" panose="030804020302050B0404" pitchFamily="66" charset="0"/>
              </a:rPr>
              <a:t>Texts of the New Testament</a:t>
            </a:r>
          </a:p>
        </p:txBody>
      </p:sp>
      <p:sp>
        <p:nvSpPr>
          <p:cNvPr id="4" name="Slide Number Placeholder 3">
            <a:extLst>
              <a:ext uri="{FF2B5EF4-FFF2-40B4-BE49-F238E27FC236}">
                <a16:creationId xmlns:a16="http://schemas.microsoft.com/office/drawing/2014/main" id="{5554F6A9-3FA1-BAE8-A7FC-5F689786481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0A305E-887D-4D76-AC11-02C93E9FBE53}" type="slidenum">
              <a:rPr kumimoji="0" lang="en-US" altLang="en-US" sz="14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altLang="en-US"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a:endParaRPr>
          </a:p>
        </p:txBody>
      </p:sp>
    </p:spTree>
    <p:extLst>
      <p:ext uri="{BB962C8B-B14F-4D97-AF65-F5344CB8AC3E}">
        <p14:creationId xmlns:p14="http://schemas.microsoft.com/office/powerpoint/2010/main" val="12046423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AB043-16C4-482D-A695-ACD060B84A24}"/>
              </a:ext>
            </a:extLst>
          </p:cNvPr>
          <p:cNvSpPr>
            <a:spLocks noGrp="1"/>
          </p:cNvSpPr>
          <p:nvPr>
            <p:ph type="title"/>
          </p:nvPr>
        </p:nvSpPr>
        <p:spPr>
          <a:xfrm>
            <a:off x="1261872" y="91440"/>
            <a:ext cx="9692640" cy="839002"/>
          </a:xfrm>
        </p:spPr>
        <p:txBody>
          <a:bodyPr/>
          <a:lstStyle/>
          <a:p>
            <a:r>
              <a:rPr lang="en-US" dirty="0">
                <a:solidFill>
                  <a:schemeClr val="accent4">
                    <a:lumMod val="50000"/>
                  </a:schemeClr>
                </a:solidFill>
                <a:effectLst>
                  <a:outerShdw blurRad="38100" dist="38100" dir="2700000" algn="tl">
                    <a:srgbClr val="000000">
                      <a:alpha val="43137"/>
                    </a:srgbClr>
                  </a:outerShdw>
                </a:effectLst>
              </a:rPr>
              <a:t>The Texts of the New Testament</a:t>
            </a:r>
          </a:p>
        </p:txBody>
      </p:sp>
      <p:sp>
        <p:nvSpPr>
          <p:cNvPr id="3" name="Content Placeholder 2">
            <a:extLst>
              <a:ext uri="{FF2B5EF4-FFF2-40B4-BE49-F238E27FC236}">
                <a16:creationId xmlns:a16="http://schemas.microsoft.com/office/drawing/2014/main" id="{46598769-58C1-4D8B-A855-19DC4C5244CC}"/>
              </a:ext>
            </a:extLst>
          </p:cNvPr>
          <p:cNvSpPr>
            <a:spLocks noGrp="1"/>
          </p:cNvSpPr>
          <p:nvPr>
            <p:ph idx="1"/>
          </p:nvPr>
        </p:nvSpPr>
        <p:spPr>
          <a:xfrm>
            <a:off x="1261872" y="1138989"/>
            <a:ext cx="9208008" cy="5216091"/>
          </a:xfrm>
        </p:spPr>
        <p:txBody>
          <a:bodyPr>
            <a:normAutofit fontScale="92500" lnSpcReduction="10000"/>
          </a:bodyPr>
          <a:lstStyle/>
          <a:p>
            <a:pPr marL="0" indent="0">
              <a:buNone/>
            </a:pPr>
            <a:r>
              <a:rPr lang="en-US" sz="2800" b="1" dirty="0">
                <a:solidFill>
                  <a:srgbClr val="C00000"/>
                </a:solidFill>
              </a:rPr>
              <a:t>As the apostles and those close to them began to compose Christian texts, they naturally did so in Greek.</a:t>
            </a:r>
          </a:p>
          <a:p>
            <a:r>
              <a:rPr lang="en-US" sz="2400" i="1" dirty="0"/>
              <a:t>Paul typically used an amanuensis, like Tertius, Sosthenes or Timothy (Ro. 16:22; 1 Co. 1:1; 2 Co. 1:1; Phil. 1:1; Col. 1:1; 1 Th. 1:1; 2 Th. 1:1; </a:t>
            </a:r>
            <a:r>
              <a:rPr lang="en-US" sz="2400" i="1" dirty="0" err="1"/>
              <a:t>Phlm</a:t>
            </a:r>
            <a:r>
              <a:rPr lang="en-US" sz="2400" i="1" dirty="0"/>
              <a:t> 1), though he made it a practice to sign off with his own signature (1 Co. 16:21; Ga. 6:11; 2 Th. 3:17).</a:t>
            </a:r>
          </a:p>
          <a:p>
            <a:r>
              <a:rPr lang="en-US" sz="2400" i="1" dirty="0"/>
              <a:t>We know considerably less about the process of writing lying behind the four Gospels, but early Christian testimony (Papias) indicates that Mark, at least, was a collector of the personal memories about Jesus by Simon Peter.</a:t>
            </a:r>
          </a:p>
          <a:p>
            <a:r>
              <a:rPr lang="en-US" sz="2400" i="1" dirty="0"/>
              <a:t>One fascinating feature of early Christian texts was their tendency to abbreviate sacred names with a line over the abbreviation. Presumably, this practice was to mark the sacredness of the divine name.</a:t>
            </a:r>
          </a:p>
        </p:txBody>
      </p:sp>
    </p:spTree>
    <p:extLst>
      <p:ext uri="{BB962C8B-B14F-4D97-AF65-F5344CB8AC3E}">
        <p14:creationId xmlns:p14="http://schemas.microsoft.com/office/powerpoint/2010/main" val="6959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235B4-6F72-C7EA-C458-6B3880961172}"/>
              </a:ext>
            </a:extLst>
          </p:cNvPr>
          <p:cNvSpPr>
            <a:spLocks noGrp="1"/>
          </p:cNvSpPr>
          <p:nvPr>
            <p:ph type="title"/>
          </p:nvPr>
        </p:nvSpPr>
        <p:spPr>
          <a:xfrm>
            <a:off x="6858000" y="292100"/>
            <a:ext cx="4722972" cy="4660900"/>
          </a:xfrm>
        </p:spPr>
        <p:txBody>
          <a:bodyPr/>
          <a:lstStyle/>
          <a:p>
            <a:r>
              <a:rPr lang="en-US" sz="3200" b="1" dirty="0">
                <a:solidFill>
                  <a:srgbClr val="00FFFF"/>
                </a:solidFill>
              </a:rPr>
              <a:t>Typical </a:t>
            </a:r>
            <a:r>
              <a:rPr lang="en-US" sz="3200" b="1" dirty="0" err="1">
                <a:solidFill>
                  <a:srgbClr val="00FFFF"/>
                </a:solidFill>
              </a:rPr>
              <a:t>Nomina</a:t>
            </a:r>
            <a:r>
              <a:rPr lang="en-US" sz="3200" b="1" dirty="0">
                <a:solidFill>
                  <a:srgbClr val="00FFFF"/>
                </a:solidFill>
              </a:rPr>
              <a:t> Sacra found in early New Testament manuscripts</a:t>
            </a:r>
            <a:r>
              <a:rPr lang="en-US" sz="2800" dirty="0">
                <a:solidFill>
                  <a:srgbClr val="00FFFF"/>
                </a:solidFill>
              </a:rPr>
              <a:t>.</a:t>
            </a:r>
            <a:br>
              <a:rPr lang="en-US" sz="2800" dirty="0">
                <a:solidFill>
                  <a:srgbClr val="00FFFF"/>
                </a:solidFill>
              </a:rPr>
            </a:br>
            <a:r>
              <a:rPr lang="en-US" sz="2400" i="1" dirty="0">
                <a:solidFill>
                  <a:schemeClr val="tx1"/>
                </a:solidFill>
              </a:rPr>
              <a:t>All these abbreviations are found in Greek manuscripts of the 3</a:t>
            </a:r>
            <a:r>
              <a:rPr lang="en-US" sz="2400" i="1" baseline="30000" dirty="0">
                <a:solidFill>
                  <a:schemeClr val="tx1"/>
                </a:solidFill>
              </a:rPr>
              <a:t>rd</a:t>
            </a:r>
            <a:r>
              <a:rPr lang="en-US" sz="2400" i="1" dirty="0">
                <a:solidFill>
                  <a:schemeClr val="tx1"/>
                </a:solidFill>
              </a:rPr>
              <a:t> century and earlier except “mother,” which begins to appear in the 4</a:t>
            </a:r>
            <a:r>
              <a:rPr lang="en-US" sz="2400" i="1" baseline="30000" dirty="0">
                <a:solidFill>
                  <a:schemeClr val="tx1"/>
                </a:solidFill>
              </a:rPr>
              <a:t>th</a:t>
            </a:r>
            <a:r>
              <a:rPr lang="en-US" sz="2400" i="1" dirty="0">
                <a:solidFill>
                  <a:schemeClr val="tx1"/>
                </a:solidFill>
              </a:rPr>
              <a:t> century.</a:t>
            </a:r>
            <a:endParaRPr lang="en-US" sz="2800" dirty="0">
              <a:solidFill>
                <a:srgbClr val="00FFFF"/>
              </a:solidFill>
            </a:endParaRPr>
          </a:p>
        </p:txBody>
      </p:sp>
      <p:sp>
        <p:nvSpPr>
          <p:cNvPr id="4" name="Slide Number Placeholder 3">
            <a:extLst>
              <a:ext uri="{FF2B5EF4-FFF2-40B4-BE49-F238E27FC236}">
                <a16:creationId xmlns:a16="http://schemas.microsoft.com/office/drawing/2014/main" id="{3C34E0C1-FB77-D021-604B-065A7214F1B4}"/>
              </a:ext>
            </a:extLst>
          </p:cNvPr>
          <p:cNvSpPr>
            <a:spLocks noGrp="1"/>
          </p:cNvSpPr>
          <p:nvPr>
            <p:ph type="sldNum" sz="quarter" idx="12"/>
          </p:nvPr>
        </p:nvSpPr>
        <p:spPr/>
        <p:txBody>
          <a:bodyPr/>
          <a:lstStyle/>
          <a:p>
            <a:pPr defTabSz="914400"/>
            <a:fld id="{D0D7128A-618D-4316-9566-2C1485AE0830}" type="slidenum">
              <a:rPr lang="en-US" altLang="en-US">
                <a:solidFill>
                  <a:srgbClr val="FFFFFF"/>
                </a:solidFill>
                <a:cs typeface="Arial"/>
              </a:rPr>
              <a:pPr defTabSz="914400"/>
              <a:t>37</a:t>
            </a:fld>
            <a:endParaRPr lang="en-US" altLang="en-US">
              <a:solidFill>
                <a:srgbClr val="FFFFFF"/>
              </a:solidFill>
              <a:cs typeface="Arial"/>
            </a:endParaRPr>
          </a:p>
        </p:txBody>
      </p:sp>
      <p:pic>
        <p:nvPicPr>
          <p:cNvPr id="13314" name="Picture 2" descr="The Text of the Gospels: Nomina Sacra: Their Origin and ...">
            <a:extLst>
              <a:ext uri="{FF2B5EF4-FFF2-40B4-BE49-F238E27FC236}">
                <a16:creationId xmlns:a16="http://schemas.microsoft.com/office/drawing/2014/main" id="{75B5AD84-ADD0-4D49-9AF4-3CB9524107F8}"/>
              </a:ext>
            </a:extLst>
          </p:cNvPr>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152400" y="139526"/>
            <a:ext cx="6400800" cy="655346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661C1D2-9FE0-C2C3-7F3B-4C8AF277BDFC}"/>
              </a:ext>
            </a:extLst>
          </p:cNvPr>
          <p:cNvSpPr txBox="1"/>
          <p:nvPr/>
        </p:nvSpPr>
        <p:spPr>
          <a:xfrm>
            <a:off x="6872455" y="5793539"/>
            <a:ext cx="2844059" cy="523220"/>
          </a:xfrm>
          <a:prstGeom prst="rect">
            <a:avLst/>
          </a:prstGeom>
          <a:noFill/>
        </p:spPr>
        <p:txBody>
          <a:bodyPr wrap="square" rtlCol="0">
            <a:spAutoFit/>
          </a:bodyPr>
          <a:lstStyle/>
          <a:p>
            <a:pPr defTabSz="914400"/>
            <a:r>
              <a:rPr lang="en-US" sz="1400" dirty="0">
                <a:solidFill>
                  <a:srgbClr val="FFFFFF"/>
                </a:solidFill>
                <a:latin typeface="Tahoma"/>
                <a:cs typeface="Arial"/>
              </a:rPr>
              <a:t>Bruce Metzger,</a:t>
            </a:r>
          </a:p>
          <a:p>
            <a:pPr defTabSz="914400"/>
            <a:r>
              <a:rPr lang="en-US" sz="1400" dirty="0">
                <a:solidFill>
                  <a:srgbClr val="FFFFFF"/>
                </a:solidFill>
                <a:latin typeface="Tahoma"/>
                <a:cs typeface="Arial"/>
              </a:rPr>
              <a:t>Princeton University</a:t>
            </a:r>
          </a:p>
        </p:txBody>
      </p:sp>
    </p:spTree>
    <p:extLst>
      <p:ext uri="{BB962C8B-B14F-4D97-AF65-F5344CB8AC3E}">
        <p14:creationId xmlns:p14="http://schemas.microsoft.com/office/powerpoint/2010/main" val="2487226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89C88-99D1-05EA-399D-A94D89DF5AC2}"/>
              </a:ext>
            </a:extLst>
          </p:cNvPr>
          <p:cNvSpPr>
            <a:spLocks noGrp="1"/>
          </p:cNvSpPr>
          <p:nvPr>
            <p:ph type="title"/>
          </p:nvPr>
        </p:nvSpPr>
        <p:spPr>
          <a:xfrm>
            <a:off x="617780" y="136526"/>
            <a:ext cx="10969943" cy="4282027"/>
          </a:xfrm>
        </p:spPr>
        <p:txBody>
          <a:bodyPr/>
          <a:lstStyle/>
          <a:p>
            <a:pPr marL="457200">
              <a:spcBef>
                <a:spcPts val="600"/>
              </a:spcBef>
              <a:spcAft>
                <a:spcPts val="1200"/>
              </a:spcAft>
            </a:pPr>
            <a:r>
              <a:rPr lang="en-US" sz="3600" b="1" dirty="0">
                <a:solidFill>
                  <a:srgbClr val="00FFFF"/>
                </a:solidFill>
              </a:rPr>
              <a:t>2 Corinthians 13:13 (</a:t>
            </a:r>
            <a:r>
              <a:rPr lang="en-US" sz="3600" dirty="0">
                <a:solidFill>
                  <a:srgbClr val="00FFFF"/>
                </a:solidFill>
                <a:latin typeface="Old English Text MT" panose="03040902040508030806" pitchFamily="66" charset="0"/>
              </a:rPr>
              <a:t>p</a:t>
            </a:r>
            <a:r>
              <a:rPr lang="en-US" sz="3200" dirty="0">
                <a:solidFill>
                  <a:srgbClr val="00FFFF"/>
                </a:solidFill>
              </a:rPr>
              <a:t>46</a:t>
            </a:r>
            <a:r>
              <a:rPr lang="en-US" sz="3600" b="1" dirty="0">
                <a:solidFill>
                  <a:srgbClr val="00FFFF"/>
                </a:solidFill>
              </a:rPr>
              <a:t>)</a:t>
            </a:r>
            <a:br>
              <a:rPr lang="en-US" sz="3600" b="1" dirty="0">
                <a:solidFill>
                  <a:srgbClr val="00FFFF"/>
                </a:solidFill>
              </a:rPr>
            </a:br>
            <a:r>
              <a:rPr lang="en-US" sz="2400" i="1" dirty="0">
                <a:solidFill>
                  <a:schemeClr val="tx1"/>
                </a:solidFill>
              </a:rPr>
              <a:t>“[The] grace of the Lord Jesus Christ and the love of [God] and the fellowship of the Holy Spirit [be] with you all.”</a:t>
            </a:r>
            <a:br>
              <a:rPr lang="en-US" sz="2400" i="1" dirty="0">
                <a:solidFill>
                  <a:schemeClr val="tx1"/>
                </a:solidFill>
              </a:rPr>
            </a:br>
            <a:br>
              <a:rPr lang="en-US" sz="2400" i="1" dirty="0">
                <a:solidFill>
                  <a:schemeClr val="tx1"/>
                </a:solidFill>
              </a:rPr>
            </a:br>
            <a:r>
              <a:rPr lang="en-US" sz="2400" i="1" dirty="0">
                <a:solidFill>
                  <a:schemeClr val="tx1"/>
                </a:solidFill>
              </a:rPr>
              <a:t>Here, the sacred names “Lord,” “Jesus,” and “Christ” have all been abbreviated with a line drawn over them.</a:t>
            </a:r>
            <a:br>
              <a:rPr lang="en-US" sz="800" i="1" dirty="0">
                <a:solidFill>
                  <a:schemeClr val="tx1"/>
                </a:solidFill>
              </a:rPr>
            </a:br>
            <a:br>
              <a:rPr lang="en-US" sz="2400" i="1" dirty="0">
                <a:solidFill>
                  <a:schemeClr val="tx1"/>
                </a:solidFill>
              </a:rPr>
            </a:br>
            <a:r>
              <a:rPr lang="en-US" sz="2400" i="1" dirty="0">
                <a:solidFill>
                  <a:schemeClr val="accent2">
                    <a:lumMod val="20000"/>
                    <a:lumOff val="80000"/>
                  </a:schemeClr>
                </a:solidFill>
              </a:rPr>
              <a:t>	</a:t>
            </a:r>
            <a:r>
              <a:rPr lang="en-US" sz="2400" dirty="0">
                <a:solidFill>
                  <a:schemeClr val="accent2">
                    <a:lumMod val="20000"/>
                    <a:lumOff val="80000"/>
                  </a:schemeClr>
                </a:solidFill>
                <a:latin typeface="Greekth" panose="02020803070505020304" pitchFamily="18" charset="0"/>
              </a:rPr>
              <a:t>KURIOU	=	KU	=	</a:t>
            </a:r>
            <a:r>
              <a:rPr lang="en-US" sz="2400" dirty="0">
                <a:solidFill>
                  <a:schemeClr val="accent2">
                    <a:lumMod val="20000"/>
                    <a:lumOff val="80000"/>
                  </a:schemeClr>
                </a:solidFill>
                <a:latin typeface="+mn-lt"/>
              </a:rPr>
              <a:t>Lord</a:t>
            </a:r>
            <a:br>
              <a:rPr lang="en-US" sz="2400" dirty="0">
                <a:solidFill>
                  <a:schemeClr val="accent2">
                    <a:lumMod val="20000"/>
                    <a:lumOff val="80000"/>
                  </a:schemeClr>
                </a:solidFill>
                <a:latin typeface="Greekth" panose="02020803070505020304" pitchFamily="18" charset="0"/>
              </a:rPr>
            </a:br>
            <a:r>
              <a:rPr lang="en-US" sz="2400" dirty="0">
                <a:solidFill>
                  <a:schemeClr val="accent2">
                    <a:lumMod val="20000"/>
                    <a:lumOff val="80000"/>
                  </a:schemeClr>
                </a:solidFill>
                <a:latin typeface="Greekth" panose="02020803070505020304" pitchFamily="18" charset="0"/>
              </a:rPr>
              <a:t>	IHSOU	=	IHU	=	</a:t>
            </a:r>
            <a:r>
              <a:rPr lang="en-US" sz="2400" dirty="0">
                <a:solidFill>
                  <a:schemeClr val="accent2">
                    <a:lumMod val="20000"/>
                    <a:lumOff val="80000"/>
                  </a:schemeClr>
                </a:solidFill>
                <a:latin typeface="+mn-lt"/>
              </a:rPr>
              <a:t>Jesus</a:t>
            </a:r>
            <a:br>
              <a:rPr lang="en-US" sz="2400" dirty="0">
                <a:solidFill>
                  <a:schemeClr val="accent2">
                    <a:lumMod val="20000"/>
                    <a:lumOff val="80000"/>
                  </a:schemeClr>
                </a:solidFill>
                <a:latin typeface="Greekth" panose="02020803070505020304" pitchFamily="18" charset="0"/>
              </a:rPr>
            </a:br>
            <a:r>
              <a:rPr lang="en-US" sz="2400" dirty="0">
                <a:solidFill>
                  <a:schemeClr val="accent2">
                    <a:lumMod val="20000"/>
                    <a:lumOff val="80000"/>
                  </a:schemeClr>
                </a:solidFill>
                <a:latin typeface="Greekth" panose="02020803070505020304" pitchFamily="18" charset="0"/>
              </a:rPr>
              <a:t>	XRISTOU	=	XRU	=	</a:t>
            </a:r>
            <a:r>
              <a:rPr lang="en-US" sz="2400" dirty="0">
                <a:solidFill>
                  <a:schemeClr val="accent2">
                    <a:lumMod val="20000"/>
                    <a:lumOff val="80000"/>
                  </a:schemeClr>
                </a:solidFill>
                <a:latin typeface="+mn-lt"/>
              </a:rPr>
              <a:t>Christ</a:t>
            </a:r>
            <a:endParaRPr lang="en-US" sz="2400" b="1" dirty="0">
              <a:solidFill>
                <a:schemeClr val="accent2">
                  <a:lumMod val="20000"/>
                  <a:lumOff val="80000"/>
                </a:schemeClr>
              </a:solidFill>
            </a:endParaRPr>
          </a:p>
        </p:txBody>
      </p:sp>
      <p:pic>
        <p:nvPicPr>
          <p:cNvPr id="6" name="Content Placeholder 5">
            <a:extLst>
              <a:ext uri="{FF2B5EF4-FFF2-40B4-BE49-F238E27FC236}">
                <a16:creationId xmlns:a16="http://schemas.microsoft.com/office/drawing/2014/main" id="{96E57979-940C-F900-0AAF-FC8BE79F52F3}"/>
              </a:ext>
            </a:extLst>
          </p:cNvPr>
          <p:cNvPicPr>
            <a:picLocks noGrp="1" noChangeAspect="1"/>
          </p:cNvPicPr>
          <p:nvPr>
            <p:ph idx="1"/>
          </p:nvPr>
        </p:nvPicPr>
        <p:blipFill rotWithShape="1">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a:off x="523197" y="4648201"/>
            <a:ext cx="10969625" cy="1843627"/>
          </a:xfrm>
        </p:spPr>
      </p:pic>
      <p:sp>
        <p:nvSpPr>
          <p:cNvPr id="4" name="Slide Number Placeholder 3">
            <a:extLst>
              <a:ext uri="{FF2B5EF4-FFF2-40B4-BE49-F238E27FC236}">
                <a16:creationId xmlns:a16="http://schemas.microsoft.com/office/drawing/2014/main" id="{354A879A-26A9-47B1-14B0-209E9DA6D95E}"/>
              </a:ext>
            </a:extLst>
          </p:cNvPr>
          <p:cNvSpPr>
            <a:spLocks noGrp="1"/>
          </p:cNvSpPr>
          <p:nvPr>
            <p:ph type="sldNum" sz="quarter" idx="12"/>
          </p:nvPr>
        </p:nvSpPr>
        <p:spPr/>
        <p:txBody>
          <a:bodyPr/>
          <a:lstStyle/>
          <a:p>
            <a:pPr defTabSz="914400"/>
            <a:fld id="{D0D7128A-618D-4316-9566-2C1485AE0830}" type="slidenum">
              <a:rPr lang="en-US" altLang="en-US">
                <a:solidFill>
                  <a:srgbClr val="FFFFFF"/>
                </a:solidFill>
                <a:cs typeface="Arial"/>
              </a:rPr>
              <a:pPr defTabSz="914400"/>
              <a:t>38</a:t>
            </a:fld>
            <a:endParaRPr lang="en-US" altLang="en-US">
              <a:solidFill>
                <a:srgbClr val="FFFFFF"/>
              </a:solidFill>
              <a:cs typeface="Arial"/>
            </a:endParaRPr>
          </a:p>
        </p:txBody>
      </p:sp>
      <p:sp>
        <p:nvSpPr>
          <p:cNvPr id="7" name="Rectangle 6">
            <a:extLst>
              <a:ext uri="{FF2B5EF4-FFF2-40B4-BE49-F238E27FC236}">
                <a16:creationId xmlns:a16="http://schemas.microsoft.com/office/drawing/2014/main" id="{A22BC65E-42CB-C610-7242-D602B1193965}"/>
              </a:ext>
            </a:extLst>
          </p:cNvPr>
          <p:cNvSpPr/>
          <p:nvPr/>
        </p:nvSpPr>
        <p:spPr>
          <a:xfrm>
            <a:off x="4038600" y="4630198"/>
            <a:ext cx="838200" cy="627602"/>
          </a:xfrm>
          <a:prstGeom prst="rect">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Tahoma"/>
              <a:cs typeface="Arial"/>
            </a:endParaRPr>
          </a:p>
        </p:txBody>
      </p:sp>
      <p:sp>
        <p:nvSpPr>
          <p:cNvPr id="8" name="Rectangle 7">
            <a:extLst>
              <a:ext uri="{FF2B5EF4-FFF2-40B4-BE49-F238E27FC236}">
                <a16:creationId xmlns:a16="http://schemas.microsoft.com/office/drawing/2014/main" id="{9881D928-32DD-8443-9928-A0E2640F48DC}"/>
              </a:ext>
            </a:extLst>
          </p:cNvPr>
          <p:cNvSpPr/>
          <p:nvPr/>
        </p:nvSpPr>
        <p:spPr>
          <a:xfrm>
            <a:off x="5105400" y="4630198"/>
            <a:ext cx="974709" cy="627602"/>
          </a:xfrm>
          <a:prstGeom prst="rect">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Tahoma"/>
              <a:cs typeface="Arial"/>
            </a:endParaRPr>
          </a:p>
        </p:txBody>
      </p:sp>
      <p:sp>
        <p:nvSpPr>
          <p:cNvPr id="9" name="Rectangle 8">
            <a:extLst>
              <a:ext uri="{FF2B5EF4-FFF2-40B4-BE49-F238E27FC236}">
                <a16:creationId xmlns:a16="http://schemas.microsoft.com/office/drawing/2014/main" id="{48659617-07CB-ABE1-0A2A-F7FAAC9F644A}"/>
              </a:ext>
            </a:extLst>
          </p:cNvPr>
          <p:cNvSpPr/>
          <p:nvPr/>
        </p:nvSpPr>
        <p:spPr>
          <a:xfrm>
            <a:off x="6169688" y="4630198"/>
            <a:ext cx="1069312" cy="627602"/>
          </a:xfrm>
          <a:prstGeom prst="rect">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Tahoma"/>
              <a:cs typeface="Arial"/>
            </a:endParaRPr>
          </a:p>
        </p:txBody>
      </p:sp>
      <p:cxnSp>
        <p:nvCxnSpPr>
          <p:cNvPr id="5" name="Straight Connector 4">
            <a:extLst>
              <a:ext uri="{FF2B5EF4-FFF2-40B4-BE49-F238E27FC236}">
                <a16:creationId xmlns:a16="http://schemas.microsoft.com/office/drawing/2014/main" id="{CD7BEA12-43C9-3A5B-3BDF-DEFAD8183107}"/>
              </a:ext>
            </a:extLst>
          </p:cNvPr>
          <p:cNvCxnSpPr/>
          <p:nvPr/>
        </p:nvCxnSpPr>
        <p:spPr>
          <a:xfrm>
            <a:off x="4343400" y="3124200"/>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F891A47-B9D5-68B0-CC4E-4553BF60642E}"/>
              </a:ext>
            </a:extLst>
          </p:cNvPr>
          <p:cNvCxnSpPr>
            <a:cxnSpLocks/>
          </p:cNvCxnSpPr>
          <p:nvPr/>
        </p:nvCxnSpPr>
        <p:spPr>
          <a:xfrm>
            <a:off x="4343400" y="3505200"/>
            <a:ext cx="533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33A60BE-61DB-9C6D-B6E4-29295E37C21E}"/>
              </a:ext>
            </a:extLst>
          </p:cNvPr>
          <p:cNvCxnSpPr>
            <a:cxnSpLocks/>
          </p:cNvCxnSpPr>
          <p:nvPr/>
        </p:nvCxnSpPr>
        <p:spPr>
          <a:xfrm>
            <a:off x="43434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62909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649E7-CDB5-8D72-F667-CB6E6524BF08}"/>
              </a:ext>
            </a:extLst>
          </p:cNvPr>
          <p:cNvSpPr>
            <a:spLocks noGrp="1"/>
          </p:cNvSpPr>
          <p:nvPr>
            <p:ph type="title"/>
          </p:nvPr>
        </p:nvSpPr>
        <p:spPr>
          <a:xfrm>
            <a:off x="611030" y="292101"/>
            <a:ext cx="3960971" cy="991235"/>
          </a:xfrm>
        </p:spPr>
        <p:txBody>
          <a:bodyPr/>
          <a:lstStyle/>
          <a:p>
            <a:r>
              <a:rPr lang="en-US" b="1" dirty="0" err="1">
                <a:solidFill>
                  <a:srgbClr val="00FFFF"/>
                </a:solidFill>
              </a:rPr>
              <a:t>Staurograms</a:t>
            </a:r>
            <a:endParaRPr lang="en-US" b="1" dirty="0">
              <a:solidFill>
                <a:srgbClr val="00FFFF"/>
              </a:solidFill>
            </a:endParaRPr>
          </a:p>
        </p:txBody>
      </p:sp>
      <p:sp>
        <p:nvSpPr>
          <p:cNvPr id="3" name="Content Placeholder 2">
            <a:extLst>
              <a:ext uri="{FF2B5EF4-FFF2-40B4-BE49-F238E27FC236}">
                <a16:creationId xmlns:a16="http://schemas.microsoft.com/office/drawing/2014/main" id="{4A0388E3-5D47-05EF-5F94-042F4BAEC7CC}"/>
              </a:ext>
            </a:extLst>
          </p:cNvPr>
          <p:cNvSpPr>
            <a:spLocks noGrp="1"/>
          </p:cNvSpPr>
          <p:nvPr>
            <p:ph idx="1"/>
          </p:nvPr>
        </p:nvSpPr>
        <p:spPr>
          <a:xfrm>
            <a:off x="629495" y="1558160"/>
            <a:ext cx="8609171" cy="4038600"/>
          </a:xfrm>
        </p:spPr>
        <p:txBody>
          <a:bodyPr/>
          <a:lstStyle/>
          <a:p>
            <a:pPr marL="0" indent="0">
              <a:buNone/>
            </a:pPr>
            <a:r>
              <a:rPr lang="en-US" sz="2800" dirty="0"/>
              <a:t>The earliest depictions of the cross occur in New Testament texts in which the letters </a:t>
            </a:r>
            <a:r>
              <a:rPr lang="en-US" sz="2800" i="1" dirty="0"/>
              <a:t>tau</a:t>
            </a:r>
            <a:r>
              <a:rPr lang="en-US" sz="2800" dirty="0"/>
              <a:t> </a:t>
            </a:r>
            <a:r>
              <a:rPr lang="en-US" sz="2800" dirty="0">
                <a:latin typeface="Greekth" panose="02020803070505020304" pitchFamily="18" charset="0"/>
              </a:rPr>
              <a:t>(t)</a:t>
            </a:r>
            <a:r>
              <a:rPr lang="en-US" sz="2800" dirty="0"/>
              <a:t> and </a:t>
            </a:r>
            <a:r>
              <a:rPr lang="en-US" sz="2800" i="1" dirty="0"/>
              <a:t>rho </a:t>
            </a:r>
            <a:r>
              <a:rPr lang="en-US" sz="2800" dirty="0">
                <a:latin typeface="Greekth" panose="02020803070505020304" pitchFamily="18" charset="0"/>
              </a:rPr>
              <a:t>(r)</a:t>
            </a:r>
            <a:r>
              <a:rPr lang="en-US" sz="2800" dirty="0"/>
              <a:t> from the Greek words “cross” (</a:t>
            </a:r>
            <a:r>
              <a:rPr lang="en-US" sz="2800" dirty="0" err="1">
                <a:latin typeface="Greekth" panose="02020803070505020304" pitchFamily="18" charset="0"/>
              </a:rPr>
              <a:t>stauroj</a:t>
            </a:r>
            <a:r>
              <a:rPr lang="en-US" sz="2800" dirty="0">
                <a:latin typeface="Greekth" panose="02020803070505020304" pitchFamily="18" charset="0"/>
              </a:rPr>
              <a:t>)</a:t>
            </a:r>
            <a:r>
              <a:rPr lang="en-US" sz="2800" dirty="0"/>
              <a:t> and “crucify” (</a:t>
            </a:r>
            <a:r>
              <a:rPr lang="en-US" sz="2800" dirty="0" err="1">
                <a:latin typeface="Greekth" panose="02020803070505020304" pitchFamily="18" charset="0"/>
              </a:rPr>
              <a:t>staurow</a:t>
            </a:r>
            <a:r>
              <a:rPr lang="en-US" sz="2800" dirty="0"/>
              <a:t>) appear superimposed on each other, looking something like this:</a:t>
            </a:r>
          </a:p>
          <a:p>
            <a:pPr marL="0" indent="0">
              <a:buNone/>
            </a:pPr>
            <a:endParaRPr lang="en-US" sz="2800" dirty="0"/>
          </a:p>
          <a:p>
            <a:pPr marL="0" indent="0">
              <a:buNone/>
            </a:pPr>
            <a:r>
              <a:rPr lang="en-US" sz="2800" dirty="0"/>
              <a:t>Beginning in NT texts from about AD 200, </a:t>
            </a:r>
            <a:r>
              <a:rPr lang="en-US" sz="2800" dirty="0" err="1"/>
              <a:t>staurograms</a:t>
            </a:r>
            <a:r>
              <a:rPr lang="en-US" sz="2800" dirty="0"/>
              <a:t> are the earliest visual depictions of Christ crucified.</a:t>
            </a:r>
          </a:p>
        </p:txBody>
      </p:sp>
      <p:sp>
        <p:nvSpPr>
          <p:cNvPr id="4" name="Slide Number Placeholder 3">
            <a:extLst>
              <a:ext uri="{FF2B5EF4-FFF2-40B4-BE49-F238E27FC236}">
                <a16:creationId xmlns:a16="http://schemas.microsoft.com/office/drawing/2014/main" id="{2BE54D1F-9BAA-E752-832E-1AF27791FB33}"/>
              </a:ext>
            </a:extLst>
          </p:cNvPr>
          <p:cNvSpPr>
            <a:spLocks noGrp="1"/>
          </p:cNvSpPr>
          <p:nvPr>
            <p:ph type="sldNum" sz="quarter" idx="12"/>
          </p:nvPr>
        </p:nvSpPr>
        <p:spPr/>
        <p:txBody>
          <a:bodyPr/>
          <a:lstStyle/>
          <a:p>
            <a:pPr defTabSz="914400"/>
            <a:fld id="{D0D7128A-618D-4316-9566-2C1485AE0830}" type="slidenum">
              <a:rPr lang="en-US" altLang="en-US">
                <a:solidFill>
                  <a:srgbClr val="FFFFFF"/>
                </a:solidFill>
                <a:cs typeface="Arial"/>
              </a:rPr>
              <a:pPr defTabSz="914400"/>
              <a:t>39</a:t>
            </a:fld>
            <a:endParaRPr lang="en-US" altLang="en-US">
              <a:solidFill>
                <a:srgbClr val="FFFFFF"/>
              </a:solidFill>
              <a:cs typeface="Arial"/>
            </a:endParaRPr>
          </a:p>
        </p:txBody>
      </p:sp>
      <p:pic>
        <p:nvPicPr>
          <p:cNvPr id="5" name="Picture 4" descr="undefined">
            <a:extLst>
              <a:ext uri="{FF2B5EF4-FFF2-40B4-BE49-F238E27FC236}">
                <a16:creationId xmlns:a16="http://schemas.microsoft.com/office/drawing/2014/main" id="{F0A5A1C5-E1A7-1BE3-CA0A-3C8CAF178CD8}"/>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9936800" y="1584961"/>
            <a:ext cx="1770697" cy="3363335"/>
          </a:xfrm>
          <a:prstGeom prst="rect">
            <a:avLst/>
          </a:prstGeom>
          <a:solidFill>
            <a:schemeClr val="tx1"/>
          </a:solidFill>
          <a:ln>
            <a:solidFill>
              <a:schemeClr val="tx1"/>
            </a:solidFill>
          </a:ln>
        </p:spPr>
      </p:pic>
    </p:spTree>
    <p:extLst>
      <p:ext uri="{BB962C8B-B14F-4D97-AF65-F5344CB8AC3E}">
        <p14:creationId xmlns:p14="http://schemas.microsoft.com/office/powerpoint/2010/main" val="3414732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3D9A3-AB06-3F48-22F8-F3C874902575}"/>
              </a:ext>
            </a:extLst>
          </p:cNvPr>
          <p:cNvSpPr>
            <a:spLocks noGrp="1"/>
          </p:cNvSpPr>
          <p:nvPr>
            <p:ph type="title"/>
          </p:nvPr>
        </p:nvSpPr>
        <p:spPr>
          <a:xfrm>
            <a:off x="1261872" y="365760"/>
            <a:ext cx="9692640" cy="850392"/>
          </a:xfrm>
        </p:spPr>
        <p:txBody>
          <a:bodyPr/>
          <a:lstStyle/>
          <a:p>
            <a:r>
              <a:rPr lang="en-US" dirty="0">
                <a:effectLst>
                  <a:outerShdw blurRad="38100" dist="38100" dir="2700000" algn="tl">
                    <a:srgbClr val="000000">
                      <a:alpha val="43137"/>
                    </a:srgbClr>
                  </a:outerShdw>
                </a:effectLst>
              </a:rPr>
              <a:t>Literacy</a:t>
            </a:r>
          </a:p>
        </p:txBody>
      </p:sp>
      <p:sp>
        <p:nvSpPr>
          <p:cNvPr id="3" name="Content Placeholder 2">
            <a:extLst>
              <a:ext uri="{FF2B5EF4-FFF2-40B4-BE49-F238E27FC236}">
                <a16:creationId xmlns:a16="http://schemas.microsoft.com/office/drawing/2014/main" id="{E38CAB0C-AEF8-4270-2B9A-C267DB9B7B24}"/>
              </a:ext>
            </a:extLst>
          </p:cNvPr>
          <p:cNvSpPr>
            <a:spLocks noGrp="1"/>
          </p:cNvSpPr>
          <p:nvPr>
            <p:ph idx="1"/>
          </p:nvPr>
        </p:nvSpPr>
        <p:spPr>
          <a:xfrm>
            <a:off x="1261872" y="1426464"/>
            <a:ext cx="9098280" cy="5257800"/>
          </a:xfrm>
        </p:spPr>
        <p:txBody>
          <a:bodyPr>
            <a:normAutofit fontScale="92500" lnSpcReduction="10000"/>
          </a:bodyPr>
          <a:lstStyle/>
          <a:p>
            <a:pPr marL="0" indent="0">
              <a:buNone/>
            </a:pPr>
            <a:r>
              <a:rPr lang="en-US" sz="2800" b="1" dirty="0">
                <a:solidFill>
                  <a:srgbClr val="C00000"/>
                </a:solidFill>
              </a:rPr>
              <a:t>The extent of literacy in the Greco-Roman world of the 1</a:t>
            </a:r>
            <a:r>
              <a:rPr lang="en-US" sz="2800" b="1" baseline="30000" dirty="0">
                <a:solidFill>
                  <a:srgbClr val="C00000"/>
                </a:solidFill>
              </a:rPr>
              <a:t>st</a:t>
            </a:r>
            <a:r>
              <a:rPr lang="en-US" sz="2800" b="1" dirty="0">
                <a:solidFill>
                  <a:srgbClr val="C00000"/>
                </a:solidFill>
              </a:rPr>
              <a:t> century (the ability to read and write) was generally about 10% of the population and at no time larger than 15-20%.</a:t>
            </a:r>
          </a:p>
          <a:p>
            <a:r>
              <a:rPr lang="en-US" sz="2400" i="1" dirty="0"/>
              <a:t>Literacy was thus the privilege of a minority, and it existed alongside an oral culture.</a:t>
            </a:r>
          </a:p>
          <a:p>
            <a:r>
              <a:rPr lang="en-US" sz="2400" i="1" dirty="0"/>
              <a:t>Familiarity with the Scriptures did not depend upon an individual’s capability of reading them.</a:t>
            </a:r>
          </a:p>
          <a:p>
            <a:r>
              <a:rPr lang="en-US" sz="2400" i="1" dirty="0"/>
              <a:t>Hence, the ability to read, critique, and interpret belonged to a relatively small number of Christians in any given congregation.</a:t>
            </a:r>
          </a:p>
          <a:p>
            <a:r>
              <a:rPr lang="en-US" sz="2400" i="1" dirty="0"/>
              <a:t>A primary exception was the Jewish community, where Jewish children were taught to read in the synagogues (Josephus, </a:t>
            </a:r>
            <a:r>
              <a:rPr lang="en-US" sz="2400" i="1" u="sng" dirty="0"/>
              <a:t>Antiquities</a:t>
            </a:r>
            <a:r>
              <a:rPr lang="en-US" sz="2400" i="1" dirty="0"/>
              <a:t> 4.211).</a:t>
            </a:r>
          </a:p>
        </p:txBody>
      </p:sp>
    </p:spTree>
    <p:extLst>
      <p:ext uri="{BB962C8B-B14F-4D97-AF65-F5344CB8AC3E}">
        <p14:creationId xmlns:p14="http://schemas.microsoft.com/office/powerpoint/2010/main" val="67036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4E8F1-5AFD-74DC-63A5-B228E81D9829}"/>
              </a:ext>
            </a:extLst>
          </p:cNvPr>
          <p:cNvSpPr>
            <a:spLocks noGrp="1"/>
          </p:cNvSpPr>
          <p:nvPr>
            <p:ph type="title"/>
          </p:nvPr>
        </p:nvSpPr>
        <p:spPr/>
        <p:txBody>
          <a:bodyPr/>
          <a:lstStyle/>
          <a:p>
            <a:r>
              <a:rPr lang="en-US" sz="3600" b="1" dirty="0">
                <a:solidFill>
                  <a:srgbClr val="00FFFF"/>
                </a:solidFill>
              </a:rPr>
              <a:t>Early text of Luke 14:27</a:t>
            </a:r>
            <a:br>
              <a:rPr lang="en-US" sz="3600" dirty="0"/>
            </a:br>
            <a:r>
              <a:rPr lang="en-US" sz="2800" dirty="0">
                <a:latin typeface="Old English Text MT" panose="03040902040508030806" pitchFamily="66" charset="0"/>
              </a:rPr>
              <a:t>p</a:t>
            </a:r>
            <a:r>
              <a:rPr lang="en-US" sz="2800" dirty="0"/>
              <a:t>75 Bodmer Papyri XIV (ca. AD 200-225) </a:t>
            </a:r>
          </a:p>
        </p:txBody>
      </p:sp>
      <p:pic>
        <p:nvPicPr>
          <p:cNvPr id="6" name="Content Placeholder 5">
            <a:extLst>
              <a:ext uri="{FF2B5EF4-FFF2-40B4-BE49-F238E27FC236}">
                <a16:creationId xmlns:a16="http://schemas.microsoft.com/office/drawing/2014/main" id="{BF7B1062-CF3B-5E92-2253-96123A8B168C}"/>
              </a:ext>
            </a:extLst>
          </p:cNvPr>
          <p:cNvPicPr>
            <a:picLocks noGrp="1" noChangeAspect="1"/>
          </p:cNvPicPr>
          <p:nvPr>
            <p:ph idx="1"/>
          </p:nvPr>
        </p:nvPicPr>
        <p:blipFill rotWithShape="1">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a:off x="228600" y="1943100"/>
            <a:ext cx="7924800" cy="2971800"/>
          </a:xfrm>
        </p:spPr>
      </p:pic>
      <p:sp>
        <p:nvSpPr>
          <p:cNvPr id="4" name="Slide Number Placeholder 3">
            <a:extLst>
              <a:ext uri="{FF2B5EF4-FFF2-40B4-BE49-F238E27FC236}">
                <a16:creationId xmlns:a16="http://schemas.microsoft.com/office/drawing/2014/main" id="{09B675CA-1109-2ABB-2358-508508F06A57}"/>
              </a:ext>
            </a:extLst>
          </p:cNvPr>
          <p:cNvSpPr>
            <a:spLocks noGrp="1"/>
          </p:cNvSpPr>
          <p:nvPr>
            <p:ph type="sldNum" sz="quarter" idx="12"/>
          </p:nvPr>
        </p:nvSpPr>
        <p:spPr/>
        <p:txBody>
          <a:bodyPr/>
          <a:lstStyle/>
          <a:p>
            <a:pPr defTabSz="914400"/>
            <a:fld id="{D0D7128A-618D-4316-9566-2C1485AE0830}" type="slidenum">
              <a:rPr lang="en-US" altLang="en-US">
                <a:solidFill>
                  <a:srgbClr val="FFFFFF"/>
                </a:solidFill>
                <a:cs typeface="Arial"/>
              </a:rPr>
              <a:pPr defTabSz="914400"/>
              <a:t>40</a:t>
            </a:fld>
            <a:endParaRPr lang="en-US" altLang="en-US" dirty="0">
              <a:solidFill>
                <a:srgbClr val="FFFFFF"/>
              </a:solidFill>
              <a:cs typeface="Arial"/>
            </a:endParaRPr>
          </a:p>
        </p:txBody>
      </p:sp>
      <p:pic>
        <p:nvPicPr>
          <p:cNvPr id="7" name="Picture 6">
            <a:extLst>
              <a:ext uri="{FF2B5EF4-FFF2-40B4-BE49-F238E27FC236}">
                <a16:creationId xmlns:a16="http://schemas.microsoft.com/office/drawing/2014/main" id="{D04F0FA0-956D-6A64-B92A-78C9D060B706}"/>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8375129" y="2228486"/>
            <a:ext cx="3588273" cy="2267315"/>
          </a:xfrm>
          <a:prstGeom prst="rect">
            <a:avLst/>
          </a:prstGeom>
        </p:spPr>
      </p:pic>
      <p:sp>
        <p:nvSpPr>
          <p:cNvPr id="8" name="TextBox 7">
            <a:extLst>
              <a:ext uri="{FF2B5EF4-FFF2-40B4-BE49-F238E27FC236}">
                <a16:creationId xmlns:a16="http://schemas.microsoft.com/office/drawing/2014/main" id="{EF3A6DE1-AEFB-9786-C506-0338877AA082}"/>
              </a:ext>
            </a:extLst>
          </p:cNvPr>
          <p:cNvSpPr txBox="1"/>
          <p:nvPr/>
        </p:nvSpPr>
        <p:spPr>
          <a:xfrm>
            <a:off x="5867401" y="4953000"/>
            <a:ext cx="2350327" cy="338554"/>
          </a:xfrm>
          <a:prstGeom prst="rect">
            <a:avLst/>
          </a:prstGeom>
          <a:noFill/>
        </p:spPr>
        <p:txBody>
          <a:bodyPr wrap="square" rtlCol="0">
            <a:spAutoFit/>
          </a:bodyPr>
          <a:lstStyle/>
          <a:p>
            <a:pPr defTabSz="914400"/>
            <a:r>
              <a:rPr lang="en-US" sz="1600" dirty="0">
                <a:solidFill>
                  <a:srgbClr val="FFFFFF"/>
                </a:solidFill>
                <a:latin typeface="Tahoma"/>
                <a:cs typeface="Arial"/>
              </a:rPr>
              <a:t>Vatican Library, Rome</a:t>
            </a:r>
          </a:p>
        </p:txBody>
      </p:sp>
      <p:sp>
        <p:nvSpPr>
          <p:cNvPr id="9" name="Rectangle 8">
            <a:extLst>
              <a:ext uri="{FF2B5EF4-FFF2-40B4-BE49-F238E27FC236}">
                <a16:creationId xmlns:a16="http://schemas.microsoft.com/office/drawing/2014/main" id="{ADFD852C-49C6-6219-5C9D-E423EF23DE77}"/>
              </a:ext>
            </a:extLst>
          </p:cNvPr>
          <p:cNvSpPr/>
          <p:nvPr/>
        </p:nvSpPr>
        <p:spPr>
          <a:xfrm>
            <a:off x="6934200" y="3124200"/>
            <a:ext cx="1066800" cy="533400"/>
          </a:xfrm>
          <a:prstGeom prst="rect">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Tahoma"/>
              <a:cs typeface="Arial"/>
            </a:endParaRPr>
          </a:p>
        </p:txBody>
      </p:sp>
    </p:spTree>
    <p:extLst>
      <p:ext uri="{BB962C8B-B14F-4D97-AF65-F5344CB8AC3E}">
        <p14:creationId xmlns:p14="http://schemas.microsoft.com/office/powerpoint/2010/main" val="35568037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151C6-8AA6-8349-2D7B-A22E51D2E74C}"/>
              </a:ext>
            </a:extLst>
          </p:cNvPr>
          <p:cNvSpPr>
            <a:spLocks noGrp="1"/>
          </p:cNvSpPr>
          <p:nvPr>
            <p:ph type="title"/>
          </p:nvPr>
        </p:nvSpPr>
        <p:spPr>
          <a:xfrm>
            <a:off x="403476" y="336885"/>
            <a:ext cx="3481296" cy="5940425"/>
          </a:xfrm>
        </p:spPr>
        <p:txBody>
          <a:bodyPr/>
          <a:lstStyle/>
          <a:p>
            <a:pPr algn="r"/>
            <a:r>
              <a:rPr lang="en-US" sz="3600" b="1" dirty="0">
                <a:solidFill>
                  <a:srgbClr val="00FFFF"/>
                </a:solidFill>
              </a:rPr>
              <a:t>Early Text of John 19:13ff.</a:t>
            </a:r>
            <a:br>
              <a:rPr lang="en-US" sz="3600" b="1" dirty="0">
                <a:solidFill>
                  <a:srgbClr val="00FFFF"/>
                </a:solidFill>
              </a:rPr>
            </a:br>
            <a:br>
              <a:rPr lang="en-US" sz="2400" dirty="0"/>
            </a:br>
            <a:r>
              <a:rPr lang="en-US" sz="2400" dirty="0">
                <a:latin typeface="Old English Text MT" panose="03040902040508030806" pitchFamily="66" charset="0"/>
              </a:rPr>
              <a:t>p</a:t>
            </a:r>
            <a:r>
              <a:rPr lang="en-US" sz="2400" dirty="0"/>
              <a:t>66</a:t>
            </a:r>
            <a:br>
              <a:rPr lang="en-US" sz="2400" dirty="0"/>
            </a:br>
            <a:r>
              <a:rPr lang="en-US" sz="2400" dirty="0"/>
              <a:t>Bodmer Papyri II</a:t>
            </a:r>
            <a:br>
              <a:rPr lang="en-US" sz="2400" dirty="0"/>
            </a:br>
            <a:r>
              <a:rPr lang="en-US" sz="2400" dirty="0"/>
              <a:t>(ca. AD 200)</a:t>
            </a:r>
            <a:br>
              <a:rPr lang="en-US" sz="2400" dirty="0"/>
            </a:br>
            <a:br>
              <a:rPr lang="en-US" sz="2400" dirty="0"/>
            </a:br>
            <a:r>
              <a:rPr lang="en-US" sz="2400" dirty="0" err="1"/>
              <a:t>Staurograms</a:t>
            </a:r>
            <a:r>
              <a:rPr lang="en-US" sz="2400" dirty="0"/>
              <a:t> appears in John 19:6, 15, 16, 18, 19, 25, 31.</a:t>
            </a:r>
            <a:br>
              <a:rPr lang="en-US" sz="2400" dirty="0"/>
            </a:br>
            <a:br>
              <a:rPr lang="en-US" sz="2400" dirty="0"/>
            </a:br>
            <a:r>
              <a:rPr lang="en-US" sz="2400" dirty="0"/>
              <a:t>The superimposed letters look like a human figure hanging on a cross.</a:t>
            </a:r>
          </a:p>
        </p:txBody>
      </p:sp>
      <p:sp>
        <p:nvSpPr>
          <p:cNvPr id="4" name="Slide Number Placeholder 3">
            <a:extLst>
              <a:ext uri="{FF2B5EF4-FFF2-40B4-BE49-F238E27FC236}">
                <a16:creationId xmlns:a16="http://schemas.microsoft.com/office/drawing/2014/main" id="{DFBF2318-972A-BEFF-D562-0EBB259DE083}"/>
              </a:ext>
            </a:extLst>
          </p:cNvPr>
          <p:cNvSpPr>
            <a:spLocks noGrp="1"/>
          </p:cNvSpPr>
          <p:nvPr>
            <p:ph type="sldNum" sz="quarter" idx="12"/>
          </p:nvPr>
        </p:nvSpPr>
        <p:spPr/>
        <p:txBody>
          <a:bodyPr/>
          <a:lstStyle/>
          <a:p>
            <a:pPr defTabSz="914400"/>
            <a:fld id="{D0D7128A-618D-4316-9566-2C1485AE0830}" type="slidenum">
              <a:rPr lang="en-US" altLang="en-US">
                <a:solidFill>
                  <a:srgbClr val="FFFFFF"/>
                </a:solidFill>
                <a:cs typeface="Arial"/>
              </a:rPr>
              <a:pPr defTabSz="914400"/>
              <a:t>41</a:t>
            </a:fld>
            <a:endParaRPr lang="en-US" altLang="en-US">
              <a:solidFill>
                <a:srgbClr val="FFFFFF"/>
              </a:solidFill>
              <a:cs typeface="Arial"/>
            </a:endParaRPr>
          </a:p>
        </p:txBody>
      </p:sp>
      <p:pic>
        <p:nvPicPr>
          <p:cNvPr id="8194" name="Picture 2">
            <a:extLst>
              <a:ext uri="{FF2B5EF4-FFF2-40B4-BE49-F238E27FC236}">
                <a16:creationId xmlns:a16="http://schemas.microsoft.com/office/drawing/2014/main" id="{10A15100-B6F0-89E6-251A-B3131C156591}"/>
              </a:ext>
            </a:extLst>
          </p:cNvPr>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4494213" y="-29305"/>
            <a:ext cx="7696200" cy="6875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1430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8B8AF-FCE0-40CE-9FD8-CF7EC08B7679}"/>
              </a:ext>
            </a:extLst>
          </p:cNvPr>
          <p:cNvSpPr>
            <a:spLocks noGrp="1"/>
          </p:cNvSpPr>
          <p:nvPr>
            <p:ph type="title"/>
          </p:nvPr>
        </p:nvSpPr>
        <p:spPr>
          <a:xfrm>
            <a:off x="1249680" y="175260"/>
            <a:ext cx="9692640" cy="1325562"/>
          </a:xfrm>
        </p:spPr>
        <p:txBody>
          <a:bodyPr/>
          <a:lstStyle/>
          <a:p>
            <a:r>
              <a:rPr lang="en-US" dirty="0">
                <a:solidFill>
                  <a:schemeClr val="accent4">
                    <a:lumMod val="50000"/>
                  </a:schemeClr>
                </a:solidFill>
                <a:effectLst>
                  <a:outerShdw blurRad="38100" dist="38100" dir="2700000" algn="tl">
                    <a:srgbClr val="000000">
                      <a:alpha val="43137"/>
                    </a:srgbClr>
                  </a:outerShdw>
                </a:effectLst>
              </a:rPr>
              <a:t>The Papyri of the New Testament</a:t>
            </a:r>
          </a:p>
        </p:txBody>
      </p:sp>
      <p:sp>
        <p:nvSpPr>
          <p:cNvPr id="3" name="Content Placeholder 2">
            <a:extLst>
              <a:ext uri="{FF2B5EF4-FFF2-40B4-BE49-F238E27FC236}">
                <a16:creationId xmlns:a16="http://schemas.microsoft.com/office/drawing/2014/main" id="{5455D86C-D3CB-444E-926D-0D398181481E}"/>
              </a:ext>
            </a:extLst>
          </p:cNvPr>
          <p:cNvSpPr>
            <a:spLocks noGrp="1"/>
          </p:cNvSpPr>
          <p:nvPr>
            <p:ph idx="1"/>
          </p:nvPr>
        </p:nvSpPr>
        <p:spPr>
          <a:xfrm>
            <a:off x="1249680" y="1657350"/>
            <a:ext cx="9348978" cy="4663440"/>
          </a:xfrm>
        </p:spPr>
        <p:txBody>
          <a:bodyPr>
            <a:normAutofit/>
          </a:bodyPr>
          <a:lstStyle/>
          <a:p>
            <a:pPr marL="0" indent="0">
              <a:buNone/>
            </a:pPr>
            <a:r>
              <a:rPr lang="en-US" sz="2800" b="1" dirty="0">
                <a:solidFill>
                  <a:srgbClr val="C00000"/>
                </a:solidFill>
              </a:rPr>
              <a:t>All extant texts of the New Testament were written on papyrus sheets and bound in a codex.</a:t>
            </a:r>
          </a:p>
          <a:p>
            <a:r>
              <a:rPr lang="en-US" sz="2400" i="1" dirty="0"/>
              <a:t>Papyrus, the inexpensive “paper” made from crushed reed stems, was typically used for writing, what John calls “papyrus and ink” (2 Jn. 12) or “ink and reed” (3 Jn. 13).</a:t>
            </a:r>
          </a:p>
          <a:p>
            <a:r>
              <a:rPr lang="en-US" sz="2400" i="1" dirty="0"/>
              <a:t>Early Christians, who bound their texts in codices, are credited with popularizing, perhaps even inventing, the codex form.</a:t>
            </a:r>
          </a:p>
          <a:p>
            <a:r>
              <a:rPr lang="en-US" sz="2400" i="1" dirty="0"/>
              <a:t>Unlike a bundle of scrolls, the codex, by necessity, necessitates a fixed order, and this fixed order was applied to both the LXX and the Christian texts.</a:t>
            </a:r>
          </a:p>
        </p:txBody>
      </p:sp>
    </p:spTree>
    <p:extLst>
      <p:ext uri="{BB962C8B-B14F-4D97-AF65-F5344CB8AC3E}">
        <p14:creationId xmlns:p14="http://schemas.microsoft.com/office/powerpoint/2010/main" val="55076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6238_158JP2-wi314-he368-re4-x2512-y2944-final[1]">
            <a:extLst>
              <a:ext uri="{FF2B5EF4-FFF2-40B4-BE49-F238E27FC236}">
                <a16:creationId xmlns:a16="http://schemas.microsoft.com/office/drawing/2014/main" id="{95008FE8-330F-4702-93FD-6BDA0731D8D8}"/>
              </a:ext>
            </a:extLst>
          </p:cNvPr>
          <p:cNvPicPr>
            <a:picLocks noChangeAspect="1" noChangeArrowheads="1"/>
          </p:cNvPicPr>
          <p:nvPr/>
        </p:nvPicPr>
        <p:blipFill>
          <a:blip r:embed="rId2">
            <a:lum bright="18000"/>
            <a:extLst>
              <a:ext uri="{28A0092B-C50C-407E-A947-70E740481C1C}">
                <a14:useLocalDpi xmlns:a14="http://schemas.microsoft.com/office/drawing/2010/main"/>
              </a:ext>
            </a:extLst>
          </a:blip>
          <a:srcRect/>
          <a:stretch>
            <a:fillRect/>
          </a:stretch>
        </p:blipFill>
        <p:spPr bwMode="auto">
          <a:xfrm>
            <a:off x="6663800" y="152400"/>
            <a:ext cx="43688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D8B69378-4044-4449-9543-67A8E07B43B0}"/>
              </a:ext>
            </a:extLst>
          </p:cNvPr>
          <p:cNvSpPr/>
          <p:nvPr/>
        </p:nvSpPr>
        <p:spPr>
          <a:xfrm>
            <a:off x="6934200" y="3028950"/>
            <a:ext cx="3754230" cy="1520190"/>
          </a:xfrm>
          <a:prstGeom prst="rect">
            <a:avLst/>
          </a:prstGeom>
          <a:noFill/>
          <a:ln w="28575">
            <a:solidFill>
              <a:schemeClr val="tx1"/>
            </a:solidFill>
            <a:prstDash val="sysDash"/>
          </a:ln>
        </p:spPr>
        <p:txBody>
          <a:bodyPr vert="horz" lIns="72000" tIns="180000" rIns="180000" bIns="0" rtlCol="0" anchor="t">
            <a:noAutofit/>
          </a:bodyPr>
          <a:lstStyle/>
          <a:p>
            <a:pPr algn="r">
              <a:lnSpc>
                <a:spcPts val="4700"/>
              </a:lnSpc>
              <a:spcBef>
                <a:spcPct val="0"/>
              </a:spcBef>
            </a:pPr>
            <a:endParaRPr lang="en-US" sz="4500">
              <a:solidFill>
                <a:schemeClr val="bg1"/>
              </a:solidFill>
              <a:latin typeface="Rockwell" panose="02060603020205020403" pitchFamily="18" charset="0"/>
              <a:ea typeface="+mj-ea"/>
              <a:cs typeface="+mj-cs"/>
            </a:endParaRPr>
          </a:p>
        </p:txBody>
      </p:sp>
      <p:sp>
        <p:nvSpPr>
          <p:cNvPr id="10" name="Subtitle 3">
            <a:extLst>
              <a:ext uri="{FF2B5EF4-FFF2-40B4-BE49-F238E27FC236}">
                <a16:creationId xmlns:a16="http://schemas.microsoft.com/office/drawing/2014/main" id="{40477B84-F811-4440-86E3-0916CBCADCC5}"/>
              </a:ext>
            </a:extLst>
          </p:cNvPr>
          <p:cNvSpPr txBox="1">
            <a:spLocks/>
          </p:cNvSpPr>
          <p:nvPr/>
        </p:nvSpPr>
        <p:spPr>
          <a:xfrm>
            <a:off x="1223652" y="4549140"/>
            <a:ext cx="4486896" cy="1251068"/>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en-US" sz="2400" b="1" i="1" dirty="0">
                <a:solidFill>
                  <a:schemeClr val="tx1"/>
                </a:solidFill>
                <a:latin typeface="Arial Narrow" panose="020B0606020202030204" pitchFamily="34" charset="0"/>
              </a:rPr>
              <a:t>Beginning of Galatians, </a:t>
            </a:r>
            <a:r>
              <a:rPr lang="en-US" altLang="en-US" sz="2400" b="1" dirty="0">
                <a:solidFill>
                  <a:schemeClr val="tx1"/>
                </a:solidFill>
                <a:latin typeface="Old English Text MT" panose="03040902040508030806" pitchFamily="66" charset="0"/>
              </a:rPr>
              <a:t>p</a:t>
            </a:r>
            <a:r>
              <a:rPr lang="en-US" altLang="en-US" sz="2400" b="1" dirty="0">
                <a:solidFill>
                  <a:schemeClr val="tx1"/>
                </a:solidFill>
                <a:latin typeface="Arial Narrow" panose="020B0606020202030204" pitchFamily="34" charset="0"/>
              </a:rPr>
              <a:t>46</a:t>
            </a:r>
            <a:r>
              <a:rPr lang="en-US" altLang="en-US" sz="2400" b="1" i="1" dirty="0">
                <a:solidFill>
                  <a:schemeClr val="tx1"/>
                </a:solidFill>
                <a:latin typeface="Arial Narrow" panose="020B0606020202030204" pitchFamily="34" charset="0"/>
              </a:rPr>
              <a:t> </a:t>
            </a:r>
          </a:p>
          <a:p>
            <a:pPr marL="0" indent="0" algn="r">
              <a:buNone/>
            </a:pPr>
            <a:r>
              <a:rPr lang="en-US" altLang="en-US" sz="2400" b="1" i="1" dirty="0">
                <a:solidFill>
                  <a:schemeClr val="tx1"/>
                </a:solidFill>
                <a:latin typeface="Arial Narrow" panose="020B0606020202030204" pitchFamily="34" charset="0"/>
              </a:rPr>
              <a:t>ca. AD 200</a:t>
            </a:r>
          </a:p>
          <a:p>
            <a:pPr marL="0" indent="0" algn="r">
              <a:buNone/>
            </a:pPr>
            <a:r>
              <a:rPr lang="en-US" altLang="en-US" sz="2400" i="1" dirty="0">
                <a:solidFill>
                  <a:schemeClr val="tx1"/>
                </a:solidFill>
                <a:latin typeface="Arial Narrow" panose="020B0606020202030204" pitchFamily="34" charset="0"/>
              </a:rPr>
              <a:t>Written on papyrus, bound in a codex</a:t>
            </a:r>
          </a:p>
          <a:p>
            <a:pPr marL="0" indent="0" algn="r">
              <a:buNone/>
            </a:pPr>
            <a:endParaRPr lang="en-US" altLang="en-US" sz="2400" b="1" i="1" dirty="0">
              <a:solidFill>
                <a:schemeClr val="tx1"/>
              </a:solidFill>
              <a:latin typeface="Arial Narrow" panose="020B0606020202030204" pitchFamily="34" charset="0"/>
            </a:endParaRPr>
          </a:p>
          <a:p>
            <a:pPr marL="0" indent="0" algn="r">
              <a:buNone/>
            </a:pPr>
            <a:r>
              <a:rPr lang="en-US" altLang="en-US" dirty="0">
                <a:solidFill>
                  <a:schemeClr val="tx1"/>
                </a:solidFill>
                <a:latin typeface="Arial Narrow" panose="020B0606020202030204" pitchFamily="34" charset="0"/>
              </a:rPr>
              <a:t>University of Michigan</a:t>
            </a:r>
          </a:p>
          <a:p>
            <a:endParaRPr lang="en-US" dirty="0"/>
          </a:p>
        </p:txBody>
      </p:sp>
      <p:pic>
        <p:nvPicPr>
          <p:cNvPr id="11" name="Picture 2">
            <a:extLst>
              <a:ext uri="{FF2B5EF4-FFF2-40B4-BE49-F238E27FC236}">
                <a16:creationId xmlns:a16="http://schemas.microsoft.com/office/drawing/2014/main" id="{984532E7-8D24-4802-9E5A-B920081D9D87}"/>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187611"/>
            <a:ext cx="8291940" cy="3605790"/>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a:extLst>
              <a:ext uri="{FF2B5EF4-FFF2-40B4-BE49-F238E27FC236}">
                <a16:creationId xmlns:a16="http://schemas.microsoft.com/office/drawing/2014/main" id="{2F1106BF-8966-4515-8AA9-111381EBCCAB}"/>
              </a:ext>
            </a:extLst>
          </p:cNvPr>
          <p:cNvCxnSpPr>
            <a:cxnSpLocks/>
          </p:cNvCxnSpPr>
          <p:nvPr/>
        </p:nvCxnSpPr>
        <p:spPr>
          <a:xfrm>
            <a:off x="8291940" y="187611"/>
            <a:ext cx="2396490" cy="2841339"/>
          </a:xfrm>
          <a:prstGeom prst="line">
            <a:avLst/>
          </a:prstGeom>
          <a:ln w="28575">
            <a:solidFill>
              <a:schemeClr val="tx1"/>
            </a:solidFill>
            <a:prstDash val="sysDash"/>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11108F0F-6C46-40B9-A008-7C3113817DCD}"/>
              </a:ext>
            </a:extLst>
          </p:cNvPr>
          <p:cNvCxnSpPr>
            <a:cxnSpLocks/>
          </p:cNvCxnSpPr>
          <p:nvPr/>
        </p:nvCxnSpPr>
        <p:spPr>
          <a:xfrm>
            <a:off x="0" y="3793401"/>
            <a:ext cx="6934200" cy="755739"/>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10341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722BB-F191-42C4-9676-E361FC4D5A05}"/>
              </a:ext>
            </a:extLst>
          </p:cNvPr>
          <p:cNvSpPr>
            <a:spLocks noGrp="1"/>
          </p:cNvSpPr>
          <p:nvPr>
            <p:ph type="title"/>
          </p:nvPr>
        </p:nvSpPr>
        <p:spPr>
          <a:xfrm>
            <a:off x="5867400" y="457200"/>
            <a:ext cx="5257800" cy="2438400"/>
          </a:xfrm>
        </p:spPr>
        <p:txBody>
          <a:bodyPr>
            <a:normAutofit fontScale="90000"/>
          </a:bodyPr>
          <a:lstStyle/>
          <a:p>
            <a:r>
              <a:rPr lang="en-US" sz="3100" dirty="0">
                <a:solidFill>
                  <a:schemeClr val="accent4">
                    <a:lumMod val="50000"/>
                  </a:schemeClr>
                </a:solidFill>
                <a:effectLst>
                  <a:outerShdw blurRad="38100" dist="38100" dir="2700000" algn="tl">
                    <a:srgbClr val="000000">
                      <a:alpha val="43137"/>
                    </a:srgbClr>
                  </a:outerShdw>
                </a:effectLst>
                <a:latin typeface="Old English Text MT" panose="03040902040508030806" pitchFamily="66" charset="0"/>
              </a:rPr>
              <a:t>P</a:t>
            </a:r>
            <a:r>
              <a:rPr lang="en-US" dirty="0">
                <a:solidFill>
                  <a:schemeClr val="accent4">
                    <a:lumMod val="50000"/>
                  </a:schemeClr>
                </a:solidFill>
                <a:effectLst>
                  <a:outerShdw blurRad="38100" dist="38100" dir="2700000" algn="tl">
                    <a:srgbClr val="000000">
                      <a:alpha val="43137"/>
                    </a:srgbClr>
                  </a:outerShdw>
                </a:effectLst>
              </a:rPr>
              <a:t>52</a:t>
            </a:r>
            <a:br>
              <a:rPr lang="en-US" dirty="0">
                <a:solidFill>
                  <a:schemeClr val="accent4">
                    <a:lumMod val="50000"/>
                  </a:schemeClr>
                </a:solidFill>
                <a:effectLst>
                  <a:outerShdw blurRad="38100" dist="38100" dir="2700000" algn="tl">
                    <a:srgbClr val="000000">
                      <a:alpha val="43137"/>
                    </a:srgbClr>
                  </a:outerShdw>
                </a:effectLst>
              </a:rPr>
            </a:br>
            <a:r>
              <a:rPr lang="en-US" dirty="0">
                <a:solidFill>
                  <a:schemeClr val="accent4">
                    <a:lumMod val="50000"/>
                  </a:schemeClr>
                </a:solidFill>
                <a:effectLst>
                  <a:outerShdw blurRad="38100" dist="38100" dir="2700000" algn="tl">
                    <a:srgbClr val="000000">
                      <a:alpha val="43137"/>
                    </a:srgbClr>
                  </a:outerShdw>
                </a:effectLst>
              </a:rPr>
              <a:t>John Rylands Fragment</a:t>
            </a:r>
            <a:br>
              <a:rPr lang="en-US" dirty="0">
                <a:solidFill>
                  <a:schemeClr val="accent4">
                    <a:lumMod val="50000"/>
                  </a:schemeClr>
                </a:solidFill>
                <a:effectLst>
                  <a:outerShdw blurRad="38100" dist="38100" dir="2700000" algn="tl">
                    <a:srgbClr val="000000">
                      <a:alpha val="43137"/>
                    </a:srgbClr>
                  </a:outerShdw>
                </a:effectLst>
              </a:rPr>
            </a:br>
            <a:endParaRPr lang="en-US" dirty="0">
              <a:solidFill>
                <a:schemeClr val="accent4">
                  <a:lumMod val="50000"/>
                </a:schemeClr>
              </a:solidFill>
              <a:effectLst>
                <a:outerShdw blurRad="38100" dist="38100" dir="2700000" algn="tl">
                  <a:srgbClr val="000000">
                    <a:alpha val="43137"/>
                  </a:srgbClr>
                </a:outerShdw>
              </a:effectLst>
            </a:endParaRPr>
          </a:p>
        </p:txBody>
      </p:sp>
      <p:pic>
        <p:nvPicPr>
          <p:cNvPr id="4" name="Picture 10" descr="Rylands fragmant Recto large">
            <a:extLst>
              <a:ext uri="{FF2B5EF4-FFF2-40B4-BE49-F238E27FC236}">
                <a16:creationId xmlns:a16="http://schemas.microsoft.com/office/drawing/2014/main" id="{82E40F27-FEE5-4DCF-8264-AC9BDD4BB399}"/>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552450" y="0"/>
            <a:ext cx="4585277" cy="690287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Box 4">
            <a:extLst>
              <a:ext uri="{FF2B5EF4-FFF2-40B4-BE49-F238E27FC236}">
                <a16:creationId xmlns:a16="http://schemas.microsoft.com/office/drawing/2014/main" id="{6E10ABC8-49B8-42CA-96AD-A1821CD28047}"/>
              </a:ext>
            </a:extLst>
          </p:cNvPr>
          <p:cNvSpPr txBox="1"/>
          <p:nvPr/>
        </p:nvSpPr>
        <p:spPr>
          <a:xfrm>
            <a:off x="5981700" y="2895600"/>
            <a:ext cx="4819650" cy="1569660"/>
          </a:xfrm>
          <a:prstGeom prst="rect">
            <a:avLst/>
          </a:prstGeom>
          <a:noFill/>
        </p:spPr>
        <p:txBody>
          <a:bodyPr wrap="square" rtlCol="0">
            <a:spAutoFit/>
          </a:bodyPr>
          <a:lstStyle/>
          <a:p>
            <a:pPr marL="342900" indent="-342900">
              <a:buFont typeface="Arial" panose="020B0604020202020204" pitchFamily="34" charset="0"/>
              <a:buChar char="•"/>
            </a:pPr>
            <a:r>
              <a:rPr lang="en-US" sz="2400" b="1" i="1" dirty="0">
                <a:latin typeface="Arial Narrow" panose="020B0606020202030204" pitchFamily="34" charset="0"/>
              </a:rPr>
              <a:t>Earliest fragment of any part of the New Testament</a:t>
            </a:r>
          </a:p>
          <a:p>
            <a:pPr marL="342900" indent="-342900">
              <a:buFont typeface="Arial" panose="020B0604020202020204" pitchFamily="34" charset="0"/>
              <a:buChar char="•"/>
            </a:pPr>
            <a:r>
              <a:rPr lang="en-US" sz="2400" b="1" i="1" dirty="0">
                <a:latin typeface="Arial Narrow" panose="020B0606020202030204" pitchFamily="34" charset="0"/>
              </a:rPr>
              <a:t>c. AD 125</a:t>
            </a:r>
          </a:p>
          <a:p>
            <a:pPr marL="342900" indent="-342900">
              <a:buFont typeface="Arial" panose="020B0604020202020204" pitchFamily="34" charset="0"/>
              <a:buChar char="•"/>
            </a:pPr>
            <a:r>
              <a:rPr lang="en-US" sz="2400" b="1" i="1" dirty="0">
                <a:latin typeface="Arial Narrow" panose="020B0606020202030204" pitchFamily="34" charset="0"/>
              </a:rPr>
              <a:t>John 18:31-33</a:t>
            </a:r>
          </a:p>
        </p:txBody>
      </p:sp>
      <p:sp>
        <p:nvSpPr>
          <p:cNvPr id="6" name="TextBox 5">
            <a:extLst>
              <a:ext uri="{FF2B5EF4-FFF2-40B4-BE49-F238E27FC236}">
                <a16:creationId xmlns:a16="http://schemas.microsoft.com/office/drawing/2014/main" id="{C900E7E0-68EA-4158-B67E-C45C37111FBE}"/>
              </a:ext>
            </a:extLst>
          </p:cNvPr>
          <p:cNvSpPr txBox="1"/>
          <p:nvPr/>
        </p:nvSpPr>
        <p:spPr>
          <a:xfrm>
            <a:off x="4143375" y="5943600"/>
            <a:ext cx="3067050" cy="369332"/>
          </a:xfrm>
          <a:prstGeom prst="rect">
            <a:avLst/>
          </a:prstGeom>
          <a:noFill/>
        </p:spPr>
        <p:txBody>
          <a:bodyPr wrap="square" rtlCol="0">
            <a:spAutoFit/>
          </a:bodyPr>
          <a:lstStyle/>
          <a:p>
            <a:r>
              <a:rPr lang="en-US" dirty="0">
                <a:latin typeface="Arial Narrow" panose="020B0606020202030204" pitchFamily="34" charset="0"/>
              </a:rPr>
              <a:t>University of Manchester</a:t>
            </a:r>
          </a:p>
        </p:txBody>
      </p:sp>
    </p:spTree>
    <p:extLst>
      <p:ext uri="{BB962C8B-B14F-4D97-AF65-F5344CB8AC3E}">
        <p14:creationId xmlns:p14="http://schemas.microsoft.com/office/powerpoint/2010/main" val="13338456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bwMode="auto">
          <a:xfrm>
            <a:off x="0" y="570453"/>
            <a:ext cx="3360420" cy="4921620"/>
          </a:xfrm>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cap="rnd">
                <a:solidFill>
                  <a:srgbClr val="000000"/>
                </a:solidFill>
                <a:miter lim="800000"/>
                <a:headEnd/>
                <a:tailEnd/>
              </a14:hiddenLine>
            </a:ext>
          </a:extLst>
        </p:spPr>
        <p:txBody>
          <a:bodyPr vert="horz" wrap="square" lIns="91440" tIns="45720" rIns="91440" bIns="45720" numCol="1" rtlCol="0" anchor="t" compatLnSpc="1">
            <a:prstTxWarp prst="textNoShape">
              <a:avLst/>
            </a:prstTxWarp>
            <a:normAutofit/>
          </a:bodyPr>
          <a:lstStyle/>
          <a:p>
            <a:pPr>
              <a:defRPr/>
            </a:pPr>
            <a:r>
              <a:rPr lang="en-US" altLang="en-US" b="1" dirty="0">
                <a:ln>
                  <a:noFill/>
                </a:ln>
                <a:solidFill>
                  <a:srgbClr val="AC8300"/>
                </a:solidFill>
                <a:effectLst>
                  <a:outerShdw blurRad="38100" dist="38100" dir="2700000" algn="tl">
                    <a:srgbClr val="000000">
                      <a:alpha val="43137"/>
                    </a:srgbClr>
                  </a:outerShdw>
                </a:effectLst>
                <a:latin typeface="Century" panose="02040604050505020304" pitchFamily="18" charset="0"/>
              </a:rPr>
              <a:t>Fixed Order</a:t>
            </a:r>
            <a:endParaRPr altLang="en-US" b="1" dirty="0">
              <a:ln>
                <a:noFill/>
              </a:ln>
              <a:solidFill>
                <a:srgbClr val="AC8300"/>
              </a:solidFill>
              <a:effectLst>
                <a:outerShdw blurRad="38100" dist="38100" dir="2700000" algn="tl">
                  <a:srgbClr val="000000">
                    <a:alpha val="43137"/>
                  </a:srgbClr>
                </a:outerShdw>
              </a:effectLst>
              <a:latin typeface="Century" panose="02040604050505020304" pitchFamily="18" charset="0"/>
            </a:endParaRPr>
          </a:p>
        </p:txBody>
      </p:sp>
      <p:sp>
        <p:nvSpPr>
          <p:cNvPr id="269315" name="Rectangle 3"/>
          <p:cNvSpPr>
            <a:spLocks noGrp="1"/>
          </p:cNvSpPr>
          <p:nvPr>
            <p:ph idx="1"/>
          </p:nvPr>
        </p:nvSpPr>
        <p:spPr>
          <a:xfrm>
            <a:off x="4038601" y="314325"/>
            <a:ext cx="7745410" cy="6229350"/>
          </a:xfrm>
        </p:spPr>
        <p:txBody>
          <a:bodyPr>
            <a:normAutofit/>
          </a:bodyPr>
          <a:lstStyle/>
          <a:p>
            <a:pPr eaLnBrk="1" hangingPunct="1">
              <a:lnSpc>
                <a:spcPct val="90000"/>
              </a:lnSpc>
              <a:buFont typeface="Wingdings 2" panose="05020102010507070707" pitchFamily="18" charset="2"/>
              <a:buNone/>
            </a:pPr>
            <a:r>
              <a:rPr lang="en-US" altLang="en-US" sz="2800" b="1" dirty="0">
                <a:solidFill>
                  <a:srgbClr val="FF0000"/>
                </a:solidFill>
                <a:effectLst>
                  <a:outerShdw blurRad="38100" dist="38100" dir="2700000" algn="tl">
                    <a:srgbClr val="000000">
                      <a:alpha val="43137"/>
                    </a:srgbClr>
                  </a:outerShdw>
                </a:effectLst>
                <a:latin typeface="Calibri" panose="020F0502020204030204" pitchFamily="34" charset="0"/>
              </a:rPr>
              <a:t>The fixed order of a codex affected both the Old and New Testaments. </a:t>
            </a:r>
            <a:endParaRPr lang="en-US" altLang="en-US" sz="2400" i="1" dirty="0">
              <a:solidFill>
                <a:schemeClr val="tx1"/>
              </a:solidFill>
              <a:latin typeface="Calibri" panose="020F0502020204030204" pitchFamily="34" charset="0"/>
            </a:endParaRPr>
          </a:p>
          <a:p>
            <a:pPr eaLnBrk="1" hangingPunct="1">
              <a:lnSpc>
                <a:spcPct val="90000"/>
              </a:lnSpc>
            </a:pPr>
            <a:r>
              <a:rPr lang="en-US" altLang="en-US" sz="2400" i="1" dirty="0">
                <a:solidFill>
                  <a:schemeClr val="tx1"/>
                </a:solidFill>
                <a:latin typeface="Calibri" panose="020F0502020204030204" pitchFamily="34" charset="0"/>
              </a:rPr>
              <a:t>The order of books in the LXX was somewhat different than the ordering of books in the Hebrew tradition.</a:t>
            </a:r>
          </a:p>
          <a:p>
            <a:pPr marL="914400" lvl="1">
              <a:lnSpc>
                <a:spcPct val="90000"/>
              </a:lnSpc>
            </a:pPr>
            <a:r>
              <a:rPr lang="en-US" altLang="en-US" sz="2000" b="1" dirty="0">
                <a:solidFill>
                  <a:schemeClr val="tx1"/>
                </a:solidFill>
                <a:latin typeface="Calibri" panose="020F0502020204030204" pitchFamily="34" charset="0"/>
              </a:rPr>
              <a:t>For instance, in the LXX the prophetic books are generally placed last, whereas in the Hebrew tradition they fall in the middle of the Hebrew Bible.</a:t>
            </a:r>
          </a:p>
          <a:p>
            <a:pPr marL="914400" lvl="1">
              <a:lnSpc>
                <a:spcPct val="90000"/>
              </a:lnSpc>
            </a:pPr>
            <a:r>
              <a:rPr lang="en-US" altLang="en-US" sz="2000" b="1" dirty="0">
                <a:solidFill>
                  <a:schemeClr val="tx1"/>
                </a:solidFill>
                <a:latin typeface="Calibri" panose="020F0502020204030204" pitchFamily="34" charset="0"/>
              </a:rPr>
              <a:t>Ruth is placed next to Judges in the LXX, but in the Hebrew Bible it belongs to the </a:t>
            </a:r>
            <a:r>
              <a:rPr lang="en-US" altLang="en-US" sz="2000" b="1" i="1" dirty="0" err="1">
                <a:solidFill>
                  <a:schemeClr val="tx1"/>
                </a:solidFill>
                <a:latin typeface="Calibri" panose="020F0502020204030204" pitchFamily="34" charset="0"/>
              </a:rPr>
              <a:t>Megilloth</a:t>
            </a:r>
            <a:r>
              <a:rPr lang="en-US" altLang="en-US" sz="2000" b="1" dirty="0">
                <a:solidFill>
                  <a:schemeClr val="tx1"/>
                </a:solidFill>
                <a:latin typeface="Calibri" panose="020F0502020204030204" pitchFamily="34" charset="0"/>
              </a:rPr>
              <a:t> near the end.</a:t>
            </a:r>
          </a:p>
          <a:p>
            <a:pPr eaLnBrk="1" hangingPunct="1">
              <a:lnSpc>
                <a:spcPct val="90000"/>
              </a:lnSpc>
            </a:pPr>
            <a:r>
              <a:rPr lang="en-US" altLang="en-US" sz="2400" i="1" dirty="0">
                <a:solidFill>
                  <a:schemeClr val="tx1"/>
                </a:solidFill>
                <a:latin typeface="Calibri" panose="020F0502020204030204" pitchFamily="34" charset="0"/>
              </a:rPr>
              <a:t>Very early, the four gospels gained a fixed order which we retain today: Matthew, Mark, Luke, and John.</a:t>
            </a:r>
          </a:p>
          <a:p>
            <a:pPr eaLnBrk="1" hangingPunct="1">
              <a:lnSpc>
                <a:spcPct val="90000"/>
              </a:lnSpc>
            </a:pPr>
            <a:r>
              <a:rPr lang="en-US" altLang="en-US" sz="2400" i="1" dirty="0">
                <a:solidFill>
                  <a:schemeClr val="tx1"/>
                </a:solidFill>
                <a:latin typeface="Calibri" panose="020F0502020204030204" pitchFamily="34" charset="0"/>
              </a:rPr>
              <a:t>Paul’s letters in the early Christian lists have a varied order, though eventually they became fixed by about the 4</a:t>
            </a:r>
            <a:r>
              <a:rPr lang="en-US" altLang="en-US" sz="2400" i="1" baseline="30000" dirty="0">
                <a:solidFill>
                  <a:schemeClr val="tx1"/>
                </a:solidFill>
                <a:latin typeface="Calibri" panose="020F0502020204030204" pitchFamily="34" charset="0"/>
              </a:rPr>
              <a:t>th</a:t>
            </a:r>
            <a:r>
              <a:rPr lang="en-US" altLang="en-US" sz="2400" i="1" dirty="0">
                <a:solidFill>
                  <a:schemeClr val="tx1"/>
                </a:solidFill>
                <a:latin typeface="Calibri" panose="020F0502020204030204" pitchFamily="34" charset="0"/>
              </a:rPr>
              <a:t> century.</a:t>
            </a:r>
          </a:p>
          <a:p>
            <a:pPr eaLnBrk="1" hangingPunct="1">
              <a:lnSpc>
                <a:spcPct val="90000"/>
              </a:lnSpc>
            </a:pPr>
            <a:r>
              <a:rPr lang="en-US" altLang="en-US" sz="2400" i="1" dirty="0">
                <a:solidFill>
                  <a:schemeClr val="tx1"/>
                </a:solidFill>
                <a:latin typeface="Calibri" panose="020F0502020204030204" pitchFamily="34" charset="0"/>
              </a:rPr>
              <a:t>The so-called “general epistles” also had a varied order which eventually became fixed.</a:t>
            </a: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AC27A5A-7290-4DE1-BA94-4BE8A8E57DCF}" type="slidenum">
              <a:rPr kumimoji="0" lang="en-US" sz="1200" b="0" i="1" u="none" strike="noStrike" kern="1200" cap="none" spc="0" normalizeH="0" baseline="0" noProof="0" smtClean="0">
                <a:ln>
                  <a:noFill/>
                </a:ln>
                <a:solidFill>
                  <a:srgbClr val="F2F0EF"/>
                </a:solidFill>
                <a:effectLst/>
                <a:uLnTx/>
                <a:uFillTx/>
                <a:latin typeface="Century Schoolbook" panose="020406040505050203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1" u="none" strike="noStrike" kern="1200" cap="none" spc="0" normalizeH="0" baseline="0" noProof="0" dirty="0">
              <a:ln>
                <a:noFill/>
              </a:ln>
              <a:solidFill>
                <a:srgbClr val="F2F0EF"/>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213889094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69315">
                                            <p:txEl>
                                              <p:pRg st="0" end="0"/>
                                            </p:txEl>
                                          </p:spTgt>
                                        </p:tgtEl>
                                        <p:attrNameLst>
                                          <p:attrName>style.visibility</p:attrName>
                                        </p:attrNameLst>
                                      </p:cBhvr>
                                      <p:to>
                                        <p:strVal val="visible"/>
                                      </p:to>
                                    </p:set>
                                    <p:anim calcmode="lin" valueType="num">
                                      <p:cBhvr>
                                        <p:cTn id="7" dur="500" fill="hold"/>
                                        <p:tgtEl>
                                          <p:spTgt spid="26931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6931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6931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269315">
                                            <p:txEl>
                                              <p:pRg st="1" end="1"/>
                                            </p:txEl>
                                          </p:spTgt>
                                        </p:tgtEl>
                                        <p:attrNameLst>
                                          <p:attrName>style.visibility</p:attrName>
                                        </p:attrNameLst>
                                      </p:cBhvr>
                                      <p:to>
                                        <p:strVal val="visible"/>
                                      </p:to>
                                    </p:set>
                                    <p:anim calcmode="lin" valueType="num">
                                      <p:cBhvr>
                                        <p:cTn id="14" dur="500" fill="hold"/>
                                        <p:tgtEl>
                                          <p:spTgt spid="26931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6931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269315">
                                            <p:txEl>
                                              <p:pRg st="2" end="2"/>
                                            </p:txEl>
                                          </p:spTgt>
                                        </p:tgtEl>
                                        <p:attrNameLst>
                                          <p:attrName>style.visibility</p:attrName>
                                        </p:attrNameLst>
                                      </p:cBhvr>
                                      <p:to>
                                        <p:strVal val="visible"/>
                                      </p:to>
                                    </p:set>
                                    <p:anim calcmode="lin" valueType="num">
                                      <p:cBhvr>
                                        <p:cTn id="20" dur="500" fill="hold"/>
                                        <p:tgtEl>
                                          <p:spTgt spid="269315">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26931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nodeType="clickEffect">
                                  <p:stCondLst>
                                    <p:cond delay="0"/>
                                  </p:stCondLst>
                                  <p:childTnLst>
                                    <p:set>
                                      <p:cBhvr>
                                        <p:cTn id="25" dur="1" fill="hold">
                                          <p:stCondLst>
                                            <p:cond delay="0"/>
                                          </p:stCondLst>
                                        </p:cTn>
                                        <p:tgtEl>
                                          <p:spTgt spid="269315">
                                            <p:txEl>
                                              <p:pRg st="3" end="3"/>
                                            </p:txEl>
                                          </p:spTgt>
                                        </p:tgtEl>
                                        <p:attrNameLst>
                                          <p:attrName>style.visibility</p:attrName>
                                        </p:attrNameLst>
                                      </p:cBhvr>
                                      <p:to>
                                        <p:strVal val="visible"/>
                                      </p:to>
                                    </p:set>
                                    <p:anim calcmode="lin" valueType="num">
                                      <p:cBhvr>
                                        <p:cTn id="26" dur="500" fill="hold"/>
                                        <p:tgtEl>
                                          <p:spTgt spid="269315">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269315">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69315">
                                            <p:txEl>
                                              <p:pRg st="4" end="4"/>
                                            </p:txEl>
                                          </p:spTgt>
                                        </p:tgtEl>
                                        <p:attrNameLst>
                                          <p:attrName>style.visibility</p:attrName>
                                        </p:attrNameLst>
                                      </p:cBhvr>
                                      <p:to>
                                        <p:strVal val="visible"/>
                                      </p:to>
                                    </p:set>
                                    <p:anim calcmode="lin" valueType="num">
                                      <p:cBhvr additive="base">
                                        <p:cTn id="32" dur="500" fill="hold"/>
                                        <p:tgtEl>
                                          <p:spTgt spid="269315">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693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69315">
                                            <p:txEl>
                                              <p:pRg st="5" end="5"/>
                                            </p:txEl>
                                          </p:spTgt>
                                        </p:tgtEl>
                                        <p:attrNameLst>
                                          <p:attrName>style.visibility</p:attrName>
                                        </p:attrNameLst>
                                      </p:cBhvr>
                                      <p:to>
                                        <p:strVal val="visible"/>
                                      </p:to>
                                    </p:set>
                                    <p:anim calcmode="lin" valueType="num">
                                      <p:cBhvr additive="base">
                                        <p:cTn id="38" dur="500" fill="hold"/>
                                        <p:tgtEl>
                                          <p:spTgt spid="269315">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693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69315">
                                            <p:txEl>
                                              <p:pRg st="6" end="6"/>
                                            </p:txEl>
                                          </p:spTgt>
                                        </p:tgtEl>
                                        <p:attrNameLst>
                                          <p:attrName>style.visibility</p:attrName>
                                        </p:attrNameLst>
                                      </p:cBhvr>
                                      <p:to>
                                        <p:strVal val="visible"/>
                                      </p:to>
                                    </p:set>
                                    <p:anim calcmode="lin" valueType="num">
                                      <p:cBhvr additive="base">
                                        <p:cTn id="44" dur="500" fill="hold"/>
                                        <p:tgtEl>
                                          <p:spTgt spid="269315">
                                            <p:txEl>
                                              <p:pRg st="6" end="6"/>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6931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31C78-47E5-7854-491A-95D9A8AA90D7}"/>
              </a:ext>
            </a:extLst>
          </p:cNvPr>
          <p:cNvSpPr>
            <a:spLocks noGrp="1"/>
          </p:cNvSpPr>
          <p:nvPr>
            <p:ph type="title"/>
          </p:nvPr>
        </p:nvSpPr>
        <p:spPr>
          <a:xfrm>
            <a:off x="6736026" y="4068367"/>
            <a:ext cx="4451928" cy="1451287"/>
          </a:xfrm>
        </p:spPr>
        <p:txBody>
          <a:bodyPr/>
          <a:lstStyle/>
          <a:p>
            <a:r>
              <a:rPr lang="en-US" sz="9600" dirty="0">
                <a:latin typeface="Freestyle Script" panose="030804020302050B0404" pitchFamily="66" charset="0"/>
              </a:rPr>
              <a:t>Transcription</a:t>
            </a:r>
          </a:p>
        </p:txBody>
      </p:sp>
      <p:sp>
        <p:nvSpPr>
          <p:cNvPr id="4" name="Slide Number Placeholder 3">
            <a:extLst>
              <a:ext uri="{FF2B5EF4-FFF2-40B4-BE49-F238E27FC236}">
                <a16:creationId xmlns:a16="http://schemas.microsoft.com/office/drawing/2014/main" id="{5554F6A9-3FA1-BAE8-A7FC-5F689786481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0A305E-887D-4D76-AC11-02C93E9FBE53}" type="slidenum">
              <a:rPr kumimoji="0" lang="en-US" altLang="en-US" sz="14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altLang="en-US"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a:endParaRPr>
          </a:p>
        </p:txBody>
      </p:sp>
    </p:spTree>
    <p:extLst>
      <p:ext uri="{BB962C8B-B14F-4D97-AF65-F5344CB8AC3E}">
        <p14:creationId xmlns:p14="http://schemas.microsoft.com/office/powerpoint/2010/main" val="3367067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270" y="559677"/>
            <a:ext cx="3833906" cy="5413039"/>
          </a:xfrm>
        </p:spPr>
        <p:txBody>
          <a:bodyPr>
            <a:normAutofit fontScale="90000"/>
          </a:bodyPr>
          <a:lstStyle/>
          <a:p>
            <a:r>
              <a:rPr lang="en-US" altLang="en-US" b="1" dirty="0">
                <a:solidFill>
                  <a:srgbClr val="FFC000"/>
                </a:solidFill>
                <a:effectLst>
                  <a:outerShdw blurRad="38100" dist="38100" dir="2700000" algn="tl">
                    <a:srgbClr val="000000">
                      <a:alpha val="43137"/>
                    </a:srgbClr>
                  </a:outerShdw>
                </a:effectLst>
              </a:rPr>
              <a:t>T</a:t>
            </a:r>
            <a:r>
              <a:rPr lang="en-US" b="1" dirty="0">
                <a:solidFill>
                  <a:srgbClr val="FFC000"/>
                </a:solidFill>
                <a:effectLst>
                  <a:outerShdw blurRad="38100" dist="38100" dir="2700000" algn="tl">
                    <a:srgbClr val="000000">
                      <a:alpha val="43137"/>
                    </a:srgbClr>
                  </a:outerShdw>
                </a:effectLst>
              </a:rPr>
              <a:t>he Gentile Question Prompted One of the Earliest Christian Letters</a:t>
            </a:r>
            <a:endParaRPr lang="en-US" dirty="0">
              <a:solidFill>
                <a:srgbClr val="FFC000"/>
              </a:solidFill>
              <a:effectLst>
                <a:outerShdw blurRad="38100" dist="38100" dir="2700000" algn="tl">
                  <a:srgbClr val="000000">
                    <a:alpha val="43137"/>
                  </a:srgbClr>
                </a:outerShdw>
              </a:effectLst>
              <a:latin typeface="Impact" panose="020B0806030902050204" pitchFamily="34" charset="0"/>
            </a:endParaRPr>
          </a:p>
        </p:txBody>
      </p:sp>
      <p:sp>
        <p:nvSpPr>
          <p:cNvPr id="3" name="Content Placeholder 2"/>
          <p:cNvSpPr>
            <a:spLocks noGrp="1"/>
          </p:cNvSpPr>
          <p:nvPr>
            <p:ph idx="1"/>
          </p:nvPr>
        </p:nvSpPr>
        <p:spPr>
          <a:xfrm>
            <a:off x="4696691" y="559678"/>
            <a:ext cx="7087320" cy="6298322"/>
          </a:xfrm>
        </p:spPr>
        <p:txBody>
          <a:bodyPr>
            <a:normAutofit fontScale="92500" lnSpcReduction="10000"/>
          </a:bodyPr>
          <a:lstStyle/>
          <a:p>
            <a:pPr marL="0" indent="0">
              <a:buNone/>
            </a:pPr>
            <a:r>
              <a:rPr lang="en-US" altLang="en-US" sz="3000" b="1" dirty="0">
                <a:solidFill>
                  <a:srgbClr val="FF0000"/>
                </a:solidFill>
                <a:effectLst>
                  <a:outerShdw blurRad="38100" dist="38100" dir="2700000" algn="tl">
                    <a:srgbClr val="000000">
                      <a:alpha val="43137"/>
                    </a:srgbClr>
                  </a:outerShdw>
                </a:effectLst>
                <a:latin typeface="Calibri" panose="020F0502020204030204" pitchFamily="34" charset="0"/>
              </a:rPr>
              <a:t>The acceptance of the Christian message by pagans in Asia Minor raised a critical question: </a:t>
            </a:r>
            <a:r>
              <a:rPr lang="en-US" altLang="en-US" sz="3000" b="1" i="1" dirty="0">
                <a:solidFill>
                  <a:srgbClr val="FF0000"/>
                </a:solidFill>
                <a:effectLst>
                  <a:outerShdw blurRad="38100" dist="38100" dir="2700000" algn="tl">
                    <a:srgbClr val="000000">
                      <a:alpha val="43137"/>
                    </a:srgbClr>
                  </a:outerShdw>
                </a:effectLst>
                <a:latin typeface="Calibri" panose="020F0502020204030204" pitchFamily="34" charset="0"/>
              </a:rPr>
              <a:t>Did Gentiles need to become Jews in order to become Christians?</a:t>
            </a:r>
          </a:p>
          <a:p>
            <a:r>
              <a:rPr lang="en-US" altLang="en-US" sz="2600" i="1" dirty="0">
                <a:solidFill>
                  <a:schemeClr val="tx1"/>
                </a:solidFill>
              </a:rPr>
              <a:t>Circumcision was the religious symbol of accepting the Jewish faith, since the uncircumcised were not numbered among God’s people (Ge. 17:14).</a:t>
            </a:r>
          </a:p>
          <a:p>
            <a:r>
              <a:rPr lang="en-US" altLang="en-US" sz="2600" i="1" dirty="0">
                <a:solidFill>
                  <a:schemeClr val="tx1"/>
                </a:solidFill>
              </a:rPr>
              <a:t>A strong party in Jerusalem advocated that circumcision and Torah observance were necessary, and they carried this message to Antioch, Syria (Ac. 15:1, 5).</a:t>
            </a:r>
          </a:p>
          <a:p>
            <a:r>
              <a:rPr lang="en-US" altLang="en-US" sz="2600" i="1" dirty="0">
                <a:solidFill>
                  <a:schemeClr val="tx1"/>
                </a:solidFill>
              </a:rPr>
              <a:t>Paul and his party countered that this badge of Jewish identity was unnecessary, and he and Barnabas were sent to Jerusalem for a decision (Ac. 15:2).</a:t>
            </a:r>
            <a:endParaRPr lang="en-US" altLang="en-US" i="1" dirty="0"/>
          </a:p>
          <a:p>
            <a:pPr marL="0" indent="0">
              <a:buNone/>
            </a:pPr>
            <a:endParaRPr lang="en-US"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54DD280-9EF3-47CE-9735-16719FC5628C}" type="slidenum">
              <a:rPr kumimoji="0" lang="en-US" sz="1200" b="0" i="1" u="none" strike="noStrike" kern="1200" cap="none" spc="0" normalizeH="0" baseline="0" noProof="0" smtClean="0">
                <a:ln>
                  <a:noFill/>
                </a:ln>
                <a:solidFill>
                  <a:srgbClr val="F2F0EF"/>
                </a:solidFill>
                <a:effectLst/>
                <a:uLnTx/>
                <a:uFillTx/>
                <a:latin typeface="Century Schoolbook" panose="020406040505050203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1" u="none" strike="noStrike" kern="1200" cap="none" spc="0" normalizeH="0" baseline="0" noProof="0">
              <a:ln>
                <a:noFill/>
              </a:ln>
              <a:solidFill>
                <a:srgbClr val="F2F0EF"/>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370323420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69066"/>
            <a:ext cx="4291106" cy="4943104"/>
          </a:xfrm>
        </p:spPr>
        <p:txBody>
          <a:bodyPr>
            <a:normAutofit/>
          </a:bodyPr>
          <a:lstStyle/>
          <a:p>
            <a:r>
              <a:rPr lang="en-US" sz="4800" b="1" dirty="0">
                <a:solidFill>
                  <a:srgbClr val="FFC000"/>
                </a:solidFill>
                <a:effectLst>
                  <a:outerShdw blurRad="38100" dist="38100" dir="2700000" algn="tl">
                    <a:srgbClr val="000000">
                      <a:alpha val="43137"/>
                    </a:srgbClr>
                  </a:outerShdw>
                </a:effectLst>
              </a:rPr>
              <a:t>Presentation of Cases</a:t>
            </a:r>
          </a:p>
        </p:txBody>
      </p:sp>
      <p:sp>
        <p:nvSpPr>
          <p:cNvPr id="3" name="Content Placeholder 2"/>
          <p:cNvSpPr>
            <a:spLocks noGrp="1"/>
          </p:cNvSpPr>
          <p:nvPr>
            <p:ph idx="1"/>
          </p:nvPr>
        </p:nvSpPr>
        <p:spPr>
          <a:xfrm>
            <a:off x="5181599" y="569066"/>
            <a:ext cx="6602411" cy="6288934"/>
          </a:xfrm>
        </p:spPr>
        <p:txBody>
          <a:bodyPr>
            <a:normAutofit/>
          </a:bodyPr>
          <a:lstStyle/>
          <a:p>
            <a:pPr marL="0" indent="0">
              <a:buNone/>
            </a:pPr>
            <a:r>
              <a:rPr lang="en-US" sz="2800" b="1" dirty="0">
                <a:solidFill>
                  <a:srgbClr val="FF0000"/>
                </a:solidFill>
                <a:effectLst>
                  <a:outerShdw blurRad="38100" dist="38100" dir="2700000" algn="tl">
                    <a:srgbClr val="000000">
                      <a:alpha val="43137"/>
                    </a:srgbClr>
                  </a:outerShdw>
                </a:effectLst>
                <a:latin typeface="Calibri" panose="020F0502020204030204" pitchFamily="34" charset="0"/>
              </a:rPr>
              <a:t>In Jerusalem, the apostles and elders listened to both sides.</a:t>
            </a:r>
          </a:p>
          <a:p>
            <a:r>
              <a:rPr lang="en-US" sz="2400" i="1" dirty="0">
                <a:solidFill>
                  <a:schemeClr val="tx1"/>
                </a:solidFill>
                <a:latin typeface="Corbel" panose="020B0503020204020204" pitchFamily="34" charset="0"/>
              </a:rPr>
              <a:t>James, the Lord’s brother, then summed up the case, citing the prophet Amos (Am. 9:11-12), whom he quoted from the LXX.</a:t>
            </a:r>
          </a:p>
          <a:p>
            <a:r>
              <a:rPr lang="en-US" sz="2400" i="1" dirty="0">
                <a:solidFill>
                  <a:schemeClr val="tx1"/>
                </a:solidFill>
              </a:rPr>
              <a:t>He then advised a letter to the new Gentile congregations, urging them to show respect to four particularly sensitive Jewish issues, since they would be living side-by-side with Jews (Ac. 15:19-20).</a:t>
            </a:r>
          </a:p>
          <a:p>
            <a:r>
              <a:rPr lang="en-US" sz="2400" i="1" dirty="0">
                <a:solidFill>
                  <a:schemeClr val="tx1"/>
                </a:solidFill>
              </a:rPr>
              <a:t>Paul and three others were appointed as couriers for the copies of this letter (Ac. 15:22-31; 16:4-5).</a:t>
            </a:r>
          </a:p>
          <a:p>
            <a:endParaRPr lang="en-US" sz="2400" i="1"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54DD280-9EF3-47CE-9735-16719FC5628C}" type="slidenum">
              <a:rPr kumimoji="0" lang="en-US" sz="1200" b="0" i="1" u="none" strike="noStrike" kern="1200" cap="none" spc="0" normalizeH="0" baseline="0" noProof="0" smtClean="0">
                <a:ln>
                  <a:noFill/>
                </a:ln>
                <a:solidFill>
                  <a:srgbClr val="F2F0EF"/>
                </a:solidFill>
                <a:effectLst/>
                <a:uLnTx/>
                <a:uFillTx/>
                <a:latin typeface="Century Schoolbook" panose="020406040505050203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1" u="none" strike="noStrike" kern="1200" cap="none" spc="0" normalizeH="0" baseline="0" noProof="0">
              <a:ln>
                <a:noFill/>
              </a:ln>
              <a:solidFill>
                <a:srgbClr val="F2F0EF"/>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491936034"/>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69064"/>
            <a:ext cx="4138706" cy="4943105"/>
          </a:xfrm>
          <a:noFill/>
        </p:spPr>
        <p:txBody>
          <a:bodyPr/>
          <a:lstStyle/>
          <a:p>
            <a:r>
              <a:rPr lang="en-US" b="1" dirty="0">
                <a:solidFill>
                  <a:srgbClr val="FFC000"/>
                </a:solidFill>
                <a:effectLst>
                  <a:outerShdw blurRad="38100" dist="38100" dir="2700000" algn="tl">
                    <a:srgbClr val="000000">
                      <a:alpha val="43137"/>
                    </a:srgbClr>
                  </a:outerShdw>
                </a:effectLst>
                <a:latin typeface="Impact" panose="020B0806030902050204" pitchFamily="34" charset="0"/>
              </a:rPr>
              <a:t>Sending Letters in Imperial Rome</a:t>
            </a:r>
          </a:p>
        </p:txBody>
      </p:sp>
      <p:sp>
        <p:nvSpPr>
          <p:cNvPr id="3" name="Content Placeholder 2"/>
          <p:cNvSpPr>
            <a:spLocks noGrp="1"/>
          </p:cNvSpPr>
          <p:nvPr>
            <p:ph idx="1"/>
          </p:nvPr>
        </p:nvSpPr>
        <p:spPr>
          <a:xfrm>
            <a:off x="5133109" y="569065"/>
            <a:ext cx="6296889" cy="6122679"/>
          </a:xfrm>
        </p:spPr>
        <p:txBody>
          <a:bodyPr>
            <a:normAutofit lnSpcReduction="10000"/>
          </a:bodyPr>
          <a:lstStyle/>
          <a:p>
            <a:pPr marL="0" indent="0">
              <a:buNone/>
            </a:pPr>
            <a:r>
              <a:rPr lang="en-US" sz="3200" b="1" dirty="0">
                <a:solidFill>
                  <a:srgbClr val="FFFF00"/>
                </a:solidFill>
                <a:effectLst>
                  <a:outerShdw blurRad="38100" dist="38100" dir="2700000" algn="tl">
                    <a:srgbClr val="000000">
                      <a:alpha val="43137"/>
                    </a:srgbClr>
                  </a:outerShdw>
                </a:effectLst>
              </a:rPr>
              <a:t>While there was an imperial postal service (</a:t>
            </a:r>
            <a:r>
              <a:rPr lang="en-US" sz="3200" b="1" i="1" dirty="0">
                <a:solidFill>
                  <a:srgbClr val="FFFF00"/>
                </a:solidFill>
                <a:effectLst>
                  <a:outerShdw blurRad="38100" dist="38100" dir="2700000" algn="tl">
                    <a:srgbClr val="000000">
                      <a:alpha val="43137"/>
                    </a:srgbClr>
                  </a:outerShdw>
                </a:effectLst>
              </a:rPr>
              <a:t>cursus </a:t>
            </a:r>
            <a:r>
              <a:rPr lang="en-US" sz="3200" b="1" i="1" dirty="0" err="1">
                <a:solidFill>
                  <a:srgbClr val="FFFF00"/>
                </a:solidFill>
                <a:effectLst>
                  <a:outerShdw blurRad="38100" dist="38100" dir="2700000" algn="tl">
                    <a:srgbClr val="000000">
                      <a:alpha val="43137"/>
                    </a:srgbClr>
                  </a:outerShdw>
                </a:effectLst>
              </a:rPr>
              <a:t>publicus</a:t>
            </a:r>
            <a:r>
              <a:rPr lang="en-US" sz="3200" b="1" dirty="0">
                <a:solidFill>
                  <a:srgbClr val="FFFF00"/>
                </a:solidFill>
                <a:effectLst>
                  <a:outerShdw blurRad="38100" dist="38100" dir="2700000" algn="tl">
                    <a:srgbClr val="000000">
                      <a:alpha val="43137"/>
                    </a:srgbClr>
                  </a:outerShdw>
                </a:effectLst>
              </a:rPr>
              <a:t>), it was not available for private mail.</a:t>
            </a:r>
          </a:p>
          <a:p>
            <a:r>
              <a:rPr lang="en-US" sz="2400" i="1" dirty="0">
                <a:solidFill>
                  <a:schemeClr val="bg1"/>
                </a:solidFill>
                <a:effectLst>
                  <a:outerShdw blurRad="38100" dist="38100" dir="2700000" algn="tl">
                    <a:srgbClr val="000000">
                      <a:alpha val="43137"/>
                    </a:srgbClr>
                  </a:outerShdw>
                </a:effectLst>
              </a:rPr>
              <a:t>Hence, private correspondence necessarily had to be sent by private courier.</a:t>
            </a:r>
          </a:p>
          <a:p>
            <a:r>
              <a:rPr lang="en-US" sz="2400" i="1" dirty="0">
                <a:solidFill>
                  <a:schemeClr val="bg1"/>
                </a:solidFill>
                <a:effectLst>
                  <a:outerShdw blurRad="38100" dist="38100" dir="2700000" algn="tl">
                    <a:srgbClr val="000000">
                      <a:alpha val="43137"/>
                    </a:srgbClr>
                  </a:outerShdw>
                </a:effectLst>
              </a:rPr>
              <a:t>The letter from the Jerusalem church was duly composed and commissioned to be carried by Barnabas and Paul, along with two other representatives of the Jerusalem church, Judas and Silvanus (Silas), who would validate the letter by personal testimony.</a:t>
            </a:r>
          </a:p>
          <a:p>
            <a:r>
              <a:rPr lang="en-US" sz="2400" i="1" dirty="0">
                <a:solidFill>
                  <a:schemeClr val="bg1"/>
                </a:solidFill>
                <a:effectLst>
                  <a:outerShdw blurRad="38100" dist="38100" dir="2700000" algn="tl">
                    <a:srgbClr val="000000">
                      <a:alpha val="43137"/>
                    </a:srgbClr>
                  </a:outerShdw>
                </a:effectLst>
              </a:rPr>
              <a:t>The four of them then were sent to Antioch, where they delivered the letter to the church.</a:t>
            </a:r>
          </a:p>
        </p:txBody>
      </p:sp>
    </p:spTree>
    <p:extLst>
      <p:ext uri="{BB962C8B-B14F-4D97-AF65-F5344CB8AC3E}">
        <p14:creationId xmlns:p14="http://schemas.microsoft.com/office/powerpoint/2010/main" val="2676100846"/>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0E803-9D59-8685-8F73-BE5048C08B3E}"/>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Public Reading</a:t>
            </a:r>
          </a:p>
        </p:txBody>
      </p:sp>
      <p:sp>
        <p:nvSpPr>
          <p:cNvPr id="3" name="Content Placeholder 2">
            <a:extLst>
              <a:ext uri="{FF2B5EF4-FFF2-40B4-BE49-F238E27FC236}">
                <a16:creationId xmlns:a16="http://schemas.microsoft.com/office/drawing/2014/main" id="{3ED7C09E-93B8-6540-D4DB-4CACCFD4684E}"/>
              </a:ext>
            </a:extLst>
          </p:cNvPr>
          <p:cNvSpPr>
            <a:spLocks noGrp="1"/>
          </p:cNvSpPr>
          <p:nvPr>
            <p:ph idx="1"/>
          </p:nvPr>
        </p:nvSpPr>
        <p:spPr>
          <a:xfrm>
            <a:off x="1261871" y="1828800"/>
            <a:ext cx="9235067" cy="4663440"/>
          </a:xfrm>
        </p:spPr>
        <p:txBody>
          <a:bodyPr>
            <a:normAutofit/>
          </a:bodyPr>
          <a:lstStyle/>
          <a:p>
            <a:pPr marL="0" indent="0">
              <a:buNone/>
            </a:pPr>
            <a:r>
              <a:rPr lang="en-US" sz="2800" b="1" dirty="0">
                <a:solidFill>
                  <a:srgbClr val="C00000"/>
                </a:solidFill>
              </a:rPr>
              <a:t>An essential part of early Christian worship was the public reading of Scripture.</a:t>
            </a:r>
          </a:p>
          <a:p>
            <a:r>
              <a:rPr lang="en-US" sz="2400" i="1" dirty="0"/>
              <a:t>Paul instructs Timothy: “…devote yourself to the public reading of Scripture…” (1 Ti. 4:13a).</a:t>
            </a:r>
          </a:p>
          <a:p>
            <a:r>
              <a:rPr lang="en-US" sz="2400" i="1" dirty="0"/>
              <a:t>Naturally, those able to publicly read texts were held in high esteem by the congregations, often rising to become leaders.</a:t>
            </a:r>
          </a:p>
          <a:p>
            <a:r>
              <a:rPr lang="en-US" sz="2400" i="1" dirty="0"/>
              <a:t>Apollos, for instance, is described as someone “skilled in the Scriptures” (Ac. 18:24).</a:t>
            </a:r>
          </a:p>
          <a:p>
            <a:r>
              <a:rPr lang="en-US" sz="2400" i="1" dirty="0"/>
              <a:t>Paul’s literary skills were instrumental in his missionary work.</a:t>
            </a:r>
          </a:p>
        </p:txBody>
      </p:sp>
    </p:spTree>
    <p:extLst>
      <p:ext uri="{BB962C8B-B14F-4D97-AF65-F5344CB8AC3E}">
        <p14:creationId xmlns:p14="http://schemas.microsoft.com/office/powerpoint/2010/main" val="1856770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lumOff val="25000"/>
          </a:schemeClr>
        </a:solidFill>
        <a:effectLst/>
      </p:bgPr>
    </p:bg>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a:xfrm>
            <a:off x="762000" y="268730"/>
            <a:ext cx="10668000" cy="770358"/>
          </a:xfrm>
        </p:spPr>
        <p:txBody>
          <a:bodyPr>
            <a:noAutofit/>
          </a:bodyPr>
          <a:lstStyle/>
          <a:p>
            <a:pPr algn="ctr" eaLnBrk="1" hangingPunct="1">
              <a:defRPr/>
            </a:pPr>
            <a:r>
              <a:rPr lang="en-US" altLang="en-US" sz="4800" dirty="0">
                <a:solidFill>
                  <a:srgbClr val="FFC000"/>
                </a:solidFill>
              </a:rPr>
              <a:t>Production of Paul’s Letters</a:t>
            </a:r>
          </a:p>
        </p:txBody>
      </p:sp>
      <p:sp>
        <p:nvSpPr>
          <p:cNvPr id="20484" name="Rectangle 4"/>
          <p:cNvSpPr>
            <a:spLocks noGrp="1" noRot="1" noChangeArrowheads="1"/>
          </p:cNvSpPr>
          <p:nvPr>
            <p:ph type="body" sz="half" idx="1"/>
          </p:nvPr>
        </p:nvSpPr>
        <p:spPr>
          <a:xfrm>
            <a:off x="581891" y="1490456"/>
            <a:ext cx="5278582" cy="4605543"/>
          </a:xfrm>
          <a:solidFill>
            <a:schemeClr val="tx2">
              <a:lumMod val="25000"/>
            </a:schemeClr>
          </a:solidFill>
          <a:ln w="12700">
            <a:solidFill>
              <a:schemeClr val="tx1"/>
            </a:solidFill>
            <a:miter lim="800000"/>
            <a:headEnd/>
            <a:tailEnd/>
          </a:ln>
        </p:spPr>
        <p:txBody>
          <a:bodyPr>
            <a:normAutofit lnSpcReduction="10000"/>
          </a:bodyPr>
          <a:lstStyle/>
          <a:p>
            <a:pPr eaLnBrk="1" hangingPunct="1">
              <a:buFont typeface="Wingdings" panose="05000000000000000000" pitchFamily="2" charset="2"/>
              <a:buNone/>
              <a:defRPr/>
            </a:pPr>
            <a:r>
              <a:rPr lang="en-US" altLang="en-US" sz="3600" b="1" dirty="0">
                <a:solidFill>
                  <a:srgbClr val="FFFF66"/>
                </a:solidFill>
                <a:latin typeface="Matura MT Script Capitals" pitchFamily="66" charset="0"/>
              </a:rPr>
              <a:t>Composition &amp; Inscription</a:t>
            </a:r>
          </a:p>
          <a:p>
            <a:pPr marL="0" indent="0" eaLnBrk="1" hangingPunct="1">
              <a:buNone/>
              <a:defRPr/>
            </a:pPr>
            <a:r>
              <a:rPr lang="en-US" altLang="en-US" sz="2800" b="1" dirty="0">
                <a:solidFill>
                  <a:srgbClr val="FFFF99"/>
                </a:solidFill>
                <a:latin typeface="Lucida Sans Unicode" panose="020B0602030504020204" pitchFamily="34" charset="0"/>
              </a:rPr>
              <a:t>Amanuenses:</a:t>
            </a:r>
          </a:p>
          <a:p>
            <a:pPr lvl="1" eaLnBrk="1" hangingPunct="1">
              <a:buClr>
                <a:srgbClr val="FFFF99"/>
              </a:buClr>
              <a:buFont typeface="Wingdings" panose="05000000000000000000" pitchFamily="2" charset="2"/>
              <a:buChar char="Ø"/>
              <a:defRPr/>
            </a:pPr>
            <a:r>
              <a:rPr lang="en-US" altLang="en-US" sz="2400" b="1" i="1" dirty="0" err="1">
                <a:solidFill>
                  <a:srgbClr val="FFFF00"/>
                </a:solidFill>
                <a:latin typeface="Lucida Sans Unicode" panose="020B0602030504020204" pitchFamily="34" charset="0"/>
              </a:rPr>
              <a:t>Tertius</a:t>
            </a:r>
            <a:r>
              <a:rPr lang="en-US" altLang="en-US" sz="2400" b="1" i="1" dirty="0">
                <a:solidFill>
                  <a:srgbClr val="FFFF00"/>
                </a:solidFill>
                <a:latin typeface="Lucida Sans Unicode" panose="020B0602030504020204" pitchFamily="34" charset="0"/>
              </a:rPr>
              <a:t> </a:t>
            </a:r>
            <a:r>
              <a:rPr lang="en-US" altLang="en-US" sz="2400" dirty="0">
                <a:solidFill>
                  <a:srgbClr val="FFFF00"/>
                </a:solidFill>
                <a:latin typeface="Arial Narrow" panose="020B0606020202030204" pitchFamily="34" charset="0"/>
              </a:rPr>
              <a:t>(Rom. 16:22)</a:t>
            </a:r>
          </a:p>
          <a:p>
            <a:pPr lvl="1" eaLnBrk="1" hangingPunct="1">
              <a:buClr>
                <a:srgbClr val="FFFF99"/>
              </a:buClr>
              <a:buFont typeface="Wingdings" panose="05000000000000000000" pitchFamily="2" charset="2"/>
              <a:buChar char="Ø"/>
              <a:defRPr/>
            </a:pPr>
            <a:r>
              <a:rPr lang="en-US" altLang="en-US" sz="2400" b="1" i="1" dirty="0" err="1">
                <a:solidFill>
                  <a:srgbClr val="FFFF00"/>
                </a:solidFill>
                <a:latin typeface="Lucida Sans Unicode" panose="020B0602030504020204" pitchFamily="34" charset="0"/>
              </a:rPr>
              <a:t>Sosthenes</a:t>
            </a:r>
            <a:r>
              <a:rPr lang="en-US" altLang="en-US" sz="2400" b="1" i="1" dirty="0">
                <a:solidFill>
                  <a:srgbClr val="FFFF00"/>
                </a:solidFill>
                <a:latin typeface="Lucida Sans Unicode" panose="020B0602030504020204" pitchFamily="34" charset="0"/>
              </a:rPr>
              <a:t> </a:t>
            </a:r>
            <a:r>
              <a:rPr lang="en-US" altLang="en-US" sz="2400" dirty="0">
                <a:solidFill>
                  <a:srgbClr val="FFFF00"/>
                </a:solidFill>
                <a:latin typeface="Arial Narrow" panose="020B0606020202030204" pitchFamily="34" charset="0"/>
              </a:rPr>
              <a:t>(1 Cor. 1:1)</a:t>
            </a:r>
          </a:p>
          <a:p>
            <a:pPr lvl="1" eaLnBrk="1" hangingPunct="1">
              <a:buClr>
                <a:srgbClr val="FFFF99"/>
              </a:buClr>
              <a:buFont typeface="Wingdings" panose="05000000000000000000" pitchFamily="2" charset="2"/>
              <a:buChar char="Ø"/>
              <a:defRPr/>
            </a:pPr>
            <a:r>
              <a:rPr lang="en-US" altLang="en-US" sz="2400" b="1" i="1" dirty="0">
                <a:solidFill>
                  <a:srgbClr val="FFFF00"/>
                </a:solidFill>
                <a:latin typeface="Lucida Sans Unicode" panose="020B0602030504020204" pitchFamily="34" charset="0"/>
              </a:rPr>
              <a:t>Timothy </a:t>
            </a:r>
            <a:r>
              <a:rPr lang="en-US" altLang="en-US" sz="2400" dirty="0">
                <a:solidFill>
                  <a:srgbClr val="FFFF00"/>
                </a:solidFill>
                <a:latin typeface="Arial Narrow" panose="020B0606020202030204" pitchFamily="34" charset="0"/>
              </a:rPr>
              <a:t>(2 Cor. 1:1; Phil. 1:1; Col. 1:1; 1 Thess. 1:1; 2 Thess. 1:1; </a:t>
            </a:r>
            <a:r>
              <a:rPr lang="en-US" altLang="en-US" sz="2400" dirty="0" err="1">
                <a:solidFill>
                  <a:srgbClr val="FFFF00"/>
                </a:solidFill>
                <a:latin typeface="Arial Narrow" panose="020B0606020202030204" pitchFamily="34" charset="0"/>
              </a:rPr>
              <a:t>Phlm</a:t>
            </a:r>
            <a:r>
              <a:rPr lang="en-US" altLang="en-US" sz="2400" dirty="0">
                <a:solidFill>
                  <a:srgbClr val="FFFF00"/>
                </a:solidFill>
                <a:latin typeface="Arial Narrow" panose="020B0606020202030204" pitchFamily="34" charset="0"/>
              </a:rPr>
              <a:t>. 1)</a:t>
            </a:r>
          </a:p>
          <a:p>
            <a:pPr marL="0" indent="0" eaLnBrk="1" hangingPunct="1">
              <a:buNone/>
              <a:defRPr/>
            </a:pPr>
            <a:r>
              <a:rPr lang="en-US" altLang="en-US" sz="2800" b="1" dirty="0">
                <a:solidFill>
                  <a:srgbClr val="FFFF99"/>
                </a:solidFill>
                <a:latin typeface="Lucida Sans Unicode" panose="020B0602030504020204" pitchFamily="34" charset="0"/>
              </a:rPr>
              <a:t>Personal Signature</a:t>
            </a:r>
            <a:r>
              <a:rPr lang="en-US" altLang="en-US" sz="2800" b="1" dirty="0">
                <a:latin typeface="Lucida Sans Unicode" panose="020B0602030504020204" pitchFamily="34" charset="0"/>
              </a:rPr>
              <a:t> </a:t>
            </a:r>
            <a:r>
              <a:rPr lang="en-US" altLang="en-US" sz="2400" dirty="0">
                <a:solidFill>
                  <a:srgbClr val="FFFF00"/>
                </a:solidFill>
                <a:latin typeface="Arial Narrow" panose="020B0606020202030204" pitchFamily="34" charset="0"/>
              </a:rPr>
              <a:t>(1 Cor. 16:21; Gal. 6:11; 2 Thess. 3:17)</a:t>
            </a:r>
            <a:endParaRPr lang="en-US" altLang="en-US" sz="2400" b="1" dirty="0">
              <a:solidFill>
                <a:srgbClr val="FFFF00"/>
              </a:solidFill>
              <a:latin typeface="Lucida Sans Unicode" panose="020B0602030504020204" pitchFamily="34" charset="0"/>
            </a:endParaRPr>
          </a:p>
        </p:txBody>
      </p:sp>
      <p:sp>
        <p:nvSpPr>
          <p:cNvPr id="20485" name="Rectangle 5"/>
          <p:cNvSpPr>
            <a:spLocks noGrp="1" noRot="1" noChangeArrowheads="1"/>
          </p:cNvSpPr>
          <p:nvPr>
            <p:ph type="body" sz="half" idx="2"/>
          </p:nvPr>
        </p:nvSpPr>
        <p:spPr>
          <a:xfrm>
            <a:off x="6317673" y="1490456"/>
            <a:ext cx="5292436" cy="4605543"/>
          </a:xfrm>
          <a:solidFill>
            <a:srgbClr val="305232"/>
          </a:solidFill>
          <a:ln w="12700">
            <a:solidFill>
              <a:schemeClr val="tx1"/>
            </a:solidFill>
            <a:miter lim="800000"/>
            <a:headEnd/>
            <a:tailEnd/>
          </a:ln>
        </p:spPr>
        <p:txBody>
          <a:bodyPr/>
          <a:lstStyle/>
          <a:p>
            <a:pPr eaLnBrk="1" hangingPunct="1">
              <a:buFont typeface="Wingdings" panose="05000000000000000000" pitchFamily="2" charset="2"/>
              <a:buNone/>
              <a:defRPr/>
            </a:pPr>
            <a:r>
              <a:rPr lang="en-US" altLang="en-US" sz="3600" b="1" dirty="0">
                <a:solidFill>
                  <a:srgbClr val="FFFF66"/>
                </a:solidFill>
                <a:latin typeface="Matura MT Script Capitals" pitchFamily="66" charset="0"/>
              </a:rPr>
              <a:t>Delivery &amp; Public Reading</a:t>
            </a:r>
          </a:p>
          <a:p>
            <a:pPr marL="0" indent="0" eaLnBrk="1" hangingPunct="1">
              <a:buNone/>
              <a:defRPr/>
            </a:pPr>
            <a:r>
              <a:rPr lang="en-US" altLang="en-US" sz="2800" b="1" dirty="0">
                <a:solidFill>
                  <a:srgbClr val="FFFF99"/>
                </a:solidFill>
                <a:latin typeface="Lucida Sans Unicode" panose="020B0602030504020204" pitchFamily="34" charset="0"/>
              </a:rPr>
              <a:t>Personal Couriers:</a:t>
            </a:r>
            <a:r>
              <a:rPr lang="en-US" altLang="en-US" sz="2800" dirty="0">
                <a:latin typeface="Lucida Sans Unicode" panose="020B0602030504020204" pitchFamily="34" charset="0"/>
              </a:rPr>
              <a:t> </a:t>
            </a:r>
          </a:p>
          <a:p>
            <a:pPr lvl="1" eaLnBrk="1" hangingPunct="1">
              <a:buClr>
                <a:srgbClr val="FFFF99"/>
              </a:buClr>
              <a:buFont typeface="Wingdings" panose="05000000000000000000" pitchFamily="2" charset="2"/>
              <a:buChar char="Ø"/>
              <a:defRPr/>
            </a:pPr>
            <a:r>
              <a:rPr lang="en-US" altLang="en-US" sz="2400" b="1" i="1" dirty="0">
                <a:solidFill>
                  <a:srgbClr val="FFFF00"/>
                </a:solidFill>
                <a:latin typeface="Lucida Sans Unicode" panose="020B0602030504020204" pitchFamily="34" charset="0"/>
              </a:rPr>
              <a:t>Phoebe </a:t>
            </a:r>
            <a:r>
              <a:rPr lang="en-US" altLang="en-US" sz="2400" dirty="0">
                <a:solidFill>
                  <a:srgbClr val="FFFF00"/>
                </a:solidFill>
                <a:latin typeface="Arial Narrow" panose="020B0606020202030204" pitchFamily="34" charset="0"/>
              </a:rPr>
              <a:t>(Rom. 16:1-2)</a:t>
            </a:r>
          </a:p>
          <a:p>
            <a:pPr lvl="1" eaLnBrk="1" hangingPunct="1">
              <a:buClr>
                <a:srgbClr val="FFFF99"/>
              </a:buClr>
              <a:buFont typeface="Wingdings" panose="05000000000000000000" pitchFamily="2" charset="2"/>
              <a:buChar char="Ø"/>
              <a:defRPr/>
            </a:pPr>
            <a:r>
              <a:rPr lang="en-US" altLang="en-US" sz="2400" b="1" i="1" dirty="0">
                <a:solidFill>
                  <a:srgbClr val="FFFF00"/>
                </a:solidFill>
                <a:latin typeface="Lucida Sans Unicode" panose="020B0602030504020204" pitchFamily="34" charset="0"/>
              </a:rPr>
              <a:t>Titus </a:t>
            </a:r>
            <a:r>
              <a:rPr lang="en-US" altLang="en-US" sz="2400" dirty="0">
                <a:solidFill>
                  <a:srgbClr val="FFFF00"/>
                </a:solidFill>
                <a:latin typeface="Arial Narrow" panose="020B0606020202030204" pitchFamily="34" charset="0"/>
              </a:rPr>
              <a:t>(2 Cor. 8:17-18; 12:18)</a:t>
            </a:r>
          </a:p>
          <a:p>
            <a:pPr lvl="1" eaLnBrk="1" hangingPunct="1">
              <a:buClr>
                <a:srgbClr val="FFFF99"/>
              </a:buClr>
              <a:buFont typeface="Wingdings" panose="05000000000000000000" pitchFamily="2" charset="2"/>
              <a:buChar char="Ø"/>
              <a:defRPr/>
            </a:pPr>
            <a:r>
              <a:rPr lang="en-US" altLang="en-US" sz="2400" b="1" i="1" dirty="0">
                <a:solidFill>
                  <a:srgbClr val="FFFF00"/>
                </a:solidFill>
                <a:latin typeface="Lucida Sans Unicode" panose="020B0602030504020204" pitchFamily="34" charset="0"/>
              </a:rPr>
              <a:t>Tychicus </a:t>
            </a:r>
            <a:r>
              <a:rPr lang="en-US" altLang="en-US" sz="2400" dirty="0">
                <a:solidFill>
                  <a:srgbClr val="FFFF00"/>
                </a:solidFill>
                <a:latin typeface="Arial Narrow" panose="020B0606020202030204" pitchFamily="34" charset="0"/>
              </a:rPr>
              <a:t>(Eph. 6:21-22; Col. 4:7-8)</a:t>
            </a:r>
          </a:p>
          <a:p>
            <a:pPr marL="0" indent="0" eaLnBrk="1" hangingPunct="1">
              <a:buNone/>
              <a:defRPr/>
            </a:pPr>
            <a:r>
              <a:rPr lang="en-US" altLang="en-US" sz="2800" b="1" dirty="0">
                <a:solidFill>
                  <a:srgbClr val="FFFF99"/>
                </a:solidFill>
                <a:latin typeface="Lucida Sans Unicode" panose="020B0602030504020204" pitchFamily="34" charset="0"/>
              </a:rPr>
              <a:t>Public Reading</a:t>
            </a:r>
            <a:r>
              <a:rPr lang="en-US" altLang="en-US" sz="2800" dirty="0">
                <a:latin typeface="Arial Narrow" panose="020B0606020202030204" pitchFamily="34" charset="0"/>
              </a:rPr>
              <a:t> </a:t>
            </a:r>
            <a:r>
              <a:rPr lang="en-US" altLang="en-US" sz="2400" dirty="0">
                <a:solidFill>
                  <a:srgbClr val="FFFF00"/>
                </a:solidFill>
                <a:latin typeface="Arial Narrow" panose="020B0606020202030204" pitchFamily="34" charset="0"/>
              </a:rPr>
              <a:t>(Eph. 6:21-22; Col. 4:16; 1 Thess. 5:27)</a:t>
            </a:r>
            <a:endParaRPr lang="en-US" altLang="en-US" sz="2400" b="1" dirty="0">
              <a:solidFill>
                <a:srgbClr val="FFFF00"/>
              </a:solidFill>
              <a:latin typeface="Lucida Sans Unicode" panose="020B0602030504020204" pitchFamily="34" charset="0"/>
            </a:endParaRPr>
          </a:p>
        </p:txBody>
      </p:sp>
    </p:spTree>
    <p:extLst>
      <p:ext uri="{BB962C8B-B14F-4D97-AF65-F5344CB8AC3E}">
        <p14:creationId xmlns:p14="http://schemas.microsoft.com/office/powerpoint/2010/main" val="3847507332"/>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484">
                                            <p:bg/>
                                          </p:spTgt>
                                        </p:tgtEl>
                                        <p:attrNameLst>
                                          <p:attrName>style.visibility</p:attrName>
                                        </p:attrNameLst>
                                      </p:cBhvr>
                                      <p:to>
                                        <p:strVal val="visible"/>
                                      </p:to>
                                    </p:set>
                                    <p:animEffect transition="in" filter="randombar(horizontal)">
                                      <p:cBhvr>
                                        <p:cTn id="7" dur="500"/>
                                        <p:tgtEl>
                                          <p:spTgt spid="20484">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0484">
                                            <p:txEl>
                                              <p:pRg st="0" end="0"/>
                                            </p:txEl>
                                          </p:spTgt>
                                        </p:tgtEl>
                                        <p:attrNameLst>
                                          <p:attrName>style.visibility</p:attrName>
                                        </p:attrNameLst>
                                      </p:cBhvr>
                                      <p:to>
                                        <p:strVal val="visible"/>
                                      </p:to>
                                    </p:set>
                                    <p:animEffect transition="in" filter="randombar(horizontal)">
                                      <p:cBhvr>
                                        <p:cTn id="10" dur="500"/>
                                        <p:tgtEl>
                                          <p:spTgt spid="20484">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0484">
                                            <p:txEl>
                                              <p:pRg st="1" end="1"/>
                                            </p:txEl>
                                          </p:spTgt>
                                        </p:tgtEl>
                                        <p:attrNameLst>
                                          <p:attrName>style.visibility</p:attrName>
                                        </p:attrNameLst>
                                      </p:cBhvr>
                                      <p:to>
                                        <p:strVal val="visible"/>
                                      </p:to>
                                    </p:set>
                                    <p:anim calcmode="lin" valueType="num">
                                      <p:cBhvr additive="base">
                                        <p:cTn id="15" dur="500" fill="hold"/>
                                        <p:tgtEl>
                                          <p:spTgt spid="20484">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0484">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484">
                                            <p:txEl>
                                              <p:pRg st="2" end="2"/>
                                            </p:txEl>
                                          </p:spTgt>
                                        </p:tgtEl>
                                        <p:attrNameLst>
                                          <p:attrName>style.visibility</p:attrName>
                                        </p:attrNameLst>
                                      </p:cBhvr>
                                      <p:to>
                                        <p:strVal val="visible"/>
                                      </p:to>
                                    </p:set>
                                    <p:anim calcmode="lin" valueType="num">
                                      <p:cBhvr additive="base">
                                        <p:cTn id="19" dur="500" fill="hold"/>
                                        <p:tgtEl>
                                          <p:spTgt spid="2048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484">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0484">
                                            <p:txEl>
                                              <p:pRg st="3" end="3"/>
                                            </p:txEl>
                                          </p:spTgt>
                                        </p:tgtEl>
                                        <p:attrNameLst>
                                          <p:attrName>style.visibility</p:attrName>
                                        </p:attrNameLst>
                                      </p:cBhvr>
                                      <p:to>
                                        <p:strVal val="visible"/>
                                      </p:to>
                                    </p:set>
                                    <p:anim calcmode="lin" valueType="num">
                                      <p:cBhvr additive="base">
                                        <p:cTn id="23" dur="500" fill="hold"/>
                                        <p:tgtEl>
                                          <p:spTgt spid="2048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0484">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0484">
                                            <p:txEl>
                                              <p:pRg st="4" end="4"/>
                                            </p:txEl>
                                          </p:spTgt>
                                        </p:tgtEl>
                                        <p:attrNameLst>
                                          <p:attrName>style.visibility</p:attrName>
                                        </p:attrNameLst>
                                      </p:cBhvr>
                                      <p:to>
                                        <p:strVal val="visible"/>
                                      </p:to>
                                    </p:set>
                                    <p:anim calcmode="lin" valueType="num">
                                      <p:cBhvr additive="base">
                                        <p:cTn id="27" dur="500" fill="hold"/>
                                        <p:tgtEl>
                                          <p:spTgt spid="2048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048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0484">
                                            <p:txEl>
                                              <p:pRg st="5" end="5"/>
                                            </p:txEl>
                                          </p:spTgt>
                                        </p:tgtEl>
                                        <p:attrNameLst>
                                          <p:attrName>style.visibility</p:attrName>
                                        </p:attrNameLst>
                                      </p:cBhvr>
                                      <p:to>
                                        <p:strVal val="visible"/>
                                      </p:to>
                                    </p:set>
                                    <p:anim calcmode="lin" valueType="num">
                                      <p:cBhvr additive="base">
                                        <p:cTn id="33" dur="500" fill="hold"/>
                                        <p:tgtEl>
                                          <p:spTgt spid="20484">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048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20485">
                                            <p:bg/>
                                          </p:spTgt>
                                        </p:tgtEl>
                                        <p:attrNameLst>
                                          <p:attrName>style.visibility</p:attrName>
                                        </p:attrNameLst>
                                      </p:cBhvr>
                                      <p:to>
                                        <p:strVal val="visible"/>
                                      </p:to>
                                    </p:set>
                                    <p:animEffect transition="in" filter="randombar(horizontal)">
                                      <p:cBhvr>
                                        <p:cTn id="39" dur="500"/>
                                        <p:tgtEl>
                                          <p:spTgt spid="20485">
                                            <p:bg/>
                                          </p:spTgt>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20485">
                                            <p:txEl>
                                              <p:pRg st="0" end="0"/>
                                            </p:txEl>
                                          </p:spTgt>
                                        </p:tgtEl>
                                        <p:attrNameLst>
                                          <p:attrName>style.visibility</p:attrName>
                                        </p:attrNameLst>
                                      </p:cBhvr>
                                      <p:to>
                                        <p:strVal val="visible"/>
                                      </p:to>
                                    </p:set>
                                    <p:animEffect transition="in" filter="randombar(horizontal)">
                                      <p:cBhvr>
                                        <p:cTn id="42" dur="500"/>
                                        <p:tgtEl>
                                          <p:spTgt spid="20485">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0485">
                                            <p:txEl>
                                              <p:pRg st="1" end="1"/>
                                            </p:txEl>
                                          </p:spTgt>
                                        </p:tgtEl>
                                        <p:attrNameLst>
                                          <p:attrName>style.visibility</p:attrName>
                                        </p:attrNameLst>
                                      </p:cBhvr>
                                      <p:to>
                                        <p:strVal val="visible"/>
                                      </p:to>
                                    </p:set>
                                    <p:anim calcmode="lin" valueType="num">
                                      <p:cBhvr additive="base">
                                        <p:cTn id="47" dur="500" fill="hold"/>
                                        <p:tgtEl>
                                          <p:spTgt spid="20485">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0485">
                                            <p:txEl>
                                              <p:pRg st="1" end="1"/>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0485">
                                            <p:txEl>
                                              <p:pRg st="2" end="2"/>
                                            </p:txEl>
                                          </p:spTgt>
                                        </p:tgtEl>
                                        <p:attrNameLst>
                                          <p:attrName>style.visibility</p:attrName>
                                        </p:attrNameLst>
                                      </p:cBhvr>
                                      <p:to>
                                        <p:strVal val="visible"/>
                                      </p:to>
                                    </p:set>
                                    <p:anim calcmode="lin" valueType="num">
                                      <p:cBhvr additive="base">
                                        <p:cTn id="51" dur="500" fill="hold"/>
                                        <p:tgtEl>
                                          <p:spTgt spid="20485">
                                            <p:txEl>
                                              <p:pRg st="2" end="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0485">
                                            <p:txEl>
                                              <p:pRg st="2" end="2"/>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0485">
                                            <p:txEl>
                                              <p:pRg st="3" end="3"/>
                                            </p:txEl>
                                          </p:spTgt>
                                        </p:tgtEl>
                                        <p:attrNameLst>
                                          <p:attrName>style.visibility</p:attrName>
                                        </p:attrNameLst>
                                      </p:cBhvr>
                                      <p:to>
                                        <p:strVal val="visible"/>
                                      </p:to>
                                    </p:set>
                                    <p:anim calcmode="lin" valueType="num">
                                      <p:cBhvr additive="base">
                                        <p:cTn id="55" dur="500" fill="hold"/>
                                        <p:tgtEl>
                                          <p:spTgt spid="20485">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0485">
                                            <p:txEl>
                                              <p:pRg st="3" end="3"/>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0485">
                                            <p:txEl>
                                              <p:pRg st="4" end="4"/>
                                            </p:txEl>
                                          </p:spTgt>
                                        </p:tgtEl>
                                        <p:attrNameLst>
                                          <p:attrName>style.visibility</p:attrName>
                                        </p:attrNameLst>
                                      </p:cBhvr>
                                      <p:to>
                                        <p:strVal val="visible"/>
                                      </p:to>
                                    </p:set>
                                    <p:anim calcmode="lin" valueType="num">
                                      <p:cBhvr additive="base">
                                        <p:cTn id="59" dur="500" fill="hold"/>
                                        <p:tgtEl>
                                          <p:spTgt spid="20485">
                                            <p:txEl>
                                              <p:pRg st="4" end="4"/>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048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0485">
                                            <p:txEl>
                                              <p:pRg st="5" end="5"/>
                                            </p:txEl>
                                          </p:spTgt>
                                        </p:tgtEl>
                                        <p:attrNameLst>
                                          <p:attrName>style.visibility</p:attrName>
                                        </p:attrNameLst>
                                      </p:cBhvr>
                                      <p:to>
                                        <p:strVal val="visible"/>
                                      </p:to>
                                    </p:set>
                                    <p:anim calcmode="lin" valueType="num">
                                      <p:cBhvr additive="base">
                                        <p:cTn id="65" dur="500" fill="hold"/>
                                        <p:tgtEl>
                                          <p:spTgt spid="20485">
                                            <p:txEl>
                                              <p:pRg st="5" end="5"/>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048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uiExpand="1" build="p" animBg="1"/>
      <p:bldP spid="20485" grpId="0" uiExpand="1" build="p"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40613-7CC1-C49B-665C-0597BDAFAB0B}"/>
              </a:ext>
            </a:extLst>
          </p:cNvPr>
          <p:cNvSpPr>
            <a:spLocks noGrp="1"/>
          </p:cNvSpPr>
          <p:nvPr>
            <p:ph type="title"/>
          </p:nvPr>
        </p:nvSpPr>
        <p:spPr/>
        <p:txBody>
          <a:bodyPr/>
          <a:lstStyle/>
          <a:p>
            <a:r>
              <a:rPr lang="en-US" dirty="0">
                <a:solidFill>
                  <a:schemeClr val="tx1">
                    <a:lumMod val="65000"/>
                    <a:lumOff val="35000"/>
                  </a:schemeClr>
                </a:solidFill>
                <a:effectLst>
                  <a:outerShdw blurRad="38100" dist="38100" dir="2700000" algn="tl">
                    <a:srgbClr val="000000">
                      <a:alpha val="43137"/>
                    </a:srgbClr>
                  </a:outerShdw>
                </a:effectLst>
              </a:rPr>
              <a:t>Using an Amanuensis</a:t>
            </a:r>
          </a:p>
        </p:txBody>
      </p:sp>
      <p:sp>
        <p:nvSpPr>
          <p:cNvPr id="3" name="Content Placeholder 2">
            <a:extLst>
              <a:ext uri="{FF2B5EF4-FFF2-40B4-BE49-F238E27FC236}">
                <a16:creationId xmlns:a16="http://schemas.microsoft.com/office/drawing/2014/main" id="{73586BC1-7EB4-7C0B-D81E-03722D5E2810}"/>
              </a:ext>
            </a:extLst>
          </p:cNvPr>
          <p:cNvSpPr>
            <a:spLocks noGrp="1"/>
          </p:cNvSpPr>
          <p:nvPr>
            <p:ph idx="1"/>
          </p:nvPr>
        </p:nvSpPr>
        <p:spPr>
          <a:xfrm>
            <a:off x="1261872" y="1828800"/>
            <a:ext cx="9101328" cy="4663440"/>
          </a:xfrm>
        </p:spPr>
        <p:txBody>
          <a:bodyPr>
            <a:normAutofit/>
          </a:bodyPr>
          <a:lstStyle/>
          <a:p>
            <a:pPr marL="0" indent="0">
              <a:buNone/>
            </a:pPr>
            <a:r>
              <a:rPr lang="en-US" sz="2800" b="1" dirty="0">
                <a:solidFill>
                  <a:srgbClr val="C00000"/>
                </a:solidFill>
              </a:rPr>
              <a:t>It seems that Paul’s co-workers sometimes had a hand in the composition of his letters, since he names them as co-senders (1 Co. 1:1; 2 Co. 1:1; Phi. 1:1; Col. 1:1; </a:t>
            </a:r>
            <a:r>
              <a:rPr lang="en-US" sz="2800" b="1" dirty="0" err="1">
                <a:solidFill>
                  <a:srgbClr val="C00000"/>
                </a:solidFill>
              </a:rPr>
              <a:t>Phlm</a:t>
            </a:r>
            <a:r>
              <a:rPr lang="en-US" sz="2800" b="1" dirty="0">
                <a:solidFill>
                  <a:srgbClr val="C00000"/>
                </a:solidFill>
              </a:rPr>
              <a:t> 1; 1 Th. 1:1; 2 Th. 1:1).</a:t>
            </a:r>
          </a:p>
          <a:p>
            <a:r>
              <a:rPr lang="en-US" sz="2400" i="1" dirty="0"/>
              <a:t>While the mention of these co-senders is sometimes taken to be a mere formality, it seems more likely that they may have been involved in at least the conception of the letters if not their actual composition.</a:t>
            </a:r>
          </a:p>
          <a:p>
            <a:r>
              <a:rPr lang="en-US" sz="2400" i="1" dirty="0"/>
              <a:t>Similarly, the excellent Greek style in the composition of 1 Peter may be credited to Silas, who was Peter’s amanuensis (1 Pe. 5:12).</a:t>
            </a:r>
          </a:p>
        </p:txBody>
      </p:sp>
    </p:spTree>
    <p:extLst>
      <p:ext uri="{BB962C8B-B14F-4D97-AF65-F5344CB8AC3E}">
        <p14:creationId xmlns:p14="http://schemas.microsoft.com/office/powerpoint/2010/main" val="2817536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lumOff val="25000"/>
          </a:schemeClr>
        </a:solidFill>
        <a:effectLst/>
      </p:bgPr>
    </p:bg>
    <p:spTree>
      <p:nvGrpSpPr>
        <p:cNvPr id="1" name=""/>
        <p:cNvGrpSpPr/>
        <p:nvPr/>
      </p:nvGrpSpPr>
      <p:grpSpPr>
        <a:xfrm>
          <a:off x="0" y="0"/>
          <a:ext cx="0" cy="0"/>
          <a:chOff x="0" y="0"/>
          <a:chExt cx="0" cy="0"/>
        </a:xfrm>
      </p:grpSpPr>
      <p:sp>
        <p:nvSpPr>
          <p:cNvPr id="22532" name="Rectangle 4"/>
          <p:cNvSpPr>
            <a:spLocks noGrp="1" noRot="1" noChangeArrowheads="1"/>
          </p:cNvSpPr>
          <p:nvPr>
            <p:ph type="title"/>
          </p:nvPr>
        </p:nvSpPr>
        <p:spPr>
          <a:xfrm>
            <a:off x="762000" y="110788"/>
            <a:ext cx="10584873" cy="936613"/>
          </a:xfrm>
        </p:spPr>
        <p:txBody>
          <a:bodyPr>
            <a:normAutofit fontScale="90000"/>
          </a:bodyPr>
          <a:lstStyle/>
          <a:p>
            <a:pPr algn="ctr">
              <a:defRPr/>
            </a:pPr>
            <a:r>
              <a:rPr lang="en-US" altLang="en-US" sz="3100" dirty="0">
                <a:solidFill>
                  <a:srgbClr val="FFC000"/>
                </a:solidFill>
              </a:rPr>
              <a:t>What Paul’s Letters May Have Looked Like</a:t>
            </a:r>
            <a:br>
              <a:rPr lang="en-US" altLang="en-US" sz="3200" dirty="0"/>
            </a:br>
            <a:r>
              <a:rPr lang="en-US" altLang="en-US" sz="2400" i="0" dirty="0">
                <a:solidFill>
                  <a:schemeClr val="bg1"/>
                </a:solidFill>
                <a:latin typeface="Old English Text MT" panose="03040902040508030806" pitchFamily="66" charset="0"/>
              </a:rPr>
              <a:t>p</a:t>
            </a:r>
            <a:r>
              <a:rPr lang="en-US" altLang="en-US" sz="2400" i="0" dirty="0">
                <a:solidFill>
                  <a:schemeClr val="bg1"/>
                </a:solidFill>
                <a:latin typeface="Arial Narrow" panose="020B0606020202030204" pitchFamily="34" charset="0"/>
              </a:rPr>
              <a:t>46</a:t>
            </a:r>
            <a:r>
              <a:rPr lang="en-US" altLang="en-US" sz="2400" dirty="0">
                <a:solidFill>
                  <a:schemeClr val="bg1"/>
                </a:solidFill>
                <a:latin typeface="Arial Narrow" panose="020B0606020202030204" pitchFamily="34" charset="0"/>
              </a:rPr>
              <a:t> (Chester Beatty Papyri Collection, Dublin):  </a:t>
            </a:r>
            <a:r>
              <a:rPr lang="en-US" sz="2200" b="1" dirty="0">
                <a:solidFill>
                  <a:schemeClr val="bg1"/>
                </a:solidFill>
                <a:latin typeface="Arial Narrow" panose="020B0606020202030204" pitchFamily="34" charset="0"/>
              </a:rPr>
              <a:t>Romans 11: 13-22 and Colossians 1: 5-12</a:t>
            </a:r>
            <a:r>
              <a:rPr lang="en-US" altLang="en-US" sz="2200" dirty="0">
                <a:solidFill>
                  <a:schemeClr val="bg1"/>
                </a:solidFill>
                <a:latin typeface="Arial Narrow" panose="020B0606020202030204" pitchFamily="34" charset="0"/>
              </a:rPr>
              <a:t>, </a:t>
            </a:r>
            <a:r>
              <a:rPr lang="en-US" altLang="en-US" sz="2400" dirty="0">
                <a:solidFill>
                  <a:schemeClr val="bg1"/>
                </a:solidFill>
                <a:latin typeface="Arial Narrow" panose="020B0606020202030204" pitchFamily="34" charset="0"/>
              </a:rPr>
              <a:t>c.AD 200</a:t>
            </a:r>
            <a:endParaRPr lang="en-US" altLang="en-US" sz="3200" dirty="0">
              <a:solidFill>
                <a:schemeClr val="bg1"/>
              </a:solidFill>
            </a:endParaRP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bright="20000"/>
                    </a14:imgEffect>
                  </a14:imgLayer>
                </a14:imgProps>
              </a:ext>
            </a:extLst>
          </a:blip>
          <a:stretch>
            <a:fillRect/>
          </a:stretch>
        </p:blipFill>
        <p:spPr>
          <a:xfrm>
            <a:off x="1569719" y="1018793"/>
            <a:ext cx="8869681" cy="5839207"/>
          </a:xfrm>
          <a:prstGeom prst="rect">
            <a:avLst/>
          </a:prstGeom>
        </p:spPr>
      </p:pic>
    </p:spTree>
    <p:extLst>
      <p:ext uri="{BB962C8B-B14F-4D97-AF65-F5344CB8AC3E}">
        <p14:creationId xmlns:p14="http://schemas.microsoft.com/office/powerpoint/2010/main" val="3088172021"/>
      </p:ext>
    </p:extLst>
  </p:cSld>
  <p:clrMapOvr>
    <a:masterClrMapping/>
  </p:clrMapOvr>
  <p:transition>
    <p:split orient="vert"/>
  </p:transition>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lumOff val="25000"/>
          </a:schemeClr>
        </a:solidFill>
        <a:effectLst/>
      </p:bgPr>
    </p:bg>
    <p:spTree>
      <p:nvGrpSpPr>
        <p:cNvPr id="1" name=""/>
        <p:cNvGrpSpPr/>
        <p:nvPr/>
      </p:nvGrpSpPr>
      <p:grpSpPr>
        <a:xfrm>
          <a:off x="0" y="0"/>
          <a:ext cx="0" cy="0"/>
          <a:chOff x="0" y="0"/>
          <a:chExt cx="0" cy="0"/>
        </a:xfrm>
      </p:grpSpPr>
      <p:sp>
        <p:nvSpPr>
          <p:cNvPr id="63490" name="Rectangle 2"/>
          <p:cNvSpPr>
            <a:spLocks noGrp="1" noRot="1" noChangeArrowheads="1"/>
          </p:cNvSpPr>
          <p:nvPr>
            <p:ph type="title"/>
          </p:nvPr>
        </p:nvSpPr>
        <p:spPr>
          <a:xfrm>
            <a:off x="623455" y="381000"/>
            <a:ext cx="4475018" cy="1066800"/>
          </a:xfrm>
        </p:spPr>
        <p:txBody>
          <a:bodyPr>
            <a:normAutofit fontScale="90000"/>
          </a:bodyPr>
          <a:lstStyle/>
          <a:p>
            <a:pPr algn="l" eaLnBrk="1" hangingPunct="1">
              <a:defRPr/>
            </a:pPr>
            <a:r>
              <a:rPr lang="en-US" altLang="en-US" sz="3600" b="1" dirty="0">
                <a:solidFill>
                  <a:srgbClr val="FFC000"/>
                </a:solidFill>
              </a:rPr>
              <a:t>Paul’s Epistolary</a:t>
            </a:r>
            <a:br>
              <a:rPr lang="en-US" altLang="en-US" sz="3600" b="1" dirty="0">
                <a:solidFill>
                  <a:srgbClr val="FFC000"/>
                </a:solidFill>
              </a:rPr>
            </a:br>
            <a:r>
              <a:rPr lang="en-US" altLang="en-US" sz="3600" b="1" dirty="0">
                <a:solidFill>
                  <a:srgbClr val="FFC000"/>
                </a:solidFill>
              </a:rPr>
              <a:t>Style</a:t>
            </a:r>
          </a:p>
        </p:txBody>
      </p:sp>
      <p:sp>
        <p:nvSpPr>
          <p:cNvPr id="63492" name="Rectangle 4"/>
          <p:cNvSpPr>
            <a:spLocks noGrp="1" noRot="1" noChangeArrowheads="1"/>
          </p:cNvSpPr>
          <p:nvPr>
            <p:ph type="body" sz="half" idx="1"/>
          </p:nvPr>
        </p:nvSpPr>
        <p:spPr>
          <a:xfrm>
            <a:off x="623455" y="1447800"/>
            <a:ext cx="5132821" cy="5181600"/>
          </a:xfrm>
        </p:spPr>
        <p:txBody>
          <a:bodyPr/>
          <a:lstStyle/>
          <a:p>
            <a:pPr eaLnBrk="1" hangingPunct="1">
              <a:lnSpc>
                <a:spcPct val="90000"/>
              </a:lnSpc>
              <a:buFont typeface="Wingdings" panose="05000000000000000000" pitchFamily="2" charset="2"/>
              <a:buNone/>
              <a:defRPr/>
            </a:pPr>
            <a:r>
              <a:rPr lang="en-US" altLang="en-US" sz="2800" dirty="0">
                <a:solidFill>
                  <a:srgbClr val="FFFF99"/>
                </a:solidFill>
                <a:latin typeface="Eras Demi ITC" pitchFamily="34" charset="0"/>
              </a:rPr>
              <a:t>Letter-writing in the Greco-Roman world followed stylistic conventions.</a:t>
            </a:r>
          </a:p>
          <a:p>
            <a:pPr eaLnBrk="1" hangingPunct="1">
              <a:lnSpc>
                <a:spcPct val="90000"/>
              </a:lnSpc>
              <a:defRPr/>
            </a:pPr>
            <a:r>
              <a:rPr lang="en-US" altLang="en-US" sz="2400" i="1" dirty="0">
                <a:solidFill>
                  <a:srgbClr val="FFFF00"/>
                </a:solidFill>
                <a:latin typeface="Arial Narrow" panose="020B0606020202030204" pitchFamily="34" charset="0"/>
              </a:rPr>
              <a:t>Handbooks on letter theory were available as guides to differentiate between business letters, official letters, public letters and discursive letters.</a:t>
            </a:r>
          </a:p>
          <a:p>
            <a:pPr eaLnBrk="1" hangingPunct="1">
              <a:lnSpc>
                <a:spcPct val="90000"/>
              </a:lnSpc>
              <a:defRPr/>
            </a:pPr>
            <a:r>
              <a:rPr lang="en-US" altLang="en-US" sz="2400" i="1" dirty="0">
                <a:solidFill>
                  <a:srgbClr val="FFFF00"/>
                </a:solidFill>
                <a:latin typeface="Arial Narrow" panose="020B0606020202030204" pitchFamily="34" charset="0"/>
              </a:rPr>
              <a:t>Paul’s letters follow to a large degree the conventions of the times, but he also freely adapted those conventions to suit his own purposes.</a:t>
            </a:r>
          </a:p>
        </p:txBody>
      </p:sp>
      <p:sp>
        <p:nvSpPr>
          <p:cNvPr id="63493" name="Rectangle 5"/>
          <p:cNvSpPr>
            <a:spLocks noGrp="1" noRot="1" noChangeArrowheads="1"/>
          </p:cNvSpPr>
          <p:nvPr>
            <p:ph type="body" sz="half" idx="2"/>
          </p:nvPr>
        </p:nvSpPr>
        <p:spPr>
          <a:xfrm>
            <a:off x="6781801" y="304800"/>
            <a:ext cx="4273550" cy="6248400"/>
          </a:xfrm>
          <a:solidFill>
            <a:srgbClr val="600000"/>
          </a:solidFill>
          <a:ln w="38100">
            <a:solidFill>
              <a:schemeClr val="tx1"/>
            </a:solidFill>
            <a:miter lim="800000"/>
            <a:headEnd/>
            <a:tailEnd/>
          </a:ln>
        </p:spPr>
        <p:txBody>
          <a:bodyPr>
            <a:normAutofit fontScale="92500"/>
          </a:bodyPr>
          <a:lstStyle/>
          <a:p>
            <a:pPr eaLnBrk="1" hangingPunct="1">
              <a:lnSpc>
                <a:spcPct val="90000"/>
              </a:lnSpc>
              <a:buFont typeface="Wingdings" panose="05000000000000000000" pitchFamily="2" charset="2"/>
              <a:buNone/>
              <a:defRPr/>
            </a:pPr>
            <a:r>
              <a:rPr lang="en-US" altLang="en-US" sz="2800" dirty="0">
                <a:solidFill>
                  <a:srgbClr val="FFFF00"/>
                </a:solidFill>
                <a:latin typeface="Eras Demi ITC" pitchFamily="34" charset="0"/>
              </a:rPr>
              <a:t>THE PAULINE PATTERN</a:t>
            </a:r>
          </a:p>
          <a:p>
            <a:pPr eaLnBrk="1" hangingPunct="1">
              <a:lnSpc>
                <a:spcPct val="90000"/>
              </a:lnSpc>
              <a:buFont typeface="Wingdings" panose="05000000000000000000" pitchFamily="2" charset="2"/>
              <a:buNone/>
              <a:defRPr/>
            </a:pPr>
            <a:r>
              <a:rPr lang="en-US" altLang="en-US" sz="2400" dirty="0">
                <a:solidFill>
                  <a:srgbClr val="FFFF00"/>
                </a:solidFill>
                <a:latin typeface="Arial Narrow" panose="020B0606020202030204" pitchFamily="34" charset="0"/>
              </a:rPr>
              <a:t>Opening</a:t>
            </a:r>
          </a:p>
          <a:p>
            <a:pPr eaLnBrk="1" hangingPunct="1">
              <a:lnSpc>
                <a:spcPct val="90000"/>
              </a:lnSpc>
              <a:buFont typeface="Wingdings" panose="05000000000000000000" pitchFamily="2" charset="2"/>
              <a:buNone/>
              <a:defRPr/>
            </a:pPr>
            <a:r>
              <a:rPr lang="en-US" altLang="en-US" sz="2400" i="1" dirty="0">
                <a:latin typeface="Papyrus" panose="03070502060502030205" pitchFamily="66" charset="0"/>
              </a:rPr>
              <a:t>	</a:t>
            </a:r>
            <a:r>
              <a:rPr lang="en-US" altLang="en-US" sz="2400" b="1" i="1" dirty="0">
                <a:solidFill>
                  <a:schemeClr val="bg1"/>
                </a:solidFill>
                <a:latin typeface="Comic Sans MS" panose="030F0702030302020204" pitchFamily="66" charset="0"/>
              </a:rPr>
              <a:t>Paul, an apostle…to the saints…</a:t>
            </a:r>
          </a:p>
          <a:p>
            <a:pPr eaLnBrk="1" hangingPunct="1">
              <a:lnSpc>
                <a:spcPct val="90000"/>
              </a:lnSpc>
              <a:buFont typeface="Wingdings" panose="05000000000000000000" pitchFamily="2" charset="2"/>
              <a:buNone/>
              <a:defRPr/>
            </a:pPr>
            <a:r>
              <a:rPr lang="en-US" altLang="en-US" sz="2400" dirty="0">
                <a:solidFill>
                  <a:srgbClr val="FFFF00"/>
                </a:solidFill>
                <a:latin typeface="Arial Narrow" panose="020B0606020202030204" pitchFamily="34" charset="0"/>
              </a:rPr>
              <a:t>Thanksgiving</a:t>
            </a:r>
          </a:p>
          <a:p>
            <a:pPr eaLnBrk="1" hangingPunct="1">
              <a:lnSpc>
                <a:spcPct val="90000"/>
              </a:lnSpc>
              <a:buFont typeface="Wingdings" panose="05000000000000000000" pitchFamily="2" charset="2"/>
              <a:buNone/>
              <a:defRPr/>
            </a:pPr>
            <a:r>
              <a:rPr lang="en-US" altLang="en-US" sz="2400" i="1" dirty="0">
                <a:solidFill>
                  <a:schemeClr val="bg1"/>
                </a:solidFill>
                <a:latin typeface="Papyrus" panose="03070502060502030205" pitchFamily="66" charset="0"/>
              </a:rPr>
              <a:t>	</a:t>
            </a:r>
            <a:r>
              <a:rPr lang="en-US" altLang="en-US" sz="2400" b="1" i="1" dirty="0">
                <a:solidFill>
                  <a:schemeClr val="bg1"/>
                </a:solidFill>
                <a:latin typeface="Comic Sans MS" panose="030F0702030302020204" pitchFamily="66" charset="0"/>
              </a:rPr>
              <a:t>Greeting…grace and peace</a:t>
            </a:r>
          </a:p>
          <a:p>
            <a:pPr eaLnBrk="1" hangingPunct="1">
              <a:lnSpc>
                <a:spcPct val="90000"/>
              </a:lnSpc>
              <a:buFont typeface="Wingdings" panose="05000000000000000000" pitchFamily="2" charset="2"/>
              <a:buNone/>
              <a:defRPr/>
            </a:pPr>
            <a:r>
              <a:rPr lang="en-US" altLang="en-US" sz="2400" i="1" dirty="0">
                <a:solidFill>
                  <a:schemeClr val="bg1"/>
                </a:solidFill>
                <a:latin typeface="Papyrus" panose="03070502060502030205" pitchFamily="66" charset="0"/>
              </a:rPr>
              <a:t>	</a:t>
            </a:r>
            <a:r>
              <a:rPr lang="en-US" altLang="en-US" sz="2400" dirty="0">
                <a:solidFill>
                  <a:schemeClr val="bg1"/>
                </a:solidFill>
                <a:latin typeface="Greekth" panose="02020803070505020304" pitchFamily="18" charset="0"/>
              </a:rPr>
              <a:t>(</a:t>
            </a:r>
            <a:r>
              <a:rPr lang="en-US" altLang="en-US" sz="2400" dirty="0" err="1">
                <a:solidFill>
                  <a:schemeClr val="bg1"/>
                </a:solidFill>
                <a:latin typeface="Greekth" panose="02020803070505020304" pitchFamily="18" charset="0"/>
              </a:rPr>
              <a:t>xai</a:t>
            </a:r>
            <a:r>
              <a:rPr lang="en-US" altLang="en-US" sz="2400" dirty="0">
                <a:solidFill>
                  <a:schemeClr val="bg1"/>
                </a:solidFill>
                <a:latin typeface="Greekth" panose="02020803070505020304" pitchFamily="18" charset="0"/>
              </a:rPr>
              <a:t>&lt;rein</a:t>
            </a:r>
            <a:r>
              <a:rPr lang="en-US" altLang="en-US" sz="2400" dirty="0">
                <a:solidFill>
                  <a:schemeClr val="bg1"/>
                </a:solidFill>
                <a:latin typeface="Arial Narrow" panose="020B0606020202030204" pitchFamily="34" charset="0"/>
              </a:rPr>
              <a:t> changed to</a:t>
            </a:r>
            <a:r>
              <a:rPr lang="en-US" altLang="en-US" sz="2400" dirty="0">
                <a:solidFill>
                  <a:schemeClr val="bg1"/>
                </a:solidFill>
                <a:latin typeface="Greekth" panose="02020803070505020304" pitchFamily="18" charset="0"/>
              </a:rPr>
              <a:t> </a:t>
            </a:r>
            <a:r>
              <a:rPr lang="en-US" altLang="en-US" sz="2400" dirty="0" err="1">
                <a:solidFill>
                  <a:schemeClr val="bg1"/>
                </a:solidFill>
                <a:latin typeface="Greekth" panose="02020803070505020304" pitchFamily="18" charset="0"/>
              </a:rPr>
              <a:t>xa</a:t>
            </a:r>
            <a:r>
              <a:rPr lang="en-US" altLang="en-US" sz="2400" dirty="0">
                <a:solidFill>
                  <a:schemeClr val="bg1"/>
                </a:solidFill>
                <a:latin typeface="Greekth" panose="02020803070505020304" pitchFamily="18" charset="0"/>
              </a:rPr>
              <a:t>&lt;</a:t>
            </a:r>
            <a:r>
              <a:rPr lang="en-US" altLang="en-US" sz="2400" dirty="0" err="1">
                <a:solidFill>
                  <a:schemeClr val="bg1"/>
                </a:solidFill>
                <a:latin typeface="Greekth" panose="02020803070505020304" pitchFamily="18" charset="0"/>
              </a:rPr>
              <a:t>rij</a:t>
            </a:r>
            <a:r>
              <a:rPr lang="en-US" altLang="en-US" sz="2400" dirty="0">
                <a:solidFill>
                  <a:schemeClr val="bg1"/>
                </a:solidFill>
                <a:latin typeface="Greekth" panose="02020803070505020304" pitchFamily="18" charset="0"/>
              </a:rPr>
              <a:t>)</a:t>
            </a:r>
            <a:endParaRPr lang="en-US" altLang="en-US" sz="2400" i="1" dirty="0">
              <a:solidFill>
                <a:schemeClr val="bg1"/>
              </a:solidFill>
              <a:latin typeface="Papyrus" panose="03070502060502030205" pitchFamily="66" charset="0"/>
            </a:endParaRPr>
          </a:p>
          <a:p>
            <a:pPr eaLnBrk="1" hangingPunct="1">
              <a:lnSpc>
                <a:spcPct val="90000"/>
              </a:lnSpc>
              <a:buFont typeface="Wingdings" panose="05000000000000000000" pitchFamily="2" charset="2"/>
              <a:buNone/>
              <a:defRPr/>
            </a:pPr>
            <a:r>
              <a:rPr lang="en-US" altLang="en-US" sz="2400" dirty="0">
                <a:solidFill>
                  <a:srgbClr val="FFFF00"/>
                </a:solidFill>
                <a:latin typeface="Arial Narrow" panose="020B0606020202030204" pitchFamily="34" charset="0"/>
              </a:rPr>
              <a:t>Body</a:t>
            </a:r>
          </a:p>
          <a:p>
            <a:pPr eaLnBrk="1" hangingPunct="1">
              <a:lnSpc>
                <a:spcPct val="90000"/>
              </a:lnSpc>
              <a:buFont typeface="Wingdings" panose="05000000000000000000" pitchFamily="2" charset="2"/>
              <a:buNone/>
              <a:defRPr/>
            </a:pPr>
            <a:r>
              <a:rPr lang="en-US" altLang="en-US" sz="2400" i="1" dirty="0">
                <a:latin typeface="Papyrus" panose="03070502060502030205" pitchFamily="66" charset="0"/>
              </a:rPr>
              <a:t>	</a:t>
            </a:r>
            <a:r>
              <a:rPr lang="en-US" altLang="en-US" sz="2400" b="1" i="1" dirty="0">
                <a:solidFill>
                  <a:schemeClr val="bg1"/>
                </a:solidFill>
                <a:latin typeface="Comic Sans MS" panose="030F0702030302020204" pitchFamily="66" charset="0"/>
              </a:rPr>
              <a:t>Central concern and communication</a:t>
            </a:r>
          </a:p>
          <a:p>
            <a:pPr eaLnBrk="1" hangingPunct="1">
              <a:lnSpc>
                <a:spcPct val="90000"/>
              </a:lnSpc>
              <a:buFont typeface="Wingdings" panose="05000000000000000000" pitchFamily="2" charset="2"/>
              <a:buNone/>
              <a:defRPr/>
            </a:pPr>
            <a:r>
              <a:rPr lang="en-US" altLang="en-US" sz="2400" dirty="0" err="1">
                <a:solidFill>
                  <a:srgbClr val="FFFF00"/>
                </a:solidFill>
                <a:latin typeface="Arial Narrow" panose="020B0606020202030204" pitchFamily="34" charset="0"/>
              </a:rPr>
              <a:t>Paraenesis</a:t>
            </a:r>
            <a:endParaRPr lang="en-US" altLang="en-US" sz="2400" dirty="0">
              <a:solidFill>
                <a:srgbClr val="FFFF00"/>
              </a:solidFill>
              <a:latin typeface="Arial Narrow" panose="020B0606020202030204" pitchFamily="34" charset="0"/>
            </a:endParaRPr>
          </a:p>
          <a:p>
            <a:pPr eaLnBrk="1" hangingPunct="1">
              <a:lnSpc>
                <a:spcPct val="90000"/>
              </a:lnSpc>
              <a:buFont typeface="Wingdings" panose="05000000000000000000" pitchFamily="2" charset="2"/>
              <a:buNone/>
              <a:defRPr/>
            </a:pPr>
            <a:r>
              <a:rPr lang="en-US" altLang="en-US" sz="2400" i="1" dirty="0">
                <a:solidFill>
                  <a:schemeClr val="bg1"/>
                </a:solidFill>
                <a:latin typeface="Papyrus" panose="03070502060502030205" pitchFamily="66" charset="0"/>
              </a:rPr>
              <a:t>	</a:t>
            </a:r>
            <a:r>
              <a:rPr lang="en-US" altLang="en-US" sz="2400" b="1" i="1" dirty="0">
                <a:solidFill>
                  <a:schemeClr val="bg1"/>
                </a:solidFill>
                <a:latin typeface="Comic Sans MS" panose="030F0702030302020204" pitchFamily="66" charset="0"/>
              </a:rPr>
              <a:t>Indicative and imperative moods (you are…so behave in this way)</a:t>
            </a:r>
          </a:p>
          <a:p>
            <a:pPr eaLnBrk="1" hangingPunct="1">
              <a:lnSpc>
                <a:spcPct val="90000"/>
              </a:lnSpc>
              <a:buFont typeface="Wingdings" panose="05000000000000000000" pitchFamily="2" charset="2"/>
              <a:buNone/>
              <a:defRPr/>
            </a:pPr>
            <a:r>
              <a:rPr lang="en-US" altLang="en-US" sz="2400" dirty="0">
                <a:solidFill>
                  <a:srgbClr val="FFFF00"/>
                </a:solidFill>
                <a:latin typeface="Arial Narrow" panose="020B0606020202030204" pitchFamily="34" charset="0"/>
              </a:rPr>
              <a:t>Closing</a:t>
            </a:r>
          </a:p>
          <a:p>
            <a:pPr eaLnBrk="1" hangingPunct="1">
              <a:lnSpc>
                <a:spcPct val="90000"/>
              </a:lnSpc>
              <a:buFont typeface="Wingdings" panose="05000000000000000000" pitchFamily="2" charset="2"/>
              <a:buNone/>
              <a:defRPr/>
            </a:pPr>
            <a:r>
              <a:rPr lang="en-US" altLang="en-US" sz="2400" i="1" dirty="0">
                <a:latin typeface="Papyrus" panose="03070502060502030205" pitchFamily="66" charset="0"/>
              </a:rPr>
              <a:t>	</a:t>
            </a:r>
            <a:r>
              <a:rPr lang="en-US" altLang="en-US" sz="2400" b="1" i="1" dirty="0">
                <a:solidFill>
                  <a:schemeClr val="bg1"/>
                </a:solidFill>
                <a:latin typeface="Comic Sans MS" panose="030F0702030302020204" pitchFamily="66" charset="0"/>
              </a:rPr>
              <a:t>Benediction</a:t>
            </a:r>
          </a:p>
        </p:txBody>
      </p:sp>
    </p:spTree>
    <p:extLst>
      <p:ext uri="{BB962C8B-B14F-4D97-AF65-F5344CB8AC3E}">
        <p14:creationId xmlns:p14="http://schemas.microsoft.com/office/powerpoint/2010/main" val="2911147438"/>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63492">
                                            <p:txEl>
                                              <p:pRg st="0" end="0"/>
                                            </p:txEl>
                                          </p:spTgt>
                                        </p:tgtEl>
                                        <p:attrNameLst>
                                          <p:attrName>style.visibility</p:attrName>
                                        </p:attrNameLst>
                                      </p:cBhvr>
                                      <p:to>
                                        <p:strVal val="visible"/>
                                      </p:to>
                                    </p:set>
                                    <p:anim calcmode="lin" valueType="num">
                                      <p:cBhvr>
                                        <p:cTn id="7" dur="500" fill="hold"/>
                                        <p:tgtEl>
                                          <p:spTgt spid="6349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349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3492">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63492">
                                            <p:txEl>
                                              <p:pRg st="1" end="1"/>
                                            </p:txEl>
                                          </p:spTgt>
                                        </p:tgtEl>
                                        <p:attrNameLst>
                                          <p:attrName>style.visibility</p:attrName>
                                        </p:attrNameLst>
                                      </p:cBhvr>
                                      <p:to>
                                        <p:strVal val="visible"/>
                                      </p:to>
                                    </p:set>
                                    <p:anim calcmode="lin" valueType="num">
                                      <p:cBhvr additive="base">
                                        <p:cTn id="14" dur="500" fill="hold"/>
                                        <p:tgtEl>
                                          <p:spTgt spid="63492">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6349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63492">
                                            <p:txEl>
                                              <p:pRg st="2" end="2"/>
                                            </p:txEl>
                                          </p:spTgt>
                                        </p:tgtEl>
                                        <p:attrNameLst>
                                          <p:attrName>style.visibility</p:attrName>
                                        </p:attrNameLst>
                                      </p:cBhvr>
                                      <p:to>
                                        <p:strVal val="visible"/>
                                      </p:to>
                                    </p:set>
                                    <p:anim calcmode="lin" valueType="num">
                                      <p:cBhvr additive="base">
                                        <p:cTn id="20" dur="500" fill="hold"/>
                                        <p:tgtEl>
                                          <p:spTgt spid="63492">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6349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63493">
                                            <p:bg/>
                                          </p:spTgt>
                                        </p:tgtEl>
                                        <p:attrNameLst>
                                          <p:attrName>style.visibility</p:attrName>
                                        </p:attrNameLst>
                                      </p:cBhvr>
                                      <p:to>
                                        <p:strVal val="visible"/>
                                      </p:to>
                                    </p:set>
                                    <p:animEffect transition="in" filter="randombar(horizontal)">
                                      <p:cBhvr>
                                        <p:cTn id="26" dur="500"/>
                                        <p:tgtEl>
                                          <p:spTgt spid="63493">
                                            <p:bg/>
                                          </p:spTgt>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63493">
                                            <p:txEl>
                                              <p:pRg st="0" end="0"/>
                                            </p:txEl>
                                          </p:spTgt>
                                        </p:tgtEl>
                                        <p:attrNameLst>
                                          <p:attrName>style.visibility</p:attrName>
                                        </p:attrNameLst>
                                      </p:cBhvr>
                                      <p:to>
                                        <p:strVal val="visible"/>
                                      </p:to>
                                    </p:set>
                                    <p:animEffect transition="in" filter="randombar(horizontal)">
                                      <p:cBhvr>
                                        <p:cTn id="29" dur="500"/>
                                        <p:tgtEl>
                                          <p:spTgt spid="63493">
                                            <p:txEl>
                                              <p:pRg st="0" end="0"/>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63493">
                                            <p:txEl>
                                              <p:pRg st="1" end="1"/>
                                            </p:txEl>
                                          </p:spTgt>
                                        </p:tgtEl>
                                        <p:attrNameLst>
                                          <p:attrName>style.visibility</p:attrName>
                                        </p:attrNameLst>
                                      </p:cBhvr>
                                      <p:to>
                                        <p:strVal val="visible"/>
                                      </p:to>
                                    </p:set>
                                    <p:animEffect transition="in" filter="randombar(horizontal)">
                                      <p:cBhvr>
                                        <p:cTn id="34" dur="500"/>
                                        <p:tgtEl>
                                          <p:spTgt spid="63493">
                                            <p:txEl>
                                              <p:pRg st="1" end="1"/>
                                            </p:txEl>
                                          </p:spTgt>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63493">
                                            <p:txEl>
                                              <p:pRg st="2" end="2"/>
                                            </p:txEl>
                                          </p:spTgt>
                                        </p:tgtEl>
                                        <p:attrNameLst>
                                          <p:attrName>style.visibility</p:attrName>
                                        </p:attrNameLst>
                                      </p:cBhvr>
                                      <p:to>
                                        <p:strVal val="visible"/>
                                      </p:to>
                                    </p:set>
                                    <p:animEffect transition="in" filter="randombar(horizontal)">
                                      <p:cBhvr>
                                        <p:cTn id="37" dur="500"/>
                                        <p:tgtEl>
                                          <p:spTgt spid="63493">
                                            <p:txEl>
                                              <p:pRg st="2" end="2"/>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63493">
                                            <p:txEl>
                                              <p:pRg st="3" end="3"/>
                                            </p:txEl>
                                          </p:spTgt>
                                        </p:tgtEl>
                                        <p:attrNameLst>
                                          <p:attrName>style.visibility</p:attrName>
                                        </p:attrNameLst>
                                      </p:cBhvr>
                                      <p:to>
                                        <p:strVal val="visible"/>
                                      </p:to>
                                    </p:set>
                                    <p:animEffect transition="in" filter="randombar(horizontal)">
                                      <p:cBhvr>
                                        <p:cTn id="42" dur="500"/>
                                        <p:tgtEl>
                                          <p:spTgt spid="63493">
                                            <p:txEl>
                                              <p:pRg st="3" end="3"/>
                                            </p:txEl>
                                          </p:spTgt>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63493">
                                            <p:txEl>
                                              <p:pRg st="4" end="4"/>
                                            </p:txEl>
                                          </p:spTgt>
                                        </p:tgtEl>
                                        <p:attrNameLst>
                                          <p:attrName>style.visibility</p:attrName>
                                        </p:attrNameLst>
                                      </p:cBhvr>
                                      <p:to>
                                        <p:strVal val="visible"/>
                                      </p:to>
                                    </p:set>
                                    <p:animEffect transition="in" filter="randombar(horizontal)">
                                      <p:cBhvr>
                                        <p:cTn id="45" dur="500"/>
                                        <p:tgtEl>
                                          <p:spTgt spid="63493">
                                            <p:txEl>
                                              <p:pRg st="4" end="4"/>
                                            </p:txEl>
                                          </p:spTgt>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63493">
                                            <p:txEl>
                                              <p:pRg st="5" end="5"/>
                                            </p:txEl>
                                          </p:spTgt>
                                        </p:tgtEl>
                                        <p:attrNameLst>
                                          <p:attrName>style.visibility</p:attrName>
                                        </p:attrNameLst>
                                      </p:cBhvr>
                                      <p:to>
                                        <p:strVal val="visible"/>
                                      </p:to>
                                    </p:set>
                                    <p:animEffect transition="in" filter="randombar(horizontal)">
                                      <p:cBhvr>
                                        <p:cTn id="48" dur="500"/>
                                        <p:tgtEl>
                                          <p:spTgt spid="63493">
                                            <p:txEl>
                                              <p:pRg st="5" end="5"/>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63493">
                                            <p:txEl>
                                              <p:pRg st="6" end="6"/>
                                            </p:txEl>
                                          </p:spTgt>
                                        </p:tgtEl>
                                        <p:attrNameLst>
                                          <p:attrName>style.visibility</p:attrName>
                                        </p:attrNameLst>
                                      </p:cBhvr>
                                      <p:to>
                                        <p:strVal val="visible"/>
                                      </p:to>
                                    </p:set>
                                    <p:animEffect transition="in" filter="randombar(horizontal)">
                                      <p:cBhvr>
                                        <p:cTn id="53" dur="500"/>
                                        <p:tgtEl>
                                          <p:spTgt spid="63493">
                                            <p:txEl>
                                              <p:pRg st="6" end="6"/>
                                            </p:txEl>
                                          </p:spTgt>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63493">
                                            <p:txEl>
                                              <p:pRg st="7" end="7"/>
                                            </p:txEl>
                                          </p:spTgt>
                                        </p:tgtEl>
                                        <p:attrNameLst>
                                          <p:attrName>style.visibility</p:attrName>
                                        </p:attrNameLst>
                                      </p:cBhvr>
                                      <p:to>
                                        <p:strVal val="visible"/>
                                      </p:to>
                                    </p:set>
                                    <p:animEffect transition="in" filter="randombar(horizontal)">
                                      <p:cBhvr>
                                        <p:cTn id="56" dur="500"/>
                                        <p:tgtEl>
                                          <p:spTgt spid="63493">
                                            <p:txEl>
                                              <p:pRg st="7" end="7"/>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63493">
                                            <p:txEl>
                                              <p:pRg st="8" end="8"/>
                                            </p:txEl>
                                          </p:spTgt>
                                        </p:tgtEl>
                                        <p:attrNameLst>
                                          <p:attrName>style.visibility</p:attrName>
                                        </p:attrNameLst>
                                      </p:cBhvr>
                                      <p:to>
                                        <p:strVal val="visible"/>
                                      </p:to>
                                    </p:set>
                                    <p:animEffect transition="in" filter="randombar(horizontal)">
                                      <p:cBhvr>
                                        <p:cTn id="61" dur="500"/>
                                        <p:tgtEl>
                                          <p:spTgt spid="63493">
                                            <p:txEl>
                                              <p:pRg st="8" end="8"/>
                                            </p:txEl>
                                          </p:spTgt>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63493">
                                            <p:txEl>
                                              <p:pRg st="9" end="9"/>
                                            </p:txEl>
                                          </p:spTgt>
                                        </p:tgtEl>
                                        <p:attrNameLst>
                                          <p:attrName>style.visibility</p:attrName>
                                        </p:attrNameLst>
                                      </p:cBhvr>
                                      <p:to>
                                        <p:strVal val="visible"/>
                                      </p:to>
                                    </p:set>
                                    <p:animEffect transition="in" filter="randombar(horizontal)">
                                      <p:cBhvr>
                                        <p:cTn id="64" dur="500"/>
                                        <p:tgtEl>
                                          <p:spTgt spid="63493">
                                            <p:txEl>
                                              <p:pRg st="9" end="9"/>
                                            </p:txEl>
                                          </p:spTgt>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14" presetClass="entr" presetSubtype="10" fill="hold" grpId="0" nodeType="clickEffect">
                                  <p:stCondLst>
                                    <p:cond delay="0"/>
                                  </p:stCondLst>
                                  <p:childTnLst>
                                    <p:set>
                                      <p:cBhvr>
                                        <p:cTn id="68" dur="1" fill="hold">
                                          <p:stCondLst>
                                            <p:cond delay="0"/>
                                          </p:stCondLst>
                                        </p:cTn>
                                        <p:tgtEl>
                                          <p:spTgt spid="63493">
                                            <p:txEl>
                                              <p:pRg st="10" end="10"/>
                                            </p:txEl>
                                          </p:spTgt>
                                        </p:tgtEl>
                                        <p:attrNameLst>
                                          <p:attrName>style.visibility</p:attrName>
                                        </p:attrNameLst>
                                      </p:cBhvr>
                                      <p:to>
                                        <p:strVal val="visible"/>
                                      </p:to>
                                    </p:set>
                                    <p:animEffect transition="in" filter="randombar(horizontal)">
                                      <p:cBhvr>
                                        <p:cTn id="69" dur="500"/>
                                        <p:tgtEl>
                                          <p:spTgt spid="63493">
                                            <p:txEl>
                                              <p:pRg st="10" end="10"/>
                                            </p:txEl>
                                          </p:spTgt>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63493">
                                            <p:txEl>
                                              <p:pRg st="11" end="11"/>
                                            </p:txEl>
                                          </p:spTgt>
                                        </p:tgtEl>
                                        <p:attrNameLst>
                                          <p:attrName>style.visibility</p:attrName>
                                        </p:attrNameLst>
                                      </p:cBhvr>
                                      <p:to>
                                        <p:strVal val="visible"/>
                                      </p:to>
                                    </p:set>
                                    <p:animEffect transition="in" filter="randombar(horizontal)">
                                      <p:cBhvr>
                                        <p:cTn id="72" dur="500"/>
                                        <p:tgtEl>
                                          <p:spTgt spid="6349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3" grpId="0" uiExpand="1" build="p"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7A091-02B6-6168-5249-3B0D064D1749}"/>
              </a:ext>
            </a:extLst>
          </p:cNvPr>
          <p:cNvSpPr>
            <a:spLocks noGrp="1"/>
          </p:cNvSpPr>
          <p:nvPr>
            <p:ph type="title"/>
          </p:nvPr>
        </p:nvSpPr>
        <p:spPr>
          <a:xfrm>
            <a:off x="1261872" y="365760"/>
            <a:ext cx="9692640" cy="820244"/>
          </a:xfrm>
        </p:spPr>
        <p:txBody>
          <a:bodyPr/>
          <a:lstStyle/>
          <a:p>
            <a:r>
              <a:rPr lang="en-US" dirty="0">
                <a:effectLst>
                  <a:outerShdw blurRad="38100" dist="38100" dir="2700000" algn="tl">
                    <a:srgbClr val="000000">
                      <a:alpha val="43137"/>
                    </a:srgbClr>
                  </a:outerShdw>
                </a:effectLst>
              </a:rPr>
              <a:t>Making Copies</a:t>
            </a:r>
          </a:p>
        </p:txBody>
      </p:sp>
      <p:sp>
        <p:nvSpPr>
          <p:cNvPr id="3" name="Content Placeholder 2">
            <a:extLst>
              <a:ext uri="{FF2B5EF4-FFF2-40B4-BE49-F238E27FC236}">
                <a16:creationId xmlns:a16="http://schemas.microsoft.com/office/drawing/2014/main" id="{A37C3017-AC46-645D-A86A-D0EDD5436AE1}"/>
              </a:ext>
            </a:extLst>
          </p:cNvPr>
          <p:cNvSpPr>
            <a:spLocks noGrp="1"/>
          </p:cNvSpPr>
          <p:nvPr>
            <p:ph idx="1"/>
          </p:nvPr>
        </p:nvSpPr>
        <p:spPr>
          <a:xfrm>
            <a:off x="1261872" y="1321806"/>
            <a:ext cx="9403110" cy="5459240"/>
          </a:xfrm>
        </p:spPr>
        <p:txBody>
          <a:bodyPr>
            <a:normAutofit/>
          </a:bodyPr>
          <a:lstStyle/>
          <a:p>
            <a:pPr marL="0" indent="0">
              <a:buNone/>
            </a:pPr>
            <a:r>
              <a:rPr lang="en-US" sz="2800" b="1" dirty="0">
                <a:solidFill>
                  <a:srgbClr val="C00000"/>
                </a:solidFill>
              </a:rPr>
              <a:t>To share letters or to exchange letters entailed making copies.</a:t>
            </a:r>
          </a:p>
          <a:p>
            <a:r>
              <a:rPr lang="en-US" sz="2400" i="1" dirty="0"/>
              <a:t>It would be normal for the writer to preserve copies for himself.</a:t>
            </a:r>
          </a:p>
          <a:p>
            <a:r>
              <a:rPr lang="en-US" sz="2400" i="1" dirty="0"/>
              <a:t>It is reasonable to assume that Paul’s collection of his own letters became the impetus for the copying of his letters into early collections of seven, ten, and thirteen letters, as we find them in early Christianity.</a:t>
            </a:r>
          </a:p>
          <a:p>
            <a:r>
              <a:rPr lang="en-US" sz="2400" i="1" dirty="0"/>
              <a:t>As such, the reference to “all Paul’s letters” (2 Pe. 3:15-16) demonstrates that his correspondence was known and collected at a very early period.</a:t>
            </a:r>
          </a:p>
          <a:p>
            <a:r>
              <a:rPr lang="en-US" sz="2400" i="1" dirty="0"/>
              <a:t>By the mid-2</a:t>
            </a:r>
            <a:r>
              <a:rPr lang="en-US" sz="2400" i="1" baseline="30000" dirty="0"/>
              <a:t>nd</a:t>
            </a:r>
            <a:r>
              <a:rPr lang="en-US" sz="2400" i="1" dirty="0"/>
              <a:t> century, </a:t>
            </a:r>
            <a:r>
              <a:rPr lang="en-US" sz="2400" i="1" dirty="0" err="1"/>
              <a:t>Marcion</a:t>
            </a:r>
            <a:r>
              <a:rPr lang="en-US" sz="2400" i="1" dirty="0"/>
              <a:t> attests to the collected letters of Paul.</a:t>
            </a:r>
          </a:p>
        </p:txBody>
      </p:sp>
    </p:spTree>
    <p:extLst>
      <p:ext uri="{BB962C8B-B14F-4D97-AF65-F5344CB8AC3E}">
        <p14:creationId xmlns:p14="http://schemas.microsoft.com/office/powerpoint/2010/main" val="2841768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EE658-1F9D-5FAA-DB33-463FC0C5B3AF}"/>
              </a:ext>
            </a:extLst>
          </p:cNvPr>
          <p:cNvSpPr>
            <a:spLocks noGrp="1"/>
          </p:cNvSpPr>
          <p:nvPr>
            <p:ph type="title"/>
          </p:nvPr>
        </p:nvSpPr>
        <p:spPr>
          <a:xfrm>
            <a:off x="818252" y="365760"/>
            <a:ext cx="9692640" cy="820244"/>
          </a:xfrm>
        </p:spPr>
        <p:txBody>
          <a:bodyPr/>
          <a:lstStyle/>
          <a:p>
            <a:r>
              <a:rPr lang="en-US" dirty="0">
                <a:effectLst>
                  <a:outerShdw blurRad="38100" dist="38100" dir="2700000" algn="tl">
                    <a:srgbClr val="000000">
                      <a:alpha val="43137"/>
                    </a:srgbClr>
                  </a:outerShdw>
                </a:effectLst>
              </a:rPr>
              <a:t>The Gospels</a:t>
            </a:r>
          </a:p>
        </p:txBody>
      </p:sp>
      <p:sp>
        <p:nvSpPr>
          <p:cNvPr id="3" name="Content Placeholder 2">
            <a:extLst>
              <a:ext uri="{FF2B5EF4-FFF2-40B4-BE49-F238E27FC236}">
                <a16:creationId xmlns:a16="http://schemas.microsoft.com/office/drawing/2014/main" id="{95DE8DC0-9404-A486-EDDE-99AC077C4278}"/>
              </a:ext>
            </a:extLst>
          </p:cNvPr>
          <p:cNvSpPr>
            <a:spLocks noGrp="1"/>
          </p:cNvSpPr>
          <p:nvPr>
            <p:ph idx="1"/>
          </p:nvPr>
        </p:nvSpPr>
        <p:spPr>
          <a:xfrm>
            <a:off x="896293" y="1330860"/>
            <a:ext cx="10058218" cy="5305330"/>
          </a:xfrm>
        </p:spPr>
        <p:txBody>
          <a:bodyPr>
            <a:normAutofit lnSpcReduction="10000"/>
          </a:bodyPr>
          <a:lstStyle/>
          <a:p>
            <a:pPr marL="0" indent="0">
              <a:buNone/>
            </a:pPr>
            <a:r>
              <a:rPr lang="en-US" sz="2800" b="1" dirty="0">
                <a:solidFill>
                  <a:srgbClr val="C00000"/>
                </a:solidFill>
              </a:rPr>
              <a:t>While the four gospels were composed later than the life of Paul and copies of them somewhat later still, at least some information is available.</a:t>
            </a:r>
          </a:p>
          <a:p>
            <a:r>
              <a:rPr lang="en-US" sz="2400" i="1" dirty="0"/>
              <a:t>Papias (ca. AD 110) writes that Mark’s Gospel was composed from the memories of Simon Peter. He also is familiar with Matthew.</a:t>
            </a:r>
          </a:p>
          <a:p>
            <a:r>
              <a:rPr lang="en-US" sz="2400" i="1" dirty="0"/>
              <a:t>Luke mentions some early compositions concerning the life of Jesus but now no longer extant (Lk. 1:1).</a:t>
            </a:r>
          </a:p>
          <a:p>
            <a:r>
              <a:rPr lang="en-US" sz="2400" i="1" dirty="0"/>
              <a:t>Most scholars conclude that Matthew and Luke used Mark’s Gospel as a basic source due to the large blocks of material that are in the same order and in many cases nearly verbatim. </a:t>
            </a:r>
          </a:p>
          <a:p>
            <a:r>
              <a:rPr lang="en-US" sz="2400" i="1" dirty="0"/>
              <a:t>This all presupposes the existence of copies of texts being widely circulated among the early Christians, and indeed, by the early 2</a:t>
            </a:r>
            <a:r>
              <a:rPr lang="en-US" sz="2400" i="1" baseline="30000" dirty="0"/>
              <a:t>nd</a:t>
            </a:r>
            <a:r>
              <a:rPr lang="en-US" sz="2400" i="1" dirty="0"/>
              <a:t> century, were known to non-Christians as well (cf. Trypho, etc.).</a:t>
            </a:r>
          </a:p>
        </p:txBody>
      </p:sp>
    </p:spTree>
    <p:extLst>
      <p:ext uri="{BB962C8B-B14F-4D97-AF65-F5344CB8AC3E}">
        <p14:creationId xmlns:p14="http://schemas.microsoft.com/office/powerpoint/2010/main" val="1032170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31C78-47E5-7854-491A-95D9A8AA90D7}"/>
              </a:ext>
            </a:extLst>
          </p:cNvPr>
          <p:cNvSpPr>
            <a:spLocks noGrp="1"/>
          </p:cNvSpPr>
          <p:nvPr>
            <p:ph type="title"/>
          </p:nvPr>
        </p:nvSpPr>
        <p:spPr>
          <a:xfrm>
            <a:off x="7130473" y="4077332"/>
            <a:ext cx="4451928" cy="1451287"/>
          </a:xfrm>
        </p:spPr>
        <p:txBody>
          <a:bodyPr/>
          <a:lstStyle/>
          <a:p>
            <a:r>
              <a:rPr lang="en-US" sz="9600" dirty="0">
                <a:latin typeface="Freestyle Script" panose="030804020302050B0404" pitchFamily="66" charset="0"/>
              </a:rPr>
              <a:t>Publication</a:t>
            </a:r>
          </a:p>
        </p:txBody>
      </p:sp>
      <p:sp>
        <p:nvSpPr>
          <p:cNvPr id="4" name="Slide Number Placeholder 3">
            <a:extLst>
              <a:ext uri="{FF2B5EF4-FFF2-40B4-BE49-F238E27FC236}">
                <a16:creationId xmlns:a16="http://schemas.microsoft.com/office/drawing/2014/main" id="{5554F6A9-3FA1-BAE8-A7FC-5F689786481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0A305E-887D-4D76-AC11-02C93E9FBE53}" type="slidenum">
              <a:rPr kumimoji="0" lang="en-US" altLang="en-US" sz="14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US" altLang="en-US"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a:endParaRPr>
          </a:p>
        </p:txBody>
      </p:sp>
    </p:spTree>
    <p:extLst>
      <p:ext uri="{BB962C8B-B14F-4D97-AF65-F5344CB8AC3E}">
        <p14:creationId xmlns:p14="http://schemas.microsoft.com/office/powerpoint/2010/main" val="11535123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76993-52E0-C0FF-6D17-99058B46A066}"/>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Factors for Publication</a:t>
            </a:r>
          </a:p>
        </p:txBody>
      </p:sp>
      <p:sp>
        <p:nvSpPr>
          <p:cNvPr id="3" name="Content Placeholder 2">
            <a:extLst>
              <a:ext uri="{FF2B5EF4-FFF2-40B4-BE49-F238E27FC236}">
                <a16:creationId xmlns:a16="http://schemas.microsoft.com/office/drawing/2014/main" id="{613681C0-0D39-FF4A-B2B3-5D11ABD9D106}"/>
              </a:ext>
            </a:extLst>
          </p:cNvPr>
          <p:cNvSpPr>
            <a:spLocks noGrp="1"/>
          </p:cNvSpPr>
          <p:nvPr>
            <p:ph idx="1"/>
          </p:nvPr>
        </p:nvSpPr>
        <p:spPr/>
        <p:txBody>
          <a:bodyPr>
            <a:normAutofit/>
          </a:bodyPr>
          <a:lstStyle/>
          <a:p>
            <a:pPr marL="0" indent="0">
              <a:buNone/>
            </a:pPr>
            <a:r>
              <a:rPr lang="en-US" sz="2800" b="1" dirty="0">
                <a:solidFill>
                  <a:srgbClr val="C00000"/>
                </a:solidFill>
              </a:rPr>
              <a:t>In antiquity, different factors lay behind the publication of texts as compared with the modern world.</a:t>
            </a:r>
          </a:p>
          <a:p>
            <a:r>
              <a:rPr lang="en-US" sz="2400" i="1" dirty="0"/>
              <a:t>All texts were handwritten.</a:t>
            </a:r>
          </a:p>
          <a:p>
            <a:r>
              <a:rPr lang="en-US" sz="2400" i="1" dirty="0"/>
              <a:t>Relatively few people were literate.</a:t>
            </a:r>
          </a:p>
          <a:p>
            <a:r>
              <a:rPr lang="en-US" sz="2400" i="1" dirty="0"/>
              <a:t>Financial incentives were largely absent.</a:t>
            </a:r>
          </a:p>
          <a:p>
            <a:r>
              <a:rPr lang="en-US" sz="2400" i="1" dirty="0"/>
              <a:t>Production and use of literature were largely private.</a:t>
            </a:r>
          </a:p>
          <a:p>
            <a:r>
              <a:rPr lang="en-US" sz="2400" i="1" dirty="0"/>
              <a:t>There was nothing resembling the modern copyright.</a:t>
            </a:r>
          </a:p>
        </p:txBody>
      </p:sp>
    </p:spTree>
    <p:extLst>
      <p:ext uri="{BB962C8B-B14F-4D97-AF65-F5344CB8AC3E}">
        <p14:creationId xmlns:p14="http://schemas.microsoft.com/office/powerpoint/2010/main" val="175559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83FEF-670F-FB9C-A34D-C1ABA6568E53}"/>
              </a:ext>
            </a:extLst>
          </p:cNvPr>
          <p:cNvSpPr>
            <a:spLocks noGrp="1"/>
          </p:cNvSpPr>
          <p:nvPr>
            <p:ph type="title"/>
          </p:nvPr>
        </p:nvSpPr>
        <p:spPr>
          <a:xfrm>
            <a:off x="1249680" y="281709"/>
            <a:ext cx="9692640" cy="1112982"/>
          </a:xfrm>
        </p:spPr>
        <p:txBody>
          <a:bodyPr/>
          <a:lstStyle/>
          <a:p>
            <a:r>
              <a:rPr lang="en-US" dirty="0">
                <a:effectLst>
                  <a:outerShdw blurRad="38100" dist="38100" dir="2700000" algn="tl">
                    <a:srgbClr val="000000">
                      <a:alpha val="43137"/>
                    </a:srgbClr>
                  </a:outerShdw>
                </a:effectLst>
              </a:rPr>
              <a:t>Making a Work Public</a:t>
            </a:r>
          </a:p>
        </p:txBody>
      </p:sp>
      <p:sp>
        <p:nvSpPr>
          <p:cNvPr id="3" name="Content Placeholder 2">
            <a:extLst>
              <a:ext uri="{FF2B5EF4-FFF2-40B4-BE49-F238E27FC236}">
                <a16:creationId xmlns:a16="http://schemas.microsoft.com/office/drawing/2014/main" id="{4A45FE1A-6FDA-77AA-682C-033AFEEFACB7}"/>
              </a:ext>
            </a:extLst>
          </p:cNvPr>
          <p:cNvSpPr>
            <a:spLocks noGrp="1"/>
          </p:cNvSpPr>
          <p:nvPr>
            <p:ph idx="1"/>
          </p:nvPr>
        </p:nvSpPr>
        <p:spPr>
          <a:xfrm>
            <a:off x="1261872" y="1828801"/>
            <a:ext cx="9415364" cy="4747490"/>
          </a:xfrm>
        </p:spPr>
        <p:txBody>
          <a:bodyPr>
            <a:normAutofit lnSpcReduction="10000"/>
          </a:bodyPr>
          <a:lstStyle/>
          <a:p>
            <a:pPr marL="0" indent="0">
              <a:buNone/>
            </a:pPr>
            <a:r>
              <a:rPr lang="en-US" sz="2800" b="1" dirty="0">
                <a:solidFill>
                  <a:srgbClr val="C00000"/>
                </a:solidFill>
              </a:rPr>
              <a:t>Several ways lay open to authors who wished to make their work public.</a:t>
            </a:r>
          </a:p>
          <a:p>
            <a:r>
              <a:rPr lang="en-US" sz="2400" i="1" dirty="0"/>
              <a:t>Groups could be assembled for a public reading: texts were made public, not merely by distributing copies, but by oral performance.</a:t>
            </a:r>
          </a:p>
          <a:p>
            <a:r>
              <a:rPr lang="en-US" sz="2400" i="1" dirty="0"/>
              <a:t>Several copies could be made at the author’s own expense (or at the expense of a patron, cf. Lk. 1:1-4; Ac. 1:1-2) and then distributed to friends.</a:t>
            </a:r>
          </a:p>
          <a:p>
            <a:r>
              <a:rPr lang="en-US" sz="2400" i="1" dirty="0"/>
              <a:t>Once copies were made under the author’s immediate supervision, further personal control over the text was now surrendered (though the author might keep an exemplar for personal reference).</a:t>
            </a:r>
          </a:p>
          <a:p>
            <a:endParaRPr lang="en-US" sz="2400" i="1" dirty="0"/>
          </a:p>
        </p:txBody>
      </p:sp>
    </p:spTree>
    <p:extLst>
      <p:ext uri="{BB962C8B-B14F-4D97-AF65-F5344CB8AC3E}">
        <p14:creationId xmlns:p14="http://schemas.microsoft.com/office/powerpoint/2010/main" val="3301780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90D38-0913-4AAE-B466-03BECB1F852E}"/>
              </a:ext>
            </a:extLst>
          </p:cNvPr>
          <p:cNvSpPr>
            <a:spLocks noGrp="1"/>
          </p:cNvSpPr>
          <p:nvPr>
            <p:ph type="title"/>
          </p:nvPr>
        </p:nvSpPr>
        <p:spPr>
          <a:xfrm>
            <a:off x="1261872" y="677863"/>
            <a:ext cx="9692640" cy="901555"/>
          </a:xfrm>
        </p:spPr>
        <p:txBody>
          <a:bodyPr/>
          <a:lstStyle/>
          <a:p>
            <a:pPr algn="ctr"/>
            <a:r>
              <a:rPr lang="en-US" dirty="0">
                <a:solidFill>
                  <a:srgbClr val="C00000"/>
                </a:solidFill>
              </a:rPr>
              <a:t>Paul’s Instructions </a:t>
            </a:r>
          </a:p>
        </p:txBody>
      </p:sp>
      <p:sp>
        <p:nvSpPr>
          <p:cNvPr id="3" name="Content Placeholder 2">
            <a:extLst>
              <a:ext uri="{FF2B5EF4-FFF2-40B4-BE49-F238E27FC236}">
                <a16:creationId xmlns:a16="http://schemas.microsoft.com/office/drawing/2014/main" id="{DC73A944-A85C-4A3D-BE70-1E3D8F1253D1}"/>
              </a:ext>
            </a:extLst>
          </p:cNvPr>
          <p:cNvSpPr>
            <a:spLocks noGrp="1"/>
          </p:cNvSpPr>
          <p:nvPr>
            <p:ph idx="1"/>
          </p:nvPr>
        </p:nvSpPr>
        <p:spPr>
          <a:xfrm>
            <a:off x="1261872" y="1943100"/>
            <a:ext cx="9870948" cy="4237037"/>
          </a:xfrm>
        </p:spPr>
        <p:txBody>
          <a:bodyPr>
            <a:normAutofit/>
          </a:bodyPr>
          <a:lstStyle/>
          <a:p>
            <a:pPr marL="0" indent="0">
              <a:buNone/>
            </a:pPr>
            <a:r>
              <a:rPr lang="en-US" sz="3200" i="1" dirty="0"/>
              <a:t>“After this letter has been read to you, see that it is also read in the church of the Laodiceans and that you in turn read the letter from Laodicea.”</a:t>
            </a:r>
          </a:p>
          <a:p>
            <a:pPr marL="0" indent="0" algn="r">
              <a:buNone/>
            </a:pPr>
            <a:r>
              <a:rPr lang="en-US" dirty="0"/>
              <a:t>St. Paul, </a:t>
            </a:r>
            <a:r>
              <a:rPr lang="en-US" i="1" dirty="0"/>
              <a:t>Colossians </a:t>
            </a:r>
            <a:r>
              <a:rPr lang="en-US" dirty="0"/>
              <a:t>4:16</a:t>
            </a:r>
          </a:p>
          <a:p>
            <a:pPr marL="0" indent="0" algn="r">
              <a:spcBef>
                <a:spcPts val="0"/>
              </a:spcBef>
              <a:buNone/>
            </a:pPr>
            <a:r>
              <a:rPr lang="en-US" dirty="0"/>
              <a:t>Mid-1</a:t>
            </a:r>
            <a:r>
              <a:rPr lang="en-US" baseline="30000" dirty="0"/>
              <a:t>st</a:t>
            </a:r>
            <a:r>
              <a:rPr lang="en-US" dirty="0"/>
              <a:t> Century</a:t>
            </a:r>
          </a:p>
          <a:p>
            <a:pPr marL="0" indent="0">
              <a:spcBef>
                <a:spcPts val="0"/>
              </a:spcBef>
              <a:buNone/>
            </a:pPr>
            <a:endParaRPr lang="en-US" sz="1800" i="1" dirty="0"/>
          </a:p>
          <a:p>
            <a:pPr marL="0" indent="0">
              <a:spcBef>
                <a:spcPts val="0"/>
              </a:spcBef>
              <a:buNone/>
            </a:pPr>
            <a:r>
              <a:rPr lang="en-US" sz="3200" i="1" dirty="0"/>
              <a:t>“I charge you before the Lord to have this letter read to all the brothers.”</a:t>
            </a:r>
          </a:p>
          <a:p>
            <a:pPr marL="0" indent="0" algn="r">
              <a:spcBef>
                <a:spcPts val="0"/>
              </a:spcBef>
              <a:buNone/>
            </a:pPr>
            <a:r>
              <a:rPr lang="en-US" dirty="0"/>
              <a:t>St. Paul, </a:t>
            </a:r>
            <a:r>
              <a:rPr lang="en-US" i="1" dirty="0"/>
              <a:t>1 Thessalonians</a:t>
            </a:r>
            <a:r>
              <a:rPr lang="en-US" dirty="0"/>
              <a:t> 5:27</a:t>
            </a:r>
          </a:p>
          <a:p>
            <a:pPr marL="0" indent="0" algn="r">
              <a:spcBef>
                <a:spcPts val="0"/>
              </a:spcBef>
              <a:buNone/>
            </a:pPr>
            <a:r>
              <a:rPr lang="en-US" dirty="0"/>
              <a:t>Mid-1</a:t>
            </a:r>
            <a:r>
              <a:rPr lang="en-US" baseline="30000" dirty="0"/>
              <a:t>st</a:t>
            </a:r>
            <a:r>
              <a:rPr lang="en-US" dirty="0"/>
              <a:t> Century</a:t>
            </a:r>
          </a:p>
          <a:p>
            <a:pPr marL="0" indent="0">
              <a:spcBef>
                <a:spcPts val="0"/>
              </a:spcBef>
              <a:buNone/>
            </a:pPr>
            <a:endParaRPr lang="en-US" dirty="0"/>
          </a:p>
        </p:txBody>
      </p:sp>
    </p:spTree>
    <p:extLst>
      <p:ext uri="{BB962C8B-B14F-4D97-AF65-F5344CB8AC3E}">
        <p14:creationId xmlns:p14="http://schemas.microsoft.com/office/powerpoint/2010/main" val="3434577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C575D3-C638-4E81-9667-B1F51B770208}"/>
              </a:ext>
            </a:extLst>
          </p:cNvPr>
          <p:cNvSpPr>
            <a:spLocks noGrp="1"/>
          </p:cNvSpPr>
          <p:nvPr>
            <p:ph idx="1"/>
          </p:nvPr>
        </p:nvSpPr>
        <p:spPr>
          <a:xfrm>
            <a:off x="1000298" y="469438"/>
            <a:ext cx="9860280" cy="5303520"/>
          </a:xfrm>
        </p:spPr>
        <p:txBody>
          <a:bodyPr>
            <a:normAutofit lnSpcReduction="10000"/>
          </a:bodyPr>
          <a:lstStyle/>
          <a:p>
            <a:pPr marL="0" indent="0">
              <a:buNone/>
            </a:pPr>
            <a:r>
              <a:rPr lang="en-US" sz="2800" b="1" dirty="0">
                <a:solidFill>
                  <a:srgbClr val="C00000"/>
                </a:solidFill>
              </a:rPr>
              <a:t>In a society where the ownership of texts was economically prohibitive, the familiarity of Christians with the Bible depended upon hearing the texts read publicly.</a:t>
            </a:r>
          </a:p>
          <a:p>
            <a:r>
              <a:rPr lang="en-US" sz="2400" i="1" dirty="0"/>
              <a:t>In the synagogue tradition, two Scripture readings were appointed for each service, one from the Torah and one from the Prophets, and these were arranged in a three-year cycle. (Jesus gave the “Prophets” reading in his hometown of Nazareth, cf. Lk. 4:16ff.).</a:t>
            </a:r>
          </a:p>
          <a:p>
            <a:r>
              <a:rPr lang="en-US" sz="2400" i="1" dirty="0"/>
              <a:t>These readings in turn became the “text” for the sermons of the rabbis.</a:t>
            </a:r>
          </a:p>
          <a:p>
            <a:r>
              <a:rPr lang="en-US" sz="2400" i="1" dirty="0"/>
              <a:t>Christians followed the same pattern (1 Ti. 4:13). Indeed, some suggest that the nuance of the passage about the public reading of Scripture is, “…give attention to the selected reading of the day…”</a:t>
            </a:r>
          </a:p>
        </p:txBody>
      </p:sp>
    </p:spTree>
    <p:extLst>
      <p:ext uri="{BB962C8B-B14F-4D97-AF65-F5344CB8AC3E}">
        <p14:creationId xmlns:p14="http://schemas.microsoft.com/office/powerpoint/2010/main" val="462422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0D7D0-D99F-331D-2574-412F832B5D1A}"/>
              </a:ext>
            </a:extLst>
          </p:cNvPr>
          <p:cNvSpPr>
            <a:spLocks noGrp="1"/>
          </p:cNvSpPr>
          <p:nvPr>
            <p:ph type="title"/>
          </p:nvPr>
        </p:nvSpPr>
        <p:spPr>
          <a:xfrm>
            <a:off x="1261872" y="365760"/>
            <a:ext cx="9692640" cy="1019695"/>
          </a:xfrm>
        </p:spPr>
        <p:txBody>
          <a:bodyPr/>
          <a:lstStyle/>
          <a:p>
            <a:r>
              <a:rPr lang="en-US" dirty="0">
                <a:effectLst>
                  <a:outerShdw blurRad="38100" dist="38100" dir="2700000" algn="tl">
                    <a:srgbClr val="000000">
                      <a:alpha val="43137"/>
                    </a:srgbClr>
                  </a:outerShdw>
                </a:effectLst>
              </a:rPr>
              <a:t>Making Copies</a:t>
            </a:r>
          </a:p>
        </p:txBody>
      </p:sp>
      <p:sp>
        <p:nvSpPr>
          <p:cNvPr id="3" name="Content Placeholder 2">
            <a:extLst>
              <a:ext uri="{FF2B5EF4-FFF2-40B4-BE49-F238E27FC236}">
                <a16:creationId xmlns:a16="http://schemas.microsoft.com/office/drawing/2014/main" id="{9C6ECCF0-ABB9-2282-24FC-CCBFAEE8D0D1}"/>
              </a:ext>
            </a:extLst>
          </p:cNvPr>
          <p:cNvSpPr>
            <a:spLocks noGrp="1"/>
          </p:cNvSpPr>
          <p:nvPr>
            <p:ph idx="1"/>
          </p:nvPr>
        </p:nvSpPr>
        <p:spPr>
          <a:xfrm>
            <a:off x="1261871" y="1653309"/>
            <a:ext cx="9323001" cy="4838931"/>
          </a:xfrm>
        </p:spPr>
        <p:txBody>
          <a:bodyPr>
            <a:normAutofit fontScale="92500" lnSpcReduction="10000"/>
          </a:bodyPr>
          <a:lstStyle/>
          <a:p>
            <a:pPr marL="0" indent="0">
              <a:buNone/>
            </a:pPr>
            <a:r>
              <a:rPr lang="en-US" sz="2800" dirty="0">
                <a:solidFill>
                  <a:srgbClr val="C00000"/>
                </a:solidFill>
              </a:rPr>
              <a:t>Each handmade copy was unique.</a:t>
            </a:r>
          </a:p>
          <a:p>
            <a:r>
              <a:rPr lang="en-US" sz="2400" i="1" dirty="0"/>
              <a:t>All reading, public or private, as done aloud in antiquity. A copyist visually copying a text would do so by reading it aloud to himself (cf. Ac. 8:30).</a:t>
            </a:r>
          </a:p>
          <a:p>
            <a:r>
              <a:rPr lang="en-US" sz="2400" i="1" dirty="0"/>
              <a:t>In principle, copies became public property and disseminated without regulation through an informal network of interested people.</a:t>
            </a:r>
          </a:p>
          <a:p>
            <a:r>
              <a:rPr lang="en-US" sz="2400" i="1" dirty="0"/>
              <a:t>Hence, texts made their way into general circulation gradually, slowly, and somewhat haphazardly.</a:t>
            </a:r>
          </a:p>
          <a:p>
            <a:r>
              <a:rPr lang="en-US" sz="2400" i="1" dirty="0"/>
              <a:t>On occasion, some texts might be forgeries to which a genuine author would be at some pains to correct.</a:t>
            </a:r>
          </a:p>
          <a:p>
            <a:r>
              <a:rPr lang="en-US" sz="2400" i="1" dirty="0"/>
              <a:t>Paul made it his practice, even though he used an amanuensis, to sign off in his own hand.</a:t>
            </a:r>
          </a:p>
        </p:txBody>
      </p:sp>
    </p:spTree>
    <p:extLst>
      <p:ext uri="{BB962C8B-B14F-4D97-AF65-F5344CB8AC3E}">
        <p14:creationId xmlns:p14="http://schemas.microsoft.com/office/powerpoint/2010/main" val="568576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90D38-0913-4AAE-B466-03BECB1F852E}"/>
              </a:ext>
            </a:extLst>
          </p:cNvPr>
          <p:cNvSpPr>
            <a:spLocks noGrp="1"/>
          </p:cNvSpPr>
          <p:nvPr>
            <p:ph type="title"/>
          </p:nvPr>
        </p:nvSpPr>
        <p:spPr>
          <a:xfrm>
            <a:off x="1261872" y="677863"/>
            <a:ext cx="9692640" cy="901555"/>
          </a:xfrm>
        </p:spPr>
        <p:txBody>
          <a:bodyPr/>
          <a:lstStyle/>
          <a:p>
            <a:pPr algn="ctr"/>
            <a:r>
              <a:rPr lang="en-US" dirty="0">
                <a:solidFill>
                  <a:srgbClr val="C00000"/>
                </a:solidFill>
              </a:rPr>
              <a:t>Paul and Forgeries </a:t>
            </a:r>
          </a:p>
        </p:txBody>
      </p:sp>
      <p:sp>
        <p:nvSpPr>
          <p:cNvPr id="3" name="Content Placeholder 2">
            <a:extLst>
              <a:ext uri="{FF2B5EF4-FFF2-40B4-BE49-F238E27FC236}">
                <a16:creationId xmlns:a16="http://schemas.microsoft.com/office/drawing/2014/main" id="{DC73A944-A85C-4A3D-BE70-1E3D8F1253D1}"/>
              </a:ext>
            </a:extLst>
          </p:cNvPr>
          <p:cNvSpPr>
            <a:spLocks noGrp="1"/>
          </p:cNvSpPr>
          <p:nvPr>
            <p:ph idx="1"/>
          </p:nvPr>
        </p:nvSpPr>
        <p:spPr>
          <a:xfrm>
            <a:off x="1261872" y="1943100"/>
            <a:ext cx="9870948" cy="4237037"/>
          </a:xfrm>
        </p:spPr>
        <p:txBody>
          <a:bodyPr>
            <a:normAutofit/>
          </a:bodyPr>
          <a:lstStyle/>
          <a:p>
            <a:pPr marL="0" indent="0">
              <a:buNone/>
            </a:pPr>
            <a:r>
              <a:rPr lang="en-US" sz="3200" i="1" dirty="0"/>
              <a:t>“…we ask you, brothers, not to become easily unsettled or alarmed by some prophecy, report or letter supposed to have come from us...”</a:t>
            </a:r>
          </a:p>
          <a:p>
            <a:pPr marL="0" indent="0" algn="r">
              <a:buNone/>
            </a:pPr>
            <a:r>
              <a:rPr lang="en-US" dirty="0"/>
              <a:t>St. Paul, </a:t>
            </a:r>
            <a:r>
              <a:rPr lang="en-US" i="1" dirty="0"/>
              <a:t>2 Thessalonians 2</a:t>
            </a:r>
            <a:r>
              <a:rPr lang="en-US" dirty="0"/>
              <a:t>:1b-2a</a:t>
            </a:r>
          </a:p>
          <a:p>
            <a:pPr marL="0" indent="0" algn="r">
              <a:spcBef>
                <a:spcPts val="0"/>
              </a:spcBef>
              <a:buNone/>
            </a:pPr>
            <a:r>
              <a:rPr lang="en-US" dirty="0"/>
              <a:t>Mid-1</a:t>
            </a:r>
            <a:r>
              <a:rPr lang="en-US" baseline="30000" dirty="0"/>
              <a:t>st</a:t>
            </a:r>
            <a:r>
              <a:rPr lang="en-US" dirty="0"/>
              <a:t> Century</a:t>
            </a:r>
          </a:p>
          <a:p>
            <a:pPr marL="0" indent="0">
              <a:spcBef>
                <a:spcPts val="0"/>
              </a:spcBef>
              <a:buNone/>
            </a:pPr>
            <a:endParaRPr lang="en-US" sz="1800" i="1" dirty="0"/>
          </a:p>
          <a:p>
            <a:pPr marL="0" indent="0">
              <a:spcBef>
                <a:spcPts val="0"/>
              </a:spcBef>
              <a:buNone/>
            </a:pPr>
            <a:r>
              <a:rPr lang="en-US" sz="3200" i="1" dirty="0"/>
              <a:t>“I, Paul, write this greeting in my own hand.”</a:t>
            </a:r>
          </a:p>
          <a:p>
            <a:pPr marL="0" indent="0" algn="r">
              <a:spcBef>
                <a:spcPts val="0"/>
              </a:spcBef>
              <a:buNone/>
            </a:pPr>
            <a:r>
              <a:rPr lang="en-US" dirty="0"/>
              <a:t>St. Paul, </a:t>
            </a:r>
            <a:r>
              <a:rPr lang="en-US" i="1" dirty="0"/>
              <a:t>1 Corinthians</a:t>
            </a:r>
            <a:r>
              <a:rPr lang="en-US" dirty="0"/>
              <a:t> 16:21</a:t>
            </a:r>
          </a:p>
          <a:p>
            <a:pPr marL="0" indent="0" algn="r">
              <a:spcBef>
                <a:spcPts val="0"/>
              </a:spcBef>
              <a:buNone/>
            </a:pPr>
            <a:r>
              <a:rPr lang="en-US" dirty="0"/>
              <a:t>Mid-1</a:t>
            </a:r>
            <a:r>
              <a:rPr lang="en-US" baseline="30000" dirty="0"/>
              <a:t>st</a:t>
            </a:r>
            <a:r>
              <a:rPr lang="en-US" dirty="0"/>
              <a:t> Century</a:t>
            </a:r>
          </a:p>
          <a:p>
            <a:pPr marL="0" indent="0" algn="r">
              <a:spcBef>
                <a:spcPts val="0"/>
              </a:spcBef>
              <a:buNone/>
            </a:pPr>
            <a:r>
              <a:rPr lang="en-US" sz="1800" i="1" dirty="0"/>
              <a:t>(cf. Ga. 6:11; 2 Th. 3:17)</a:t>
            </a:r>
            <a:endParaRPr lang="en-US" dirty="0"/>
          </a:p>
          <a:p>
            <a:pPr marL="0" indent="0">
              <a:spcBef>
                <a:spcPts val="0"/>
              </a:spcBef>
              <a:buNone/>
            </a:pPr>
            <a:endParaRPr lang="en-US" dirty="0"/>
          </a:p>
        </p:txBody>
      </p:sp>
    </p:spTree>
    <p:extLst>
      <p:ext uri="{BB962C8B-B14F-4D97-AF65-F5344CB8AC3E}">
        <p14:creationId xmlns:p14="http://schemas.microsoft.com/office/powerpoint/2010/main" val="7516066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8FDEE-96F7-7A73-7E45-E8D27B63BC1E}"/>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Textual Variants</a:t>
            </a:r>
          </a:p>
        </p:txBody>
      </p:sp>
      <p:sp>
        <p:nvSpPr>
          <p:cNvPr id="3" name="Content Placeholder 2">
            <a:extLst>
              <a:ext uri="{FF2B5EF4-FFF2-40B4-BE49-F238E27FC236}">
                <a16:creationId xmlns:a16="http://schemas.microsoft.com/office/drawing/2014/main" id="{3861D32D-9486-C5D3-6941-4173BB019DF7}"/>
              </a:ext>
            </a:extLst>
          </p:cNvPr>
          <p:cNvSpPr>
            <a:spLocks noGrp="1"/>
          </p:cNvSpPr>
          <p:nvPr>
            <p:ph idx="1"/>
          </p:nvPr>
        </p:nvSpPr>
        <p:spPr>
          <a:xfrm>
            <a:off x="1261872" y="1828800"/>
            <a:ext cx="9272016" cy="4828032"/>
          </a:xfrm>
        </p:spPr>
        <p:txBody>
          <a:bodyPr>
            <a:normAutofit lnSpcReduction="10000"/>
          </a:bodyPr>
          <a:lstStyle/>
          <a:p>
            <a:pPr marL="0" indent="0">
              <a:buNone/>
            </a:pPr>
            <a:r>
              <a:rPr lang="en-US" sz="2800" b="1" dirty="0">
                <a:solidFill>
                  <a:srgbClr val="C00000"/>
                </a:solidFill>
              </a:rPr>
              <a:t>Even with the greatest care, mistakes in transcription are inevitable in any hand-copied text.</a:t>
            </a:r>
          </a:p>
          <a:p>
            <a:r>
              <a:rPr lang="en-US" sz="2400" i="1" dirty="0"/>
              <a:t>Most variants occurred unintentionally, and almost all of them were the same kinds of mistakes for the same reasons: errors of hearing, inadvertent omissions or additions, transpositions, and misspellings.</a:t>
            </a:r>
          </a:p>
          <a:p>
            <a:r>
              <a:rPr lang="en-US" sz="2400" i="1" dirty="0"/>
              <a:t>Occasionally, scribes made intentional changes to improve the language, clarify the sense, create harmony with other passages, or alter a text for theological reasons, usually with the assumption that they were rectifying the error of a previous scribe.</a:t>
            </a:r>
          </a:p>
        </p:txBody>
      </p:sp>
    </p:spTree>
    <p:extLst>
      <p:ext uri="{BB962C8B-B14F-4D97-AF65-F5344CB8AC3E}">
        <p14:creationId xmlns:p14="http://schemas.microsoft.com/office/powerpoint/2010/main" val="204674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35CB0-4B07-BD05-50CA-4CEAA10BB15D}"/>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Mistakes During Dictation</a:t>
            </a:r>
          </a:p>
        </p:txBody>
      </p:sp>
      <p:sp>
        <p:nvSpPr>
          <p:cNvPr id="3" name="Content Placeholder 2">
            <a:extLst>
              <a:ext uri="{FF2B5EF4-FFF2-40B4-BE49-F238E27FC236}">
                <a16:creationId xmlns:a16="http://schemas.microsoft.com/office/drawing/2014/main" id="{082E3E19-F096-88E6-98AF-FA7F51D6DAC3}"/>
              </a:ext>
            </a:extLst>
          </p:cNvPr>
          <p:cNvSpPr>
            <a:spLocks noGrp="1"/>
          </p:cNvSpPr>
          <p:nvPr>
            <p:ph idx="1"/>
          </p:nvPr>
        </p:nvSpPr>
        <p:spPr/>
        <p:txBody>
          <a:bodyPr>
            <a:normAutofit/>
          </a:bodyPr>
          <a:lstStyle/>
          <a:p>
            <a:pPr marL="0" indent="0">
              <a:buNone/>
            </a:pPr>
            <a:r>
              <a:rPr lang="en-US" sz="2800" b="1" dirty="0">
                <a:solidFill>
                  <a:srgbClr val="C00000"/>
                </a:solidFill>
              </a:rPr>
              <a:t>Multiple copies could be made by dictation if enough copyists were available.</a:t>
            </a:r>
          </a:p>
          <a:p>
            <a:r>
              <a:rPr lang="en-US" sz="2400" i="1" dirty="0"/>
              <a:t>Such a practice explains what appear to be errors of hearing in some of the Greek manuscripts of the New Testament.</a:t>
            </a:r>
          </a:p>
          <a:p>
            <a:r>
              <a:rPr lang="en-US" sz="2400" i="1" dirty="0"/>
              <a:t>Especially when two words sound alike, when read orally the copyist was vulnerable to phonetic errors.</a:t>
            </a:r>
          </a:p>
        </p:txBody>
      </p:sp>
    </p:spTree>
    <p:extLst>
      <p:ext uri="{BB962C8B-B14F-4D97-AF65-F5344CB8AC3E}">
        <p14:creationId xmlns:p14="http://schemas.microsoft.com/office/powerpoint/2010/main" val="4102054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E01AF-FDD2-29B5-AB6E-5B50848DC9CC}"/>
              </a:ext>
            </a:extLst>
          </p:cNvPr>
          <p:cNvSpPr>
            <a:spLocks noGrp="1"/>
          </p:cNvSpPr>
          <p:nvPr>
            <p:ph type="title"/>
          </p:nvPr>
        </p:nvSpPr>
        <p:spPr>
          <a:xfrm>
            <a:off x="186418" y="180419"/>
            <a:ext cx="5736289" cy="927485"/>
          </a:xfrm>
        </p:spPr>
        <p:txBody>
          <a:bodyPr/>
          <a:lstStyle/>
          <a:p>
            <a:r>
              <a:rPr lang="en-US" dirty="0">
                <a:effectLst>
                  <a:outerShdw blurRad="38100" dist="38100" dir="2700000" algn="tl">
                    <a:srgbClr val="000000">
                      <a:alpha val="43137"/>
                    </a:srgbClr>
                  </a:outerShdw>
                </a:effectLst>
              </a:rPr>
              <a:t>Mistake of Hearing</a:t>
            </a:r>
          </a:p>
        </p:txBody>
      </p:sp>
      <p:sp>
        <p:nvSpPr>
          <p:cNvPr id="3" name="Text Placeholder 2">
            <a:extLst>
              <a:ext uri="{FF2B5EF4-FFF2-40B4-BE49-F238E27FC236}">
                <a16:creationId xmlns:a16="http://schemas.microsoft.com/office/drawing/2014/main" id="{90097622-6693-9319-4AF4-AA127D0EF196}"/>
              </a:ext>
            </a:extLst>
          </p:cNvPr>
          <p:cNvSpPr>
            <a:spLocks noGrp="1"/>
          </p:cNvSpPr>
          <p:nvPr>
            <p:ph type="body" idx="1"/>
          </p:nvPr>
        </p:nvSpPr>
        <p:spPr>
          <a:xfrm>
            <a:off x="814282" y="1148542"/>
            <a:ext cx="4480560" cy="731520"/>
          </a:xfrm>
        </p:spPr>
        <p:txBody>
          <a:bodyPr/>
          <a:lstStyle/>
          <a:p>
            <a:r>
              <a:rPr lang="en-US" dirty="0"/>
              <a:t>Codex Sinaiticus</a:t>
            </a:r>
          </a:p>
          <a:p>
            <a:r>
              <a:rPr lang="en-US" dirty="0"/>
              <a:t>Romans 5:1</a:t>
            </a:r>
          </a:p>
        </p:txBody>
      </p:sp>
      <p:pic>
        <p:nvPicPr>
          <p:cNvPr id="8" name="Content Placeholder 7">
            <a:extLst>
              <a:ext uri="{FF2B5EF4-FFF2-40B4-BE49-F238E27FC236}">
                <a16:creationId xmlns:a16="http://schemas.microsoft.com/office/drawing/2014/main" id="{6BE5CA03-3F44-4E7B-8877-7883B21184D9}"/>
              </a:ext>
            </a:extLst>
          </p:cNvPr>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a:stretch/>
        </p:blipFill>
        <p:spPr>
          <a:xfrm>
            <a:off x="186420" y="2270901"/>
            <a:ext cx="6358760" cy="2202904"/>
          </a:xfrm>
        </p:spPr>
      </p:pic>
      <p:sp>
        <p:nvSpPr>
          <p:cNvPr id="5" name="Text Placeholder 4">
            <a:extLst>
              <a:ext uri="{FF2B5EF4-FFF2-40B4-BE49-F238E27FC236}">
                <a16:creationId xmlns:a16="http://schemas.microsoft.com/office/drawing/2014/main" id="{AB2551B7-72A9-F5A1-98C8-927947B59C37}"/>
              </a:ext>
            </a:extLst>
          </p:cNvPr>
          <p:cNvSpPr>
            <a:spLocks noGrp="1"/>
          </p:cNvSpPr>
          <p:nvPr>
            <p:ph type="body" sz="quarter" idx="3"/>
          </p:nvPr>
        </p:nvSpPr>
        <p:spPr>
          <a:xfrm>
            <a:off x="6924782" y="187583"/>
            <a:ext cx="4480560" cy="731520"/>
          </a:xfrm>
        </p:spPr>
        <p:txBody>
          <a:bodyPr>
            <a:normAutofit/>
          </a:bodyPr>
          <a:lstStyle/>
          <a:p>
            <a:r>
              <a:rPr lang="en-US" sz="2800" dirty="0">
                <a:solidFill>
                  <a:srgbClr val="C00000"/>
                </a:solidFill>
              </a:rPr>
              <a:t>Romans 5:1</a:t>
            </a:r>
          </a:p>
        </p:txBody>
      </p:sp>
      <p:sp>
        <p:nvSpPr>
          <p:cNvPr id="6" name="Content Placeholder 5">
            <a:extLst>
              <a:ext uri="{FF2B5EF4-FFF2-40B4-BE49-F238E27FC236}">
                <a16:creationId xmlns:a16="http://schemas.microsoft.com/office/drawing/2014/main" id="{F965CD32-FBD5-E375-053C-28EFA0D4B81A}"/>
              </a:ext>
            </a:extLst>
          </p:cNvPr>
          <p:cNvSpPr>
            <a:spLocks noGrp="1"/>
          </p:cNvSpPr>
          <p:nvPr>
            <p:ph sz="quarter" idx="4"/>
          </p:nvPr>
        </p:nvSpPr>
        <p:spPr>
          <a:xfrm>
            <a:off x="6924782" y="1107904"/>
            <a:ext cx="4784992" cy="5394960"/>
          </a:xfrm>
        </p:spPr>
        <p:txBody>
          <a:bodyPr>
            <a:normAutofit lnSpcReduction="10000"/>
          </a:bodyPr>
          <a:lstStyle/>
          <a:p>
            <a:pPr marL="0" indent="0">
              <a:buNone/>
            </a:pPr>
            <a:r>
              <a:rPr lang="en-US" sz="2400" dirty="0"/>
              <a:t>Two words, </a:t>
            </a:r>
            <a:r>
              <a:rPr lang="en-US" sz="2400" dirty="0" err="1">
                <a:latin typeface="Greekth" panose="02020803070505020304" pitchFamily="18" charset="0"/>
              </a:rPr>
              <a:t>e@xwmen</a:t>
            </a:r>
            <a:r>
              <a:rPr lang="en-US" sz="2400" dirty="0"/>
              <a:t> (subjunctive) and </a:t>
            </a:r>
            <a:r>
              <a:rPr lang="en-US" sz="2400" dirty="0" err="1">
                <a:latin typeface="Greekth" panose="02020803070505020304" pitchFamily="18" charset="0"/>
              </a:rPr>
              <a:t>e@xomen</a:t>
            </a:r>
            <a:r>
              <a:rPr lang="en-US" sz="2400" dirty="0"/>
              <a:t> (indicative) are easily confused orally, since the difference in pronunciation between </a:t>
            </a:r>
            <a:r>
              <a:rPr lang="en-US" sz="2400" dirty="0">
                <a:latin typeface="Greekth" panose="02020803070505020304" pitchFamily="18" charset="0"/>
              </a:rPr>
              <a:t>w</a:t>
            </a:r>
            <a:r>
              <a:rPr lang="en-US" sz="2400" dirty="0"/>
              <a:t> and </a:t>
            </a:r>
            <a:r>
              <a:rPr lang="en-US" sz="2400" dirty="0">
                <a:latin typeface="Greekth" panose="02020803070505020304" pitchFamily="18" charset="0"/>
              </a:rPr>
              <a:t>o</a:t>
            </a:r>
            <a:r>
              <a:rPr lang="en-US" sz="2400" dirty="0"/>
              <a:t> was almost non-existent.</a:t>
            </a:r>
          </a:p>
          <a:p>
            <a:pPr marL="0" indent="0">
              <a:buNone/>
            </a:pPr>
            <a:r>
              <a:rPr lang="en-US" sz="2400" dirty="0"/>
              <a:t>The Greek manuscripts of the New Testament have both readings, though most scholars opt for </a:t>
            </a:r>
            <a:r>
              <a:rPr lang="en-US" sz="2400" dirty="0" err="1">
                <a:latin typeface="Greekth" panose="02020803070505020304" pitchFamily="18" charset="0"/>
              </a:rPr>
              <a:t>e@xomen</a:t>
            </a:r>
            <a:r>
              <a:rPr lang="en-US" sz="2400" dirty="0"/>
              <a:t>. </a:t>
            </a:r>
          </a:p>
          <a:p>
            <a:pPr marL="0" indent="0">
              <a:buNone/>
            </a:pPr>
            <a:r>
              <a:rPr lang="en-US" sz="2400" dirty="0"/>
              <a:t>If </a:t>
            </a:r>
            <a:r>
              <a:rPr lang="en-US" sz="2400" dirty="0" err="1">
                <a:latin typeface="Greekth" panose="02020803070505020304" pitchFamily="18" charset="0"/>
              </a:rPr>
              <a:t>e@xwmen</a:t>
            </a:r>
            <a:r>
              <a:rPr lang="en-US" sz="2400" dirty="0"/>
              <a:t>, then it reads “</a:t>
            </a:r>
            <a:r>
              <a:rPr lang="en-US" sz="2400" u="sng" dirty="0"/>
              <a:t>Let us have</a:t>
            </a:r>
            <a:r>
              <a:rPr lang="en-US" sz="2400" dirty="0"/>
              <a:t> peace…”</a:t>
            </a:r>
          </a:p>
          <a:p>
            <a:pPr marL="0" indent="0">
              <a:buNone/>
            </a:pPr>
            <a:r>
              <a:rPr lang="en-US" sz="2400" dirty="0"/>
              <a:t>If </a:t>
            </a:r>
            <a:r>
              <a:rPr lang="en-US" sz="2400" dirty="0" err="1">
                <a:latin typeface="Greekth" panose="02020803070505020304" pitchFamily="18" charset="0"/>
              </a:rPr>
              <a:t>e@xomen</a:t>
            </a:r>
            <a:r>
              <a:rPr lang="en-US" sz="2400" dirty="0"/>
              <a:t>, then it reads, “</a:t>
            </a:r>
            <a:r>
              <a:rPr lang="en-US" sz="2400" u="sng" dirty="0"/>
              <a:t>We</a:t>
            </a:r>
            <a:r>
              <a:rPr lang="en-US" sz="2400" dirty="0"/>
              <a:t> </a:t>
            </a:r>
            <a:r>
              <a:rPr lang="en-US" sz="2400" u="sng" dirty="0"/>
              <a:t>have</a:t>
            </a:r>
            <a:r>
              <a:rPr lang="en-US" sz="2400" dirty="0"/>
              <a:t> peace…”</a:t>
            </a:r>
          </a:p>
        </p:txBody>
      </p:sp>
      <p:sp>
        <p:nvSpPr>
          <p:cNvPr id="9" name="TextBox 8">
            <a:extLst>
              <a:ext uri="{FF2B5EF4-FFF2-40B4-BE49-F238E27FC236}">
                <a16:creationId xmlns:a16="http://schemas.microsoft.com/office/drawing/2014/main" id="{DF5F166B-57B6-3098-F7BD-1455A1DE8B01}"/>
              </a:ext>
            </a:extLst>
          </p:cNvPr>
          <p:cNvSpPr txBox="1"/>
          <p:nvPr/>
        </p:nvSpPr>
        <p:spPr>
          <a:xfrm>
            <a:off x="814282" y="4738254"/>
            <a:ext cx="5108425" cy="1631216"/>
          </a:xfrm>
          <a:prstGeom prst="rect">
            <a:avLst/>
          </a:prstGeom>
          <a:noFill/>
        </p:spPr>
        <p:txBody>
          <a:bodyPr wrap="square" rtlCol="0">
            <a:spAutoFit/>
          </a:bodyPr>
          <a:lstStyle/>
          <a:p>
            <a:pPr marL="0" indent="0">
              <a:buNone/>
            </a:pPr>
            <a:r>
              <a:rPr lang="en-US" sz="2000" dirty="0"/>
              <a:t>Codex Sinaiticus originally had </a:t>
            </a:r>
            <a:r>
              <a:rPr lang="en-US" sz="2000" dirty="0" err="1">
                <a:latin typeface="Greekth" panose="02020803070505020304" pitchFamily="18" charset="0"/>
              </a:rPr>
              <a:t>e@xwmen</a:t>
            </a:r>
            <a:r>
              <a:rPr lang="en-US" sz="2000" dirty="0"/>
              <a:t> but a later scribe corrected it by adding a small “</a:t>
            </a:r>
            <a:r>
              <a:rPr lang="en-US" sz="2000" dirty="0">
                <a:latin typeface="Greekth" panose="02020803070505020304" pitchFamily="18" charset="0"/>
              </a:rPr>
              <a:t>o</a:t>
            </a:r>
            <a:r>
              <a:rPr lang="en-US" sz="2000" dirty="0"/>
              <a:t>” over the </a:t>
            </a:r>
            <a:r>
              <a:rPr lang="en-US" sz="2000" dirty="0">
                <a:latin typeface="Greekth" panose="02020803070505020304" pitchFamily="18" charset="0"/>
              </a:rPr>
              <a:t>w</a:t>
            </a:r>
            <a:r>
              <a:rPr lang="en-US" sz="2000" dirty="0"/>
              <a:t>.</a:t>
            </a:r>
          </a:p>
          <a:p>
            <a:pPr marL="0" indent="0">
              <a:buNone/>
            </a:pPr>
            <a:r>
              <a:rPr lang="en-US" sz="2000" dirty="0"/>
              <a:t>The difference is probably an error of hearing during dictation.</a:t>
            </a:r>
          </a:p>
        </p:txBody>
      </p:sp>
      <p:cxnSp>
        <p:nvCxnSpPr>
          <p:cNvPr id="11" name="Straight Connector 10">
            <a:extLst>
              <a:ext uri="{FF2B5EF4-FFF2-40B4-BE49-F238E27FC236}">
                <a16:creationId xmlns:a16="http://schemas.microsoft.com/office/drawing/2014/main" id="{9E601E86-E0D2-F3E2-B056-F5D1C7D3B060}"/>
              </a:ext>
            </a:extLst>
          </p:cNvPr>
          <p:cNvCxnSpPr>
            <a:cxnSpLocks/>
          </p:cNvCxnSpPr>
          <p:nvPr/>
        </p:nvCxnSpPr>
        <p:spPr>
          <a:xfrm>
            <a:off x="2589196" y="3603255"/>
            <a:ext cx="282020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8131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bg>
      <p:bgPr>
        <a:solidFill>
          <a:srgbClr val="D6DDC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3393" y="438759"/>
            <a:ext cx="10313709" cy="1049235"/>
          </a:xfrm>
        </p:spPr>
        <p:txBody>
          <a:bodyPr>
            <a:normAutofit/>
          </a:bodyPr>
          <a:lstStyle/>
          <a:p>
            <a:r>
              <a:rPr lang="en-US" sz="4400" cap="none" dirty="0">
                <a:effectLst>
                  <a:outerShdw blurRad="38100" dist="38100" dir="2700000" algn="tl">
                    <a:srgbClr val="000000">
                      <a:alpha val="43137"/>
                    </a:srgbClr>
                  </a:outerShdw>
                </a:effectLst>
                <a:latin typeface="Century Schoolbook" panose="02040604050505020304" pitchFamily="18" charset="0"/>
              </a:rPr>
              <a:t>Mistake In Word Division</a:t>
            </a:r>
          </a:p>
        </p:txBody>
      </p:sp>
      <p:sp>
        <p:nvSpPr>
          <p:cNvPr id="3" name="Content Placeholder 2"/>
          <p:cNvSpPr>
            <a:spLocks noGrp="1"/>
          </p:cNvSpPr>
          <p:nvPr>
            <p:ph idx="1"/>
          </p:nvPr>
        </p:nvSpPr>
        <p:spPr>
          <a:xfrm>
            <a:off x="1451579" y="2015731"/>
            <a:ext cx="10186239" cy="4664201"/>
          </a:xfrm>
        </p:spPr>
        <p:txBody>
          <a:bodyPr>
            <a:normAutofit/>
          </a:bodyPr>
          <a:lstStyle/>
          <a:p>
            <a:pPr marL="0" indent="0">
              <a:buNone/>
            </a:pPr>
            <a:r>
              <a:rPr lang="en-US" sz="2800" dirty="0"/>
              <a:t>1 Timothy 3:16</a:t>
            </a:r>
          </a:p>
          <a:p>
            <a:pPr marL="0" indent="0">
              <a:buNone/>
            </a:pPr>
            <a:endParaRPr lang="en-US" sz="1000" dirty="0"/>
          </a:p>
          <a:p>
            <a:pPr marL="0" marR="0" indent="0">
              <a:lnSpc>
                <a:spcPct val="107000"/>
              </a:lnSpc>
              <a:spcBef>
                <a:spcPts val="0"/>
              </a:spcBef>
              <a:spcAft>
                <a:spcPts val="800"/>
              </a:spcAft>
              <a:buNone/>
            </a:pPr>
            <a:r>
              <a:rPr lang="en-US" sz="2800" dirty="0">
                <a:latin typeface="Calibri" panose="020F0502020204030204" pitchFamily="34" charset="0"/>
                <a:ea typeface="Calibri" panose="020F0502020204030204" pitchFamily="34" charset="0"/>
                <a:cs typeface="Arial" panose="020B0604020202020204" pitchFamily="34" charset="0"/>
              </a:rPr>
              <a:t>				          </a:t>
            </a:r>
            <a:r>
              <a:rPr lang="en-US" sz="2800" dirty="0">
                <a:latin typeface="Greekth" panose="02020803070505020304" pitchFamily="18" charset="0"/>
                <a:ea typeface="Calibri" panose="020F0502020204030204" pitchFamily="34" charset="0"/>
                <a:cs typeface="Arial" panose="020B0604020202020204" pitchFamily="34" charset="0"/>
              </a:rPr>
              <a:t>o[</a:t>
            </a:r>
            <a:r>
              <a:rPr lang="en-US" sz="2800" dirty="0" err="1">
                <a:latin typeface="Greekth" panose="02020803070505020304" pitchFamily="18" charset="0"/>
                <a:ea typeface="Calibri" panose="020F0502020204030204" pitchFamily="34" charset="0"/>
                <a:cs typeface="Arial" panose="020B0604020202020204" pitchFamily="34" charset="0"/>
              </a:rPr>
              <a:t>mologoumenwjmega</a:t>
            </a:r>
            <a:endParaRPr lang="en-US" sz="2800" dirty="0">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endParaRPr lang="en-US" sz="800" dirty="0">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sz="2800" dirty="0">
                <a:latin typeface="Calibri" panose="020F0502020204030204" pitchFamily="34" charset="0"/>
                <a:ea typeface="Calibri" panose="020F0502020204030204" pitchFamily="34" charset="0"/>
                <a:cs typeface="Arial" panose="020B0604020202020204" pitchFamily="34" charset="0"/>
              </a:rPr>
              <a:t>Two word divisions are possible:</a:t>
            </a:r>
          </a:p>
          <a:p>
            <a:pPr marL="0" marR="0" indent="0">
              <a:lnSpc>
                <a:spcPct val="107000"/>
              </a:lnSpc>
              <a:spcBef>
                <a:spcPts val="0"/>
              </a:spcBef>
              <a:spcAft>
                <a:spcPts val="800"/>
              </a:spcAft>
              <a:buNone/>
            </a:pPr>
            <a:r>
              <a:rPr lang="en-US" sz="2800" dirty="0">
                <a:solidFill>
                  <a:srgbClr val="FF0000"/>
                </a:solidFill>
                <a:latin typeface="Calibri" panose="020F0502020204030204" pitchFamily="34" charset="0"/>
                <a:ea typeface="Calibri" panose="020F0502020204030204" pitchFamily="34" charset="0"/>
                <a:cs typeface="Arial" panose="020B0604020202020204" pitchFamily="34" charset="0"/>
              </a:rPr>
              <a:t>     </a:t>
            </a:r>
            <a:r>
              <a:rPr lang="en-US" sz="2800" dirty="0">
                <a:solidFill>
                  <a:srgbClr val="FF0000"/>
                </a:solidFill>
                <a:latin typeface="Greekth" panose="02020803070505020304" pitchFamily="18" charset="0"/>
                <a:ea typeface="Calibri" panose="020F0502020204030204" pitchFamily="34" charset="0"/>
                <a:cs typeface="Arial" panose="020B0604020202020204" pitchFamily="34" charset="0"/>
              </a:rPr>
              <a:t>o[</a:t>
            </a:r>
            <a:r>
              <a:rPr lang="en-US" sz="2800" dirty="0" err="1">
                <a:solidFill>
                  <a:srgbClr val="FF0000"/>
                </a:solidFill>
                <a:latin typeface="Greekth" panose="02020803070505020304" pitchFamily="18" charset="0"/>
                <a:ea typeface="Calibri" panose="020F0502020204030204" pitchFamily="34" charset="0"/>
                <a:cs typeface="Arial" panose="020B0604020202020204" pitchFamily="34" charset="0"/>
              </a:rPr>
              <a:t>mologou?men</a:t>
            </a:r>
            <a:r>
              <a:rPr lang="en-US" sz="2800" dirty="0">
                <a:solidFill>
                  <a:srgbClr val="FF0000"/>
                </a:solidFill>
                <a:latin typeface="Greekth" panose="02020803070505020304" pitchFamily="18" charset="0"/>
                <a:ea typeface="Calibri" panose="020F0502020204030204" pitchFamily="34" charset="0"/>
                <a:cs typeface="Arial" panose="020B0604020202020204" pitchFamily="34" charset="0"/>
              </a:rPr>
              <a:t> w[j me&lt;</a:t>
            </a:r>
            <a:r>
              <a:rPr lang="en-US" sz="2800" dirty="0" err="1">
                <a:solidFill>
                  <a:srgbClr val="FF0000"/>
                </a:solidFill>
                <a:latin typeface="Greekth" panose="02020803070505020304" pitchFamily="18" charset="0"/>
                <a:ea typeface="Calibri" panose="020F0502020204030204" pitchFamily="34" charset="0"/>
                <a:cs typeface="Arial" panose="020B0604020202020204" pitchFamily="34" charset="0"/>
              </a:rPr>
              <a:t>ga</a:t>
            </a:r>
            <a:r>
              <a:rPr lang="en-US" sz="2800" dirty="0">
                <a:solidFill>
                  <a:srgbClr val="FF0000"/>
                </a:solidFill>
                <a:latin typeface="Calibri" panose="020F0502020204030204" pitchFamily="34" charset="0"/>
                <a:ea typeface="Calibri" panose="020F0502020204030204" pitchFamily="34" charset="0"/>
                <a:cs typeface="Arial" panose="020B0604020202020204" pitchFamily="34" charset="0"/>
              </a:rPr>
              <a:t> </a:t>
            </a:r>
            <a:r>
              <a:rPr lang="en-US" sz="2800" dirty="0">
                <a:latin typeface="Calibri" panose="020F0502020204030204" pitchFamily="34" charset="0"/>
                <a:ea typeface="Calibri" panose="020F0502020204030204" pitchFamily="34" charset="0"/>
                <a:cs typeface="Arial" panose="020B0604020202020204" pitchFamily="34" charset="0"/>
              </a:rPr>
              <a:t>(= “</a:t>
            </a:r>
            <a:r>
              <a:rPr lang="en-US" sz="2800" dirty="0">
                <a:solidFill>
                  <a:srgbClr val="FF0000"/>
                </a:solidFill>
                <a:latin typeface="Calibri" panose="020F0502020204030204" pitchFamily="34" charset="0"/>
                <a:ea typeface="Calibri" panose="020F0502020204030204" pitchFamily="34" charset="0"/>
                <a:cs typeface="Arial" panose="020B0604020202020204" pitchFamily="34" charset="0"/>
              </a:rPr>
              <a:t>we acknowledge how great</a:t>
            </a:r>
            <a:r>
              <a:rPr lang="en-US" sz="2800" dirty="0">
                <a:latin typeface="Calibri" panose="020F0502020204030204" pitchFamily="34" charset="0"/>
                <a:ea typeface="Calibri" panose="020F0502020204030204" pitchFamily="34" charset="0"/>
                <a:cs typeface="Arial" panose="020B0604020202020204" pitchFamily="34" charset="0"/>
              </a:rPr>
              <a:t>…”)</a:t>
            </a:r>
          </a:p>
          <a:p>
            <a:pPr marL="0" indent="0">
              <a:lnSpc>
                <a:spcPct val="107000"/>
              </a:lnSpc>
              <a:spcBef>
                <a:spcPts val="0"/>
              </a:spcBef>
              <a:spcAft>
                <a:spcPts val="800"/>
              </a:spcAft>
              <a:buNone/>
            </a:pPr>
            <a:r>
              <a:rPr lang="en-US" dirty="0">
                <a:latin typeface="Calibri" panose="020F0502020204030204" pitchFamily="34" charset="0"/>
                <a:ea typeface="Calibri" panose="020F0502020204030204" pitchFamily="34" charset="0"/>
                <a:cs typeface="Arial" panose="020B0604020202020204" pitchFamily="34" charset="0"/>
              </a:rPr>
              <a:t>	</a:t>
            </a:r>
            <a:r>
              <a:rPr lang="en-US" b="1" dirty="0"/>
              <a:t>D CODEX </a:t>
            </a:r>
            <a:r>
              <a:rPr lang="en-US" b="1" dirty="0" err="1"/>
              <a:t>Claromontanus</a:t>
            </a:r>
            <a:r>
              <a:rPr lang="en-US" b="1" dirty="0"/>
              <a:t> </a:t>
            </a:r>
            <a:r>
              <a:rPr lang="en-US" sz="1500" b="1" dirty="0"/>
              <a:t>(4</a:t>
            </a:r>
            <a:r>
              <a:rPr lang="en-US" sz="1500" b="1" baseline="30000" dirty="0"/>
              <a:t>th</a:t>
            </a:r>
            <a:r>
              <a:rPr lang="en-US" sz="1500" b="1" dirty="0"/>
              <a:t> century) </a:t>
            </a:r>
            <a:endParaRPr lang="en-US" sz="1500" dirty="0">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sz="2800" dirty="0">
                <a:latin typeface="Calibri" panose="020F0502020204030204" pitchFamily="34" charset="0"/>
                <a:ea typeface="Calibri" panose="020F0502020204030204" pitchFamily="34" charset="0"/>
                <a:cs typeface="Arial" panose="020B0604020202020204" pitchFamily="34" charset="0"/>
              </a:rPr>
              <a:t>     </a:t>
            </a:r>
            <a:r>
              <a:rPr lang="en-US" sz="2800" dirty="0">
                <a:solidFill>
                  <a:srgbClr val="FF0000"/>
                </a:solidFill>
                <a:latin typeface="Greekth" panose="02020803070505020304" pitchFamily="18" charset="0"/>
                <a:ea typeface="Calibri" panose="020F0502020204030204" pitchFamily="34" charset="0"/>
                <a:cs typeface="Arial" panose="020B0604020202020204" pitchFamily="34" charset="0"/>
              </a:rPr>
              <a:t>o[</a:t>
            </a:r>
            <a:r>
              <a:rPr lang="en-US" sz="2800" dirty="0" err="1">
                <a:solidFill>
                  <a:srgbClr val="FF0000"/>
                </a:solidFill>
                <a:latin typeface="Greekth" panose="02020803070505020304" pitchFamily="18" charset="0"/>
                <a:ea typeface="Calibri" panose="020F0502020204030204" pitchFamily="34" charset="0"/>
                <a:cs typeface="Arial" panose="020B0604020202020204" pitchFamily="34" charset="0"/>
              </a:rPr>
              <a:t>mologoume</a:t>
            </a:r>
            <a:r>
              <a:rPr lang="en-US" sz="2800" dirty="0">
                <a:solidFill>
                  <a:srgbClr val="FF0000"/>
                </a:solidFill>
                <a:latin typeface="Greekth" panose="02020803070505020304" pitchFamily="18" charset="0"/>
                <a:ea typeface="Calibri" panose="020F0502020204030204" pitchFamily="34" charset="0"/>
                <a:cs typeface="Arial" panose="020B0604020202020204" pitchFamily="34" charset="0"/>
              </a:rPr>
              <a:t>&lt;</a:t>
            </a:r>
            <a:r>
              <a:rPr lang="en-US" sz="2800" dirty="0" err="1">
                <a:solidFill>
                  <a:srgbClr val="FF0000"/>
                </a:solidFill>
                <a:latin typeface="Greekth" panose="02020803070505020304" pitchFamily="18" charset="0"/>
                <a:ea typeface="Calibri" panose="020F0502020204030204" pitchFamily="34" charset="0"/>
                <a:cs typeface="Arial" panose="020B0604020202020204" pitchFamily="34" charset="0"/>
              </a:rPr>
              <a:t>nwj</a:t>
            </a:r>
            <a:r>
              <a:rPr lang="en-US" sz="2800" dirty="0">
                <a:solidFill>
                  <a:srgbClr val="FF0000"/>
                </a:solidFill>
                <a:latin typeface="Greekth" panose="02020803070505020304" pitchFamily="18" charset="0"/>
                <a:ea typeface="Calibri" panose="020F0502020204030204" pitchFamily="34" charset="0"/>
                <a:cs typeface="Arial" panose="020B0604020202020204" pitchFamily="34" charset="0"/>
              </a:rPr>
              <a:t> me&lt;ga</a:t>
            </a:r>
            <a:r>
              <a:rPr lang="en-US" sz="2800" dirty="0">
                <a:latin typeface="Calibri" panose="020F0502020204030204" pitchFamily="34" charset="0"/>
                <a:ea typeface="Calibri" panose="020F0502020204030204" pitchFamily="34" charset="0"/>
                <a:cs typeface="Arial" panose="020B0604020202020204" pitchFamily="34" charset="0"/>
              </a:rPr>
              <a:t> (= “</a:t>
            </a:r>
            <a:r>
              <a:rPr lang="en-US" sz="2800" dirty="0">
                <a:solidFill>
                  <a:srgbClr val="FF0000"/>
                </a:solidFill>
                <a:latin typeface="Calibri" panose="020F0502020204030204" pitchFamily="34" charset="0"/>
                <a:ea typeface="Calibri" panose="020F0502020204030204" pitchFamily="34" charset="0"/>
                <a:cs typeface="Arial" panose="020B0604020202020204" pitchFamily="34" charset="0"/>
              </a:rPr>
              <a:t>confessedly great</a:t>
            </a:r>
            <a:r>
              <a:rPr lang="en-US" sz="2800" dirty="0">
                <a:latin typeface="Calibri" panose="020F0502020204030204" pitchFamily="34" charset="0"/>
                <a:ea typeface="Calibri" panose="020F0502020204030204" pitchFamily="34" charset="0"/>
                <a:cs typeface="Arial" panose="020B0604020202020204" pitchFamily="34" charset="0"/>
              </a:rPr>
              <a:t>…”)</a:t>
            </a:r>
          </a:p>
          <a:p>
            <a:pPr marL="0" indent="0">
              <a:lnSpc>
                <a:spcPct val="107000"/>
              </a:lnSpc>
              <a:spcBef>
                <a:spcPts val="0"/>
              </a:spcBef>
              <a:spcAft>
                <a:spcPts val="800"/>
              </a:spcAft>
              <a:buNone/>
            </a:pPr>
            <a:r>
              <a:rPr lang="en-US" sz="1900" b="1" dirty="0">
                <a:latin typeface="HebrewTh" pitchFamily="2" charset="0"/>
              </a:rPr>
              <a:t>	X </a:t>
            </a:r>
            <a:r>
              <a:rPr lang="en-US" sz="1900" b="1" dirty="0"/>
              <a:t>CODEX SINAITICUS </a:t>
            </a:r>
            <a:r>
              <a:rPr lang="en-US" sz="1500" b="1" dirty="0"/>
              <a:t>(4</a:t>
            </a:r>
            <a:r>
              <a:rPr lang="en-US" sz="1500" b="1" baseline="30000" dirty="0"/>
              <a:t>th</a:t>
            </a:r>
            <a:r>
              <a:rPr lang="en-US" sz="1500" b="1" dirty="0"/>
              <a:t> century) </a:t>
            </a:r>
            <a:endParaRPr lang="en-US" sz="1500" dirty="0">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dirty="0"/>
          </a:p>
          <a:p>
            <a:pPr marL="0" indent="0">
              <a:buNone/>
            </a:pPr>
            <a:endParaRPr lang="en-US"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l="-3"/>
          <a:stretch/>
        </p:blipFill>
        <p:spPr>
          <a:xfrm>
            <a:off x="4184276" y="1484067"/>
            <a:ext cx="6679690" cy="1271559"/>
          </a:xfrm>
          <a:prstGeom prst="rect">
            <a:avLst/>
          </a:prstGeom>
        </p:spPr>
      </p:pic>
      <p:sp>
        <p:nvSpPr>
          <p:cNvPr id="6" name="TextBox 5"/>
          <p:cNvSpPr txBox="1"/>
          <p:nvPr/>
        </p:nvSpPr>
        <p:spPr>
          <a:xfrm>
            <a:off x="6096000" y="1686229"/>
            <a:ext cx="4767966"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Gill Sans MT" panose="020B0502020104020203"/>
                <a:ea typeface="+mn-ea"/>
                <a:cs typeface="+mn-cs"/>
              </a:rPr>
              <a:t>__________________________</a:t>
            </a:r>
          </a:p>
        </p:txBody>
      </p:sp>
      <p:sp>
        <p:nvSpPr>
          <p:cNvPr id="8" name="TextBox 7"/>
          <p:cNvSpPr txBox="1"/>
          <p:nvPr/>
        </p:nvSpPr>
        <p:spPr>
          <a:xfrm>
            <a:off x="4920370" y="2252719"/>
            <a:ext cx="3896371"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Gill Sans MT" panose="020B0502020104020203"/>
                <a:ea typeface="+mn-ea"/>
                <a:cs typeface="+mn-cs"/>
              </a:rPr>
              <a:t>______________________</a:t>
            </a:r>
          </a:p>
        </p:txBody>
      </p:sp>
    </p:spTree>
    <p:extLst>
      <p:ext uri="{BB962C8B-B14F-4D97-AF65-F5344CB8AC3E}">
        <p14:creationId xmlns:p14="http://schemas.microsoft.com/office/powerpoint/2010/main" val="6358522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bg>
      <p:bgPr>
        <a:solidFill>
          <a:srgbClr val="D6DDC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4362" y="610001"/>
            <a:ext cx="9603275" cy="1049235"/>
          </a:xfrm>
        </p:spPr>
        <p:txBody>
          <a:bodyPr>
            <a:normAutofit/>
          </a:bodyPr>
          <a:lstStyle/>
          <a:p>
            <a:r>
              <a:rPr lang="en-US" sz="4400" cap="none" dirty="0">
                <a:effectLst>
                  <a:outerShdw blurRad="38100" dist="38100" dir="2700000" algn="tl">
                    <a:srgbClr val="000000">
                      <a:alpha val="43137"/>
                    </a:srgbClr>
                  </a:outerShdw>
                </a:effectLst>
                <a:latin typeface="Century Schoolbook" panose="02040604050505020304" pitchFamily="18" charset="0"/>
              </a:rPr>
              <a:t>Confusion of Letters</a:t>
            </a:r>
          </a:p>
        </p:txBody>
      </p:sp>
      <p:sp>
        <p:nvSpPr>
          <p:cNvPr id="3" name="Content Placeholder 2"/>
          <p:cNvSpPr>
            <a:spLocks noGrp="1"/>
          </p:cNvSpPr>
          <p:nvPr>
            <p:ph idx="1"/>
          </p:nvPr>
        </p:nvSpPr>
        <p:spPr>
          <a:xfrm>
            <a:off x="798022" y="2015732"/>
            <a:ext cx="11393977" cy="4218812"/>
          </a:xfrm>
        </p:spPr>
        <p:txBody>
          <a:bodyPr>
            <a:normAutofit/>
          </a:bodyPr>
          <a:lstStyle/>
          <a:p>
            <a:pPr marL="0" indent="0">
              <a:buNone/>
            </a:pPr>
            <a:r>
              <a:rPr lang="en-US" sz="3000" dirty="0"/>
              <a:t>     1 Timothy 3:16</a:t>
            </a:r>
          </a:p>
          <a:p>
            <a:pPr marL="0" indent="0">
              <a:buNone/>
            </a:pPr>
            <a:endParaRPr lang="en-US" dirty="0"/>
          </a:p>
          <a:p>
            <a:pPr marL="0" indent="0">
              <a:buNone/>
            </a:pPr>
            <a:endParaRPr lang="en-US" dirty="0"/>
          </a:p>
          <a:p>
            <a:pPr marL="0" indent="0">
              <a:buNone/>
            </a:pPr>
            <a:endParaRPr lang="en-US" dirty="0"/>
          </a:p>
          <a:p>
            <a:pPr marL="228600" marR="0" lvl="0" indent="0" algn="l" defTabSz="914400" rtl="0" eaLnBrk="1" fontAlgn="auto" latinLnBrk="0" hangingPunct="1">
              <a:lnSpc>
                <a:spcPct val="107000"/>
              </a:lnSpc>
              <a:spcBef>
                <a:spcPts val="0"/>
              </a:spcBef>
              <a:spcAft>
                <a:spcPts val="800"/>
              </a:spcAft>
              <a:buClr>
                <a:srgbClr val="B71E42"/>
              </a:buClr>
              <a:buSzPct val="100000"/>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Greekth" panose="02020803070505020304" pitchFamily="18" charset="0"/>
              <a:ea typeface="Calibri" panose="020F0502020204030204" pitchFamily="34" charset="0"/>
              <a:cs typeface="Arial" panose="020B0604020202020204" pitchFamily="34" charset="0"/>
            </a:endParaRPr>
          </a:p>
          <a:p>
            <a:pPr marL="228600" marR="0" lvl="0" indent="0" algn="l" defTabSz="914400" rtl="0" eaLnBrk="1" fontAlgn="auto" latinLnBrk="0" hangingPunct="1">
              <a:lnSpc>
                <a:spcPct val="107000"/>
              </a:lnSpc>
              <a:spcBef>
                <a:spcPts val="0"/>
              </a:spcBef>
              <a:spcAft>
                <a:spcPts val="800"/>
              </a:spcAft>
              <a:buClr>
                <a:srgbClr val="B71E42"/>
              </a:buClr>
              <a:buSzPct val="100000"/>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Greekth" panose="02020803070505020304" pitchFamily="18" charset="0"/>
                <a:ea typeface="Calibri" panose="020F0502020204030204" pitchFamily="34" charset="0"/>
                <a:cs typeface="Arial" panose="020B0604020202020204" pitchFamily="34" charset="0"/>
              </a:rPr>
              <a:t>	</a:t>
            </a:r>
            <a:r>
              <a:rPr kumimoji="0" lang="en-US" sz="2800" b="0" i="0" u="none" strike="noStrike" kern="1200" cap="none" spc="0" normalizeH="0" baseline="0" noProof="0" dirty="0">
                <a:ln>
                  <a:noFill/>
                </a:ln>
                <a:solidFill>
                  <a:srgbClr val="FF0000"/>
                </a:solidFill>
                <a:effectLst/>
                <a:uLnTx/>
                <a:uFillTx/>
                <a:latin typeface="Greekth" panose="02020803070505020304" pitchFamily="18" charset="0"/>
                <a:ea typeface="+mn-ea"/>
                <a:cs typeface="+mn-cs"/>
              </a:rPr>
              <a:t>Q</a:t>
            </a:r>
            <a:r>
              <a:rPr kumimoji="0" lang="en-US" sz="28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C </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(abbreviation for </a:t>
            </a:r>
            <a:r>
              <a:rPr kumimoji="0" lang="en-US" sz="2800" b="0" i="0" u="none" strike="noStrike" kern="1200" cap="none" spc="0" normalizeH="0" baseline="0" noProof="0" dirty="0" err="1">
                <a:ln>
                  <a:noFill/>
                </a:ln>
                <a:solidFill>
                  <a:prstClr val="black"/>
                </a:solidFill>
                <a:effectLst/>
                <a:uLnTx/>
                <a:uFillTx/>
                <a:latin typeface="Greekth" panose="02020803070505020304" pitchFamily="18" charset="0"/>
                <a:ea typeface="Calibri" panose="020F0502020204030204" pitchFamily="34" charset="0"/>
                <a:cs typeface="Arial" panose="020B0604020202020204" pitchFamily="34" charset="0"/>
              </a:rPr>
              <a:t>qeo</a:t>
            </a:r>
            <a:r>
              <a:rPr kumimoji="0" lang="en-US" sz="2800" b="0" i="0" u="none" strike="noStrike" kern="1200" cap="none" spc="0" normalizeH="0" baseline="0" noProof="0" dirty="0">
                <a:ln>
                  <a:noFill/>
                </a:ln>
                <a:solidFill>
                  <a:prstClr val="black"/>
                </a:solidFill>
                <a:effectLst/>
                <a:uLnTx/>
                <a:uFillTx/>
                <a:latin typeface="Greekth" panose="02020803070505020304" pitchFamily="18" charset="0"/>
                <a:ea typeface="Calibri" panose="020F0502020204030204" pitchFamily="34" charset="0"/>
                <a:cs typeface="Arial" panose="020B0604020202020204" pitchFamily="34" charset="0"/>
              </a:rPr>
              <a:t>&lt;j</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en-US" sz="2800" b="0" i="0" u="none" strike="noStrike" kern="1200" cap="none" spc="0" normalizeH="0" baseline="0" noProof="0" dirty="0">
                <a:ln>
                  <a:noFill/>
                </a:ln>
                <a:solidFill>
                  <a:prstClr val="black"/>
                </a:solidFill>
                <a:effectLst/>
                <a:uLnTx/>
                <a:uFillTx/>
                <a:latin typeface="Greekth" panose="02020803070505020304" pitchFamily="18" charset="0"/>
                <a:ea typeface="Calibri" panose="020F0502020204030204" pitchFamily="34" charset="0"/>
                <a:cs typeface="Arial" panose="020B0604020202020204" pitchFamily="34" charset="0"/>
              </a:rPr>
              <a:t>e]</a:t>
            </a:r>
            <a:r>
              <a:rPr kumimoji="0" lang="en-US" sz="2800" b="0" i="0" u="none" strike="noStrike" kern="1200" cap="none" spc="0" normalizeH="0" baseline="0" noProof="0" dirty="0" err="1">
                <a:ln>
                  <a:noFill/>
                </a:ln>
                <a:solidFill>
                  <a:prstClr val="black"/>
                </a:solidFill>
                <a:effectLst/>
                <a:uLnTx/>
                <a:uFillTx/>
                <a:latin typeface="Greekth" panose="02020803070505020304" pitchFamily="18" charset="0"/>
                <a:ea typeface="Calibri" panose="020F0502020204030204" pitchFamily="34" charset="0"/>
                <a:cs typeface="Arial" panose="020B0604020202020204" pitchFamily="34" charset="0"/>
              </a:rPr>
              <a:t>fanerw</a:t>
            </a:r>
            <a:r>
              <a:rPr kumimoji="0" lang="en-US" sz="2800" b="0" i="0" u="none" strike="noStrike" kern="1200" cap="none" spc="0" normalizeH="0" baseline="0" noProof="0" dirty="0">
                <a:ln>
                  <a:noFill/>
                </a:ln>
                <a:solidFill>
                  <a:prstClr val="black"/>
                </a:solidFill>
                <a:effectLst/>
                <a:uLnTx/>
                <a:uFillTx/>
                <a:latin typeface="Greekth" panose="02020803070505020304" pitchFamily="18" charset="0"/>
                <a:ea typeface="Calibri" panose="020F0502020204030204" pitchFamily="34" charset="0"/>
                <a:cs typeface="Arial" panose="020B0604020202020204" pitchFamily="34" charset="0"/>
              </a:rPr>
              <a:t>&lt;</a:t>
            </a:r>
            <a:r>
              <a:rPr kumimoji="0" lang="en-US" sz="2800" b="0" i="0" u="none" strike="noStrike" kern="1200" cap="none" spc="0" normalizeH="0" baseline="0" noProof="0" dirty="0" err="1">
                <a:ln>
                  <a:noFill/>
                </a:ln>
                <a:solidFill>
                  <a:prstClr val="black"/>
                </a:solidFill>
                <a:effectLst/>
                <a:uLnTx/>
                <a:uFillTx/>
                <a:latin typeface="Greekth" panose="02020803070505020304" pitchFamily="18" charset="0"/>
                <a:ea typeface="Calibri" panose="020F0502020204030204" pitchFamily="34" charset="0"/>
                <a:cs typeface="Arial" panose="020B0604020202020204" pitchFamily="34" charset="0"/>
              </a:rPr>
              <a:t>qh</a:t>
            </a:r>
            <a:r>
              <a:rPr kumimoji="0" lang="en-US" sz="2800" b="0" i="0" u="none" strike="noStrike" kern="1200" cap="none" spc="0" normalizeH="0" baseline="0" noProof="0" dirty="0">
                <a:ln>
                  <a:noFill/>
                </a:ln>
                <a:solidFill>
                  <a:prstClr val="black"/>
                </a:solidFill>
                <a:effectLst/>
                <a:uLnTx/>
                <a:uFillTx/>
                <a:latin typeface="Greekth" panose="02020803070505020304" pitchFamily="18" charset="0"/>
                <a:ea typeface="Calibri" panose="020F0502020204030204" pitchFamily="34" charset="0"/>
                <a:cs typeface="Arial" panose="020B0604020202020204" pitchFamily="34" charset="0"/>
              </a:rPr>
              <a:t> e]n </a:t>
            </a:r>
            <a:r>
              <a:rPr kumimoji="0" lang="en-US" sz="2800" b="0" i="0" u="none" strike="noStrike" kern="1200" cap="none" spc="0" normalizeH="0" baseline="0" noProof="0" dirty="0" err="1">
                <a:ln>
                  <a:noFill/>
                </a:ln>
                <a:solidFill>
                  <a:prstClr val="black"/>
                </a:solidFill>
                <a:effectLst/>
                <a:uLnTx/>
                <a:uFillTx/>
                <a:latin typeface="Greekth" panose="02020803070505020304" pitchFamily="18" charset="0"/>
                <a:ea typeface="Calibri" panose="020F0502020204030204" pitchFamily="34" charset="0"/>
                <a:cs typeface="Arial" panose="020B0604020202020204" pitchFamily="34" charset="0"/>
              </a:rPr>
              <a:t>sarki</a:t>
            </a:r>
            <a:r>
              <a:rPr kumimoji="0" lang="en-US" sz="2800" b="0" i="0" u="none" strike="noStrike" kern="1200" cap="none" spc="0" normalizeH="0" baseline="0" noProof="0" dirty="0">
                <a:ln>
                  <a:noFill/>
                </a:ln>
                <a:solidFill>
                  <a:prstClr val="black"/>
                </a:solidFill>
                <a:effectLst/>
                <a:uLnTx/>
                <a:uFillTx/>
                <a:latin typeface="Greekth" panose="02020803070505020304" pitchFamily="18" charset="0"/>
                <a:ea typeface="Calibri" panose="020F0502020204030204" pitchFamily="34" charset="0"/>
                <a:cs typeface="Arial" panose="020B0604020202020204" pitchFamily="34" charset="0"/>
              </a:rPr>
              <a:t>&lt;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US" sz="28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God</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was 			manifested in flesh…”</a:t>
            </a:r>
            <a:endParaRPr lang="en-US" dirty="0"/>
          </a:p>
          <a:p>
            <a:pPr marL="0" marR="0" indent="0">
              <a:lnSpc>
                <a:spcPct val="107000"/>
              </a:lnSpc>
              <a:spcBef>
                <a:spcPts val="0"/>
              </a:spcBef>
              <a:spcAft>
                <a:spcPts val="800"/>
              </a:spcAft>
              <a:buNone/>
            </a:pPr>
            <a:r>
              <a:rPr lang="en-US" sz="2800" dirty="0">
                <a:latin typeface="Greekth" panose="02020803070505020304" pitchFamily="18" charset="0"/>
                <a:ea typeface="Calibri" panose="020F0502020204030204" pitchFamily="34" charset="0"/>
                <a:cs typeface="Arial" panose="020B0604020202020204" pitchFamily="34" charset="0"/>
              </a:rPr>
              <a:t>	</a:t>
            </a:r>
            <a:r>
              <a:rPr kumimoji="0" lang="en-US" sz="28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OC</a:t>
            </a:r>
            <a:r>
              <a:rPr lang="en-US" sz="2800" dirty="0">
                <a:solidFill>
                  <a:srgbClr val="FF0000"/>
                </a:solidFill>
                <a:latin typeface="Greekth" panose="02020803070505020304" pitchFamily="18" charset="0"/>
                <a:ea typeface="Calibri" panose="020F0502020204030204" pitchFamily="34" charset="0"/>
                <a:cs typeface="Arial" panose="020B0604020202020204" pitchFamily="34" charset="0"/>
              </a:rPr>
              <a:t> </a:t>
            </a:r>
            <a:r>
              <a:rPr lang="en-US" sz="2800" dirty="0">
                <a:latin typeface="Greekth" panose="02020803070505020304" pitchFamily="18" charset="0"/>
                <a:ea typeface="Calibri" panose="020F0502020204030204" pitchFamily="34" charset="0"/>
                <a:cs typeface="Arial" panose="020B0604020202020204" pitchFamily="34" charset="0"/>
              </a:rPr>
              <a:t>e]</a:t>
            </a:r>
            <a:r>
              <a:rPr lang="en-US" sz="2800" dirty="0" err="1">
                <a:latin typeface="Greekth" panose="02020803070505020304" pitchFamily="18" charset="0"/>
                <a:ea typeface="Calibri" panose="020F0502020204030204" pitchFamily="34" charset="0"/>
                <a:cs typeface="Arial" panose="020B0604020202020204" pitchFamily="34" charset="0"/>
              </a:rPr>
              <a:t>fanerw</a:t>
            </a:r>
            <a:r>
              <a:rPr lang="en-US" sz="2800" dirty="0">
                <a:latin typeface="Greekth" panose="02020803070505020304" pitchFamily="18" charset="0"/>
                <a:ea typeface="Calibri" panose="020F0502020204030204" pitchFamily="34" charset="0"/>
                <a:cs typeface="Arial" panose="020B0604020202020204" pitchFamily="34" charset="0"/>
              </a:rPr>
              <a:t>&lt;</a:t>
            </a:r>
            <a:r>
              <a:rPr lang="en-US" sz="2800" dirty="0" err="1">
                <a:latin typeface="Greekth" panose="02020803070505020304" pitchFamily="18" charset="0"/>
                <a:ea typeface="Calibri" panose="020F0502020204030204" pitchFamily="34" charset="0"/>
                <a:cs typeface="Arial" panose="020B0604020202020204" pitchFamily="34" charset="0"/>
              </a:rPr>
              <a:t>qh</a:t>
            </a:r>
            <a:r>
              <a:rPr lang="en-US" sz="2800" dirty="0">
                <a:latin typeface="Greekth" panose="02020803070505020304" pitchFamily="18" charset="0"/>
                <a:ea typeface="Calibri" panose="020F0502020204030204" pitchFamily="34" charset="0"/>
                <a:cs typeface="Arial" panose="020B0604020202020204" pitchFamily="34" charset="0"/>
              </a:rPr>
              <a:t> e]n </a:t>
            </a:r>
            <a:r>
              <a:rPr lang="en-US" sz="2800" dirty="0" err="1">
                <a:latin typeface="Greekth" panose="02020803070505020304" pitchFamily="18" charset="0"/>
                <a:ea typeface="Calibri" panose="020F0502020204030204" pitchFamily="34" charset="0"/>
                <a:cs typeface="Arial" panose="020B0604020202020204" pitchFamily="34" charset="0"/>
              </a:rPr>
              <a:t>sarki</a:t>
            </a:r>
            <a:r>
              <a:rPr lang="en-US" sz="2800" dirty="0">
                <a:latin typeface="Greekth" panose="02020803070505020304" pitchFamily="18" charset="0"/>
                <a:ea typeface="Calibri" panose="020F0502020204030204" pitchFamily="34" charset="0"/>
                <a:cs typeface="Arial" panose="020B0604020202020204" pitchFamily="34" charset="0"/>
              </a:rPr>
              <a:t>&lt;</a:t>
            </a:r>
            <a:r>
              <a:rPr lang="en-US" sz="2800" dirty="0">
                <a:latin typeface="Times New Roman" panose="02020603050405020304" pitchFamily="18" charset="0"/>
                <a:ea typeface="Calibri" panose="020F0502020204030204" pitchFamily="34" charset="0"/>
                <a:cs typeface="Arial" panose="020B0604020202020204" pitchFamily="34" charset="0"/>
              </a:rPr>
              <a:t>…</a:t>
            </a:r>
            <a:r>
              <a:rPr lang="en-US" sz="2800" dirty="0">
                <a:latin typeface="Calibri" panose="020F0502020204030204" pitchFamily="34" charset="0"/>
                <a:ea typeface="Calibri" panose="020F0502020204030204" pitchFamily="34" charset="0"/>
                <a:cs typeface="Times New Roman" panose="02020603050405020304" pitchFamily="18" charset="0"/>
              </a:rPr>
              <a:t> (= “…</a:t>
            </a:r>
            <a:r>
              <a:rPr lang="en-US"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who</a:t>
            </a:r>
            <a:r>
              <a:rPr lang="en-US" sz="2800" dirty="0">
                <a:latin typeface="Calibri" panose="020F0502020204030204" pitchFamily="34" charset="0"/>
                <a:ea typeface="Calibri" panose="020F0502020204030204" pitchFamily="34" charset="0"/>
                <a:cs typeface="Times New Roman" panose="02020603050405020304" pitchFamily="18" charset="0"/>
              </a:rPr>
              <a:t> was manifested in flesh…”)</a:t>
            </a:r>
            <a:endParaRPr lang="en-US" sz="2800" dirty="0">
              <a:latin typeface="Calibri" panose="020F0502020204030204" pitchFamily="34"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172702" y="2015732"/>
            <a:ext cx="4777773" cy="1709648"/>
          </a:xfrm>
          <a:prstGeom prst="rect">
            <a:avLst/>
          </a:prstGeom>
        </p:spPr>
      </p:pic>
      <p:sp>
        <p:nvSpPr>
          <p:cNvPr id="5" name="Rectangle 4"/>
          <p:cNvSpPr/>
          <p:nvPr/>
        </p:nvSpPr>
        <p:spPr>
          <a:xfrm>
            <a:off x="4667442" y="3788656"/>
            <a:ext cx="3788292" cy="3693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HebrewTh" pitchFamily="2" charset="0"/>
                <a:ea typeface="+mn-ea"/>
                <a:cs typeface="+mn-cs"/>
              </a:rPr>
              <a:t>X </a:t>
            </a:r>
            <a:r>
              <a:rPr kumimoji="0" lang="en-US" sz="1800" b="1" i="0" u="none" strike="noStrike" kern="1200" cap="none" spc="0" normalizeH="0" baseline="0" noProof="0" dirty="0">
                <a:ln>
                  <a:noFill/>
                </a:ln>
                <a:solidFill>
                  <a:prstClr val="black"/>
                </a:solidFill>
                <a:effectLst/>
                <a:uLnTx/>
                <a:uFillTx/>
                <a:latin typeface="Gill Sans MT" panose="020B0502020104020203"/>
                <a:ea typeface="+mn-ea"/>
                <a:cs typeface="+mn-cs"/>
              </a:rPr>
              <a:t>CODEX SINAITICUS </a:t>
            </a:r>
            <a:r>
              <a:rPr kumimoji="0" lang="en-US" sz="1050" b="1" i="0" u="none" strike="noStrike" kern="1200" cap="none" spc="0" normalizeH="0" baseline="0" noProof="0" dirty="0">
                <a:ln>
                  <a:noFill/>
                </a:ln>
                <a:solidFill>
                  <a:prstClr val="black"/>
                </a:solidFill>
                <a:effectLst/>
                <a:uLnTx/>
                <a:uFillTx/>
                <a:latin typeface="Gill Sans MT" panose="020B0502020104020203"/>
                <a:ea typeface="+mn-ea"/>
                <a:cs typeface="+mn-cs"/>
              </a:rPr>
              <a:t>(4</a:t>
            </a:r>
            <a:r>
              <a:rPr kumimoji="0" lang="en-US" sz="1050" b="1" i="0" u="none" strike="noStrike" kern="1200" cap="none" spc="0" normalizeH="0" baseline="30000" noProof="0" dirty="0">
                <a:ln>
                  <a:noFill/>
                </a:ln>
                <a:solidFill>
                  <a:prstClr val="black"/>
                </a:solidFill>
                <a:effectLst/>
                <a:uLnTx/>
                <a:uFillTx/>
                <a:latin typeface="Gill Sans MT" panose="020B0502020104020203"/>
                <a:ea typeface="+mn-ea"/>
                <a:cs typeface="+mn-cs"/>
              </a:rPr>
              <a:t>th</a:t>
            </a:r>
            <a:r>
              <a:rPr kumimoji="0" lang="en-US" sz="1050" b="1" i="0" u="none" strike="noStrike" kern="1200" cap="none" spc="0" normalizeH="0" baseline="0" noProof="0" dirty="0">
                <a:ln>
                  <a:noFill/>
                </a:ln>
                <a:solidFill>
                  <a:prstClr val="black"/>
                </a:solidFill>
                <a:effectLst/>
                <a:uLnTx/>
                <a:uFillTx/>
                <a:latin typeface="Gill Sans MT" panose="020B0502020104020203"/>
                <a:ea typeface="+mn-ea"/>
                <a:cs typeface="+mn-cs"/>
              </a:rPr>
              <a:t> century)</a:t>
            </a:r>
          </a:p>
        </p:txBody>
      </p:sp>
      <p:cxnSp>
        <p:nvCxnSpPr>
          <p:cNvPr id="7" name="Straight Connector 6"/>
          <p:cNvCxnSpPr/>
          <p:nvPr/>
        </p:nvCxnSpPr>
        <p:spPr>
          <a:xfrm>
            <a:off x="7505312" y="2876204"/>
            <a:ext cx="71489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9173497" y="2089472"/>
            <a:ext cx="1881357" cy="13234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A corrector has written in </a:t>
            </a:r>
            <a:r>
              <a:rPr kumimoji="0" lang="en-US" sz="2000" b="0" i="0" u="none" strike="noStrike" kern="1200" cap="none" spc="0" normalizeH="0" baseline="0" noProof="0" dirty="0">
                <a:ln>
                  <a:noFill/>
                </a:ln>
                <a:solidFill>
                  <a:srgbClr val="FF0000"/>
                </a:solidFill>
                <a:effectLst/>
                <a:uLnTx/>
                <a:uFillTx/>
                <a:latin typeface="Greekth" panose="02020803070505020304" pitchFamily="18" charset="0"/>
                <a:ea typeface="+mn-ea"/>
                <a:cs typeface="+mn-cs"/>
              </a:rPr>
              <a:t>Q</a:t>
            </a:r>
            <a:r>
              <a:rPr lang="en-US" sz="2000" dirty="0">
                <a:solidFill>
                  <a:srgbClr val="FF0000"/>
                </a:solidFill>
                <a:latin typeface="Calibri" panose="020F0502020204030204" pitchFamily="34" charset="0"/>
                <a:ea typeface="Calibri" panose="020F0502020204030204" pitchFamily="34" charset="0"/>
                <a:cs typeface="Calibri" panose="020F0502020204030204" pitchFamily="34" charset="0"/>
              </a:rPr>
              <a:t>C</a:t>
            </a: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 over the original text </a:t>
            </a:r>
            <a:r>
              <a:rPr kumimoji="0" lang="en-US" sz="20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OC</a:t>
            </a: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a:t>
            </a:r>
          </a:p>
        </p:txBody>
      </p:sp>
      <p:cxnSp>
        <p:nvCxnSpPr>
          <p:cNvPr id="9" name="Straight Connector 8">
            <a:extLst>
              <a:ext uri="{FF2B5EF4-FFF2-40B4-BE49-F238E27FC236}">
                <a16:creationId xmlns:a16="http://schemas.microsoft.com/office/drawing/2014/main" id="{7EEE660C-17EE-ECA7-4F03-36C8C2826A85}"/>
              </a:ext>
            </a:extLst>
          </p:cNvPr>
          <p:cNvCxnSpPr/>
          <p:nvPr/>
        </p:nvCxnSpPr>
        <p:spPr>
          <a:xfrm>
            <a:off x="10359851" y="2451798"/>
            <a:ext cx="3014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24522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bg>
      <p:bgPr>
        <a:solidFill>
          <a:srgbClr val="D6DDC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3550" y="836696"/>
            <a:ext cx="9603275" cy="1049235"/>
          </a:xfrm>
        </p:spPr>
        <p:txBody>
          <a:bodyPr>
            <a:normAutofit/>
          </a:bodyPr>
          <a:lstStyle/>
          <a:p>
            <a:r>
              <a:rPr lang="en-US" sz="4400" cap="none" dirty="0">
                <a:effectLst>
                  <a:outerShdw blurRad="38100" dist="38100" dir="2700000" algn="tl">
                    <a:srgbClr val="000000">
                      <a:alpha val="43137"/>
                    </a:srgbClr>
                  </a:outerShdw>
                </a:effectLst>
                <a:latin typeface="Century Schoolbook" panose="02040604050505020304" pitchFamily="18" charset="0"/>
              </a:rPr>
              <a:t>Similar Endings</a:t>
            </a:r>
          </a:p>
        </p:txBody>
      </p:sp>
      <p:sp>
        <p:nvSpPr>
          <p:cNvPr id="3" name="Content Placeholder 2"/>
          <p:cNvSpPr>
            <a:spLocks noGrp="1"/>
          </p:cNvSpPr>
          <p:nvPr>
            <p:ph idx="1"/>
          </p:nvPr>
        </p:nvSpPr>
        <p:spPr>
          <a:xfrm>
            <a:off x="1451579" y="2024092"/>
            <a:ext cx="4801637" cy="3339015"/>
          </a:xfrm>
        </p:spPr>
        <p:txBody>
          <a:bodyPr>
            <a:normAutofit/>
          </a:bodyPr>
          <a:lstStyle/>
          <a:p>
            <a:pPr marL="0" indent="0">
              <a:buNone/>
            </a:pPr>
            <a:r>
              <a:rPr lang="en-US" sz="2800" dirty="0"/>
              <a:t>Matthew 5:19b-20</a:t>
            </a:r>
          </a:p>
          <a:p>
            <a:pPr marL="0" indent="0">
              <a:buNone/>
            </a:pPr>
            <a:r>
              <a:rPr lang="en-US" sz="2400" dirty="0"/>
              <a:t>The scribe’s eye moves from one group of letters in the exemplar to a later similar group of letters while inadvertently skipping a section in the middle.</a:t>
            </a: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t="-1981"/>
          <a:stretch/>
        </p:blipFill>
        <p:spPr>
          <a:xfrm>
            <a:off x="6320399" y="309082"/>
            <a:ext cx="5744006" cy="4878395"/>
          </a:xfrm>
          <a:prstGeom prst="rect">
            <a:avLst/>
          </a:prstGeom>
        </p:spPr>
      </p:pic>
      <p:sp>
        <p:nvSpPr>
          <p:cNvPr id="10" name="TextBox 9"/>
          <p:cNvSpPr txBox="1"/>
          <p:nvPr/>
        </p:nvSpPr>
        <p:spPr>
          <a:xfrm>
            <a:off x="7536423" y="457205"/>
            <a:ext cx="3547925" cy="45720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Gill Sans MT" panose="020B0502020104020203"/>
                <a:ea typeface="+mn-ea"/>
                <a:cs typeface="+mn-cs"/>
              </a:rPr>
              <a:t>______________________</a:t>
            </a:r>
          </a:p>
        </p:txBody>
      </p:sp>
      <p:sp>
        <p:nvSpPr>
          <p:cNvPr id="12" name="TextBox 11"/>
          <p:cNvSpPr txBox="1"/>
          <p:nvPr/>
        </p:nvSpPr>
        <p:spPr>
          <a:xfrm>
            <a:off x="6489289" y="2187224"/>
            <a:ext cx="249247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Gill Sans MT" panose="020B0502020104020203"/>
                <a:ea typeface="+mn-ea"/>
                <a:cs typeface="+mn-cs"/>
              </a:rPr>
              <a:t>__________________</a:t>
            </a:r>
          </a:p>
        </p:txBody>
      </p:sp>
      <p:sp>
        <p:nvSpPr>
          <p:cNvPr id="13" name="TextBox 12"/>
          <p:cNvSpPr txBox="1"/>
          <p:nvPr/>
        </p:nvSpPr>
        <p:spPr>
          <a:xfrm>
            <a:off x="7418440" y="5245498"/>
            <a:ext cx="3829878"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panose="020B0502020104020203"/>
                <a:ea typeface="+mn-ea"/>
                <a:cs typeface="+mn-cs"/>
              </a:rPr>
              <a:t>B CODEX VATICANUS </a:t>
            </a:r>
            <a:r>
              <a:rPr kumimoji="0" lang="en-US" sz="1050" b="1" i="0" u="none" strike="noStrike" kern="1200" cap="none" spc="0" normalizeH="0" baseline="0" noProof="0" dirty="0">
                <a:ln>
                  <a:noFill/>
                </a:ln>
                <a:solidFill>
                  <a:prstClr val="black"/>
                </a:solidFill>
                <a:effectLst/>
                <a:uLnTx/>
                <a:uFillTx/>
                <a:latin typeface="Gill Sans MT" panose="020B0502020104020203"/>
                <a:ea typeface="+mn-ea"/>
                <a:cs typeface="+mn-cs"/>
              </a:rPr>
              <a:t>(4</a:t>
            </a:r>
            <a:r>
              <a:rPr kumimoji="0" lang="en-US" sz="1050" b="1" i="0" u="none" strike="noStrike" kern="1200" cap="none" spc="0" normalizeH="0" baseline="30000" noProof="0" dirty="0">
                <a:ln>
                  <a:noFill/>
                </a:ln>
                <a:solidFill>
                  <a:prstClr val="black"/>
                </a:solidFill>
                <a:effectLst/>
                <a:uLnTx/>
                <a:uFillTx/>
                <a:latin typeface="Gill Sans MT" panose="020B0502020104020203"/>
                <a:ea typeface="+mn-ea"/>
                <a:cs typeface="+mn-cs"/>
              </a:rPr>
              <a:t>th</a:t>
            </a:r>
            <a:r>
              <a:rPr kumimoji="0" lang="en-US" sz="1050" b="1" i="0" u="none" strike="noStrike" kern="1200" cap="none" spc="0" normalizeH="0" baseline="0" noProof="0" dirty="0">
                <a:ln>
                  <a:noFill/>
                </a:ln>
                <a:solidFill>
                  <a:prstClr val="black"/>
                </a:solidFill>
                <a:effectLst/>
                <a:uLnTx/>
                <a:uFillTx/>
                <a:latin typeface="Gill Sans MT" panose="020B0502020104020203"/>
                <a:ea typeface="+mn-ea"/>
                <a:cs typeface="+mn-cs"/>
              </a:rPr>
              <a:t> century)</a:t>
            </a:r>
          </a:p>
        </p:txBody>
      </p:sp>
      <p:cxnSp>
        <p:nvCxnSpPr>
          <p:cNvPr id="7" name="Straight Connector 6">
            <a:extLst>
              <a:ext uri="{FF2B5EF4-FFF2-40B4-BE49-F238E27FC236}">
                <a16:creationId xmlns:a16="http://schemas.microsoft.com/office/drawing/2014/main" id="{39437C10-4C26-47E6-CC55-A1DADD13393A}"/>
              </a:ext>
            </a:extLst>
          </p:cNvPr>
          <p:cNvCxnSpPr>
            <a:cxnSpLocks/>
          </p:cNvCxnSpPr>
          <p:nvPr/>
        </p:nvCxnSpPr>
        <p:spPr>
          <a:xfrm>
            <a:off x="10745132" y="1943681"/>
            <a:ext cx="86477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6CFBC91-3380-F374-F798-AC818780CEA6}"/>
              </a:ext>
            </a:extLst>
          </p:cNvPr>
          <p:cNvCxnSpPr/>
          <p:nvPr/>
        </p:nvCxnSpPr>
        <p:spPr>
          <a:xfrm>
            <a:off x="9192402" y="4793383"/>
            <a:ext cx="259854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01265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bg>
      <p:bgPr>
        <a:solidFill>
          <a:srgbClr val="D6DDC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0257" y="804519"/>
            <a:ext cx="11769678" cy="1049235"/>
          </a:xfrm>
        </p:spPr>
        <p:txBody>
          <a:bodyPr>
            <a:noAutofit/>
          </a:bodyPr>
          <a:lstStyle/>
          <a:p>
            <a:r>
              <a:rPr lang="en-US" sz="4400" cap="none" dirty="0">
                <a:effectLst>
                  <a:outerShdw blurRad="38100" dist="38100" dir="2700000" algn="tl">
                    <a:srgbClr val="000000">
                      <a:alpha val="43137"/>
                    </a:srgbClr>
                  </a:outerShdw>
                </a:effectLst>
                <a:latin typeface="Century Schoolbook" panose="02040604050505020304" pitchFamily="18" charset="0"/>
              </a:rPr>
              <a:t>Inadvertently Dropping A Letter</a:t>
            </a:r>
          </a:p>
        </p:txBody>
      </p:sp>
      <p:sp>
        <p:nvSpPr>
          <p:cNvPr id="3" name="Content Placeholder 2"/>
          <p:cNvSpPr>
            <a:spLocks noGrp="1"/>
          </p:cNvSpPr>
          <p:nvPr>
            <p:ph idx="1"/>
          </p:nvPr>
        </p:nvSpPr>
        <p:spPr>
          <a:xfrm>
            <a:off x="1451579" y="1897748"/>
            <a:ext cx="10066911" cy="4580054"/>
          </a:xfrm>
        </p:spPr>
        <p:txBody>
          <a:bodyPr>
            <a:normAutofit/>
          </a:bodyPr>
          <a:lstStyle/>
          <a:p>
            <a:pPr marL="0" indent="0">
              <a:buNone/>
            </a:pPr>
            <a:r>
              <a:rPr lang="en-US" sz="2800" dirty="0"/>
              <a:t>1 Thessalonians 2:7</a:t>
            </a:r>
          </a:p>
          <a:p>
            <a:pPr marL="0" marR="0" indent="0">
              <a:lnSpc>
                <a:spcPct val="107000"/>
              </a:lnSpc>
              <a:spcBef>
                <a:spcPts val="0"/>
              </a:spcBef>
              <a:spcAft>
                <a:spcPts val="800"/>
              </a:spcAft>
              <a:buNone/>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3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a:latin typeface="Greekth" panose="02020803070505020304" pitchFamily="18" charset="0"/>
                <a:ea typeface="Calibri" panose="020F0502020204030204" pitchFamily="34" charset="0"/>
                <a:cs typeface="Times New Roman" panose="02020603050405020304" pitchFamily="18" charset="0"/>
              </a:rPr>
              <a:t>e]</a:t>
            </a:r>
            <a:r>
              <a:rPr lang="en-US" sz="2800" dirty="0" err="1">
                <a:latin typeface="Greekth" panose="02020803070505020304" pitchFamily="18" charset="0"/>
                <a:ea typeface="Calibri" panose="020F0502020204030204" pitchFamily="34" charset="0"/>
                <a:cs typeface="Times New Roman" panose="02020603050405020304" pitchFamily="18" charset="0"/>
              </a:rPr>
              <a:t>genh</a:t>
            </a:r>
            <a:r>
              <a:rPr lang="en-US" sz="2800" dirty="0">
                <a:latin typeface="Greekth" panose="02020803070505020304" pitchFamily="18" charset="0"/>
                <a:ea typeface="Calibri" panose="020F0502020204030204" pitchFamily="34" charset="0"/>
                <a:cs typeface="Times New Roman" panose="02020603050405020304" pitchFamily="18" charset="0"/>
              </a:rPr>
              <a:t>&lt;</a:t>
            </a:r>
            <a:r>
              <a:rPr lang="en-US" sz="2800" dirty="0" err="1">
                <a:latin typeface="Greekth" panose="02020803070505020304" pitchFamily="18" charset="0"/>
                <a:ea typeface="Calibri" panose="020F0502020204030204" pitchFamily="34" charset="0"/>
                <a:cs typeface="Times New Roman" panose="02020603050405020304" pitchFamily="18" charset="0"/>
              </a:rPr>
              <a:t>qhmen</a:t>
            </a:r>
            <a:r>
              <a:rPr lang="en-US" sz="2800" dirty="0">
                <a:latin typeface="Greekth" panose="020208030705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Greekth" panose="02020803070505020304" pitchFamily="18" charset="0"/>
                <a:ea typeface="Calibri" panose="020F0502020204030204" pitchFamily="34" charset="0"/>
                <a:cs typeface="Times New Roman" panose="02020603050405020304" pitchFamily="18" charset="0"/>
              </a:rPr>
              <a:t>nh</a:t>
            </a:r>
            <a:r>
              <a:rPr lang="en-US" sz="2800" dirty="0">
                <a:solidFill>
                  <a:srgbClr val="FF0000"/>
                </a:solidFill>
                <a:latin typeface="Greekth" panose="02020803070505020304" pitchFamily="18" charset="0"/>
                <a:ea typeface="Calibri" panose="020F0502020204030204" pitchFamily="34" charset="0"/>
                <a:cs typeface="Times New Roman" panose="02020603050405020304" pitchFamily="18" charset="0"/>
              </a:rPr>
              <a:t>&lt;</a:t>
            </a:r>
            <a:r>
              <a:rPr lang="en-US" sz="2800" dirty="0" err="1">
                <a:solidFill>
                  <a:srgbClr val="FF0000"/>
                </a:solidFill>
                <a:latin typeface="Greekth" panose="02020803070505020304" pitchFamily="18" charset="0"/>
                <a:ea typeface="Calibri" panose="020F0502020204030204" pitchFamily="34" charset="0"/>
                <a:cs typeface="Times New Roman" panose="02020603050405020304" pitchFamily="18" charset="0"/>
              </a:rPr>
              <a:t>ptioi</a:t>
            </a:r>
            <a:r>
              <a:rPr lang="en-US" sz="2800" dirty="0">
                <a:latin typeface="Calibri" panose="020F0502020204030204" pitchFamily="34" charset="0"/>
                <a:ea typeface="Calibri" panose="020F0502020204030204" pitchFamily="34" charset="0"/>
                <a:cs typeface="Times New Roman" panose="02020603050405020304" pitchFamily="18" charset="0"/>
              </a:rPr>
              <a:t>… (= “…we became infants…”)  </a:t>
            </a:r>
          </a:p>
          <a:p>
            <a:pPr marL="0" marR="0" indent="0">
              <a:lnSpc>
                <a:spcPct val="107000"/>
              </a:lnSpc>
              <a:spcBef>
                <a:spcPts val="0"/>
              </a:spcBef>
              <a:spcAft>
                <a:spcPts val="800"/>
              </a:spcAft>
              <a:buNone/>
            </a:pP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a:latin typeface="Greekth" panose="02020803070505020304" pitchFamily="18" charset="0"/>
                <a:ea typeface="Calibri" panose="020F0502020204030204" pitchFamily="34" charset="0"/>
                <a:cs typeface="Times New Roman" panose="02020603050405020304" pitchFamily="18" charset="0"/>
              </a:rPr>
              <a:t>e]</a:t>
            </a:r>
            <a:r>
              <a:rPr lang="en-US" sz="2800" dirty="0" err="1">
                <a:latin typeface="Greekth" panose="02020803070505020304" pitchFamily="18" charset="0"/>
                <a:ea typeface="Calibri" panose="020F0502020204030204" pitchFamily="34" charset="0"/>
                <a:cs typeface="Times New Roman" panose="02020603050405020304" pitchFamily="18" charset="0"/>
              </a:rPr>
              <a:t>genh</a:t>
            </a:r>
            <a:r>
              <a:rPr lang="en-US" sz="2800" dirty="0">
                <a:latin typeface="Greekth" panose="02020803070505020304" pitchFamily="18" charset="0"/>
                <a:ea typeface="Calibri" panose="020F0502020204030204" pitchFamily="34" charset="0"/>
                <a:cs typeface="Times New Roman" panose="02020603050405020304" pitchFamily="18" charset="0"/>
              </a:rPr>
              <a:t>&lt;</a:t>
            </a:r>
            <a:r>
              <a:rPr lang="en-US" sz="2800" dirty="0" err="1">
                <a:latin typeface="Greekth" panose="02020803070505020304" pitchFamily="18" charset="0"/>
                <a:ea typeface="Calibri" panose="020F0502020204030204" pitchFamily="34" charset="0"/>
                <a:cs typeface="Times New Roman" panose="02020603050405020304" pitchFamily="18" charset="0"/>
              </a:rPr>
              <a:t>qhmen</a:t>
            </a:r>
            <a:r>
              <a:rPr lang="en-US" sz="2800" dirty="0">
                <a:latin typeface="Greekth" panose="020208030705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Greekth" panose="02020803070505020304" pitchFamily="18" charset="0"/>
                <a:ea typeface="Calibri" panose="020F0502020204030204" pitchFamily="34" charset="0"/>
                <a:cs typeface="Times New Roman" panose="02020603050405020304" pitchFamily="18" charset="0"/>
              </a:rPr>
              <a:t>h@ptioi</a:t>
            </a:r>
            <a:r>
              <a:rPr lang="en-US" sz="2800" dirty="0">
                <a:latin typeface="Calibri" panose="020F0502020204030204" pitchFamily="34" charset="0"/>
                <a:ea typeface="Calibri" panose="020F0502020204030204" pitchFamily="34" charset="0"/>
                <a:cs typeface="Times New Roman" panose="02020603050405020304" pitchFamily="18" charset="0"/>
              </a:rPr>
              <a:t>... (=  “…we became gentle…”)</a:t>
            </a:r>
            <a:endParaRPr lang="en-US" dirty="0">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sz="2800"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1553924" y="4313817"/>
            <a:ext cx="5930788" cy="1298626"/>
          </a:xfrm>
          <a:prstGeom prst="rect">
            <a:avLst/>
          </a:prstGeom>
        </p:spPr>
      </p:pic>
      <p:sp>
        <p:nvSpPr>
          <p:cNvPr id="6" name="TextBox 5"/>
          <p:cNvSpPr txBox="1"/>
          <p:nvPr/>
        </p:nvSpPr>
        <p:spPr>
          <a:xfrm>
            <a:off x="5497692" y="4765946"/>
            <a:ext cx="1651819"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Gill Sans MT" panose="020B0502020104020203"/>
                <a:ea typeface="+mn-ea"/>
                <a:cs typeface="+mn-cs"/>
              </a:rPr>
              <a:t>______</a:t>
            </a:r>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53924" y="2445799"/>
            <a:ext cx="3131557" cy="1258160"/>
          </a:xfrm>
          <a:prstGeom prst="rect">
            <a:avLst/>
          </a:prstGeom>
        </p:spPr>
      </p:pic>
      <p:sp>
        <p:nvSpPr>
          <p:cNvPr id="8" name="TextBox 7"/>
          <p:cNvSpPr txBox="1"/>
          <p:nvPr/>
        </p:nvSpPr>
        <p:spPr>
          <a:xfrm>
            <a:off x="1761146" y="2967335"/>
            <a:ext cx="2174060"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Gill Sans MT" panose="020B0502020104020203"/>
                <a:ea typeface="+mn-ea"/>
                <a:cs typeface="+mn-cs"/>
              </a:rPr>
              <a:t>_______</a:t>
            </a:r>
          </a:p>
        </p:txBody>
      </p:sp>
      <p:sp>
        <p:nvSpPr>
          <p:cNvPr id="9" name="TextBox 8"/>
          <p:cNvSpPr txBox="1"/>
          <p:nvPr/>
        </p:nvSpPr>
        <p:spPr>
          <a:xfrm>
            <a:off x="4816782" y="2388801"/>
            <a:ext cx="6833009"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The problem, of course, is that the ending letter of the previous word and the beginning letter of the succeeding word are the same.</a:t>
            </a:r>
          </a:p>
        </p:txBody>
      </p:sp>
      <p:sp>
        <p:nvSpPr>
          <p:cNvPr id="10" name="TextBox 9"/>
          <p:cNvSpPr txBox="1"/>
          <p:nvPr/>
        </p:nvSpPr>
        <p:spPr>
          <a:xfrm>
            <a:off x="4861458" y="3079126"/>
            <a:ext cx="494071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HebrewTh" pitchFamily="2" charset="0"/>
                <a:ea typeface="+mn-ea"/>
                <a:cs typeface="+mn-cs"/>
              </a:rPr>
              <a:t>X </a:t>
            </a:r>
            <a:r>
              <a:rPr kumimoji="0" lang="en-US" sz="1800" b="1" i="0" u="none" strike="noStrike" kern="1200" cap="none" spc="0" normalizeH="0" baseline="0" noProof="0" dirty="0">
                <a:ln>
                  <a:noFill/>
                </a:ln>
                <a:solidFill>
                  <a:prstClr val="black"/>
                </a:solidFill>
                <a:effectLst/>
                <a:uLnTx/>
                <a:uFillTx/>
                <a:latin typeface="Gill Sans MT" panose="020B0502020104020203"/>
                <a:ea typeface="+mn-ea"/>
                <a:cs typeface="+mn-cs"/>
              </a:rPr>
              <a:t>CODEX SINAITICUS </a:t>
            </a:r>
            <a:r>
              <a:rPr kumimoji="0" lang="en-US" sz="1400" b="1" i="0" u="none" strike="noStrike" kern="1200" cap="none" spc="0" normalizeH="0" baseline="0" noProof="0" dirty="0">
                <a:ln>
                  <a:noFill/>
                </a:ln>
                <a:solidFill>
                  <a:prstClr val="black"/>
                </a:solidFill>
                <a:effectLst/>
                <a:uLnTx/>
                <a:uFillTx/>
                <a:latin typeface="Gill Sans MT" panose="020B0502020104020203"/>
                <a:ea typeface="+mn-ea"/>
                <a:cs typeface="+mn-cs"/>
              </a:rPr>
              <a:t>(4</a:t>
            </a:r>
            <a:r>
              <a:rPr kumimoji="0" lang="en-US" sz="1400" b="1" i="0" u="none" strike="noStrike" kern="1200" cap="none" spc="0" normalizeH="0" baseline="30000" noProof="0" dirty="0">
                <a:ln>
                  <a:noFill/>
                </a:ln>
                <a:solidFill>
                  <a:prstClr val="black"/>
                </a:solidFill>
                <a:effectLst/>
                <a:uLnTx/>
                <a:uFillTx/>
                <a:latin typeface="Gill Sans MT" panose="020B0502020104020203"/>
                <a:ea typeface="+mn-ea"/>
                <a:cs typeface="+mn-cs"/>
              </a:rPr>
              <a:t>th</a:t>
            </a:r>
            <a:r>
              <a:rPr kumimoji="0" lang="en-US" sz="1400" b="1" i="0" u="none" strike="noStrike" kern="1200" cap="none" spc="0" normalizeH="0" baseline="0" noProof="0" dirty="0">
                <a:ln>
                  <a:noFill/>
                </a:ln>
                <a:solidFill>
                  <a:prstClr val="black"/>
                </a:solidFill>
                <a:effectLst/>
                <a:uLnTx/>
                <a:uFillTx/>
                <a:latin typeface="Gill Sans MT" panose="020B0502020104020203"/>
                <a:ea typeface="+mn-ea"/>
                <a:cs typeface="+mn-cs"/>
              </a:rPr>
              <a:t> century)</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11" name="TextBox 10"/>
          <p:cNvSpPr txBox="1"/>
          <p:nvPr/>
        </p:nvSpPr>
        <p:spPr>
          <a:xfrm>
            <a:off x="7584402" y="5048411"/>
            <a:ext cx="443434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panose="020B0502020104020203"/>
                <a:ea typeface="+mn-ea"/>
                <a:cs typeface="+mn-cs"/>
              </a:rPr>
              <a:t>A CODEX ALEXANDRINUS </a:t>
            </a:r>
            <a:r>
              <a:rPr kumimoji="0" lang="en-US" sz="1400" b="1" i="0" u="none" strike="noStrike" kern="1200" cap="none" spc="0" normalizeH="0" baseline="0" noProof="0" dirty="0">
                <a:ln>
                  <a:noFill/>
                </a:ln>
                <a:solidFill>
                  <a:prstClr val="black"/>
                </a:solidFill>
                <a:effectLst/>
                <a:uLnTx/>
                <a:uFillTx/>
                <a:latin typeface="Gill Sans MT" panose="020B0502020104020203"/>
                <a:ea typeface="+mn-ea"/>
                <a:cs typeface="+mn-cs"/>
              </a:rPr>
              <a:t>(5</a:t>
            </a:r>
            <a:r>
              <a:rPr kumimoji="0" lang="en-US" sz="1400" b="1" i="0" u="none" strike="noStrike" kern="1200" cap="none" spc="0" normalizeH="0" baseline="30000" noProof="0" dirty="0">
                <a:ln>
                  <a:noFill/>
                </a:ln>
                <a:solidFill>
                  <a:prstClr val="black"/>
                </a:solidFill>
                <a:effectLst/>
                <a:uLnTx/>
                <a:uFillTx/>
                <a:latin typeface="Gill Sans MT" panose="020B0502020104020203"/>
                <a:ea typeface="+mn-ea"/>
                <a:cs typeface="+mn-cs"/>
              </a:rPr>
              <a:t>th</a:t>
            </a:r>
            <a:r>
              <a:rPr kumimoji="0" lang="en-US" sz="1400" b="1" i="0" u="none" strike="noStrike" kern="1200" cap="none" spc="0" normalizeH="0" baseline="0" noProof="0" dirty="0">
                <a:ln>
                  <a:noFill/>
                </a:ln>
                <a:solidFill>
                  <a:prstClr val="black"/>
                </a:solidFill>
                <a:effectLst/>
                <a:uLnTx/>
                <a:uFillTx/>
                <a:latin typeface="Gill Sans MT" panose="020B0502020104020203"/>
                <a:ea typeface="+mn-ea"/>
                <a:cs typeface="+mn-cs"/>
              </a:rPr>
              <a:t> century)</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396114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bg>
      <p:bgPr>
        <a:solidFill>
          <a:srgbClr val="D6DDC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51560" y="708797"/>
            <a:ext cx="9603275" cy="1049235"/>
          </a:xfrm>
        </p:spPr>
        <p:txBody>
          <a:bodyPr>
            <a:normAutofit/>
          </a:bodyPr>
          <a:lstStyle/>
          <a:p>
            <a:r>
              <a:rPr lang="en-US" sz="4400" cap="none" dirty="0">
                <a:effectLst>
                  <a:outerShdw blurRad="38100" dist="38100" dir="2700000" algn="tl">
                    <a:srgbClr val="000000">
                      <a:alpha val="43137"/>
                    </a:srgbClr>
                  </a:outerShdw>
                </a:effectLst>
                <a:latin typeface="Century Schoolbook" panose="02040604050505020304" pitchFamily="18" charset="0"/>
              </a:rPr>
              <a:t>Error of Memory</a:t>
            </a:r>
          </a:p>
        </p:txBody>
      </p:sp>
      <p:sp>
        <p:nvSpPr>
          <p:cNvPr id="3" name="Content Placeholder 2"/>
          <p:cNvSpPr>
            <a:spLocks noGrp="1"/>
          </p:cNvSpPr>
          <p:nvPr>
            <p:ph idx="1"/>
          </p:nvPr>
        </p:nvSpPr>
        <p:spPr>
          <a:xfrm>
            <a:off x="1451561" y="1545746"/>
            <a:ext cx="9603275" cy="4932057"/>
          </a:xfrm>
        </p:spPr>
        <p:txBody>
          <a:bodyPr>
            <a:normAutofit/>
          </a:bodyPr>
          <a:lstStyle/>
          <a:p>
            <a:pPr marL="0" indent="0">
              <a:buNone/>
            </a:pPr>
            <a:r>
              <a:rPr lang="en-US" sz="2800" dirty="0"/>
              <a:t>Matthew 20:34</a:t>
            </a:r>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400" dirty="0">
              <a:latin typeface="Times New Roman" panose="02020603050405020304" pitchFamily="18" charset="0"/>
              <a:ea typeface="Calibri" panose="020F0502020204030204" pitchFamily="34" charset="0"/>
              <a:cs typeface="Arial" panose="020B0604020202020204" pitchFamily="34" charset="0"/>
            </a:endParaRPr>
          </a:p>
          <a:p>
            <a:pPr marL="0" indent="0">
              <a:buNone/>
            </a:pPr>
            <a:r>
              <a:rPr lang="en-US" sz="2400" dirty="0">
                <a:latin typeface="Times New Roman" panose="02020603050405020304" pitchFamily="18" charset="0"/>
                <a:ea typeface="Calibri" panose="020F0502020204030204" pitchFamily="34" charset="0"/>
                <a:cs typeface="Arial" panose="020B0604020202020204" pitchFamily="34" charset="0"/>
              </a:rPr>
              <a:t>… </a:t>
            </a:r>
            <a:r>
              <a:rPr lang="en-US" sz="2400" dirty="0">
                <a:latin typeface="Greekth" panose="02020803070505020304" pitchFamily="18" charset="0"/>
                <a:ea typeface="Calibri" panose="020F0502020204030204" pitchFamily="34" charset="0"/>
                <a:cs typeface="Arial" panose="020B0604020202020204" pitchFamily="34" charset="0"/>
              </a:rPr>
              <a:t>]</a:t>
            </a:r>
            <a:r>
              <a:rPr lang="en-US" sz="2400" dirty="0" err="1">
                <a:latin typeface="Greekth" panose="02020803070505020304" pitchFamily="18" charset="0"/>
                <a:ea typeface="Calibri" panose="020F0502020204030204" pitchFamily="34" charset="0"/>
                <a:cs typeface="Arial" panose="020B0604020202020204" pitchFamily="34" charset="0"/>
              </a:rPr>
              <a:t>Ihsou?j</a:t>
            </a:r>
            <a:r>
              <a:rPr lang="en-US" sz="2400" dirty="0">
                <a:latin typeface="Greekth" panose="02020803070505020304" pitchFamily="18" charset="0"/>
                <a:ea typeface="Calibri" panose="020F0502020204030204" pitchFamily="34" charset="0"/>
                <a:cs typeface="Arial" panose="020B0604020202020204" pitchFamily="34" charset="0"/>
              </a:rPr>
              <a:t> </a:t>
            </a:r>
            <a:r>
              <a:rPr lang="en-US" sz="2400" dirty="0" err="1">
                <a:latin typeface="Greekth" panose="02020803070505020304" pitchFamily="18" charset="0"/>
                <a:ea typeface="Calibri" panose="020F0502020204030204" pitchFamily="34" charset="0"/>
                <a:cs typeface="Arial" panose="020B0604020202020204" pitchFamily="34" charset="0"/>
              </a:rPr>
              <a:t>h!yato</a:t>
            </a:r>
            <a:r>
              <a:rPr lang="en-US" sz="2400" dirty="0">
                <a:latin typeface="Greekth" panose="02020803070505020304" pitchFamily="18" charset="0"/>
                <a:ea typeface="Calibri" panose="020F0502020204030204" pitchFamily="34" charset="0"/>
                <a:cs typeface="Arial" panose="020B0604020202020204" pitchFamily="34" charset="0"/>
              </a:rPr>
              <a:t> </a:t>
            </a:r>
            <a:r>
              <a:rPr lang="en-US" sz="2400" dirty="0" err="1">
                <a:latin typeface="Greekth" panose="02020803070505020304" pitchFamily="18" charset="0"/>
                <a:ea typeface="Calibri" panose="020F0502020204030204" pitchFamily="34" charset="0"/>
                <a:cs typeface="Arial" panose="020B0604020202020204" pitchFamily="34" charset="0"/>
              </a:rPr>
              <a:t>tw?n</a:t>
            </a:r>
            <a:r>
              <a:rPr lang="en-US" sz="2400" dirty="0">
                <a:latin typeface="Greekth" panose="02020803070505020304" pitchFamily="18" charset="0"/>
                <a:ea typeface="Calibri" panose="020F0502020204030204" pitchFamily="34" charset="0"/>
                <a:cs typeface="Arial" panose="020B0604020202020204" pitchFamily="34" charset="0"/>
              </a:rPr>
              <a:t> </a:t>
            </a:r>
            <a:r>
              <a:rPr lang="en-US" sz="2400" dirty="0">
                <a:solidFill>
                  <a:srgbClr val="FF0000"/>
                </a:solidFill>
                <a:latin typeface="Greekth" panose="02020803070505020304" pitchFamily="18" charset="0"/>
                <a:ea typeface="Calibri" panose="020F0502020204030204" pitchFamily="34" charset="0"/>
                <a:cs typeface="Arial" panose="020B0604020202020204" pitchFamily="34" charset="0"/>
              </a:rPr>
              <a:t>o]</a:t>
            </a:r>
            <a:r>
              <a:rPr lang="en-US" sz="2400" dirty="0" err="1">
                <a:solidFill>
                  <a:srgbClr val="FF0000"/>
                </a:solidFill>
                <a:latin typeface="Greekth" panose="02020803070505020304" pitchFamily="18" charset="0"/>
                <a:ea typeface="Calibri" panose="020F0502020204030204" pitchFamily="34" charset="0"/>
                <a:cs typeface="Arial" panose="020B0604020202020204" pitchFamily="34" charset="0"/>
              </a:rPr>
              <a:t>fqalmw?n</a:t>
            </a:r>
            <a:r>
              <a:rPr lang="en-US" sz="2400" dirty="0">
                <a:latin typeface="Greekth" panose="02020803070505020304" pitchFamily="18" charset="0"/>
                <a:ea typeface="Calibri" panose="020F0502020204030204" pitchFamily="34" charset="0"/>
                <a:cs typeface="Arial" panose="020B0604020202020204" pitchFamily="34" charset="0"/>
              </a:rPr>
              <a:t> au[</a:t>
            </a:r>
            <a:r>
              <a:rPr lang="en-US" sz="2400" dirty="0" err="1">
                <a:latin typeface="Greekth" panose="02020803070505020304" pitchFamily="18" charset="0"/>
                <a:ea typeface="Calibri" panose="020F0502020204030204" pitchFamily="34" charset="0"/>
                <a:cs typeface="Arial" panose="020B0604020202020204" pitchFamily="34" charset="0"/>
              </a:rPr>
              <a:t>tw?n</a:t>
            </a:r>
            <a:r>
              <a:rPr lang="en-US" sz="2400" dirty="0">
                <a:latin typeface="Greekth" panose="02020803070505020304" pitchFamily="18" charset="0"/>
                <a:ea typeface="Calibri" panose="020F0502020204030204" pitchFamily="34" charset="0"/>
                <a:cs typeface="Arial" panose="020B0604020202020204" pitchFamily="34" charset="0"/>
              </a:rPr>
              <a:t>. </a:t>
            </a:r>
            <a:r>
              <a:rPr lang="en-US" sz="2400" dirty="0">
                <a:latin typeface="Calibri" panose="020F0502020204030204" pitchFamily="34" charset="0"/>
                <a:ea typeface="Calibri" panose="020F0502020204030204" pitchFamily="34" charset="0"/>
                <a:cs typeface="Arial" panose="020B0604020202020204" pitchFamily="34" charset="0"/>
              </a:rPr>
              <a:t>(“…Jesus touched their</a:t>
            </a:r>
            <a:r>
              <a:rPr lang="en-US" sz="2400" dirty="0">
                <a:solidFill>
                  <a:srgbClr val="FF0000"/>
                </a:solidFill>
                <a:latin typeface="Calibri" panose="020F0502020204030204" pitchFamily="34" charset="0"/>
                <a:ea typeface="Calibri" panose="020F0502020204030204" pitchFamily="34" charset="0"/>
                <a:cs typeface="Arial" panose="020B0604020202020204" pitchFamily="34" charset="0"/>
              </a:rPr>
              <a:t> eyes</a:t>
            </a:r>
            <a:r>
              <a:rPr lang="en-US" sz="2400" dirty="0">
                <a:latin typeface="Calibri" panose="020F0502020204030204" pitchFamily="34" charset="0"/>
                <a:ea typeface="Calibri" panose="020F0502020204030204" pitchFamily="34" charset="0"/>
                <a:cs typeface="Arial" panose="020B0604020202020204" pitchFamily="34" charset="0"/>
              </a:rPr>
              <a:t>.”)</a:t>
            </a:r>
            <a:endParaRPr lang="en-US" sz="2400" dirty="0"/>
          </a:p>
          <a:p>
            <a:pPr marL="0" marR="0" indent="0">
              <a:lnSpc>
                <a:spcPct val="107000"/>
              </a:lnSpc>
              <a:spcBef>
                <a:spcPts val="0"/>
              </a:spcBef>
              <a:spcAft>
                <a:spcPts val="800"/>
              </a:spcAft>
              <a:buNone/>
            </a:pPr>
            <a:r>
              <a:rPr lang="en-US" sz="2400" dirty="0">
                <a:latin typeface="Times New Roman" panose="02020603050405020304" pitchFamily="18" charset="0"/>
                <a:ea typeface="Calibri" panose="020F0502020204030204" pitchFamily="34" charset="0"/>
                <a:cs typeface="Arial" panose="020B0604020202020204" pitchFamily="34" charset="0"/>
              </a:rPr>
              <a:t>…</a:t>
            </a:r>
            <a:r>
              <a:rPr lang="en-US" sz="2400" dirty="0">
                <a:latin typeface="Greekth" panose="02020803070505020304" pitchFamily="18" charset="0"/>
                <a:ea typeface="Calibri" panose="020F0502020204030204" pitchFamily="34" charset="0"/>
                <a:cs typeface="Arial" panose="020B0604020202020204" pitchFamily="34" charset="0"/>
              </a:rPr>
              <a:t>’</a:t>
            </a:r>
            <a:r>
              <a:rPr lang="en-US" sz="2400" dirty="0" err="1">
                <a:latin typeface="Greekth" panose="02020803070505020304" pitchFamily="18" charset="0"/>
                <a:ea typeface="Calibri" panose="020F0502020204030204" pitchFamily="34" charset="0"/>
                <a:cs typeface="Arial" panose="020B0604020202020204" pitchFamily="34" charset="0"/>
              </a:rPr>
              <a:t>Ihsou?j</a:t>
            </a:r>
            <a:r>
              <a:rPr lang="en-US" sz="2400" dirty="0">
                <a:latin typeface="Greekth" panose="02020803070505020304" pitchFamily="18" charset="0"/>
                <a:ea typeface="Calibri" panose="020F0502020204030204" pitchFamily="34" charset="0"/>
                <a:cs typeface="Arial" panose="020B0604020202020204" pitchFamily="34" charset="0"/>
              </a:rPr>
              <a:t> </a:t>
            </a:r>
            <a:r>
              <a:rPr lang="en-US" sz="2400" dirty="0" err="1">
                <a:latin typeface="Greekth" panose="02020803070505020304" pitchFamily="18" charset="0"/>
                <a:ea typeface="Calibri" panose="020F0502020204030204" pitchFamily="34" charset="0"/>
                <a:cs typeface="Arial" panose="020B0604020202020204" pitchFamily="34" charset="0"/>
              </a:rPr>
              <a:t>h!yato</a:t>
            </a:r>
            <a:r>
              <a:rPr lang="en-US" sz="2400" dirty="0">
                <a:latin typeface="Greekth" panose="02020803070505020304" pitchFamily="18" charset="0"/>
                <a:ea typeface="Calibri" panose="020F0502020204030204" pitchFamily="34" charset="0"/>
                <a:cs typeface="Arial" panose="020B0604020202020204" pitchFamily="34" charset="0"/>
              </a:rPr>
              <a:t> </a:t>
            </a:r>
            <a:r>
              <a:rPr lang="en-US" sz="2400" dirty="0" err="1">
                <a:latin typeface="Greekth" panose="02020803070505020304" pitchFamily="18" charset="0"/>
                <a:ea typeface="Calibri" panose="020F0502020204030204" pitchFamily="34" charset="0"/>
                <a:cs typeface="Arial" panose="020B0604020202020204" pitchFamily="34" charset="0"/>
              </a:rPr>
              <a:t>tw?n</a:t>
            </a:r>
            <a:r>
              <a:rPr lang="en-US" sz="2400" dirty="0">
                <a:latin typeface="Greekth" panose="02020803070505020304" pitchFamily="18" charset="0"/>
                <a:ea typeface="Calibri" panose="020F0502020204030204" pitchFamily="34" charset="0"/>
                <a:cs typeface="Arial" panose="020B0604020202020204" pitchFamily="34" charset="0"/>
              </a:rPr>
              <a:t> </a:t>
            </a:r>
            <a:r>
              <a:rPr lang="en-US" sz="2400" dirty="0">
                <a:solidFill>
                  <a:srgbClr val="FF0000"/>
                </a:solidFill>
                <a:latin typeface="Greekth" panose="02020803070505020304" pitchFamily="18" charset="0"/>
                <a:ea typeface="Calibri" panose="020F0502020204030204" pitchFamily="34" charset="0"/>
                <a:cs typeface="Arial" panose="020B0604020202020204" pitchFamily="34" charset="0"/>
              </a:rPr>
              <a:t>o]</a:t>
            </a:r>
            <a:r>
              <a:rPr lang="en-US" sz="2400" dirty="0" err="1">
                <a:solidFill>
                  <a:srgbClr val="FF0000"/>
                </a:solidFill>
                <a:latin typeface="Greekth" panose="02020803070505020304" pitchFamily="18" charset="0"/>
                <a:ea typeface="Calibri" panose="020F0502020204030204" pitchFamily="34" charset="0"/>
                <a:cs typeface="Arial" panose="020B0604020202020204" pitchFamily="34" charset="0"/>
              </a:rPr>
              <a:t>mma</a:t>
            </a:r>
            <a:r>
              <a:rPr lang="en-US" sz="2400" dirty="0">
                <a:solidFill>
                  <a:srgbClr val="FF0000"/>
                </a:solidFill>
                <a:latin typeface="Greekth" panose="02020803070505020304" pitchFamily="18" charset="0"/>
                <a:ea typeface="Calibri" panose="020F0502020204030204" pitchFamily="34" charset="0"/>
                <a:cs typeface="Arial" panose="020B0604020202020204" pitchFamily="34" charset="0"/>
              </a:rPr>
              <a:t>&lt;</a:t>
            </a:r>
            <a:r>
              <a:rPr lang="en-US" sz="2400" dirty="0" err="1">
                <a:solidFill>
                  <a:srgbClr val="FF0000"/>
                </a:solidFill>
                <a:latin typeface="Greekth" panose="02020803070505020304" pitchFamily="18" charset="0"/>
                <a:ea typeface="Calibri" panose="020F0502020204030204" pitchFamily="34" charset="0"/>
                <a:cs typeface="Arial" panose="020B0604020202020204" pitchFamily="34" charset="0"/>
              </a:rPr>
              <a:t>twn</a:t>
            </a:r>
            <a:r>
              <a:rPr lang="en-US" sz="2400" dirty="0">
                <a:latin typeface="Greekth" panose="02020803070505020304" pitchFamily="18" charset="0"/>
                <a:ea typeface="Calibri" panose="020F0502020204030204" pitchFamily="34" charset="0"/>
                <a:cs typeface="Arial" panose="020B0604020202020204" pitchFamily="34" charset="0"/>
              </a:rPr>
              <a:t> au]</a:t>
            </a:r>
            <a:r>
              <a:rPr lang="en-US" sz="2400" dirty="0" err="1">
                <a:latin typeface="Greekth" panose="02020803070505020304" pitchFamily="18" charset="0"/>
                <a:ea typeface="Calibri" panose="020F0502020204030204" pitchFamily="34" charset="0"/>
                <a:cs typeface="Arial" panose="020B0604020202020204" pitchFamily="34" charset="0"/>
              </a:rPr>
              <a:t>tw?n</a:t>
            </a:r>
            <a:r>
              <a:rPr lang="en-US" sz="2400" dirty="0">
                <a:latin typeface="Greekth" panose="02020803070505020304" pitchFamily="18" charset="0"/>
                <a:ea typeface="Calibri" panose="020F0502020204030204" pitchFamily="34" charset="0"/>
                <a:cs typeface="Arial" panose="020B0604020202020204" pitchFamily="34" charset="0"/>
              </a:rPr>
              <a:t>.  </a:t>
            </a:r>
            <a:r>
              <a:rPr lang="en-US" sz="2400" dirty="0">
                <a:latin typeface="Calibri" panose="020F0502020204030204" pitchFamily="34" charset="0"/>
                <a:ea typeface="Calibri" panose="020F0502020204030204" pitchFamily="34" charset="0"/>
                <a:cs typeface="Arial" panose="020B0604020202020204" pitchFamily="34" charset="0"/>
              </a:rPr>
              <a:t>(“…Jesus touched their </a:t>
            </a:r>
            <a:r>
              <a:rPr lang="en-US" sz="2400" dirty="0">
                <a:solidFill>
                  <a:srgbClr val="FF0000"/>
                </a:solidFill>
                <a:latin typeface="Calibri" panose="020F0502020204030204" pitchFamily="34" charset="0"/>
                <a:ea typeface="Calibri" panose="020F0502020204030204" pitchFamily="34" charset="0"/>
                <a:cs typeface="Arial" panose="020B0604020202020204" pitchFamily="34" charset="0"/>
              </a:rPr>
              <a:t>eyes</a:t>
            </a:r>
            <a:r>
              <a:rPr lang="en-US" sz="2400" dirty="0">
                <a:latin typeface="Calibri" panose="020F0502020204030204" pitchFamily="34" charset="0"/>
                <a:ea typeface="Calibri" panose="020F0502020204030204" pitchFamily="34" charset="0"/>
                <a:cs typeface="Arial" panose="020B0604020202020204" pitchFamily="34" charset="0"/>
              </a:rPr>
              <a:t>.”)</a:t>
            </a:r>
          </a:p>
          <a:p>
            <a:pPr marL="0" marR="0" indent="0">
              <a:lnSpc>
                <a:spcPct val="107000"/>
              </a:lnSpc>
              <a:spcBef>
                <a:spcPts val="0"/>
              </a:spcBef>
              <a:spcAft>
                <a:spcPts val="800"/>
              </a:spcAft>
              <a:buNone/>
            </a:pPr>
            <a:r>
              <a:rPr lang="en-US" sz="2400" dirty="0">
                <a:latin typeface="Calibri" panose="020F0502020204030204" pitchFamily="34" charset="0"/>
                <a:ea typeface="Calibri" panose="020F0502020204030204" pitchFamily="34" charset="0"/>
                <a:cs typeface="Arial" panose="020B0604020202020204" pitchFamily="34" charset="0"/>
              </a:rPr>
              <a:t>Here, the problem is synonyms. Both words mean “eyes,” but they are different words.</a:t>
            </a:r>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563329" y="2612066"/>
            <a:ext cx="3855765" cy="1076632"/>
          </a:xfrm>
          <a:prstGeom prst="rect">
            <a:avLst/>
          </a:prstGeom>
        </p:spPr>
      </p:pic>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t="-4030"/>
          <a:stretch/>
        </p:blipFill>
        <p:spPr>
          <a:xfrm>
            <a:off x="5737122" y="2521975"/>
            <a:ext cx="4970207" cy="1858296"/>
          </a:xfrm>
          <a:prstGeom prst="rect">
            <a:avLst/>
          </a:prstGeom>
        </p:spPr>
      </p:pic>
      <p:sp>
        <p:nvSpPr>
          <p:cNvPr id="7" name="TextBox 6"/>
          <p:cNvSpPr txBox="1"/>
          <p:nvPr/>
        </p:nvSpPr>
        <p:spPr>
          <a:xfrm>
            <a:off x="4852219" y="2802194"/>
            <a:ext cx="566875" cy="45720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Gill Sans MT" panose="020B0502020104020203"/>
                <a:ea typeface="+mn-ea"/>
                <a:cs typeface="+mn-cs"/>
              </a:rPr>
              <a:t>__</a:t>
            </a:r>
          </a:p>
        </p:txBody>
      </p:sp>
      <p:sp>
        <p:nvSpPr>
          <p:cNvPr id="8" name="TextBox 7"/>
          <p:cNvSpPr txBox="1"/>
          <p:nvPr/>
        </p:nvSpPr>
        <p:spPr>
          <a:xfrm>
            <a:off x="1662412" y="3106138"/>
            <a:ext cx="258096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Gill Sans MT" panose="020B0502020104020203"/>
                <a:ea typeface="+mn-ea"/>
                <a:cs typeface="+mn-cs"/>
              </a:rPr>
              <a:t>_______________</a:t>
            </a:r>
          </a:p>
        </p:txBody>
      </p:sp>
      <p:sp>
        <p:nvSpPr>
          <p:cNvPr id="9" name="TextBox 8"/>
          <p:cNvSpPr txBox="1"/>
          <p:nvPr/>
        </p:nvSpPr>
        <p:spPr>
          <a:xfrm>
            <a:off x="9999406" y="3292726"/>
            <a:ext cx="53094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Gill Sans MT" panose="020B0502020104020203"/>
                <a:ea typeface="+mn-ea"/>
                <a:cs typeface="+mn-cs"/>
              </a:rPr>
              <a:t>__</a:t>
            </a:r>
          </a:p>
        </p:txBody>
      </p:sp>
      <p:sp>
        <p:nvSpPr>
          <p:cNvPr id="10" name="TextBox 9"/>
          <p:cNvSpPr txBox="1"/>
          <p:nvPr/>
        </p:nvSpPr>
        <p:spPr>
          <a:xfrm>
            <a:off x="5958348" y="3626795"/>
            <a:ext cx="1843549" cy="4732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Gill Sans MT" panose="020B0502020104020203"/>
                <a:ea typeface="+mn-ea"/>
                <a:cs typeface="+mn-cs"/>
              </a:rPr>
              <a:t>__________</a:t>
            </a:r>
          </a:p>
        </p:txBody>
      </p:sp>
      <p:sp>
        <p:nvSpPr>
          <p:cNvPr id="11" name="TextBox 10"/>
          <p:cNvSpPr txBox="1"/>
          <p:nvPr/>
        </p:nvSpPr>
        <p:spPr>
          <a:xfrm>
            <a:off x="1563329" y="3651155"/>
            <a:ext cx="3855765"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HebrewTh" pitchFamily="2" charset="0"/>
                <a:ea typeface="+mn-ea"/>
                <a:cs typeface="+mn-cs"/>
              </a:rPr>
              <a:t>X </a:t>
            </a:r>
            <a:r>
              <a:rPr kumimoji="0" lang="en-US" sz="1800" b="1" i="0" u="none" strike="noStrike" kern="1200" cap="none" spc="0" normalizeH="0" baseline="0" noProof="0" dirty="0">
                <a:ln>
                  <a:noFill/>
                </a:ln>
                <a:solidFill>
                  <a:prstClr val="black"/>
                </a:solidFill>
                <a:effectLst/>
                <a:uLnTx/>
                <a:uFillTx/>
                <a:latin typeface="Gill Sans MT" panose="020B0502020104020203"/>
                <a:ea typeface="+mn-ea"/>
                <a:cs typeface="+mn-cs"/>
              </a:rPr>
              <a:t>CODEX SINAITICUS</a:t>
            </a:r>
            <a:r>
              <a:rPr kumimoji="0" lang="en-US" sz="2800" b="1" i="0" u="none" strike="noStrike" kern="1200" cap="none" spc="0" normalizeH="0" baseline="0" noProof="0" dirty="0">
                <a:ln>
                  <a:noFill/>
                </a:ln>
                <a:solidFill>
                  <a:prstClr val="black"/>
                </a:solidFill>
                <a:effectLst/>
                <a:uLnTx/>
                <a:uFillTx/>
                <a:latin typeface="Gill Sans MT" panose="020B0502020104020203"/>
                <a:ea typeface="+mn-ea"/>
                <a:cs typeface="+mn-cs"/>
              </a:rPr>
              <a:t> </a:t>
            </a:r>
            <a:r>
              <a:rPr kumimoji="0" lang="en-US" sz="1050" b="1" i="0" u="none" strike="noStrike" kern="1200" cap="none" spc="0" normalizeH="0" baseline="0" noProof="0" dirty="0">
                <a:ln>
                  <a:noFill/>
                </a:ln>
                <a:solidFill>
                  <a:prstClr val="black"/>
                </a:solidFill>
                <a:effectLst/>
                <a:uLnTx/>
                <a:uFillTx/>
                <a:latin typeface="Gill Sans MT" panose="020B0502020104020203"/>
                <a:ea typeface="+mn-ea"/>
                <a:cs typeface="+mn-cs"/>
              </a:rPr>
              <a:t>(4</a:t>
            </a:r>
            <a:r>
              <a:rPr kumimoji="0" lang="en-US" sz="1050" b="1" i="0" u="none" strike="noStrike" kern="1200" cap="none" spc="0" normalizeH="0" baseline="30000" noProof="0" dirty="0">
                <a:ln>
                  <a:noFill/>
                </a:ln>
                <a:solidFill>
                  <a:prstClr val="black"/>
                </a:solidFill>
                <a:effectLst/>
                <a:uLnTx/>
                <a:uFillTx/>
                <a:latin typeface="Gill Sans MT" panose="020B0502020104020203"/>
                <a:ea typeface="+mn-ea"/>
                <a:cs typeface="+mn-cs"/>
              </a:rPr>
              <a:t>th</a:t>
            </a:r>
            <a:r>
              <a:rPr kumimoji="0" lang="en-US" sz="1050" b="1" i="0" u="none" strike="noStrike" kern="1200" cap="none" spc="0" normalizeH="0" baseline="0" noProof="0" dirty="0">
                <a:ln>
                  <a:noFill/>
                </a:ln>
                <a:solidFill>
                  <a:prstClr val="black"/>
                </a:solidFill>
                <a:effectLst/>
                <a:uLnTx/>
                <a:uFillTx/>
                <a:latin typeface="Gill Sans MT" panose="020B0502020104020203"/>
                <a:ea typeface="+mn-ea"/>
                <a:cs typeface="+mn-cs"/>
              </a:rPr>
              <a:t> century)</a:t>
            </a:r>
            <a:endParaRPr kumimoji="0" lang="en-US" sz="105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12" name="TextBox 11"/>
          <p:cNvSpPr txBox="1"/>
          <p:nvPr/>
        </p:nvSpPr>
        <p:spPr>
          <a:xfrm>
            <a:off x="5737122" y="4468759"/>
            <a:ext cx="4970207"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panose="020B0502020104020203"/>
                <a:ea typeface="+mn-ea"/>
                <a:cs typeface="+mn-cs"/>
              </a:rPr>
              <a:t>B CODEX VATICANUS </a:t>
            </a:r>
            <a:r>
              <a:rPr kumimoji="0" lang="en-US" sz="1050" b="1" i="0" u="none" strike="noStrike" kern="1200" cap="none" spc="0" normalizeH="0" baseline="0" noProof="0" dirty="0">
                <a:ln>
                  <a:noFill/>
                </a:ln>
                <a:solidFill>
                  <a:prstClr val="black"/>
                </a:solidFill>
                <a:effectLst/>
                <a:uLnTx/>
                <a:uFillTx/>
                <a:latin typeface="Gill Sans MT" panose="020B0502020104020203"/>
                <a:ea typeface="+mn-ea"/>
                <a:cs typeface="+mn-cs"/>
              </a:rPr>
              <a:t>(4</a:t>
            </a:r>
            <a:r>
              <a:rPr kumimoji="0" lang="en-US" sz="1050" b="1" i="0" u="none" strike="noStrike" kern="1200" cap="none" spc="0" normalizeH="0" baseline="30000" noProof="0" dirty="0">
                <a:ln>
                  <a:noFill/>
                </a:ln>
                <a:solidFill>
                  <a:prstClr val="black"/>
                </a:solidFill>
                <a:effectLst/>
                <a:uLnTx/>
                <a:uFillTx/>
                <a:latin typeface="Gill Sans MT" panose="020B0502020104020203"/>
                <a:ea typeface="+mn-ea"/>
                <a:cs typeface="+mn-cs"/>
              </a:rPr>
              <a:t>th</a:t>
            </a:r>
            <a:r>
              <a:rPr kumimoji="0" lang="en-US" sz="1050" b="1" i="0" u="none" strike="noStrike" kern="1200" cap="none" spc="0" normalizeH="0" baseline="0" noProof="0" dirty="0">
                <a:ln>
                  <a:noFill/>
                </a:ln>
                <a:solidFill>
                  <a:prstClr val="black"/>
                </a:solidFill>
                <a:effectLst/>
                <a:uLnTx/>
                <a:uFillTx/>
                <a:latin typeface="Gill Sans MT" panose="020B0502020104020203"/>
                <a:ea typeface="+mn-ea"/>
                <a:cs typeface="+mn-cs"/>
              </a:rPr>
              <a:t> century)</a:t>
            </a:r>
          </a:p>
        </p:txBody>
      </p:sp>
    </p:spTree>
    <p:extLst>
      <p:ext uri="{BB962C8B-B14F-4D97-AF65-F5344CB8AC3E}">
        <p14:creationId xmlns:p14="http://schemas.microsoft.com/office/powerpoint/2010/main" val="2468375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90D38-0913-4AAE-B466-03BECB1F852E}"/>
              </a:ext>
            </a:extLst>
          </p:cNvPr>
          <p:cNvSpPr>
            <a:spLocks noGrp="1"/>
          </p:cNvSpPr>
          <p:nvPr>
            <p:ph type="title"/>
          </p:nvPr>
        </p:nvSpPr>
        <p:spPr>
          <a:xfrm>
            <a:off x="1261872" y="677863"/>
            <a:ext cx="9692640" cy="1325562"/>
          </a:xfrm>
        </p:spPr>
        <p:txBody>
          <a:bodyPr/>
          <a:lstStyle/>
          <a:p>
            <a:pPr algn="ctr"/>
            <a:r>
              <a:rPr lang="en-US" dirty="0">
                <a:solidFill>
                  <a:srgbClr val="C00000"/>
                </a:solidFill>
              </a:rPr>
              <a:t>An Early Christian Description </a:t>
            </a:r>
          </a:p>
        </p:txBody>
      </p:sp>
      <p:sp>
        <p:nvSpPr>
          <p:cNvPr id="3" name="Content Placeholder 2">
            <a:extLst>
              <a:ext uri="{FF2B5EF4-FFF2-40B4-BE49-F238E27FC236}">
                <a16:creationId xmlns:a16="http://schemas.microsoft.com/office/drawing/2014/main" id="{DC73A944-A85C-4A3D-BE70-1E3D8F1253D1}"/>
              </a:ext>
            </a:extLst>
          </p:cNvPr>
          <p:cNvSpPr>
            <a:spLocks noGrp="1"/>
          </p:cNvSpPr>
          <p:nvPr>
            <p:ph idx="1"/>
          </p:nvPr>
        </p:nvSpPr>
        <p:spPr>
          <a:xfrm>
            <a:off x="1261872" y="1943100"/>
            <a:ext cx="9870948" cy="4237037"/>
          </a:xfrm>
        </p:spPr>
        <p:txBody>
          <a:bodyPr>
            <a:normAutofit/>
          </a:bodyPr>
          <a:lstStyle/>
          <a:p>
            <a:pPr marL="0" indent="0">
              <a:buNone/>
            </a:pPr>
            <a:endParaRPr lang="en-US" sz="3200" i="1" dirty="0"/>
          </a:p>
          <a:p>
            <a:pPr marL="0" indent="0">
              <a:buNone/>
            </a:pPr>
            <a:r>
              <a:rPr lang="en-US" sz="3200" i="1" dirty="0"/>
              <a:t>“On the day called Sunday, all who live in the cities or in the country gather together in one place, and the memoirs of the Apostles or the writings of the prophets are read, as long as time permits…”</a:t>
            </a:r>
          </a:p>
          <a:p>
            <a:pPr marL="0" indent="0" algn="r">
              <a:buNone/>
            </a:pPr>
            <a:r>
              <a:rPr lang="en-US" dirty="0"/>
              <a:t>Justin Martyr (d. 166)</a:t>
            </a:r>
          </a:p>
          <a:p>
            <a:pPr marL="0" indent="0" algn="r">
              <a:spcBef>
                <a:spcPts val="0"/>
              </a:spcBef>
              <a:buNone/>
            </a:pPr>
            <a:r>
              <a:rPr lang="en-US" i="1" dirty="0"/>
              <a:t>Apology</a:t>
            </a:r>
            <a:r>
              <a:rPr lang="en-US" dirty="0"/>
              <a:t> 1.67</a:t>
            </a:r>
          </a:p>
          <a:p>
            <a:pPr marL="0" indent="0" algn="r">
              <a:spcBef>
                <a:spcPts val="0"/>
              </a:spcBef>
              <a:buNone/>
            </a:pPr>
            <a:r>
              <a:rPr lang="en-US" dirty="0"/>
              <a:t>Mid-2</a:t>
            </a:r>
            <a:r>
              <a:rPr lang="en-US" baseline="30000" dirty="0"/>
              <a:t>nd</a:t>
            </a:r>
            <a:r>
              <a:rPr lang="en-US" dirty="0"/>
              <a:t> Century</a:t>
            </a:r>
          </a:p>
        </p:txBody>
      </p:sp>
    </p:spTree>
    <p:extLst>
      <p:ext uri="{BB962C8B-B14F-4D97-AF65-F5344CB8AC3E}">
        <p14:creationId xmlns:p14="http://schemas.microsoft.com/office/powerpoint/2010/main" val="82982836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bg>
      <p:bgPr>
        <a:solidFill>
          <a:srgbClr val="D6DDC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cap="none" dirty="0">
                <a:effectLst>
                  <a:outerShdw blurRad="38100" dist="38100" dir="2700000" algn="tl">
                    <a:srgbClr val="000000">
                      <a:alpha val="43137"/>
                    </a:srgbClr>
                  </a:outerShdw>
                </a:effectLst>
                <a:latin typeface="Century Schoolbook" panose="02040604050505020304" pitchFamily="18" charset="0"/>
              </a:rPr>
              <a:t>Additions</a:t>
            </a:r>
          </a:p>
        </p:txBody>
      </p:sp>
      <p:sp>
        <p:nvSpPr>
          <p:cNvPr id="3" name="Content Placeholder 2"/>
          <p:cNvSpPr>
            <a:spLocks noGrp="1"/>
          </p:cNvSpPr>
          <p:nvPr>
            <p:ph idx="1"/>
          </p:nvPr>
        </p:nvSpPr>
        <p:spPr>
          <a:xfrm>
            <a:off x="1451579" y="2015732"/>
            <a:ext cx="10740421" cy="4119597"/>
          </a:xfrm>
        </p:spPr>
        <p:txBody>
          <a:bodyPr>
            <a:normAutofit/>
          </a:bodyPr>
          <a:lstStyle/>
          <a:p>
            <a:pPr marL="0" indent="0">
              <a:buNone/>
            </a:pPr>
            <a:r>
              <a:rPr lang="en-US" sz="2800" dirty="0"/>
              <a:t>Mark 9:29</a:t>
            </a:r>
          </a:p>
          <a:p>
            <a:pPr marL="0" indent="0">
              <a:buNone/>
            </a:pPr>
            <a:endParaRPr lang="en-US" sz="1800" dirty="0">
              <a:latin typeface="Times New Roman" panose="02020603050405020304" pitchFamily="18"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sz="2400" dirty="0">
                <a:latin typeface="Times New Roman" panose="02020603050405020304" pitchFamily="18" charset="0"/>
                <a:ea typeface="Calibri" panose="020F0502020204030204" pitchFamily="34" charset="0"/>
                <a:cs typeface="Arial" panose="020B0604020202020204" pitchFamily="34" charset="0"/>
              </a:rPr>
              <a:t>					      …</a:t>
            </a:r>
            <a:r>
              <a:rPr lang="en-US" sz="2400" dirty="0" err="1">
                <a:solidFill>
                  <a:srgbClr val="FF0000"/>
                </a:solidFill>
                <a:latin typeface="Greekth" panose="02020803070505020304" pitchFamily="18" charset="0"/>
                <a:ea typeface="Calibri" panose="020F0502020204030204" pitchFamily="34" charset="0"/>
                <a:cs typeface="Times New Roman" panose="02020603050405020304" pitchFamily="18" charset="0"/>
              </a:rPr>
              <a:t>proseux</a:t>
            </a:r>
            <a:r>
              <a:rPr lang="en-US" sz="2400" dirty="0">
                <a:solidFill>
                  <a:srgbClr val="FF0000"/>
                </a:solidFill>
                <a:latin typeface="Greekth" panose="02020803070505020304" pitchFamily="18" charset="0"/>
                <a:ea typeface="Calibri" panose="020F0502020204030204" pitchFamily="34" charset="0"/>
                <a:cs typeface="Times New Roman" panose="02020603050405020304" pitchFamily="18" charset="0"/>
              </a:rPr>
              <a:t>^?.  </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prayer</a:t>
            </a:r>
            <a:r>
              <a:rPr lang="en-US" sz="2400" dirty="0">
                <a:latin typeface="Calibri" panose="020F0502020204030204" pitchFamily="34" charset="0"/>
                <a:ea typeface="Calibri" panose="020F0502020204030204" pitchFamily="34" charset="0"/>
                <a:cs typeface="Times New Roman" panose="02020603050405020304" pitchFamily="18" charset="0"/>
              </a:rPr>
              <a:t>.”)</a:t>
            </a:r>
          </a:p>
          <a:p>
            <a:pPr marL="0" marR="0" indent="0">
              <a:lnSpc>
                <a:spcPct val="107000"/>
              </a:lnSpc>
              <a:spcBef>
                <a:spcPts val="0"/>
              </a:spcBef>
              <a:spcAft>
                <a:spcPts val="800"/>
              </a:spcAft>
              <a:buNone/>
            </a:pP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2400" dirty="0">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sz="2400" dirty="0">
                <a:latin typeface="Times New Roman" panose="02020603050405020304" pitchFamily="18" charset="0"/>
                <a:ea typeface="Calibri" panose="020F0502020204030204" pitchFamily="34" charset="0"/>
                <a:cs typeface="Arial" panose="020B0604020202020204" pitchFamily="34" charset="0"/>
              </a:rPr>
              <a:t>		      …</a:t>
            </a:r>
            <a:r>
              <a:rPr lang="en-US" sz="2400" dirty="0" err="1">
                <a:solidFill>
                  <a:srgbClr val="FF0000"/>
                </a:solidFill>
                <a:latin typeface="Greekth" panose="02020803070505020304" pitchFamily="18" charset="0"/>
                <a:ea typeface="Calibri" panose="020F0502020204030204" pitchFamily="34" charset="0"/>
                <a:cs typeface="Times New Roman" panose="02020603050405020304" pitchFamily="18" charset="0"/>
              </a:rPr>
              <a:t>proseux</a:t>
            </a:r>
            <a:r>
              <a:rPr lang="en-US" sz="2400" dirty="0">
                <a:solidFill>
                  <a:srgbClr val="FF0000"/>
                </a:solidFill>
                <a:latin typeface="Greekth" panose="02020803070505020304" pitchFamily="18" charset="0"/>
                <a:ea typeface="Calibri" panose="020F0502020204030204" pitchFamily="34" charset="0"/>
                <a:cs typeface="Times New Roman" panose="02020603050405020304" pitchFamily="18" charset="0"/>
              </a:rPr>
              <a:t>^? kai&gt; </a:t>
            </a:r>
            <a:r>
              <a:rPr lang="en-US" sz="2400" dirty="0" err="1">
                <a:solidFill>
                  <a:srgbClr val="FF0000"/>
                </a:solidFill>
                <a:latin typeface="Greekth" panose="02020803070505020304" pitchFamily="18" charset="0"/>
                <a:ea typeface="Calibri" panose="020F0502020204030204" pitchFamily="34" charset="0"/>
                <a:cs typeface="Times New Roman" panose="02020603050405020304" pitchFamily="18" charset="0"/>
              </a:rPr>
              <a:t>nhstei</a:t>
            </a:r>
            <a:r>
              <a:rPr lang="en-US" sz="2400" dirty="0">
                <a:solidFill>
                  <a:srgbClr val="FF0000"/>
                </a:solidFill>
                <a:latin typeface="Greekth" panose="02020803070505020304" pitchFamily="18" charset="0"/>
                <a:ea typeface="Calibri" panose="020F0502020204030204" pitchFamily="34" charset="0"/>
                <a:cs typeface="Times New Roman" panose="02020603050405020304" pitchFamily="18" charset="0"/>
              </a:rPr>
              <a:t>&lt;%.</a:t>
            </a:r>
            <a:r>
              <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prayer and fasting</a:t>
            </a:r>
            <a:r>
              <a:rPr lang="en-US" sz="2400" dirty="0">
                <a:latin typeface="Calibri" panose="020F0502020204030204" pitchFamily="34"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Arial" panose="020B0604020202020204" pitchFamily="34" charset="0"/>
            </a:endParaRPr>
          </a:p>
        </p:txBody>
      </p:sp>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702709" y="1406454"/>
            <a:ext cx="5353665" cy="1602268"/>
          </a:xfrm>
          <a:prstGeom prst="rect">
            <a:avLst/>
          </a:prstGeom>
        </p:spPr>
      </p:pic>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t="-1151"/>
          <a:stretch/>
        </p:blipFill>
        <p:spPr>
          <a:xfrm>
            <a:off x="3313474" y="3928046"/>
            <a:ext cx="7742905" cy="1297858"/>
          </a:xfrm>
          <a:prstGeom prst="rect">
            <a:avLst/>
          </a:prstGeom>
        </p:spPr>
      </p:pic>
      <p:sp>
        <p:nvSpPr>
          <p:cNvPr id="8" name="TextBox 7"/>
          <p:cNvSpPr txBox="1"/>
          <p:nvPr/>
        </p:nvSpPr>
        <p:spPr>
          <a:xfrm>
            <a:off x="6494099" y="3440980"/>
            <a:ext cx="3829878"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panose="020B0502020104020203"/>
                <a:ea typeface="+mn-ea"/>
                <a:cs typeface="+mn-cs"/>
              </a:rPr>
              <a:t>B CODEX VATICANUS </a:t>
            </a:r>
            <a:r>
              <a:rPr kumimoji="0" lang="en-US" sz="1050" b="1" i="0" u="none" strike="noStrike" kern="1200" cap="none" spc="0" normalizeH="0" baseline="0" noProof="0" dirty="0">
                <a:ln>
                  <a:noFill/>
                </a:ln>
                <a:solidFill>
                  <a:prstClr val="black"/>
                </a:solidFill>
                <a:effectLst/>
                <a:uLnTx/>
                <a:uFillTx/>
                <a:latin typeface="Gill Sans MT" panose="020B0502020104020203"/>
                <a:ea typeface="+mn-ea"/>
                <a:cs typeface="+mn-cs"/>
              </a:rPr>
              <a:t>(4</a:t>
            </a:r>
            <a:r>
              <a:rPr kumimoji="0" lang="en-US" sz="1050" b="1" i="0" u="none" strike="noStrike" kern="1200" cap="none" spc="0" normalizeH="0" baseline="30000" noProof="0" dirty="0">
                <a:ln>
                  <a:noFill/>
                </a:ln>
                <a:solidFill>
                  <a:prstClr val="black"/>
                </a:solidFill>
                <a:effectLst/>
                <a:uLnTx/>
                <a:uFillTx/>
                <a:latin typeface="Gill Sans MT" panose="020B0502020104020203"/>
                <a:ea typeface="+mn-ea"/>
                <a:cs typeface="+mn-cs"/>
              </a:rPr>
              <a:t>th</a:t>
            </a:r>
            <a:r>
              <a:rPr kumimoji="0" lang="en-US" sz="1050" b="1" i="0" u="none" strike="noStrike" kern="1200" cap="none" spc="0" normalizeH="0" baseline="0" noProof="0" dirty="0">
                <a:ln>
                  <a:noFill/>
                </a:ln>
                <a:solidFill>
                  <a:prstClr val="black"/>
                </a:solidFill>
                <a:effectLst/>
                <a:uLnTx/>
                <a:uFillTx/>
                <a:latin typeface="Gill Sans MT" panose="020B0502020104020203"/>
                <a:ea typeface="+mn-ea"/>
                <a:cs typeface="+mn-cs"/>
              </a:rPr>
              <a:t> century)</a:t>
            </a:r>
          </a:p>
        </p:txBody>
      </p:sp>
      <p:sp>
        <p:nvSpPr>
          <p:cNvPr id="9" name="TextBox 8"/>
          <p:cNvSpPr txBox="1"/>
          <p:nvPr/>
        </p:nvSpPr>
        <p:spPr>
          <a:xfrm>
            <a:off x="5417462" y="5693028"/>
            <a:ext cx="3829878" cy="53091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panose="020B0502020104020203"/>
                <a:ea typeface="+mn-ea"/>
                <a:cs typeface="+mn-cs"/>
              </a:rPr>
              <a:t>A CODEX ALEXANDRINUS </a:t>
            </a:r>
            <a:r>
              <a:rPr kumimoji="0" lang="en-US" sz="1050" b="1" i="0" u="none" strike="noStrike" kern="1200" cap="none" spc="0" normalizeH="0" baseline="0" noProof="0" dirty="0">
                <a:ln>
                  <a:noFill/>
                </a:ln>
                <a:solidFill>
                  <a:prstClr val="black"/>
                </a:solidFill>
                <a:effectLst/>
                <a:uLnTx/>
                <a:uFillTx/>
                <a:latin typeface="Gill Sans MT" panose="020B0502020104020203"/>
                <a:ea typeface="+mn-ea"/>
                <a:cs typeface="+mn-cs"/>
              </a:rPr>
              <a:t>(5</a:t>
            </a:r>
            <a:r>
              <a:rPr kumimoji="0" lang="en-US" sz="1050" b="1" i="0" u="none" strike="noStrike" kern="1200" cap="none" spc="0" normalizeH="0" baseline="30000" noProof="0" dirty="0">
                <a:ln>
                  <a:noFill/>
                </a:ln>
                <a:solidFill>
                  <a:prstClr val="black"/>
                </a:solidFill>
                <a:effectLst/>
                <a:uLnTx/>
                <a:uFillTx/>
                <a:latin typeface="Gill Sans MT" panose="020B0502020104020203"/>
                <a:ea typeface="+mn-ea"/>
                <a:cs typeface="+mn-cs"/>
              </a:rPr>
              <a:t>th</a:t>
            </a:r>
            <a:r>
              <a:rPr kumimoji="0" lang="en-US" sz="1050" b="1" i="0" u="none" strike="noStrike" kern="1200" cap="none" spc="0" normalizeH="0" baseline="0" noProof="0" dirty="0">
                <a:ln>
                  <a:noFill/>
                </a:ln>
                <a:solidFill>
                  <a:prstClr val="black"/>
                </a:solidFill>
                <a:effectLst/>
                <a:uLnTx/>
                <a:uFillTx/>
                <a:latin typeface="Gill Sans MT" panose="020B0502020104020203"/>
                <a:ea typeface="+mn-ea"/>
                <a:cs typeface="+mn-cs"/>
              </a:rPr>
              <a:t> century)</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10" name="TextBox 9"/>
          <p:cNvSpPr txBox="1"/>
          <p:nvPr/>
        </p:nvSpPr>
        <p:spPr>
          <a:xfrm>
            <a:off x="6504036" y="2207588"/>
            <a:ext cx="274330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Gill Sans MT" panose="020B0502020104020203"/>
                <a:ea typeface="+mn-ea"/>
                <a:cs typeface="+mn-cs"/>
              </a:rPr>
              <a:t>________________</a:t>
            </a:r>
          </a:p>
        </p:txBody>
      </p:sp>
      <p:sp>
        <p:nvSpPr>
          <p:cNvPr id="11" name="TextBox 10"/>
          <p:cNvSpPr txBox="1"/>
          <p:nvPr/>
        </p:nvSpPr>
        <p:spPr>
          <a:xfrm>
            <a:off x="8305814" y="4016660"/>
            <a:ext cx="3003869"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Gill Sans MT" panose="020B0502020104020203"/>
                <a:ea typeface="+mn-ea"/>
                <a:cs typeface="+mn-cs"/>
              </a:rPr>
              <a:t>_______________</a:t>
            </a:r>
          </a:p>
        </p:txBody>
      </p:sp>
      <p:sp>
        <p:nvSpPr>
          <p:cNvPr id="12" name="TextBox 11"/>
          <p:cNvSpPr txBox="1"/>
          <p:nvPr/>
        </p:nvSpPr>
        <p:spPr>
          <a:xfrm>
            <a:off x="3893576" y="4439263"/>
            <a:ext cx="3835509"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Gill Sans MT" panose="020B0502020104020203"/>
                <a:ea typeface="+mn-ea"/>
                <a:cs typeface="+mn-cs"/>
              </a:rPr>
              <a:t>__________________</a:t>
            </a:r>
          </a:p>
        </p:txBody>
      </p:sp>
    </p:spTree>
    <p:extLst>
      <p:ext uri="{BB962C8B-B14F-4D97-AF65-F5344CB8AC3E}">
        <p14:creationId xmlns:p14="http://schemas.microsoft.com/office/powerpoint/2010/main" val="26666497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5206181" y="147489"/>
            <a:ext cx="899651" cy="1215717"/>
          </a:xfrm>
          <a:prstGeom prst="rect">
            <a:avLst/>
          </a:prstGeom>
          <a:noFill/>
          <a:ln>
            <a:solidFill>
              <a:schemeClr val="bg2">
                <a:lumMod val="75000"/>
              </a:schemeClr>
            </a:solidFill>
          </a:ln>
        </p:spPr>
        <p:txBody>
          <a:bodyPr wrap="square" rtlCol="0">
            <a:spAutoFit/>
          </a:bodyPr>
          <a:lstStyle/>
          <a:p>
            <a:r>
              <a:rPr lang="en-US" sz="900" b="1" dirty="0" err="1">
                <a:solidFill>
                  <a:schemeClr val="bg2">
                    <a:lumMod val="50000"/>
                  </a:schemeClr>
                </a:solidFill>
              </a:rPr>
              <a:t>AUTOGRAPH</a:t>
            </a:r>
            <a:r>
              <a:rPr lang="en-US" sz="1600" dirty="0" err="1">
                <a:solidFill>
                  <a:schemeClr val="bg2">
                    <a:lumMod val="50000"/>
                  </a:schemeClr>
                </a:solidFill>
              </a:rPr>
              <a:t>xxxxxxxxxxxxxxxxxxxxxxxxxxxx</a:t>
            </a:r>
            <a:endParaRPr lang="en-US" sz="1600" dirty="0">
              <a:solidFill>
                <a:schemeClr val="bg2">
                  <a:lumMod val="50000"/>
                </a:schemeClr>
              </a:solidFill>
            </a:endParaRPr>
          </a:p>
        </p:txBody>
      </p:sp>
      <p:sp>
        <p:nvSpPr>
          <p:cNvPr id="7" name="TextBox 6"/>
          <p:cNvSpPr txBox="1"/>
          <p:nvPr/>
        </p:nvSpPr>
        <p:spPr>
          <a:xfrm>
            <a:off x="250721" y="578363"/>
            <a:ext cx="2005781" cy="4893647"/>
          </a:xfrm>
          <a:prstGeom prst="rect">
            <a:avLst/>
          </a:prstGeom>
          <a:noFill/>
        </p:spPr>
        <p:txBody>
          <a:bodyPr wrap="square" rtlCol="0">
            <a:spAutoFit/>
          </a:bodyPr>
          <a:lstStyle/>
          <a:p>
            <a:pPr algn="r"/>
            <a:r>
              <a:rPr lang="en-US" sz="2400" dirty="0"/>
              <a:t>1</a:t>
            </a:r>
            <a:r>
              <a:rPr lang="en-US" sz="2400" baseline="30000" dirty="0"/>
              <a:t>st</a:t>
            </a:r>
            <a:r>
              <a:rPr lang="en-US" sz="2400" dirty="0"/>
              <a:t> Century</a:t>
            </a:r>
          </a:p>
          <a:p>
            <a:pPr algn="r"/>
            <a:endParaRPr lang="en-US" sz="2400" dirty="0"/>
          </a:p>
          <a:p>
            <a:pPr algn="r"/>
            <a:endParaRPr lang="en-US" sz="2400" dirty="0"/>
          </a:p>
          <a:p>
            <a:pPr algn="r"/>
            <a:r>
              <a:rPr lang="en-US" sz="2400" dirty="0"/>
              <a:t>2</a:t>
            </a:r>
            <a:r>
              <a:rPr lang="en-US" sz="2400" baseline="30000" dirty="0"/>
              <a:t>nd</a:t>
            </a:r>
            <a:r>
              <a:rPr lang="en-US" sz="2400" dirty="0"/>
              <a:t> Century</a:t>
            </a:r>
          </a:p>
          <a:p>
            <a:pPr algn="r"/>
            <a:endParaRPr lang="en-US" sz="2400" dirty="0"/>
          </a:p>
          <a:p>
            <a:pPr algn="r"/>
            <a:endParaRPr lang="en-US" sz="2400" dirty="0"/>
          </a:p>
          <a:p>
            <a:pPr algn="r"/>
            <a:r>
              <a:rPr lang="en-US" sz="2400" dirty="0"/>
              <a:t>3</a:t>
            </a:r>
            <a:r>
              <a:rPr lang="en-US" sz="2400" baseline="30000" dirty="0"/>
              <a:t>rd</a:t>
            </a:r>
            <a:r>
              <a:rPr lang="en-US" sz="2400" dirty="0"/>
              <a:t> Century</a:t>
            </a:r>
          </a:p>
          <a:p>
            <a:pPr algn="r"/>
            <a:endParaRPr lang="en-US" sz="2400" dirty="0"/>
          </a:p>
          <a:p>
            <a:pPr algn="r"/>
            <a:endParaRPr lang="en-US" sz="2400" dirty="0"/>
          </a:p>
          <a:p>
            <a:pPr algn="r"/>
            <a:r>
              <a:rPr lang="en-US" sz="2400" dirty="0"/>
              <a:t>4</a:t>
            </a:r>
            <a:r>
              <a:rPr lang="en-US" sz="2400" baseline="30000" dirty="0"/>
              <a:t>th</a:t>
            </a:r>
            <a:r>
              <a:rPr lang="en-US" sz="2400" dirty="0"/>
              <a:t> Century</a:t>
            </a:r>
          </a:p>
          <a:p>
            <a:pPr algn="r"/>
            <a:endParaRPr lang="en-US" sz="2400" dirty="0"/>
          </a:p>
          <a:p>
            <a:pPr algn="r"/>
            <a:endParaRPr lang="en-US" sz="2400" dirty="0"/>
          </a:p>
          <a:p>
            <a:pPr algn="r"/>
            <a:r>
              <a:rPr lang="en-US" sz="2400" dirty="0"/>
              <a:t>5</a:t>
            </a:r>
            <a:r>
              <a:rPr lang="en-US" sz="2400" baseline="30000" dirty="0"/>
              <a:t>th</a:t>
            </a:r>
            <a:r>
              <a:rPr lang="en-US" sz="2400" dirty="0"/>
              <a:t> Century</a:t>
            </a:r>
          </a:p>
        </p:txBody>
      </p:sp>
      <p:sp>
        <p:nvSpPr>
          <p:cNvPr id="8" name="TextBox 7"/>
          <p:cNvSpPr txBox="1"/>
          <p:nvPr/>
        </p:nvSpPr>
        <p:spPr>
          <a:xfrm>
            <a:off x="3662516" y="1009245"/>
            <a:ext cx="899651" cy="1215717"/>
          </a:xfrm>
          <a:prstGeom prst="rect">
            <a:avLst/>
          </a:prstGeom>
          <a:noFill/>
          <a:ln>
            <a:solidFill>
              <a:schemeClr val="bg2">
                <a:lumMod val="75000"/>
              </a:schemeClr>
            </a:solidFill>
          </a:ln>
        </p:spPr>
        <p:txBody>
          <a:bodyPr wrap="square" rtlCol="0">
            <a:spAutoFit/>
          </a:bodyPr>
          <a:lstStyle/>
          <a:p>
            <a:pPr algn="ctr"/>
            <a:r>
              <a:rPr lang="en-US" sz="900" b="1" dirty="0">
                <a:solidFill>
                  <a:schemeClr val="bg2">
                    <a:lumMod val="50000"/>
                  </a:schemeClr>
                </a:solidFill>
              </a:rPr>
              <a:t>COPY</a:t>
            </a:r>
          </a:p>
          <a:p>
            <a:r>
              <a:rPr lang="en-US" sz="1600" dirty="0" err="1">
                <a:solidFill>
                  <a:schemeClr val="bg2">
                    <a:lumMod val="50000"/>
                  </a:schemeClr>
                </a:solidFill>
              </a:rPr>
              <a:t>xxxxxx</a:t>
            </a:r>
            <a:r>
              <a:rPr lang="en-US" sz="1600" b="1" dirty="0" err="1">
                <a:solidFill>
                  <a:srgbClr val="FF0000"/>
                </a:solidFill>
              </a:rPr>
              <a:t>x</a:t>
            </a:r>
            <a:r>
              <a:rPr lang="en-US" sz="1600" dirty="0" err="1">
                <a:solidFill>
                  <a:schemeClr val="bg2">
                    <a:lumMod val="50000"/>
                  </a:schemeClr>
                </a:solidFill>
              </a:rPr>
              <a:t>xxxxxxxxxxxxxxxxxxxxx</a:t>
            </a:r>
            <a:endParaRPr lang="en-US" sz="1600" dirty="0">
              <a:solidFill>
                <a:schemeClr val="bg2">
                  <a:lumMod val="50000"/>
                </a:schemeClr>
              </a:solidFill>
            </a:endParaRPr>
          </a:p>
        </p:txBody>
      </p:sp>
      <p:sp>
        <p:nvSpPr>
          <p:cNvPr id="9" name="TextBox 8"/>
          <p:cNvSpPr txBox="1"/>
          <p:nvPr/>
        </p:nvSpPr>
        <p:spPr>
          <a:xfrm>
            <a:off x="7251291" y="1363206"/>
            <a:ext cx="899651" cy="1215717"/>
          </a:xfrm>
          <a:prstGeom prst="rect">
            <a:avLst/>
          </a:prstGeom>
          <a:noFill/>
          <a:ln>
            <a:solidFill>
              <a:schemeClr val="bg2">
                <a:lumMod val="75000"/>
              </a:schemeClr>
            </a:solidFill>
          </a:ln>
        </p:spPr>
        <p:txBody>
          <a:bodyPr wrap="square" rtlCol="0">
            <a:spAutoFit/>
          </a:bodyPr>
          <a:lstStyle/>
          <a:p>
            <a:pPr algn="ctr"/>
            <a:r>
              <a:rPr lang="en-US" sz="900" b="1" dirty="0">
                <a:solidFill>
                  <a:schemeClr val="bg2">
                    <a:lumMod val="50000"/>
                  </a:schemeClr>
                </a:solidFill>
              </a:rPr>
              <a:t>COPY</a:t>
            </a:r>
          </a:p>
          <a:p>
            <a:r>
              <a:rPr lang="en-US" sz="1600" dirty="0" err="1">
                <a:solidFill>
                  <a:schemeClr val="bg2">
                    <a:lumMod val="50000"/>
                  </a:schemeClr>
                </a:solidFill>
              </a:rPr>
              <a:t>xxxxxxxxxxxxxxxx</a:t>
            </a:r>
            <a:r>
              <a:rPr lang="en-US" sz="1600" b="1" dirty="0" err="1">
                <a:solidFill>
                  <a:srgbClr val="FF0000"/>
                </a:solidFill>
              </a:rPr>
              <a:t>x</a:t>
            </a:r>
            <a:r>
              <a:rPr lang="en-US" sz="1600" dirty="0" err="1">
                <a:solidFill>
                  <a:schemeClr val="bg2">
                    <a:lumMod val="50000"/>
                  </a:schemeClr>
                </a:solidFill>
              </a:rPr>
              <a:t>xxxxxxxxxxx</a:t>
            </a:r>
            <a:endParaRPr lang="en-US" sz="1600" dirty="0">
              <a:solidFill>
                <a:schemeClr val="bg2">
                  <a:lumMod val="50000"/>
                </a:schemeClr>
              </a:solidFill>
            </a:endParaRPr>
          </a:p>
        </p:txBody>
      </p:sp>
      <p:sp>
        <p:nvSpPr>
          <p:cNvPr id="10" name="TextBox 9"/>
          <p:cNvSpPr txBox="1"/>
          <p:nvPr/>
        </p:nvSpPr>
        <p:spPr>
          <a:xfrm>
            <a:off x="9758516" y="1009244"/>
            <a:ext cx="899651" cy="1215717"/>
          </a:xfrm>
          <a:prstGeom prst="rect">
            <a:avLst/>
          </a:prstGeom>
          <a:noFill/>
          <a:ln>
            <a:solidFill>
              <a:schemeClr val="bg2">
                <a:lumMod val="75000"/>
              </a:schemeClr>
            </a:solidFill>
          </a:ln>
        </p:spPr>
        <p:txBody>
          <a:bodyPr wrap="square" rtlCol="0">
            <a:spAutoFit/>
          </a:bodyPr>
          <a:lstStyle/>
          <a:p>
            <a:pPr algn="ctr"/>
            <a:r>
              <a:rPr lang="en-US" sz="900" b="1" dirty="0">
                <a:solidFill>
                  <a:schemeClr val="bg2">
                    <a:lumMod val="50000"/>
                  </a:schemeClr>
                </a:solidFill>
              </a:rPr>
              <a:t>COPY</a:t>
            </a:r>
          </a:p>
          <a:p>
            <a:r>
              <a:rPr lang="en-US" sz="1600" dirty="0" err="1">
                <a:solidFill>
                  <a:schemeClr val="bg2">
                    <a:lumMod val="50000"/>
                  </a:schemeClr>
                </a:solidFill>
              </a:rPr>
              <a:t>x</a:t>
            </a:r>
            <a:r>
              <a:rPr lang="en-US" sz="1600" b="1" dirty="0" err="1">
                <a:solidFill>
                  <a:srgbClr val="FF0000"/>
                </a:solidFill>
              </a:rPr>
              <a:t>x</a:t>
            </a:r>
            <a:r>
              <a:rPr lang="en-US" sz="1600" dirty="0" err="1">
                <a:solidFill>
                  <a:schemeClr val="bg2">
                    <a:lumMod val="50000"/>
                  </a:schemeClr>
                </a:solidFill>
              </a:rPr>
              <a:t>xxxxxxxxxxxxxxxxxxxxxxxx</a:t>
            </a:r>
            <a:r>
              <a:rPr lang="en-US" sz="1600" b="1" dirty="0" err="1">
                <a:solidFill>
                  <a:srgbClr val="FF0000"/>
                </a:solidFill>
              </a:rPr>
              <a:t>x</a:t>
            </a:r>
            <a:r>
              <a:rPr lang="en-US" sz="1600" dirty="0" err="1">
                <a:solidFill>
                  <a:schemeClr val="bg2">
                    <a:lumMod val="50000"/>
                  </a:schemeClr>
                </a:solidFill>
              </a:rPr>
              <a:t>x</a:t>
            </a:r>
            <a:endParaRPr lang="en-US" sz="1600" dirty="0">
              <a:solidFill>
                <a:schemeClr val="bg2">
                  <a:lumMod val="50000"/>
                </a:schemeClr>
              </a:solidFill>
            </a:endParaRPr>
          </a:p>
        </p:txBody>
      </p:sp>
      <p:sp>
        <p:nvSpPr>
          <p:cNvPr id="11" name="TextBox 10"/>
          <p:cNvSpPr txBox="1"/>
          <p:nvPr/>
        </p:nvSpPr>
        <p:spPr>
          <a:xfrm>
            <a:off x="2831690" y="2578923"/>
            <a:ext cx="899651" cy="1215717"/>
          </a:xfrm>
          <a:prstGeom prst="rect">
            <a:avLst/>
          </a:prstGeom>
          <a:noFill/>
          <a:ln>
            <a:solidFill>
              <a:schemeClr val="bg2">
                <a:lumMod val="75000"/>
              </a:schemeClr>
            </a:solidFill>
          </a:ln>
        </p:spPr>
        <p:txBody>
          <a:bodyPr wrap="square" rtlCol="0">
            <a:spAutoFit/>
          </a:bodyPr>
          <a:lstStyle/>
          <a:p>
            <a:pPr algn="ctr"/>
            <a:r>
              <a:rPr lang="en-US" sz="900" b="1" dirty="0">
                <a:solidFill>
                  <a:schemeClr val="bg2">
                    <a:lumMod val="50000"/>
                  </a:schemeClr>
                </a:solidFill>
              </a:rPr>
              <a:t>COPY</a:t>
            </a:r>
          </a:p>
          <a:p>
            <a:r>
              <a:rPr lang="en-US" sz="1600" dirty="0" err="1">
                <a:solidFill>
                  <a:schemeClr val="bg2">
                    <a:lumMod val="50000"/>
                  </a:schemeClr>
                </a:solidFill>
              </a:rPr>
              <a:t>xxxxxx</a:t>
            </a:r>
            <a:r>
              <a:rPr lang="en-US" sz="1600" b="1" dirty="0" err="1">
                <a:solidFill>
                  <a:srgbClr val="FF0000"/>
                </a:solidFill>
              </a:rPr>
              <a:t>x</a:t>
            </a:r>
            <a:r>
              <a:rPr lang="en-US" sz="1600" dirty="0" err="1">
                <a:solidFill>
                  <a:schemeClr val="bg2">
                    <a:lumMod val="50000"/>
                  </a:schemeClr>
                </a:solidFill>
              </a:rPr>
              <a:t>xxxxxxxxxx</a:t>
            </a:r>
            <a:r>
              <a:rPr lang="en-US" sz="1600" b="1" dirty="0" err="1">
                <a:solidFill>
                  <a:srgbClr val="00B0F0"/>
                </a:solidFill>
              </a:rPr>
              <a:t>x</a:t>
            </a:r>
            <a:r>
              <a:rPr lang="en-US" sz="1600" dirty="0" err="1">
                <a:solidFill>
                  <a:schemeClr val="bg2">
                    <a:lumMod val="50000"/>
                  </a:schemeClr>
                </a:solidFill>
              </a:rPr>
              <a:t>xxxxxxxx</a:t>
            </a:r>
            <a:r>
              <a:rPr lang="en-US" sz="1600" b="1" dirty="0" err="1">
                <a:solidFill>
                  <a:srgbClr val="00B0F0"/>
                </a:solidFill>
              </a:rPr>
              <a:t>x</a:t>
            </a:r>
            <a:r>
              <a:rPr lang="en-US" sz="1600" dirty="0" err="1">
                <a:solidFill>
                  <a:schemeClr val="bg2">
                    <a:lumMod val="50000"/>
                  </a:schemeClr>
                </a:solidFill>
              </a:rPr>
              <a:t>x</a:t>
            </a:r>
            <a:endParaRPr lang="en-US" sz="1600" dirty="0">
              <a:solidFill>
                <a:schemeClr val="bg2">
                  <a:lumMod val="50000"/>
                </a:schemeClr>
              </a:solidFill>
            </a:endParaRPr>
          </a:p>
        </p:txBody>
      </p:sp>
      <p:sp>
        <p:nvSpPr>
          <p:cNvPr id="12" name="TextBox 11"/>
          <p:cNvSpPr txBox="1"/>
          <p:nvPr/>
        </p:nvSpPr>
        <p:spPr>
          <a:xfrm>
            <a:off x="4426974" y="2417327"/>
            <a:ext cx="899651" cy="1215717"/>
          </a:xfrm>
          <a:prstGeom prst="rect">
            <a:avLst/>
          </a:prstGeom>
          <a:noFill/>
          <a:ln>
            <a:solidFill>
              <a:schemeClr val="bg2">
                <a:lumMod val="75000"/>
              </a:schemeClr>
            </a:solidFill>
          </a:ln>
        </p:spPr>
        <p:txBody>
          <a:bodyPr wrap="square" rtlCol="0">
            <a:spAutoFit/>
          </a:bodyPr>
          <a:lstStyle/>
          <a:p>
            <a:pPr algn="ctr"/>
            <a:r>
              <a:rPr lang="en-US" sz="900" b="1" dirty="0">
                <a:solidFill>
                  <a:schemeClr val="bg2">
                    <a:lumMod val="50000"/>
                  </a:schemeClr>
                </a:solidFill>
              </a:rPr>
              <a:t>COPY</a:t>
            </a:r>
          </a:p>
          <a:p>
            <a:r>
              <a:rPr lang="en-US" sz="1600" dirty="0" err="1">
                <a:solidFill>
                  <a:schemeClr val="bg2">
                    <a:lumMod val="50000"/>
                  </a:schemeClr>
                </a:solidFill>
              </a:rPr>
              <a:t>xxxxxx</a:t>
            </a:r>
            <a:r>
              <a:rPr lang="en-US" sz="1600" b="1" dirty="0" err="1">
                <a:solidFill>
                  <a:srgbClr val="FF0000"/>
                </a:solidFill>
              </a:rPr>
              <a:t>x</a:t>
            </a:r>
            <a:r>
              <a:rPr lang="en-US" sz="1600" dirty="0" err="1">
                <a:solidFill>
                  <a:schemeClr val="bg2">
                    <a:lumMod val="50000"/>
                  </a:schemeClr>
                </a:solidFill>
              </a:rPr>
              <a:t>xxxxxxxxxxxxxxxxxxxxx</a:t>
            </a:r>
            <a:endParaRPr lang="en-US" sz="1600" dirty="0">
              <a:solidFill>
                <a:schemeClr val="bg2">
                  <a:lumMod val="50000"/>
                </a:schemeClr>
              </a:solidFill>
            </a:endParaRPr>
          </a:p>
        </p:txBody>
      </p:sp>
      <p:sp>
        <p:nvSpPr>
          <p:cNvPr id="13" name="TextBox 12"/>
          <p:cNvSpPr txBox="1"/>
          <p:nvPr/>
        </p:nvSpPr>
        <p:spPr>
          <a:xfrm>
            <a:off x="6651523" y="2754471"/>
            <a:ext cx="899651" cy="1215717"/>
          </a:xfrm>
          <a:prstGeom prst="rect">
            <a:avLst/>
          </a:prstGeom>
          <a:noFill/>
          <a:ln>
            <a:solidFill>
              <a:schemeClr val="bg2">
                <a:lumMod val="75000"/>
              </a:schemeClr>
            </a:solidFill>
          </a:ln>
        </p:spPr>
        <p:txBody>
          <a:bodyPr wrap="square" rtlCol="0">
            <a:spAutoFit/>
          </a:bodyPr>
          <a:lstStyle/>
          <a:p>
            <a:pPr algn="ctr"/>
            <a:r>
              <a:rPr lang="en-US" sz="900" b="1" dirty="0">
                <a:solidFill>
                  <a:schemeClr val="bg2">
                    <a:lumMod val="50000"/>
                  </a:schemeClr>
                </a:solidFill>
              </a:rPr>
              <a:t>COPY</a:t>
            </a:r>
          </a:p>
          <a:p>
            <a:r>
              <a:rPr lang="en-US" sz="1600" dirty="0" err="1">
                <a:solidFill>
                  <a:schemeClr val="bg2">
                    <a:lumMod val="50000"/>
                  </a:schemeClr>
                </a:solidFill>
              </a:rPr>
              <a:t>xxxxxxxxx</a:t>
            </a:r>
            <a:r>
              <a:rPr lang="en-US" sz="1600" b="1" dirty="0" err="1">
                <a:solidFill>
                  <a:srgbClr val="00B0F0"/>
                </a:solidFill>
              </a:rPr>
              <a:t>xx</a:t>
            </a:r>
            <a:r>
              <a:rPr lang="en-US" sz="1600" dirty="0" err="1">
                <a:solidFill>
                  <a:schemeClr val="bg2">
                    <a:lumMod val="50000"/>
                  </a:schemeClr>
                </a:solidFill>
              </a:rPr>
              <a:t>xxxxx</a:t>
            </a:r>
            <a:r>
              <a:rPr lang="en-US" sz="1600" b="1" dirty="0" err="1">
                <a:solidFill>
                  <a:srgbClr val="FF0000"/>
                </a:solidFill>
              </a:rPr>
              <a:t>x</a:t>
            </a:r>
            <a:r>
              <a:rPr lang="en-US" sz="1600" dirty="0" err="1">
                <a:solidFill>
                  <a:schemeClr val="bg2">
                    <a:lumMod val="50000"/>
                  </a:schemeClr>
                </a:solidFill>
              </a:rPr>
              <a:t>xxxxxxxxxxx</a:t>
            </a:r>
            <a:endParaRPr lang="en-US" sz="1600" dirty="0">
              <a:solidFill>
                <a:schemeClr val="bg2">
                  <a:lumMod val="50000"/>
                </a:schemeClr>
              </a:solidFill>
            </a:endParaRPr>
          </a:p>
        </p:txBody>
      </p:sp>
      <p:sp>
        <p:nvSpPr>
          <p:cNvPr id="14" name="TextBox 13"/>
          <p:cNvSpPr txBox="1"/>
          <p:nvPr/>
        </p:nvSpPr>
        <p:spPr>
          <a:xfrm>
            <a:off x="7976421" y="2754471"/>
            <a:ext cx="899651" cy="1215717"/>
          </a:xfrm>
          <a:prstGeom prst="rect">
            <a:avLst/>
          </a:prstGeom>
          <a:solidFill>
            <a:srgbClr val="FFFF99"/>
          </a:solidFill>
          <a:ln>
            <a:solidFill>
              <a:schemeClr val="tx1"/>
            </a:solidFill>
          </a:ln>
        </p:spPr>
        <p:txBody>
          <a:bodyPr wrap="square" rtlCol="0">
            <a:spAutoFit/>
          </a:bodyPr>
          <a:lstStyle/>
          <a:p>
            <a:pPr algn="ctr"/>
            <a:r>
              <a:rPr lang="en-US" sz="900" b="1" dirty="0"/>
              <a:t>COPY</a:t>
            </a:r>
            <a:r>
              <a:rPr lang="en-US" sz="900" b="1" dirty="0">
                <a:solidFill>
                  <a:srgbClr val="002060"/>
                </a:solidFill>
              </a:rPr>
              <a:t> E</a:t>
            </a:r>
          </a:p>
          <a:p>
            <a:r>
              <a:rPr lang="en-US" sz="1600" b="1" dirty="0" err="1">
                <a:solidFill>
                  <a:srgbClr val="00B0F0"/>
                </a:solidFill>
              </a:rPr>
              <a:t>x</a:t>
            </a:r>
            <a:r>
              <a:rPr lang="en-US" sz="1600" dirty="0" err="1"/>
              <a:t>xxxxxxxxxxxxxxx</a:t>
            </a:r>
            <a:r>
              <a:rPr lang="en-US" sz="1600" b="1" dirty="0" err="1">
                <a:solidFill>
                  <a:srgbClr val="FF0000"/>
                </a:solidFill>
              </a:rPr>
              <a:t>x</a:t>
            </a:r>
            <a:r>
              <a:rPr lang="en-US" sz="1600" dirty="0" err="1"/>
              <a:t>xxxxxxxxxxx</a:t>
            </a:r>
            <a:endParaRPr lang="en-US" sz="1600" dirty="0"/>
          </a:p>
        </p:txBody>
      </p:sp>
      <p:sp>
        <p:nvSpPr>
          <p:cNvPr id="15" name="TextBox 14"/>
          <p:cNvSpPr txBox="1"/>
          <p:nvPr/>
        </p:nvSpPr>
        <p:spPr>
          <a:xfrm>
            <a:off x="11004758" y="2224961"/>
            <a:ext cx="899651" cy="1215717"/>
          </a:xfrm>
          <a:prstGeom prst="rect">
            <a:avLst/>
          </a:prstGeom>
          <a:noFill/>
          <a:ln>
            <a:solidFill>
              <a:schemeClr val="bg2">
                <a:lumMod val="75000"/>
              </a:schemeClr>
            </a:solidFill>
          </a:ln>
        </p:spPr>
        <p:txBody>
          <a:bodyPr wrap="square" rtlCol="0">
            <a:spAutoFit/>
          </a:bodyPr>
          <a:lstStyle/>
          <a:p>
            <a:pPr algn="ctr"/>
            <a:r>
              <a:rPr lang="en-US" sz="900" b="1" dirty="0">
                <a:solidFill>
                  <a:schemeClr val="bg2">
                    <a:lumMod val="50000"/>
                  </a:schemeClr>
                </a:solidFill>
              </a:rPr>
              <a:t>COPY</a:t>
            </a:r>
          </a:p>
          <a:p>
            <a:r>
              <a:rPr lang="en-US" sz="1600" dirty="0" err="1">
                <a:solidFill>
                  <a:schemeClr val="bg2">
                    <a:lumMod val="50000"/>
                  </a:schemeClr>
                </a:solidFill>
              </a:rPr>
              <a:t>x</a:t>
            </a:r>
            <a:r>
              <a:rPr lang="en-US" sz="1600" b="1" dirty="0" err="1">
                <a:solidFill>
                  <a:srgbClr val="FF0000"/>
                </a:solidFill>
              </a:rPr>
              <a:t>x</a:t>
            </a:r>
            <a:r>
              <a:rPr lang="en-US" sz="1600" dirty="0" err="1">
                <a:solidFill>
                  <a:schemeClr val="bg2">
                    <a:lumMod val="50000"/>
                  </a:schemeClr>
                </a:solidFill>
              </a:rPr>
              <a:t>xxxxxxxxxxxx</a:t>
            </a:r>
            <a:r>
              <a:rPr lang="en-US" sz="1600" b="1" dirty="0" err="1">
                <a:solidFill>
                  <a:srgbClr val="00B0F0"/>
                </a:solidFill>
              </a:rPr>
              <a:t>x</a:t>
            </a:r>
            <a:r>
              <a:rPr lang="en-US" sz="1600" dirty="0" err="1">
                <a:solidFill>
                  <a:schemeClr val="bg2">
                    <a:lumMod val="50000"/>
                  </a:schemeClr>
                </a:solidFill>
              </a:rPr>
              <a:t>xxxxxxxxxxx</a:t>
            </a:r>
            <a:r>
              <a:rPr lang="en-US" sz="1600" b="1" dirty="0" err="1">
                <a:solidFill>
                  <a:srgbClr val="FF0000"/>
                </a:solidFill>
              </a:rPr>
              <a:t>x</a:t>
            </a:r>
            <a:r>
              <a:rPr lang="en-US" sz="1600" dirty="0" err="1">
                <a:solidFill>
                  <a:schemeClr val="bg2">
                    <a:lumMod val="50000"/>
                  </a:schemeClr>
                </a:solidFill>
              </a:rPr>
              <a:t>x</a:t>
            </a:r>
            <a:endParaRPr lang="en-US" sz="1600" dirty="0">
              <a:solidFill>
                <a:schemeClr val="bg2">
                  <a:lumMod val="50000"/>
                </a:schemeClr>
              </a:solidFill>
            </a:endParaRPr>
          </a:p>
        </p:txBody>
      </p:sp>
      <p:sp>
        <p:nvSpPr>
          <p:cNvPr id="16" name="TextBox 15"/>
          <p:cNvSpPr txBox="1"/>
          <p:nvPr/>
        </p:nvSpPr>
        <p:spPr>
          <a:xfrm>
            <a:off x="2863644" y="4029180"/>
            <a:ext cx="899651" cy="1215717"/>
          </a:xfrm>
          <a:prstGeom prst="rect">
            <a:avLst/>
          </a:prstGeom>
          <a:solidFill>
            <a:srgbClr val="FFFF99"/>
          </a:solidFill>
          <a:ln>
            <a:solidFill>
              <a:schemeClr val="tx1"/>
            </a:solidFill>
          </a:ln>
        </p:spPr>
        <p:txBody>
          <a:bodyPr wrap="square" rtlCol="0">
            <a:spAutoFit/>
          </a:bodyPr>
          <a:lstStyle/>
          <a:p>
            <a:pPr algn="ctr"/>
            <a:r>
              <a:rPr lang="en-US" sz="900" b="1" dirty="0"/>
              <a:t>COPY A</a:t>
            </a:r>
          </a:p>
          <a:p>
            <a:r>
              <a:rPr lang="en-US" sz="1600" dirty="0" err="1"/>
              <a:t>xxxxxx</a:t>
            </a:r>
            <a:r>
              <a:rPr lang="en-US" sz="1600" b="1" dirty="0" err="1">
                <a:solidFill>
                  <a:srgbClr val="FF0000"/>
                </a:solidFill>
              </a:rPr>
              <a:t>x</a:t>
            </a:r>
            <a:r>
              <a:rPr lang="en-US" sz="1600" dirty="0" err="1"/>
              <a:t>xxxxxxxxxx</a:t>
            </a:r>
            <a:r>
              <a:rPr lang="en-US" sz="1600" b="1" dirty="0" err="1">
                <a:solidFill>
                  <a:srgbClr val="00B0F0"/>
                </a:solidFill>
              </a:rPr>
              <a:t>x</a:t>
            </a:r>
            <a:r>
              <a:rPr lang="en-US" sz="1600" dirty="0" err="1"/>
              <a:t>xxxxxxxx</a:t>
            </a:r>
            <a:r>
              <a:rPr lang="en-US" sz="1600" b="1" dirty="0" err="1">
                <a:solidFill>
                  <a:srgbClr val="00B0F0"/>
                </a:solidFill>
              </a:rPr>
              <a:t>x</a:t>
            </a:r>
            <a:r>
              <a:rPr lang="en-US" sz="1600" dirty="0" err="1"/>
              <a:t>x</a:t>
            </a:r>
            <a:endParaRPr lang="en-US" sz="1600" dirty="0"/>
          </a:p>
        </p:txBody>
      </p:sp>
      <p:sp>
        <p:nvSpPr>
          <p:cNvPr id="17" name="TextBox 16"/>
          <p:cNvSpPr txBox="1"/>
          <p:nvPr/>
        </p:nvSpPr>
        <p:spPr>
          <a:xfrm>
            <a:off x="4005416" y="4303410"/>
            <a:ext cx="899651" cy="1215717"/>
          </a:xfrm>
          <a:prstGeom prst="rect">
            <a:avLst/>
          </a:prstGeom>
          <a:solidFill>
            <a:srgbClr val="FFFF99"/>
          </a:solidFill>
          <a:ln>
            <a:solidFill>
              <a:schemeClr val="tx1"/>
            </a:solidFill>
          </a:ln>
        </p:spPr>
        <p:txBody>
          <a:bodyPr wrap="square" rtlCol="0">
            <a:spAutoFit/>
          </a:bodyPr>
          <a:lstStyle/>
          <a:p>
            <a:pPr algn="ctr"/>
            <a:r>
              <a:rPr lang="en-US" sz="900" b="1" dirty="0"/>
              <a:t>COPY B</a:t>
            </a:r>
          </a:p>
          <a:p>
            <a:r>
              <a:rPr lang="en-US" sz="1600" dirty="0" err="1"/>
              <a:t>xxxxxx</a:t>
            </a:r>
            <a:r>
              <a:rPr lang="en-US" sz="1600" b="1" dirty="0" err="1">
                <a:solidFill>
                  <a:srgbClr val="FF0000"/>
                </a:solidFill>
              </a:rPr>
              <a:t>x</a:t>
            </a:r>
            <a:r>
              <a:rPr lang="en-US" sz="1600" dirty="0" err="1"/>
              <a:t>xxxxxxxxxx</a:t>
            </a:r>
            <a:r>
              <a:rPr lang="en-US" sz="1600" b="1" dirty="0" err="1">
                <a:solidFill>
                  <a:srgbClr val="00B0F0"/>
                </a:solidFill>
              </a:rPr>
              <a:t>x</a:t>
            </a:r>
            <a:r>
              <a:rPr lang="en-US" sz="1600" dirty="0" err="1"/>
              <a:t>xxxxxxxx</a:t>
            </a:r>
            <a:r>
              <a:rPr lang="en-US" sz="1600" b="1" dirty="0" err="1">
                <a:solidFill>
                  <a:srgbClr val="00B0F0"/>
                </a:solidFill>
              </a:rPr>
              <a:t>x</a:t>
            </a:r>
            <a:endParaRPr lang="en-US" sz="1600" dirty="0">
              <a:solidFill>
                <a:srgbClr val="00B0F0"/>
              </a:solidFill>
            </a:endParaRPr>
          </a:p>
        </p:txBody>
      </p:sp>
      <p:sp>
        <p:nvSpPr>
          <p:cNvPr id="18" name="TextBox 17"/>
          <p:cNvSpPr txBox="1"/>
          <p:nvPr/>
        </p:nvSpPr>
        <p:spPr>
          <a:xfrm>
            <a:off x="5132440" y="4303410"/>
            <a:ext cx="899651" cy="1215717"/>
          </a:xfrm>
          <a:prstGeom prst="rect">
            <a:avLst/>
          </a:prstGeom>
          <a:solidFill>
            <a:srgbClr val="FFFF99"/>
          </a:solidFill>
          <a:ln>
            <a:solidFill>
              <a:schemeClr val="tx1"/>
            </a:solidFill>
          </a:ln>
        </p:spPr>
        <p:txBody>
          <a:bodyPr wrap="square" rtlCol="0">
            <a:spAutoFit/>
          </a:bodyPr>
          <a:lstStyle/>
          <a:p>
            <a:pPr algn="ctr"/>
            <a:r>
              <a:rPr lang="en-US" sz="900" b="1" dirty="0"/>
              <a:t>COPY C</a:t>
            </a:r>
          </a:p>
          <a:p>
            <a:r>
              <a:rPr lang="en-US" sz="1600" dirty="0" err="1"/>
              <a:t>xxxxxx</a:t>
            </a:r>
            <a:r>
              <a:rPr lang="en-US" sz="1600" b="1" dirty="0" err="1">
                <a:solidFill>
                  <a:srgbClr val="FF0000"/>
                </a:solidFill>
              </a:rPr>
              <a:t>x</a:t>
            </a:r>
            <a:r>
              <a:rPr lang="en-US" sz="1600" dirty="0" err="1"/>
              <a:t>xxxxxxxxxxxxxxxxxxxxx</a:t>
            </a:r>
            <a:endParaRPr lang="en-US" sz="1600" dirty="0"/>
          </a:p>
        </p:txBody>
      </p:sp>
      <p:cxnSp>
        <p:nvCxnSpPr>
          <p:cNvPr id="20" name="Straight Arrow Connector 19"/>
          <p:cNvCxnSpPr/>
          <p:nvPr/>
        </p:nvCxnSpPr>
        <p:spPr>
          <a:xfrm flipH="1">
            <a:off x="4112341" y="383458"/>
            <a:ext cx="1093840" cy="4866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8" idx="1"/>
          </p:cNvCxnSpPr>
          <p:nvPr/>
        </p:nvCxnSpPr>
        <p:spPr>
          <a:xfrm flipH="1">
            <a:off x="3328217" y="1617104"/>
            <a:ext cx="334299" cy="8002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8" idx="3"/>
          </p:cNvCxnSpPr>
          <p:nvPr/>
        </p:nvCxnSpPr>
        <p:spPr>
          <a:xfrm>
            <a:off x="4562167" y="1617104"/>
            <a:ext cx="369941" cy="6391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1" idx="2"/>
          </p:cNvCxnSpPr>
          <p:nvPr/>
        </p:nvCxnSpPr>
        <p:spPr>
          <a:xfrm flipH="1">
            <a:off x="3281515" y="3794640"/>
            <a:ext cx="1" cy="1755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2"/>
          </p:cNvCxnSpPr>
          <p:nvPr/>
        </p:nvCxnSpPr>
        <p:spPr>
          <a:xfrm>
            <a:off x="3281516" y="3794640"/>
            <a:ext cx="1145458" cy="3939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2" idx="2"/>
          </p:cNvCxnSpPr>
          <p:nvPr/>
        </p:nvCxnSpPr>
        <p:spPr>
          <a:xfrm>
            <a:off x="4876800" y="3633044"/>
            <a:ext cx="705465" cy="5554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951407" y="4580915"/>
            <a:ext cx="899651" cy="1215717"/>
          </a:xfrm>
          <a:prstGeom prst="rect">
            <a:avLst/>
          </a:prstGeom>
          <a:solidFill>
            <a:srgbClr val="FFFF99"/>
          </a:solidFill>
          <a:ln>
            <a:solidFill>
              <a:schemeClr val="tx1"/>
            </a:solidFill>
          </a:ln>
        </p:spPr>
        <p:txBody>
          <a:bodyPr wrap="square" rtlCol="0">
            <a:spAutoFit/>
          </a:bodyPr>
          <a:lstStyle/>
          <a:p>
            <a:pPr algn="ctr"/>
            <a:r>
              <a:rPr lang="en-US" sz="900" b="1" dirty="0"/>
              <a:t>COPY D</a:t>
            </a:r>
          </a:p>
          <a:p>
            <a:r>
              <a:rPr lang="en-US" sz="1600" dirty="0" err="1"/>
              <a:t>xxxxxxxxx</a:t>
            </a:r>
            <a:r>
              <a:rPr lang="en-US" sz="1600" b="1" dirty="0" err="1">
                <a:solidFill>
                  <a:srgbClr val="00B0F0"/>
                </a:solidFill>
              </a:rPr>
              <a:t>xx</a:t>
            </a:r>
            <a:r>
              <a:rPr lang="en-US" sz="1600" dirty="0" err="1"/>
              <a:t>xxxxx</a:t>
            </a:r>
            <a:r>
              <a:rPr lang="en-US" sz="1600" b="1" dirty="0" err="1">
                <a:solidFill>
                  <a:srgbClr val="FF0000"/>
                </a:solidFill>
              </a:rPr>
              <a:t>x</a:t>
            </a:r>
            <a:r>
              <a:rPr lang="en-US" sz="1600" dirty="0" err="1"/>
              <a:t>xxxxxxxxxxx</a:t>
            </a:r>
            <a:endParaRPr lang="en-US" sz="1600" dirty="0"/>
          </a:p>
        </p:txBody>
      </p:sp>
      <p:cxnSp>
        <p:nvCxnSpPr>
          <p:cNvPr id="36" name="Straight Arrow Connector 35"/>
          <p:cNvCxnSpPr>
            <a:stCxn id="9" idx="1"/>
          </p:cNvCxnSpPr>
          <p:nvPr/>
        </p:nvCxnSpPr>
        <p:spPr>
          <a:xfrm flipH="1">
            <a:off x="7101348" y="1971065"/>
            <a:ext cx="149943" cy="6078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9" idx="3"/>
          </p:cNvCxnSpPr>
          <p:nvPr/>
        </p:nvCxnSpPr>
        <p:spPr>
          <a:xfrm>
            <a:off x="8150942" y="1971065"/>
            <a:ext cx="275304" cy="6078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13" idx="2"/>
          </p:cNvCxnSpPr>
          <p:nvPr/>
        </p:nvCxnSpPr>
        <p:spPr>
          <a:xfrm>
            <a:off x="7101349" y="3970188"/>
            <a:ext cx="299883" cy="4838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9758524" y="3882414"/>
            <a:ext cx="899651" cy="1215717"/>
          </a:xfrm>
          <a:prstGeom prst="rect">
            <a:avLst/>
          </a:prstGeom>
          <a:solidFill>
            <a:srgbClr val="FFFF99"/>
          </a:solidFill>
          <a:ln>
            <a:solidFill>
              <a:schemeClr val="tx1"/>
            </a:solidFill>
          </a:ln>
        </p:spPr>
        <p:txBody>
          <a:bodyPr wrap="square" rtlCol="0">
            <a:spAutoFit/>
          </a:bodyPr>
          <a:lstStyle/>
          <a:p>
            <a:pPr algn="ctr"/>
            <a:r>
              <a:rPr lang="en-US" sz="900" b="1" dirty="0"/>
              <a:t>COPY F</a:t>
            </a:r>
          </a:p>
          <a:p>
            <a:r>
              <a:rPr lang="en-US" sz="1600" dirty="0" err="1"/>
              <a:t>x</a:t>
            </a:r>
            <a:r>
              <a:rPr lang="en-US" sz="1600" b="1" dirty="0" err="1">
                <a:solidFill>
                  <a:srgbClr val="FF0000"/>
                </a:solidFill>
              </a:rPr>
              <a:t>x</a:t>
            </a:r>
            <a:r>
              <a:rPr lang="en-US" sz="1600" dirty="0" err="1"/>
              <a:t>xxxxxxxxxxxxxx</a:t>
            </a:r>
            <a:r>
              <a:rPr lang="en-US" sz="1600" b="1" dirty="0" err="1">
                <a:solidFill>
                  <a:srgbClr val="00B0F0"/>
                </a:solidFill>
              </a:rPr>
              <a:t>xxx</a:t>
            </a:r>
            <a:r>
              <a:rPr lang="en-US" sz="1600" dirty="0" err="1"/>
              <a:t>xxxxxx</a:t>
            </a:r>
            <a:r>
              <a:rPr lang="en-US" sz="1600" b="1" dirty="0" err="1">
                <a:solidFill>
                  <a:srgbClr val="FF0000"/>
                </a:solidFill>
              </a:rPr>
              <a:t>x</a:t>
            </a:r>
            <a:r>
              <a:rPr lang="en-US" sz="1600" dirty="0" err="1"/>
              <a:t>x</a:t>
            </a:r>
            <a:endParaRPr lang="en-US" sz="1600" dirty="0"/>
          </a:p>
        </p:txBody>
      </p:sp>
      <p:cxnSp>
        <p:nvCxnSpPr>
          <p:cNvPr id="45" name="Straight Arrow Connector 44"/>
          <p:cNvCxnSpPr>
            <a:stCxn id="10" idx="2"/>
          </p:cNvCxnSpPr>
          <p:nvPr/>
        </p:nvCxnSpPr>
        <p:spPr>
          <a:xfrm flipH="1">
            <a:off x="10208341" y="2224961"/>
            <a:ext cx="1" cy="156967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11179279" y="4454013"/>
            <a:ext cx="899651" cy="1215717"/>
          </a:xfrm>
          <a:prstGeom prst="rect">
            <a:avLst/>
          </a:prstGeom>
          <a:solidFill>
            <a:srgbClr val="FFFF99"/>
          </a:solidFill>
          <a:ln>
            <a:solidFill>
              <a:schemeClr val="tx1"/>
            </a:solidFill>
          </a:ln>
        </p:spPr>
        <p:txBody>
          <a:bodyPr wrap="square" rtlCol="0">
            <a:spAutoFit/>
          </a:bodyPr>
          <a:lstStyle/>
          <a:p>
            <a:pPr algn="ctr"/>
            <a:r>
              <a:rPr lang="en-US" sz="900" b="1" dirty="0"/>
              <a:t>COPY G</a:t>
            </a:r>
          </a:p>
          <a:p>
            <a:r>
              <a:rPr lang="en-US" sz="1600" dirty="0" err="1"/>
              <a:t>x</a:t>
            </a:r>
            <a:r>
              <a:rPr lang="en-US" sz="1600" b="1" dirty="0" err="1">
                <a:solidFill>
                  <a:srgbClr val="FF0000"/>
                </a:solidFill>
              </a:rPr>
              <a:t>x</a:t>
            </a:r>
            <a:r>
              <a:rPr lang="en-US" sz="1600" dirty="0" err="1"/>
              <a:t>xxxxxxxxxxxx</a:t>
            </a:r>
            <a:r>
              <a:rPr lang="en-US" sz="1600" b="1" dirty="0" err="1">
                <a:solidFill>
                  <a:srgbClr val="00B0F0"/>
                </a:solidFill>
              </a:rPr>
              <a:t>x</a:t>
            </a:r>
            <a:r>
              <a:rPr lang="en-US" sz="1600" dirty="0" err="1"/>
              <a:t>xxxxxxxxxxx</a:t>
            </a:r>
            <a:r>
              <a:rPr lang="en-US" sz="1600" b="1" dirty="0" err="1">
                <a:solidFill>
                  <a:srgbClr val="FF0000"/>
                </a:solidFill>
              </a:rPr>
              <a:t>x</a:t>
            </a:r>
            <a:r>
              <a:rPr lang="en-US" sz="1600" dirty="0" err="1"/>
              <a:t>x</a:t>
            </a:r>
            <a:endParaRPr lang="en-US" sz="1600" dirty="0"/>
          </a:p>
        </p:txBody>
      </p:sp>
      <p:cxnSp>
        <p:nvCxnSpPr>
          <p:cNvPr id="48" name="Straight Arrow Connector 47"/>
          <p:cNvCxnSpPr>
            <a:stCxn id="15" idx="2"/>
          </p:cNvCxnSpPr>
          <p:nvPr/>
        </p:nvCxnSpPr>
        <p:spPr>
          <a:xfrm>
            <a:off x="11454584" y="3440678"/>
            <a:ext cx="174520" cy="8627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6105832" y="383458"/>
            <a:ext cx="1595284" cy="8701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6105832" y="383458"/>
            <a:ext cx="4102509" cy="4812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10" idx="3"/>
          </p:cNvCxnSpPr>
          <p:nvPr/>
        </p:nvCxnSpPr>
        <p:spPr>
          <a:xfrm>
            <a:off x="10658167" y="1617103"/>
            <a:ext cx="796416" cy="4001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25C2E12-F9D6-47E5-9F54-A4FBA4B78BF9}"/>
              </a:ext>
            </a:extLst>
          </p:cNvPr>
          <p:cNvSpPr txBox="1"/>
          <p:nvPr/>
        </p:nvSpPr>
        <p:spPr>
          <a:xfrm>
            <a:off x="250721" y="5921706"/>
            <a:ext cx="11828209" cy="830997"/>
          </a:xfrm>
          <a:prstGeom prst="rect">
            <a:avLst/>
          </a:prstGeom>
          <a:noFill/>
        </p:spPr>
        <p:txBody>
          <a:bodyPr wrap="square" rtlCol="0">
            <a:spAutoFit/>
          </a:bodyPr>
          <a:lstStyle/>
          <a:p>
            <a:pPr algn="ctr"/>
            <a:r>
              <a:rPr lang="en-US" sz="2400" b="1" dirty="0">
                <a:solidFill>
                  <a:srgbClr val="C00000"/>
                </a:solidFill>
              </a:rPr>
              <a:t>Slight variations get passed down through subsequent copies as texts are copied and shared.</a:t>
            </a:r>
          </a:p>
        </p:txBody>
      </p:sp>
      <p:sp>
        <p:nvSpPr>
          <p:cNvPr id="3" name="TextBox 2">
            <a:extLst>
              <a:ext uri="{FF2B5EF4-FFF2-40B4-BE49-F238E27FC236}">
                <a16:creationId xmlns:a16="http://schemas.microsoft.com/office/drawing/2014/main" id="{CD6EBAD4-5DC9-4CC4-982D-5A195AC5D288}"/>
              </a:ext>
            </a:extLst>
          </p:cNvPr>
          <p:cNvSpPr txBox="1"/>
          <p:nvPr/>
        </p:nvSpPr>
        <p:spPr>
          <a:xfrm>
            <a:off x="2450691" y="1046483"/>
            <a:ext cx="1211825" cy="369332"/>
          </a:xfrm>
          <a:prstGeom prst="rect">
            <a:avLst/>
          </a:prstGeom>
          <a:noFill/>
        </p:spPr>
        <p:txBody>
          <a:bodyPr wrap="square" rtlCol="0">
            <a:spAutoFit/>
          </a:bodyPr>
          <a:lstStyle/>
          <a:p>
            <a:pPr algn="r"/>
            <a:r>
              <a:rPr lang="en-US" dirty="0"/>
              <a:t>EGYPT</a:t>
            </a:r>
          </a:p>
        </p:txBody>
      </p:sp>
      <p:sp>
        <p:nvSpPr>
          <p:cNvPr id="34" name="TextBox 33">
            <a:extLst>
              <a:ext uri="{FF2B5EF4-FFF2-40B4-BE49-F238E27FC236}">
                <a16:creationId xmlns:a16="http://schemas.microsoft.com/office/drawing/2014/main" id="{DB7479A4-F01B-4623-9BC3-9AE0A9423444}"/>
              </a:ext>
            </a:extLst>
          </p:cNvPr>
          <p:cNvSpPr txBox="1"/>
          <p:nvPr/>
        </p:nvSpPr>
        <p:spPr>
          <a:xfrm>
            <a:off x="5920717" y="1470040"/>
            <a:ext cx="1289255" cy="369332"/>
          </a:xfrm>
          <a:prstGeom prst="rect">
            <a:avLst/>
          </a:prstGeom>
          <a:noFill/>
        </p:spPr>
        <p:txBody>
          <a:bodyPr wrap="square" rtlCol="0">
            <a:spAutoFit/>
          </a:bodyPr>
          <a:lstStyle/>
          <a:p>
            <a:pPr algn="r"/>
            <a:r>
              <a:rPr lang="en-US" dirty="0"/>
              <a:t>PALESTINE</a:t>
            </a:r>
          </a:p>
        </p:txBody>
      </p:sp>
      <p:sp>
        <p:nvSpPr>
          <p:cNvPr id="35" name="TextBox 34">
            <a:extLst>
              <a:ext uri="{FF2B5EF4-FFF2-40B4-BE49-F238E27FC236}">
                <a16:creationId xmlns:a16="http://schemas.microsoft.com/office/drawing/2014/main" id="{B57DA142-9A73-4A9C-AF7A-F0B38CC83B05}"/>
              </a:ext>
            </a:extLst>
          </p:cNvPr>
          <p:cNvSpPr txBox="1"/>
          <p:nvPr/>
        </p:nvSpPr>
        <p:spPr>
          <a:xfrm>
            <a:off x="8546691" y="1131233"/>
            <a:ext cx="1211825" cy="369332"/>
          </a:xfrm>
          <a:prstGeom prst="rect">
            <a:avLst/>
          </a:prstGeom>
          <a:noFill/>
        </p:spPr>
        <p:txBody>
          <a:bodyPr wrap="square" rtlCol="0">
            <a:spAutoFit/>
          </a:bodyPr>
          <a:lstStyle/>
          <a:p>
            <a:pPr algn="r"/>
            <a:r>
              <a:rPr lang="en-US" dirty="0"/>
              <a:t>ITALY</a:t>
            </a:r>
          </a:p>
        </p:txBody>
      </p:sp>
    </p:spTree>
    <p:extLst>
      <p:ext uri="{BB962C8B-B14F-4D97-AF65-F5344CB8AC3E}">
        <p14:creationId xmlns:p14="http://schemas.microsoft.com/office/powerpoint/2010/main" val="4274354982"/>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right)">
                                      <p:cBhvr>
                                        <p:cTn id="14" dur="500"/>
                                        <p:tgtEl>
                                          <p:spTgt spid="20"/>
                                        </p:tgtEl>
                                      </p:cBhvr>
                                    </p:animEffect>
                                  </p:childTnLst>
                                </p:cTn>
                              </p:par>
                              <p:par>
                                <p:cTn id="15" presetID="22" presetClass="entr" presetSubtype="8" fill="hold" nodeType="with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wipe(left)">
                                      <p:cBhvr>
                                        <p:cTn id="17" dur="500"/>
                                        <p:tgtEl>
                                          <p:spTgt spid="50"/>
                                        </p:tgtEl>
                                      </p:cBhvr>
                                    </p:animEffect>
                                  </p:childTnLst>
                                </p:cTn>
                              </p:par>
                              <p:par>
                                <p:cTn id="18" presetID="22" presetClass="entr" presetSubtype="8" fill="hold"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wipe(left)">
                                      <p:cBhvr>
                                        <p:cTn id="20" dur="500"/>
                                        <p:tgtEl>
                                          <p:spTgt spid="52"/>
                                        </p:tgtEl>
                                      </p:cBhvr>
                                    </p:animEffect>
                                  </p:childTnLst>
                                </p:cTn>
                              </p:par>
                            </p:childTnLst>
                          </p:cTn>
                        </p:par>
                        <p:par>
                          <p:cTn id="21" fill="hold">
                            <p:stCondLst>
                              <p:cond delay="500"/>
                            </p:stCondLst>
                            <p:childTnLst>
                              <p:par>
                                <p:cTn id="22" presetID="53" presetClass="entr" presetSubtype="16"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childTnLst>
                                </p:cTn>
                              </p:par>
                              <p:par>
                                <p:cTn id="34" presetID="53" presetClass="entr" presetSubtype="16"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up)">
                                      <p:cBhvr>
                                        <p:cTn id="47" dur="500"/>
                                        <p:tgtEl>
                                          <p:spTgt spid="22"/>
                                        </p:tgtEl>
                                      </p:cBhvr>
                                    </p:animEffect>
                                  </p:childTnLst>
                                </p:cTn>
                              </p:par>
                              <p:par>
                                <p:cTn id="48" presetID="22" presetClass="entr" presetSubtype="1" fill="hold"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par>
                          <p:cTn id="51" fill="hold">
                            <p:stCondLst>
                              <p:cond delay="500"/>
                            </p:stCondLst>
                            <p:childTnLst>
                              <p:par>
                                <p:cTn id="52" presetID="53" presetClass="entr" presetSubtype="16"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500" fill="hold"/>
                                        <p:tgtEl>
                                          <p:spTgt spid="11"/>
                                        </p:tgtEl>
                                        <p:attrNameLst>
                                          <p:attrName>ppt_w</p:attrName>
                                        </p:attrNameLst>
                                      </p:cBhvr>
                                      <p:tavLst>
                                        <p:tav tm="0">
                                          <p:val>
                                            <p:fltVal val="0"/>
                                          </p:val>
                                        </p:tav>
                                        <p:tav tm="100000">
                                          <p:val>
                                            <p:strVal val="#ppt_w"/>
                                          </p:val>
                                        </p:tav>
                                      </p:tavLst>
                                    </p:anim>
                                    <p:anim calcmode="lin" valueType="num">
                                      <p:cBhvr>
                                        <p:cTn id="55" dur="500" fill="hold"/>
                                        <p:tgtEl>
                                          <p:spTgt spid="11"/>
                                        </p:tgtEl>
                                        <p:attrNameLst>
                                          <p:attrName>ppt_h</p:attrName>
                                        </p:attrNameLst>
                                      </p:cBhvr>
                                      <p:tavLst>
                                        <p:tav tm="0">
                                          <p:val>
                                            <p:fltVal val="0"/>
                                          </p:val>
                                        </p:tav>
                                        <p:tav tm="100000">
                                          <p:val>
                                            <p:strVal val="#ppt_h"/>
                                          </p:val>
                                        </p:tav>
                                      </p:tavLst>
                                    </p:anim>
                                    <p:animEffect transition="in" filter="fade">
                                      <p:cBhvr>
                                        <p:cTn id="56" dur="500"/>
                                        <p:tgtEl>
                                          <p:spTgt spid="11"/>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p:cTn id="59" dur="500" fill="hold"/>
                                        <p:tgtEl>
                                          <p:spTgt spid="12"/>
                                        </p:tgtEl>
                                        <p:attrNameLst>
                                          <p:attrName>ppt_w</p:attrName>
                                        </p:attrNameLst>
                                      </p:cBhvr>
                                      <p:tavLst>
                                        <p:tav tm="0">
                                          <p:val>
                                            <p:fltVal val="0"/>
                                          </p:val>
                                        </p:tav>
                                        <p:tav tm="100000">
                                          <p:val>
                                            <p:strVal val="#ppt_w"/>
                                          </p:val>
                                        </p:tav>
                                      </p:tavLst>
                                    </p:anim>
                                    <p:anim calcmode="lin" valueType="num">
                                      <p:cBhvr>
                                        <p:cTn id="60" dur="500" fill="hold"/>
                                        <p:tgtEl>
                                          <p:spTgt spid="12"/>
                                        </p:tgtEl>
                                        <p:attrNameLst>
                                          <p:attrName>ppt_h</p:attrName>
                                        </p:attrNameLst>
                                      </p:cBhvr>
                                      <p:tavLst>
                                        <p:tav tm="0">
                                          <p:val>
                                            <p:fltVal val="0"/>
                                          </p:val>
                                        </p:tav>
                                        <p:tav tm="100000">
                                          <p:val>
                                            <p:strVal val="#ppt_h"/>
                                          </p:val>
                                        </p:tav>
                                      </p:tavLst>
                                    </p:anim>
                                    <p:animEffect transition="in" filter="fade">
                                      <p:cBhvr>
                                        <p:cTn id="61" dur="500"/>
                                        <p:tgtEl>
                                          <p:spTgt spid="12"/>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nodeType="click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wipe(up)">
                                      <p:cBhvr>
                                        <p:cTn id="66" dur="500"/>
                                        <p:tgtEl>
                                          <p:spTgt spid="36"/>
                                        </p:tgtEl>
                                      </p:cBhvr>
                                    </p:animEffect>
                                  </p:childTnLst>
                                </p:cTn>
                              </p:par>
                              <p:par>
                                <p:cTn id="67" presetID="22" presetClass="entr" presetSubtype="1" fill="hold" nodeType="with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wipe(up)">
                                      <p:cBhvr>
                                        <p:cTn id="69" dur="500"/>
                                        <p:tgtEl>
                                          <p:spTgt spid="38"/>
                                        </p:tgtEl>
                                      </p:cBhvr>
                                    </p:animEffect>
                                  </p:childTnLst>
                                </p:cTn>
                              </p:par>
                            </p:childTnLst>
                          </p:cTn>
                        </p:par>
                        <p:par>
                          <p:cTn id="70" fill="hold">
                            <p:stCondLst>
                              <p:cond delay="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14"/>
                                        </p:tgtEl>
                                        <p:attrNameLst>
                                          <p:attrName>style.visibility</p:attrName>
                                        </p:attrNameLst>
                                      </p:cBhvr>
                                      <p:to>
                                        <p:strVal val="visible"/>
                                      </p:to>
                                    </p:set>
                                    <p:anim calcmode="lin" valueType="num">
                                      <p:cBhvr>
                                        <p:cTn id="78" dur="500" fill="hold"/>
                                        <p:tgtEl>
                                          <p:spTgt spid="14"/>
                                        </p:tgtEl>
                                        <p:attrNameLst>
                                          <p:attrName>ppt_w</p:attrName>
                                        </p:attrNameLst>
                                      </p:cBhvr>
                                      <p:tavLst>
                                        <p:tav tm="0">
                                          <p:val>
                                            <p:fltVal val="0"/>
                                          </p:val>
                                        </p:tav>
                                        <p:tav tm="100000">
                                          <p:val>
                                            <p:strVal val="#ppt_w"/>
                                          </p:val>
                                        </p:tav>
                                      </p:tavLst>
                                    </p:anim>
                                    <p:anim calcmode="lin" valueType="num">
                                      <p:cBhvr>
                                        <p:cTn id="79" dur="500" fill="hold"/>
                                        <p:tgtEl>
                                          <p:spTgt spid="14"/>
                                        </p:tgtEl>
                                        <p:attrNameLst>
                                          <p:attrName>ppt_h</p:attrName>
                                        </p:attrNameLst>
                                      </p:cBhvr>
                                      <p:tavLst>
                                        <p:tav tm="0">
                                          <p:val>
                                            <p:fltVal val="0"/>
                                          </p:val>
                                        </p:tav>
                                        <p:tav tm="100000">
                                          <p:val>
                                            <p:strVal val="#ppt_h"/>
                                          </p:val>
                                        </p:tav>
                                      </p:tavLst>
                                    </p:anim>
                                    <p:animEffect transition="in" filter="fade">
                                      <p:cBhvr>
                                        <p:cTn id="80" dur="500"/>
                                        <p:tgtEl>
                                          <p:spTgt spid="14"/>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left)">
                                      <p:cBhvr>
                                        <p:cTn id="85" dur="500"/>
                                        <p:tgtEl>
                                          <p:spTgt spid="54"/>
                                        </p:tgtEl>
                                      </p:cBhvr>
                                    </p:animEffect>
                                  </p:childTnLst>
                                </p:cTn>
                              </p:par>
                              <p:par>
                                <p:cTn id="86" presetID="22" presetClass="entr" presetSubtype="1" fill="hold"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wipe(up)">
                                      <p:cBhvr>
                                        <p:cTn id="88" dur="500"/>
                                        <p:tgtEl>
                                          <p:spTgt spid="45"/>
                                        </p:tgtEl>
                                      </p:cBhvr>
                                    </p:animEffect>
                                  </p:childTnLst>
                                </p:cTn>
                              </p:par>
                            </p:childTnLst>
                          </p:cTn>
                        </p:par>
                        <p:par>
                          <p:cTn id="89" fill="hold">
                            <p:stCondLst>
                              <p:cond delay="500"/>
                            </p:stCondLst>
                            <p:childTnLst>
                              <p:par>
                                <p:cTn id="90" presetID="53" presetClass="entr" presetSubtype="16" fill="hold" grpId="0"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3"/>
                                        </p:tgtEl>
                                        <p:attrNameLst>
                                          <p:attrName>style.visibility</p:attrName>
                                        </p:attrNameLst>
                                      </p:cBhvr>
                                      <p:to>
                                        <p:strVal val="visible"/>
                                      </p:to>
                                    </p:set>
                                    <p:anim calcmode="lin" valueType="num">
                                      <p:cBhvr>
                                        <p:cTn id="97" dur="500" fill="hold"/>
                                        <p:tgtEl>
                                          <p:spTgt spid="43"/>
                                        </p:tgtEl>
                                        <p:attrNameLst>
                                          <p:attrName>ppt_w</p:attrName>
                                        </p:attrNameLst>
                                      </p:cBhvr>
                                      <p:tavLst>
                                        <p:tav tm="0">
                                          <p:val>
                                            <p:fltVal val="0"/>
                                          </p:val>
                                        </p:tav>
                                        <p:tav tm="100000">
                                          <p:val>
                                            <p:strVal val="#ppt_w"/>
                                          </p:val>
                                        </p:tav>
                                      </p:tavLst>
                                    </p:anim>
                                    <p:anim calcmode="lin" valueType="num">
                                      <p:cBhvr>
                                        <p:cTn id="98" dur="500" fill="hold"/>
                                        <p:tgtEl>
                                          <p:spTgt spid="43"/>
                                        </p:tgtEl>
                                        <p:attrNameLst>
                                          <p:attrName>ppt_h</p:attrName>
                                        </p:attrNameLst>
                                      </p:cBhvr>
                                      <p:tavLst>
                                        <p:tav tm="0">
                                          <p:val>
                                            <p:fltVal val="0"/>
                                          </p:val>
                                        </p:tav>
                                        <p:tav tm="100000">
                                          <p:val>
                                            <p:strVal val="#ppt_h"/>
                                          </p:val>
                                        </p:tav>
                                      </p:tavLst>
                                    </p:anim>
                                    <p:animEffect transition="in" filter="fade">
                                      <p:cBhvr>
                                        <p:cTn id="99" dur="500"/>
                                        <p:tgtEl>
                                          <p:spTgt spid="43"/>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nodeType="click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wipe(left)">
                                      <p:cBhvr>
                                        <p:cTn id="104" dur="500"/>
                                        <p:tgtEl>
                                          <p:spTgt spid="30"/>
                                        </p:tgtEl>
                                      </p:cBhvr>
                                    </p:animEffect>
                                  </p:childTnLst>
                                </p:cTn>
                              </p:par>
                              <p:par>
                                <p:cTn id="105" presetID="22" presetClass="entr" presetSubtype="1" fill="hold" nodeType="with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par>
                          <p:cTn id="108" fill="hold">
                            <p:stCondLst>
                              <p:cond delay="500"/>
                            </p:stCondLst>
                            <p:childTnLst>
                              <p:par>
                                <p:cTn id="109" presetID="53" presetClass="entr" presetSubtype="16" fill="hold" grpId="0" nodeType="afterEffect">
                                  <p:stCondLst>
                                    <p:cond delay="0"/>
                                  </p:stCondLst>
                                  <p:childTnLst>
                                    <p:set>
                                      <p:cBhvr>
                                        <p:cTn id="110" dur="1" fill="hold">
                                          <p:stCondLst>
                                            <p:cond delay="0"/>
                                          </p:stCondLst>
                                        </p:cTn>
                                        <p:tgtEl>
                                          <p:spTgt spid="16"/>
                                        </p:tgtEl>
                                        <p:attrNameLst>
                                          <p:attrName>style.visibility</p:attrName>
                                        </p:attrNameLst>
                                      </p:cBhvr>
                                      <p:to>
                                        <p:strVal val="visible"/>
                                      </p:to>
                                    </p:set>
                                    <p:anim calcmode="lin" valueType="num">
                                      <p:cBhvr>
                                        <p:cTn id="111" dur="500" fill="hold"/>
                                        <p:tgtEl>
                                          <p:spTgt spid="16"/>
                                        </p:tgtEl>
                                        <p:attrNameLst>
                                          <p:attrName>ppt_w</p:attrName>
                                        </p:attrNameLst>
                                      </p:cBhvr>
                                      <p:tavLst>
                                        <p:tav tm="0">
                                          <p:val>
                                            <p:fltVal val="0"/>
                                          </p:val>
                                        </p:tav>
                                        <p:tav tm="100000">
                                          <p:val>
                                            <p:strVal val="#ppt_w"/>
                                          </p:val>
                                        </p:tav>
                                      </p:tavLst>
                                    </p:anim>
                                    <p:anim calcmode="lin" valueType="num">
                                      <p:cBhvr>
                                        <p:cTn id="112" dur="500" fill="hold"/>
                                        <p:tgtEl>
                                          <p:spTgt spid="16"/>
                                        </p:tgtEl>
                                        <p:attrNameLst>
                                          <p:attrName>ppt_h</p:attrName>
                                        </p:attrNameLst>
                                      </p:cBhvr>
                                      <p:tavLst>
                                        <p:tav tm="0">
                                          <p:val>
                                            <p:fltVal val="0"/>
                                          </p:val>
                                        </p:tav>
                                        <p:tav tm="100000">
                                          <p:val>
                                            <p:strVal val="#ppt_h"/>
                                          </p:val>
                                        </p:tav>
                                      </p:tavLst>
                                    </p:anim>
                                    <p:animEffect transition="in" filter="fade">
                                      <p:cBhvr>
                                        <p:cTn id="113" dur="500"/>
                                        <p:tgtEl>
                                          <p:spTgt spid="1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500" fill="hold"/>
                                        <p:tgtEl>
                                          <p:spTgt spid="17"/>
                                        </p:tgtEl>
                                        <p:attrNameLst>
                                          <p:attrName>ppt_w</p:attrName>
                                        </p:attrNameLst>
                                      </p:cBhvr>
                                      <p:tavLst>
                                        <p:tav tm="0">
                                          <p:val>
                                            <p:fltVal val="0"/>
                                          </p:val>
                                        </p:tav>
                                        <p:tav tm="100000">
                                          <p:val>
                                            <p:strVal val="#ppt_w"/>
                                          </p:val>
                                        </p:tav>
                                      </p:tavLst>
                                    </p:anim>
                                    <p:anim calcmode="lin" valueType="num">
                                      <p:cBhvr>
                                        <p:cTn id="117" dur="500" fill="hold"/>
                                        <p:tgtEl>
                                          <p:spTgt spid="17"/>
                                        </p:tgtEl>
                                        <p:attrNameLst>
                                          <p:attrName>ppt_h</p:attrName>
                                        </p:attrNameLst>
                                      </p:cBhvr>
                                      <p:tavLst>
                                        <p:tav tm="0">
                                          <p:val>
                                            <p:fltVal val="0"/>
                                          </p:val>
                                        </p:tav>
                                        <p:tav tm="100000">
                                          <p:val>
                                            <p:strVal val="#ppt_h"/>
                                          </p:val>
                                        </p:tav>
                                      </p:tavLst>
                                    </p:anim>
                                    <p:animEffect transition="in" filter="fade">
                                      <p:cBhvr>
                                        <p:cTn id="118" dur="500"/>
                                        <p:tgtEl>
                                          <p:spTgt spid="17"/>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nodeType="clickEffect">
                                  <p:stCondLst>
                                    <p:cond delay="0"/>
                                  </p:stCondLst>
                                  <p:childTnLst>
                                    <p:set>
                                      <p:cBhvr>
                                        <p:cTn id="122" dur="1" fill="hold">
                                          <p:stCondLst>
                                            <p:cond delay="0"/>
                                          </p:stCondLst>
                                        </p:cTn>
                                        <p:tgtEl>
                                          <p:spTgt spid="32"/>
                                        </p:tgtEl>
                                        <p:attrNameLst>
                                          <p:attrName>style.visibility</p:attrName>
                                        </p:attrNameLst>
                                      </p:cBhvr>
                                      <p:to>
                                        <p:strVal val="visible"/>
                                      </p:to>
                                    </p:set>
                                    <p:animEffect transition="in" filter="wipe(left)">
                                      <p:cBhvr>
                                        <p:cTn id="123" dur="500"/>
                                        <p:tgtEl>
                                          <p:spTgt spid="32"/>
                                        </p:tgtEl>
                                      </p:cBhvr>
                                    </p:animEffect>
                                  </p:childTnLst>
                                </p:cTn>
                              </p:par>
                            </p:childTnLst>
                          </p:cTn>
                        </p:par>
                        <p:par>
                          <p:cTn id="124" fill="hold">
                            <p:stCondLst>
                              <p:cond delay="500"/>
                            </p:stCondLst>
                            <p:childTnLst>
                              <p:par>
                                <p:cTn id="125" presetID="53" presetClass="entr" presetSubtype="16" fill="hold" grpId="0" nodeType="afterEffect">
                                  <p:stCondLst>
                                    <p:cond delay="0"/>
                                  </p:stCondLst>
                                  <p:childTnLst>
                                    <p:set>
                                      <p:cBhvr>
                                        <p:cTn id="126" dur="1" fill="hold">
                                          <p:stCondLst>
                                            <p:cond delay="0"/>
                                          </p:stCondLst>
                                        </p:cTn>
                                        <p:tgtEl>
                                          <p:spTgt spid="18"/>
                                        </p:tgtEl>
                                        <p:attrNameLst>
                                          <p:attrName>style.visibility</p:attrName>
                                        </p:attrNameLst>
                                      </p:cBhvr>
                                      <p:to>
                                        <p:strVal val="visible"/>
                                      </p:to>
                                    </p:set>
                                    <p:anim calcmode="lin" valueType="num">
                                      <p:cBhvr>
                                        <p:cTn id="127" dur="500" fill="hold"/>
                                        <p:tgtEl>
                                          <p:spTgt spid="18"/>
                                        </p:tgtEl>
                                        <p:attrNameLst>
                                          <p:attrName>ppt_w</p:attrName>
                                        </p:attrNameLst>
                                      </p:cBhvr>
                                      <p:tavLst>
                                        <p:tav tm="0">
                                          <p:val>
                                            <p:fltVal val="0"/>
                                          </p:val>
                                        </p:tav>
                                        <p:tav tm="100000">
                                          <p:val>
                                            <p:strVal val="#ppt_w"/>
                                          </p:val>
                                        </p:tav>
                                      </p:tavLst>
                                    </p:anim>
                                    <p:anim calcmode="lin" valueType="num">
                                      <p:cBhvr>
                                        <p:cTn id="128" dur="500" fill="hold"/>
                                        <p:tgtEl>
                                          <p:spTgt spid="18"/>
                                        </p:tgtEl>
                                        <p:attrNameLst>
                                          <p:attrName>ppt_h</p:attrName>
                                        </p:attrNameLst>
                                      </p:cBhvr>
                                      <p:tavLst>
                                        <p:tav tm="0">
                                          <p:val>
                                            <p:fltVal val="0"/>
                                          </p:val>
                                        </p:tav>
                                        <p:tav tm="100000">
                                          <p:val>
                                            <p:strVal val="#ppt_h"/>
                                          </p:val>
                                        </p:tav>
                                      </p:tavLst>
                                    </p:anim>
                                    <p:animEffect transition="in" filter="fade">
                                      <p:cBhvr>
                                        <p:cTn id="129" dur="500"/>
                                        <p:tgtEl>
                                          <p:spTgt spid="18"/>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1" fill="hold" nodeType="clickEffect">
                                  <p:stCondLst>
                                    <p:cond delay="0"/>
                                  </p:stCondLst>
                                  <p:childTnLst>
                                    <p:set>
                                      <p:cBhvr>
                                        <p:cTn id="133" dur="1" fill="hold">
                                          <p:stCondLst>
                                            <p:cond delay="0"/>
                                          </p:stCondLst>
                                        </p:cTn>
                                        <p:tgtEl>
                                          <p:spTgt spid="40"/>
                                        </p:tgtEl>
                                        <p:attrNameLst>
                                          <p:attrName>style.visibility</p:attrName>
                                        </p:attrNameLst>
                                      </p:cBhvr>
                                      <p:to>
                                        <p:strVal val="visible"/>
                                      </p:to>
                                    </p:set>
                                    <p:animEffect transition="in" filter="wipe(up)">
                                      <p:cBhvr>
                                        <p:cTn id="134" dur="500"/>
                                        <p:tgtEl>
                                          <p:spTgt spid="40"/>
                                        </p:tgtEl>
                                      </p:cBhvr>
                                    </p:animEffect>
                                  </p:childTnLst>
                                </p:cTn>
                              </p:par>
                            </p:childTnLst>
                          </p:cTn>
                        </p:par>
                        <p:par>
                          <p:cTn id="135" fill="hold">
                            <p:stCondLst>
                              <p:cond delay="500"/>
                            </p:stCondLst>
                            <p:childTnLst>
                              <p:par>
                                <p:cTn id="136" presetID="53" presetClass="entr" presetSubtype="16" fill="hold" grpId="0" nodeType="afterEffect">
                                  <p:stCondLst>
                                    <p:cond delay="0"/>
                                  </p:stCondLst>
                                  <p:childTnLst>
                                    <p:set>
                                      <p:cBhvr>
                                        <p:cTn id="137" dur="1" fill="hold">
                                          <p:stCondLst>
                                            <p:cond delay="0"/>
                                          </p:stCondLst>
                                        </p:cTn>
                                        <p:tgtEl>
                                          <p:spTgt spid="33"/>
                                        </p:tgtEl>
                                        <p:attrNameLst>
                                          <p:attrName>style.visibility</p:attrName>
                                        </p:attrNameLst>
                                      </p:cBhvr>
                                      <p:to>
                                        <p:strVal val="visible"/>
                                      </p:to>
                                    </p:set>
                                    <p:anim calcmode="lin" valueType="num">
                                      <p:cBhvr>
                                        <p:cTn id="138" dur="500" fill="hold"/>
                                        <p:tgtEl>
                                          <p:spTgt spid="33"/>
                                        </p:tgtEl>
                                        <p:attrNameLst>
                                          <p:attrName>ppt_w</p:attrName>
                                        </p:attrNameLst>
                                      </p:cBhvr>
                                      <p:tavLst>
                                        <p:tav tm="0">
                                          <p:val>
                                            <p:fltVal val="0"/>
                                          </p:val>
                                        </p:tav>
                                        <p:tav tm="100000">
                                          <p:val>
                                            <p:strVal val="#ppt_w"/>
                                          </p:val>
                                        </p:tav>
                                      </p:tavLst>
                                    </p:anim>
                                    <p:anim calcmode="lin" valueType="num">
                                      <p:cBhvr>
                                        <p:cTn id="139" dur="500" fill="hold"/>
                                        <p:tgtEl>
                                          <p:spTgt spid="33"/>
                                        </p:tgtEl>
                                        <p:attrNameLst>
                                          <p:attrName>ppt_h</p:attrName>
                                        </p:attrNameLst>
                                      </p:cBhvr>
                                      <p:tavLst>
                                        <p:tav tm="0">
                                          <p:val>
                                            <p:fltVal val="0"/>
                                          </p:val>
                                        </p:tav>
                                        <p:tav tm="100000">
                                          <p:val>
                                            <p:strVal val="#ppt_h"/>
                                          </p:val>
                                        </p:tav>
                                      </p:tavLst>
                                    </p:anim>
                                    <p:animEffect transition="in" filter="fade">
                                      <p:cBhvr>
                                        <p:cTn id="140" dur="500"/>
                                        <p:tgtEl>
                                          <p:spTgt spid="33"/>
                                        </p:tgtEl>
                                      </p:cBhvr>
                                    </p:animEffect>
                                  </p:childTnLst>
                                </p:cTn>
                              </p:par>
                            </p:childTnLst>
                          </p:cTn>
                        </p:par>
                      </p:childTnLst>
                    </p:cTn>
                  </p:par>
                  <p:par>
                    <p:cTn id="141" fill="hold">
                      <p:stCondLst>
                        <p:cond delay="indefinite"/>
                      </p:stCondLst>
                      <p:childTnLst>
                        <p:par>
                          <p:cTn id="142" fill="hold">
                            <p:stCondLst>
                              <p:cond delay="0"/>
                            </p:stCondLst>
                            <p:childTnLst>
                              <p:par>
                                <p:cTn id="143" presetID="22" presetClass="entr" presetSubtype="1" fill="hold" nodeType="clickEffect">
                                  <p:stCondLst>
                                    <p:cond delay="0"/>
                                  </p:stCondLst>
                                  <p:childTnLst>
                                    <p:set>
                                      <p:cBhvr>
                                        <p:cTn id="144" dur="1" fill="hold">
                                          <p:stCondLst>
                                            <p:cond delay="0"/>
                                          </p:stCondLst>
                                        </p:cTn>
                                        <p:tgtEl>
                                          <p:spTgt spid="48"/>
                                        </p:tgtEl>
                                        <p:attrNameLst>
                                          <p:attrName>style.visibility</p:attrName>
                                        </p:attrNameLst>
                                      </p:cBhvr>
                                      <p:to>
                                        <p:strVal val="visible"/>
                                      </p:to>
                                    </p:set>
                                    <p:animEffect transition="in" filter="wipe(up)">
                                      <p:cBhvr>
                                        <p:cTn id="145" dur="500"/>
                                        <p:tgtEl>
                                          <p:spTgt spid="48"/>
                                        </p:tgtEl>
                                      </p:cBhvr>
                                    </p:animEffect>
                                  </p:childTnLst>
                                </p:cTn>
                              </p:par>
                            </p:childTnLst>
                          </p:cTn>
                        </p:par>
                        <p:par>
                          <p:cTn id="146" fill="hold">
                            <p:stCondLst>
                              <p:cond delay="500"/>
                            </p:stCondLst>
                            <p:childTnLst>
                              <p:par>
                                <p:cTn id="147" presetID="53" presetClass="entr" presetSubtype="16" fill="hold" grpId="0" nodeType="afterEffect">
                                  <p:stCondLst>
                                    <p:cond delay="0"/>
                                  </p:stCondLst>
                                  <p:childTnLst>
                                    <p:set>
                                      <p:cBhvr>
                                        <p:cTn id="148" dur="1" fill="hold">
                                          <p:stCondLst>
                                            <p:cond delay="0"/>
                                          </p:stCondLst>
                                        </p:cTn>
                                        <p:tgtEl>
                                          <p:spTgt spid="46"/>
                                        </p:tgtEl>
                                        <p:attrNameLst>
                                          <p:attrName>style.visibility</p:attrName>
                                        </p:attrNameLst>
                                      </p:cBhvr>
                                      <p:to>
                                        <p:strVal val="visible"/>
                                      </p:to>
                                    </p:set>
                                    <p:anim calcmode="lin" valueType="num">
                                      <p:cBhvr>
                                        <p:cTn id="149" dur="500" fill="hold"/>
                                        <p:tgtEl>
                                          <p:spTgt spid="46"/>
                                        </p:tgtEl>
                                        <p:attrNameLst>
                                          <p:attrName>ppt_w</p:attrName>
                                        </p:attrNameLst>
                                      </p:cBhvr>
                                      <p:tavLst>
                                        <p:tav tm="0">
                                          <p:val>
                                            <p:fltVal val="0"/>
                                          </p:val>
                                        </p:tav>
                                        <p:tav tm="100000">
                                          <p:val>
                                            <p:strVal val="#ppt_w"/>
                                          </p:val>
                                        </p:tav>
                                      </p:tavLst>
                                    </p:anim>
                                    <p:anim calcmode="lin" valueType="num">
                                      <p:cBhvr>
                                        <p:cTn id="150" dur="500" fill="hold"/>
                                        <p:tgtEl>
                                          <p:spTgt spid="46"/>
                                        </p:tgtEl>
                                        <p:attrNameLst>
                                          <p:attrName>ppt_h</p:attrName>
                                        </p:attrNameLst>
                                      </p:cBhvr>
                                      <p:tavLst>
                                        <p:tav tm="0">
                                          <p:val>
                                            <p:fltVal val="0"/>
                                          </p:val>
                                        </p:tav>
                                        <p:tav tm="100000">
                                          <p:val>
                                            <p:strVal val="#ppt_h"/>
                                          </p:val>
                                        </p:tav>
                                      </p:tavLst>
                                    </p:anim>
                                    <p:animEffect transition="in" filter="fade">
                                      <p:cBhvr>
                                        <p:cTn id="15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33" grpId="0" animBg="1"/>
      <p:bldP spid="43" grpId="0" animBg="1"/>
      <p:bldP spid="46" grpId="0" animBg="1"/>
      <p:bldP spid="3" grpId="0"/>
      <p:bldP spid="34" grpId="0"/>
      <p:bldP spid="35" grpId="0"/>
    </p:bld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02" name="Picture 2" descr="roman-empire[1]"/>
          <p:cNvPicPr>
            <a:picLocks noGrp="1" noChangeAspect="1" noChangeArrowheads="1"/>
          </p:cNvPicPr>
          <p:nvPr>
            <p:ph/>
          </p:nvPr>
        </p:nvPicPr>
        <p:blipFill>
          <a:blip r:embed="rId2" cstate="email">
            <a:extLst>
              <a:ext uri="{28A0092B-C50C-407E-A947-70E740481C1C}">
                <a14:useLocalDpi xmlns:a14="http://schemas.microsoft.com/office/drawing/2010/main"/>
              </a:ext>
            </a:extLst>
          </a:blip>
          <a:srcRect b="861"/>
          <a:stretch>
            <a:fillRect/>
          </a:stretch>
        </p:blipFill>
        <p:spPr>
          <a:xfrm>
            <a:off x="1524000" y="685801"/>
            <a:ext cx="9144000" cy="6215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03" name="Text Box 3"/>
          <p:cNvSpPr txBox="1">
            <a:spLocks noChangeArrowheads="1"/>
          </p:cNvSpPr>
          <p:nvPr/>
        </p:nvSpPr>
        <p:spPr bwMode="auto">
          <a:xfrm>
            <a:off x="4260276" y="3677952"/>
            <a:ext cx="1600200" cy="366712"/>
          </a:xfrm>
          <a:prstGeom prst="rect">
            <a:avLst/>
          </a:prstGeom>
          <a:solidFill>
            <a:srgbClr val="22211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dirty="0">
                <a:solidFill>
                  <a:schemeClr val="bg1"/>
                </a:solidFill>
              </a:rPr>
              <a:t>Western Text</a:t>
            </a:r>
          </a:p>
        </p:txBody>
      </p:sp>
      <p:sp>
        <p:nvSpPr>
          <p:cNvPr id="51204" name="Text Box 4"/>
          <p:cNvSpPr txBox="1">
            <a:spLocks noChangeArrowheads="1"/>
          </p:cNvSpPr>
          <p:nvPr/>
        </p:nvSpPr>
        <p:spPr bwMode="auto">
          <a:xfrm>
            <a:off x="6705602" y="3747661"/>
            <a:ext cx="1752600" cy="366713"/>
          </a:xfrm>
          <a:prstGeom prst="rect">
            <a:avLst/>
          </a:prstGeom>
          <a:solidFill>
            <a:srgbClr val="22211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dirty="0">
                <a:solidFill>
                  <a:schemeClr val="bg1"/>
                </a:solidFill>
              </a:rPr>
              <a:t>Byzantine Text</a:t>
            </a:r>
          </a:p>
        </p:txBody>
      </p:sp>
      <p:sp>
        <p:nvSpPr>
          <p:cNvPr id="51205" name="Text Box 5"/>
          <p:cNvSpPr txBox="1">
            <a:spLocks noChangeArrowheads="1"/>
          </p:cNvSpPr>
          <p:nvPr/>
        </p:nvSpPr>
        <p:spPr bwMode="auto">
          <a:xfrm>
            <a:off x="8534400" y="5472551"/>
            <a:ext cx="1828800" cy="366713"/>
          </a:xfrm>
          <a:prstGeom prst="rect">
            <a:avLst/>
          </a:prstGeom>
          <a:solidFill>
            <a:srgbClr val="22211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dirty="0">
                <a:solidFill>
                  <a:schemeClr val="bg1"/>
                </a:solidFill>
              </a:rPr>
              <a:t>Caesarean Text</a:t>
            </a:r>
          </a:p>
        </p:txBody>
      </p:sp>
      <p:sp>
        <p:nvSpPr>
          <p:cNvPr id="51206" name="Text Box 6"/>
          <p:cNvSpPr txBox="1">
            <a:spLocks noChangeArrowheads="1"/>
          </p:cNvSpPr>
          <p:nvPr/>
        </p:nvSpPr>
        <p:spPr bwMode="auto">
          <a:xfrm>
            <a:off x="5791200" y="5562601"/>
            <a:ext cx="1981200" cy="366713"/>
          </a:xfrm>
          <a:prstGeom prst="rect">
            <a:avLst/>
          </a:prstGeom>
          <a:solidFill>
            <a:srgbClr val="22211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dirty="0">
                <a:solidFill>
                  <a:schemeClr val="bg1"/>
                </a:solidFill>
              </a:rPr>
              <a:t>Alexandrian Text</a:t>
            </a:r>
          </a:p>
        </p:txBody>
      </p:sp>
      <p:sp>
        <p:nvSpPr>
          <p:cNvPr id="51207" name="Text Box 7"/>
          <p:cNvSpPr txBox="1">
            <a:spLocks noChangeArrowheads="1"/>
          </p:cNvSpPr>
          <p:nvPr/>
        </p:nvSpPr>
        <p:spPr bwMode="auto">
          <a:xfrm>
            <a:off x="1752600" y="1"/>
            <a:ext cx="8458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800" dirty="0">
                <a:latin typeface="Cooper Black" pitchFamily="18" charset="0"/>
              </a:rPr>
              <a:t>GEOGRAPHICAL TEXTUAL FAMILIES</a:t>
            </a:r>
          </a:p>
        </p:txBody>
      </p:sp>
      <p:sp>
        <p:nvSpPr>
          <p:cNvPr id="3" name="Slide Number Placeholder 2"/>
          <p:cNvSpPr>
            <a:spLocks noGrp="1"/>
          </p:cNvSpPr>
          <p:nvPr>
            <p:ph type="sldNum" sz="quarter" idx="12"/>
          </p:nvPr>
        </p:nvSpPr>
        <p:spPr/>
        <p:txBody>
          <a:bodyPr/>
          <a:lstStyle/>
          <a:p>
            <a:pPr>
              <a:defRPr/>
            </a:pPr>
            <a:fld id="{4945F806-B121-48CE-B646-F144F03CC7ED}" type="slidenum">
              <a:rPr lang="en-US" altLang="en-US" smtClean="0"/>
              <a:pPr>
                <a:defRPr/>
              </a:pPr>
              <a:t>72</a:t>
            </a:fld>
            <a:endParaRPr lang="en-US" altLang="en-US"/>
          </a:p>
        </p:txBody>
      </p:sp>
    </p:spTree>
    <p:extLst>
      <p:ext uri="{BB962C8B-B14F-4D97-AF65-F5344CB8AC3E}">
        <p14:creationId xmlns:p14="http://schemas.microsoft.com/office/powerpoint/2010/main" val="1471106298"/>
      </p:ext>
    </p:extLst>
  </p:cSld>
  <p:clrMapOvr>
    <a:masterClrMapping/>
  </p:clrMapOvr>
  <p:transition>
    <p:split orient="vert"/>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31C78-47E5-7854-491A-95D9A8AA90D7}"/>
              </a:ext>
            </a:extLst>
          </p:cNvPr>
          <p:cNvSpPr>
            <a:spLocks noGrp="1"/>
          </p:cNvSpPr>
          <p:nvPr>
            <p:ph type="title"/>
          </p:nvPr>
        </p:nvSpPr>
        <p:spPr>
          <a:xfrm>
            <a:off x="6881091" y="3310714"/>
            <a:ext cx="4876801" cy="1451287"/>
          </a:xfrm>
        </p:spPr>
        <p:txBody>
          <a:bodyPr/>
          <a:lstStyle/>
          <a:p>
            <a:r>
              <a:rPr lang="en-US" sz="9600" dirty="0">
                <a:latin typeface="Freestyle Script" panose="030804020302050B0404" pitchFamily="66" charset="0"/>
              </a:rPr>
              <a:t>Circulation</a:t>
            </a:r>
          </a:p>
        </p:txBody>
      </p:sp>
      <p:sp>
        <p:nvSpPr>
          <p:cNvPr id="4" name="Slide Number Placeholder 3">
            <a:extLst>
              <a:ext uri="{FF2B5EF4-FFF2-40B4-BE49-F238E27FC236}">
                <a16:creationId xmlns:a16="http://schemas.microsoft.com/office/drawing/2014/main" id="{5554F6A9-3FA1-BAE8-A7FC-5F689786481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0A305E-887D-4D76-AC11-02C93E9FBE53}" type="slidenum">
              <a:rPr kumimoji="0" lang="en-US" altLang="en-US" sz="14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en-US" altLang="en-US"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a:endParaRPr>
          </a:p>
        </p:txBody>
      </p:sp>
    </p:spTree>
    <p:extLst>
      <p:ext uri="{BB962C8B-B14F-4D97-AF65-F5344CB8AC3E}">
        <p14:creationId xmlns:p14="http://schemas.microsoft.com/office/powerpoint/2010/main" val="148390702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1FABD-BDE4-431D-209D-E47BDF5A71DF}"/>
              </a:ext>
            </a:extLst>
          </p:cNvPr>
          <p:cNvSpPr>
            <a:spLocks noGrp="1"/>
          </p:cNvSpPr>
          <p:nvPr>
            <p:ph type="title"/>
          </p:nvPr>
        </p:nvSpPr>
        <p:spPr>
          <a:xfrm>
            <a:off x="717176" y="365760"/>
            <a:ext cx="10237336" cy="889299"/>
          </a:xfrm>
        </p:spPr>
        <p:txBody>
          <a:bodyPr/>
          <a:lstStyle/>
          <a:p>
            <a:r>
              <a:rPr lang="en-US" dirty="0">
                <a:effectLst>
                  <a:outerShdw blurRad="38100" dist="38100" dir="2700000" algn="tl">
                    <a:srgbClr val="000000">
                      <a:alpha val="43137"/>
                    </a:srgbClr>
                  </a:outerShdw>
                </a:effectLst>
              </a:rPr>
              <a:t>Factors for Circulation</a:t>
            </a:r>
          </a:p>
        </p:txBody>
      </p:sp>
      <p:sp>
        <p:nvSpPr>
          <p:cNvPr id="3" name="Content Placeholder 2">
            <a:extLst>
              <a:ext uri="{FF2B5EF4-FFF2-40B4-BE49-F238E27FC236}">
                <a16:creationId xmlns:a16="http://schemas.microsoft.com/office/drawing/2014/main" id="{5A01B822-594E-6F46-E015-114CE94D7115}"/>
              </a:ext>
            </a:extLst>
          </p:cNvPr>
          <p:cNvSpPr>
            <a:spLocks noGrp="1"/>
          </p:cNvSpPr>
          <p:nvPr>
            <p:ph idx="1"/>
          </p:nvPr>
        </p:nvSpPr>
        <p:spPr>
          <a:xfrm>
            <a:off x="896471" y="1398494"/>
            <a:ext cx="9637417" cy="5276626"/>
          </a:xfrm>
        </p:spPr>
        <p:txBody>
          <a:bodyPr>
            <a:normAutofit lnSpcReduction="10000"/>
          </a:bodyPr>
          <a:lstStyle/>
          <a:p>
            <a:pPr marL="0" indent="0">
              <a:buNone/>
            </a:pPr>
            <a:r>
              <a:rPr lang="en-US" sz="2800" b="1" dirty="0">
                <a:solidFill>
                  <a:srgbClr val="C00000"/>
                </a:solidFill>
              </a:rPr>
              <a:t>Texts were circulated between congregations more often than between individuals.</a:t>
            </a:r>
          </a:p>
          <a:p>
            <a:r>
              <a:rPr lang="en-US" sz="2400" i="1" dirty="0"/>
              <a:t>Christian groups had different language bases, Greek, Latin, Aramaic, Syriac, and Coptic, among others, so translation work began quite early.</a:t>
            </a:r>
          </a:p>
          <a:p>
            <a:r>
              <a:rPr lang="en-US" sz="2400" i="1" dirty="0"/>
              <a:t>Some texts were intended for more than a single audience, such as, “all [the house churches] in Rome” (Ro. 1:7), the “churches of Galatia” (Ga. 1:2), possibly Ephesians (Ep. 1:1, some early manuscripts do not say “in Ephesus” leading to the theory of a circular letter), the “twelve tribes scattered among the nations” (Ja. 1:1), God’s “scattered” elect (1 Pe. 1:1), and the “seven churches of Asia” (Rev. 1:4, 11).</a:t>
            </a:r>
          </a:p>
          <a:p>
            <a:r>
              <a:rPr lang="en-US" sz="2400" i="1" dirty="0"/>
              <a:t>Multiple recipients would require multiple copies, and the couriers might well have been responsible for such copies.</a:t>
            </a:r>
          </a:p>
        </p:txBody>
      </p:sp>
    </p:spTree>
    <p:extLst>
      <p:ext uri="{BB962C8B-B14F-4D97-AF65-F5344CB8AC3E}">
        <p14:creationId xmlns:p14="http://schemas.microsoft.com/office/powerpoint/2010/main" val="2187852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8B8AF-FCE0-40CE-9FD8-CF7EC08B7679}"/>
              </a:ext>
            </a:extLst>
          </p:cNvPr>
          <p:cNvSpPr>
            <a:spLocks noGrp="1"/>
          </p:cNvSpPr>
          <p:nvPr>
            <p:ph type="title"/>
          </p:nvPr>
        </p:nvSpPr>
        <p:spPr>
          <a:xfrm>
            <a:off x="1126588" y="166467"/>
            <a:ext cx="9692640" cy="818271"/>
          </a:xfrm>
        </p:spPr>
        <p:txBody>
          <a:bodyPr/>
          <a:lstStyle/>
          <a:p>
            <a:r>
              <a:rPr lang="en-US" dirty="0">
                <a:solidFill>
                  <a:schemeClr val="accent4">
                    <a:lumMod val="50000"/>
                  </a:schemeClr>
                </a:solidFill>
                <a:effectLst>
                  <a:outerShdw blurRad="38100" dist="38100" dir="2700000" algn="tl">
                    <a:srgbClr val="000000">
                      <a:alpha val="43137"/>
                    </a:srgbClr>
                  </a:outerShdw>
                </a:effectLst>
              </a:rPr>
              <a:t>Early Translations</a:t>
            </a:r>
          </a:p>
        </p:txBody>
      </p:sp>
      <p:sp>
        <p:nvSpPr>
          <p:cNvPr id="3" name="Content Placeholder 2">
            <a:extLst>
              <a:ext uri="{FF2B5EF4-FFF2-40B4-BE49-F238E27FC236}">
                <a16:creationId xmlns:a16="http://schemas.microsoft.com/office/drawing/2014/main" id="{5455D86C-D3CB-444E-926D-0D398181481E}"/>
              </a:ext>
            </a:extLst>
          </p:cNvPr>
          <p:cNvSpPr>
            <a:spLocks noGrp="1"/>
          </p:cNvSpPr>
          <p:nvPr>
            <p:ph idx="1"/>
          </p:nvPr>
        </p:nvSpPr>
        <p:spPr>
          <a:xfrm>
            <a:off x="1249680" y="1178176"/>
            <a:ext cx="9348978" cy="5654919"/>
          </a:xfrm>
        </p:spPr>
        <p:txBody>
          <a:bodyPr>
            <a:normAutofit/>
          </a:bodyPr>
          <a:lstStyle/>
          <a:p>
            <a:pPr marL="0" indent="0">
              <a:buNone/>
            </a:pPr>
            <a:r>
              <a:rPr lang="en-US" sz="2800" b="1" dirty="0">
                <a:solidFill>
                  <a:srgbClr val="C00000"/>
                </a:solidFill>
              </a:rPr>
              <a:t>As early as the 2</a:t>
            </a:r>
            <a:r>
              <a:rPr lang="en-US" sz="2800" b="1" baseline="30000" dirty="0">
                <a:solidFill>
                  <a:srgbClr val="C00000"/>
                </a:solidFill>
              </a:rPr>
              <a:t>nd</a:t>
            </a:r>
            <a:r>
              <a:rPr lang="en-US" sz="2800" b="1" dirty="0">
                <a:solidFill>
                  <a:srgbClr val="C00000"/>
                </a:solidFill>
              </a:rPr>
              <a:t> century, the texts of the New Testament began being translated into vernacular languages.</a:t>
            </a:r>
          </a:p>
          <a:p>
            <a:r>
              <a:rPr lang="en-US" sz="2400" i="1" dirty="0"/>
              <a:t>Christian missionaries translated biblical texts into local languages wherever Greek would not serve the needs of the people.</a:t>
            </a:r>
          </a:p>
          <a:p>
            <a:r>
              <a:rPr lang="en-US" sz="2400" i="1" dirty="0"/>
              <a:t>These early translations include:</a:t>
            </a:r>
          </a:p>
          <a:p>
            <a:pPr lvl="1"/>
            <a:r>
              <a:rPr lang="en-US" sz="2000" b="1" dirty="0">
                <a:solidFill>
                  <a:schemeClr val="tx1"/>
                </a:solidFill>
                <a:latin typeface="Calibri" panose="020F0502020204030204" pitchFamily="34" charset="0"/>
              </a:rPr>
              <a:t>Old Latin (predating Jerome’s Latin Vulgate) – 4</a:t>
            </a:r>
            <a:r>
              <a:rPr lang="en-US" sz="2000" b="1" baseline="30000" dirty="0">
                <a:solidFill>
                  <a:schemeClr val="tx1"/>
                </a:solidFill>
                <a:latin typeface="Calibri" panose="020F0502020204030204" pitchFamily="34" charset="0"/>
              </a:rPr>
              <a:t>th</a:t>
            </a:r>
            <a:r>
              <a:rPr lang="en-US" sz="2000" b="1" dirty="0">
                <a:solidFill>
                  <a:schemeClr val="tx1"/>
                </a:solidFill>
                <a:latin typeface="Calibri" panose="020F0502020204030204" pitchFamily="34" charset="0"/>
              </a:rPr>
              <a:t> Century</a:t>
            </a:r>
          </a:p>
          <a:p>
            <a:pPr lvl="1"/>
            <a:r>
              <a:rPr lang="en-US" sz="2000" b="1" dirty="0">
                <a:solidFill>
                  <a:schemeClr val="tx1"/>
                </a:solidFill>
                <a:latin typeface="Calibri" panose="020F0502020204030204" pitchFamily="34" charset="0"/>
              </a:rPr>
              <a:t>Syriac – 3</a:t>
            </a:r>
            <a:r>
              <a:rPr lang="en-US" sz="2000" b="1" baseline="30000" dirty="0">
                <a:solidFill>
                  <a:schemeClr val="tx1"/>
                </a:solidFill>
                <a:latin typeface="Calibri" panose="020F0502020204030204" pitchFamily="34" charset="0"/>
              </a:rPr>
              <a:t>rd</a:t>
            </a:r>
            <a:r>
              <a:rPr lang="en-US" sz="2000" b="1" dirty="0">
                <a:solidFill>
                  <a:schemeClr val="tx1"/>
                </a:solidFill>
                <a:latin typeface="Calibri" panose="020F0502020204030204" pitchFamily="34" charset="0"/>
              </a:rPr>
              <a:t> and 4</a:t>
            </a:r>
            <a:r>
              <a:rPr lang="en-US" sz="2000" b="1" baseline="30000" dirty="0">
                <a:solidFill>
                  <a:schemeClr val="tx1"/>
                </a:solidFill>
                <a:latin typeface="Calibri" panose="020F0502020204030204" pitchFamily="34" charset="0"/>
              </a:rPr>
              <a:t>th</a:t>
            </a:r>
            <a:r>
              <a:rPr lang="en-US" sz="2000" b="1" dirty="0">
                <a:solidFill>
                  <a:schemeClr val="tx1"/>
                </a:solidFill>
                <a:latin typeface="Calibri" panose="020F0502020204030204" pitchFamily="34" charset="0"/>
              </a:rPr>
              <a:t> Centuries</a:t>
            </a:r>
          </a:p>
          <a:p>
            <a:pPr lvl="1"/>
            <a:r>
              <a:rPr lang="en-US" sz="2000" b="1" dirty="0">
                <a:solidFill>
                  <a:schemeClr val="tx1"/>
                </a:solidFill>
                <a:latin typeface="Calibri" panose="020F0502020204030204" pitchFamily="34" charset="0"/>
              </a:rPr>
              <a:t>Coptic – 3</a:t>
            </a:r>
            <a:r>
              <a:rPr lang="en-US" sz="2000" b="1" baseline="30000" dirty="0">
                <a:solidFill>
                  <a:schemeClr val="tx1"/>
                </a:solidFill>
                <a:latin typeface="Calibri" panose="020F0502020204030204" pitchFamily="34" charset="0"/>
              </a:rPr>
              <a:t>rd</a:t>
            </a:r>
            <a:r>
              <a:rPr lang="en-US" sz="2000" b="1" dirty="0">
                <a:solidFill>
                  <a:schemeClr val="tx1"/>
                </a:solidFill>
                <a:latin typeface="Calibri" panose="020F0502020204030204" pitchFamily="34" charset="0"/>
              </a:rPr>
              <a:t> Century</a:t>
            </a:r>
          </a:p>
          <a:p>
            <a:pPr lvl="1"/>
            <a:r>
              <a:rPr lang="en-US" sz="2000" b="1" dirty="0">
                <a:solidFill>
                  <a:schemeClr val="tx1"/>
                </a:solidFill>
                <a:latin typeface="Calibri" panose="020F0502020204030204" pitchFamily="34" charset="0"/>
              </a:rPr>
              <a:t>Armenian – 5</a:t>
            </a:r>
            <a:r>
              <a:rPr lang="en-US" sz="2000" b="1" baseline="30000" dirty="0">
                <a:solidFill>
                  <a:schemeClr val="tx1"/>
                </a:solidFill>
                <a:latin typeface="Calibri" panose="020F0502020204030204" pitchFamily="34" charset="0"/>
              </a:rPr>
              <a:t>th</a:t>
            </a:r>
            <a:r>
              <a:rPr lang="en-US" sz="2000" b="1" dirty="0">
                <a:solidFill>
                  <a:schemeClr val="tx1"/>
                </a:solidFill>
                <a:latin typeface="Calibri" panose="020F0502020204030204" pitchFamily="34" charset="0"/>
              </a:rPr>
              <a:t> Century</a:t>
            </a:r>
          </a:p>
          <a:p>
            <a:pPr lvl="1"/>
            <a:r>
              <a:rPr lang="en-US" sz="2000" b="1" dirty="0">
                <a:solidFill>
                  <a:schemeClr val="tx1"/>
                </a:solidFill>
                <a:latin typeface="Calibri" panose="020F0502020204030204" pitchFamily="34" charset="0"/>
              </a:rPr>
              <a:t>Georgian – 5</a:t>
            </a:r>
            <a:r>
              <a:rPr lang="en-US" sz="2000" b="1" baseline="30000" dirty="0">
                <a:solidFill>
                  <a:schemeClr val="tx1"/>
                </a:solidFill>
                <a:latin typeface="Calibri" panose="020F0502020204030204" pitchFamily="34" charset="0"/>
              </a:rPr>
              <a:t>th</a:t>
            </a:r>
            <a:r>
              <a:rPr lang="en-US" sz="2000" b="1" dirty="0">
                <a:solidFill>
                  <a:schemeClr val="tx1"/>
                </a:solidFill>
                <a:latin typeface="Calibri" panose="020F0502020204030204" pitchFamily="34" charset="0"/>
              </a:rPr>
              <a:t> Century</a:t>
            </a:r>
          </a:p>
          <a:p>
            <a:pPr lvl="1"/>
            <a:r>
              <a:rPr lang="en-US" sz="2000" b="1" dirty="0">
                <a:solidFill>
                  <a:schemeClr val="tx1"/>
                </a:solidFill>
                <a:latin typeface="Calibri" panose="020F0502020204030204" pitchFamily="34" charset="0"/>
              </a:rPr>
              <a:t>Ethiopic – 5</a:t>
            </a:r>
            <a:r>
              <a:rPr lang="en-US" sz="2000" b="1" baseline="30000" dirty="0">
                <a:solidFill>
                  <a:schemeClr val="tx1"/>
                </a:solidFill>
                <a:latin typeface="Calibri" panose="020F0502020204030204" pitchFamily="34" charset="0"/>
              </a:rPr>
              <a:t>th</a:t>
            </a:r>
            <a:r>
              <a:rPr lang="en-US" sz="2000" b="1" dirty="0">
                <a:solidFill>
                  <a:schemeClr val="tx1"/>
                </a:solidFill>
                <a:latin typeface="Calibri" panose="020F0502020204030204" pitchFamily="34" charset="0"/>
              </a:rPr>
              <a:t> Century</a:t>
            </a:r>
          </a:p>
        </p:txBody>
      </p:sp>
    </p:spTree>
    <p:extLst>
      <p:ext uri="{BB962C8B-B14F-4D97-AF65-F5344CB8AC3E}">
        <p14:creationId xmlns:p14="http://schemas.microsoft.com/office/powerpoint/2010/main" val="161582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childTnLst>
                          </p:cTn>
                        </p:par>
                        <p:par>
                          <p:cTn id="35" fill="hold">
                            <p:stCondLst>
                              <p:cond delay="1500"/>
                            </p:stCondLst>
                            <p:childTnLst>
                              <p:par>
                                <p:cTn id="36" presetID="10" presetClass="entr" presetSubtype="0" fill="hold"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childTnLst>
                          </p:cTn>
                        </p:par>
                        <p:par>
                          <p:cTn id="39" fill="hold">
                            <p:stCondLst>
                              <p:cond delay="2000"/>
                            </p:stCondLst>
                            <p:childTnLst>
                              <p:par>
                                <p:cTn id="40" presetID="10" presetClass="entr" presetSubtype="0" fill="hold"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par>
                          <p:cTn id="43" fill="hold">
                            <p:stCondLst>
                              <p:cond delay="2500"/>
                            </p:stCondLst>
                            <p:childTnLst>
                              <p:par>
                                <p:cTn id="44" presetID="10" presetClass="entr" presetSubtype="0" fill="hold" nodeType="after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5759" y="748145"/>
            <a:ext cx="6887096" cy="4764024"/>
          </a:xfrm>
        </p:spPr>
        <p:txBody>
          <a:bodyPr>
            <a:normAutofit/>
          </a:bodyPr>
          <a:lstStyle/>
          <a:p>
            <a:r>
              <a:rPr lang="en-US" sz="4800" b="1" dirty="0">
                <a:solidFill>
                  <a:srgbClr val="FFC000"/>
                </a:solidFill>
                <a:effectLst>
                  <a:outerShdw blurRad="38100" dist="38100" dir="2700000" algn="tl">
                    <a:srgbClr val="000000">
                      <a:alpha val="43137"/>
                    </a:srgbClr>
                  </a:outerShdw>
                </a:effectLst>
              </a:rPr>
              <a:t>Ephesians 1:1</a:t>
            </a:r>
            <a:br>
              <a:rPr lang="en-US" sz="4800" b="1" dirty="0">
                <a:solidFill>
                  <a:srgbClr val="FFC000"/>
                </a:solidFill>
                <a:effectLst>
                  <a:outerShdw blurRad="38100" dist="38100" dir="2700000" algn="tl">
                    <a:srgbClr val="000000">
                      <a:alpha val="43137"/>
                    </a:srgbClr>
                  </a:outerShdw>
                </a:effectLst>
              </a:rPr>
            </a:br>
            <a:r>
              <a:rPr lang="en-US" sz="2800" b="1" i="0" dirty="0">
                <a:solidFill>
                  <a:srgbClr val="FFFF66"/>
                </a:solidFill>
                <a:effectLst>
                  <a:outerShdw blurRad="38100" dist="38100" dir="2700000" algn="tl">
                    <a:srgbClr val="000000">
                      <a:alpha val="43137"/>
                    </a:srgbClr>
                  </a:outerShdw>
                </a:effectLst>
                <a:latin typeface="Old English Text MT" panose="03040902040508030806" pitchFamily="66" charset="0"/>
              </a:rPr>
              <a:t>p</a:t>
            </a:r>
            <a:r>
              <a:rPr lang="en-US" sz="2800" b="1" i="0" dirty="0">
                <a:solidFill>
                  <a:srgbClr val="FFFF66"/>
                </a:solidFill>
                <a:effectLst>
                  <a:outerShdw blurRad="38100" dist="38100" dir="2700000" algn="tl">
                    <a:srgbClr val="000000">
                      <a:alpha val="43137"/>
                    </a:srgbClr>
                  </a:outerShdw>
                </a:effectLst>
              </a:rPr>
              <a:t>46</a:t>
            </a:r>
            <a:br>
              <a:rPr lang="en-US" sz="2800" b="1" dirty="0">
                <a:solidFill>
                  <a:srgbClr val="FFFF66"/>
                </a:solidFill>
                <a:effectLst>
                  <a:outerShdw blurRad="38100" dist="38100" dir="2700000" algn="tl">
                    <a:srgbClr val="000000">
                      <a:alpha val="43137"/>
                    </a:srgbClr>
                  </a:outerShdw>
                </a:effectLst>
              </a:rPr>
            </a:br>
            <a:r>
              <a:rPr lang="en-US" sz="2800" b="1" dirty="0">
                <a:solidFill>
                  <a:srgbClr val="FFFF66"/>
                </a:solidFill>
                <a:effectLst>
                  <a:outerShdw blurRad="38100" dist="38100" dir="2700000" algn="tl">
                    <a:srgbClr val="000000">
                      <a:alpha val="43137"/>
                    </a:srgbClr>
                  </a:outerShdw>
                </a:effectLst>
              </a:rPr>
              <a:t>Chester Beatty Papyri</a:t>
            </a:r>
            <a:br>
              <a:rPr lang="en-US" sz="2800" b="1" dirty="0">
                <a:solidFill>
                  <a:srgbClr val="FFFF66"/>
                </a:solidFill>
                <a:effectLst>
                  <a:outerShdw blurRad="38100" dist="38100" dir="2700000" algn="tl">
                    <a:srgbClr val="000000">
                      <a:alpha val="43137"/>
                    </a:srgbClr>
                  </a:outerShdw>
                </a:effectLst>
              </a:rPr>
            </a:br>
            <a:r>
              <a:rPr lang="en-US" sz="2800" b="1" dirty="0">
                <a:solidFill>
                  <a:srgbClr val="FFFF66"/>
                </a:solidFill>
                <a:effectLst>
                  <a:outerShdw blurRad="38100" dist="38100" dir="2700000" algn="tl">
                    <a:srgbClr val="000000">
                      <a:alpha val="43137"/>
                    </a:srgbClr>
                  </a:outerShdw>
                </a:effectLst>
              </a:rPr>
              <a:t>ca. AD 200</a:t>
            </a:r>
            <a:br>
              <a:rPr lang="en-US" sz="2800" b="1" dirty="0">
                <a:solidFill>
                  <a:srgbClr val="FFFF66"/>
                </a:solidFill>
                <a:effectLst>
                  <a:outerShdw blurRad="38100" dist="38100" dir="2700000" algn="tl">
                    <a:srgbClr val="000000">
                      <a:alpha val="43137"/>
                    </a:srgbClr>
                  </a:outerShdw>
                </a:effectLst>
              </a:rPr>
            </a:br>
            <a:r>
              <a:rPr lang="en-US" sz="2800" b="1" dirty="0">
                <a:solidFill>
                  <a:srgbClr val="FFFF66"/>
                </a:solidFill>
                <a:effectLst>
                  <a:outerShdw blurRad="38100" dist="38100" dir="2700000" algn="tl">
                    <a:srgbClr val="000000">
                      <a:alpha val="43137"/>
                    </a:srgbClr>
                  </a:outerShdw>
                </a:effectLst>
              </a:rPr>
              <a:t>earliest copy of the Ephesian letter</a:t>
            </a:r>
            <a:br>
              <a:rPr lang="en-US" sz="2800" b="1" dirty="0">
                <a:solidFill>
                  <a:srgbClr val="FFFF66"/>
                </a:solidFill>
                <a:effectLst>
                  <a:outerShdw blurRad="38100" dist="38100" dir="2700000" algn="tl">
                    <a:srgbClr val="000000">
                      <a:alpha val="43137"/>
                    </a:srgbClr>
                  </a:outerShdw>
                </a:effectLst>
              </a:rPr>
            </a:br>
            <a:r>
              <a:rPr lang="en-US" sz="1800" b="1" dirty="0">
                <a:solidFill>
                  <a:srgbClr val="FFFF66"/>
                </a:solidFill>
                <a:effectLst>
                  <a:outerShdw blurRad="38100" dist="38100" dir="2700000" algn="tl">
                    <a:srgbClr val="000000">
                      <a:alpha val="43137"/>
                    </a:srgbClr>
                  </a:outerShdw>
                </a:effectLst>
              </a:rPr>
              <a:t>(University of Michigan, Hatcher Library)</a:t>
            </a:r>
          </a:p>
        </p:txBody>
      </p:sp>
      <p:sp>
        <p:nvSpPr>
          <p:cNvPr id="3" name="Slide Number Placeholder 2"/>
          <p:cNvSpPr>
            <a:spLocks noGrp="1"/>
          </p:cNvSpPr>
          <p:nvPr>
            <p:ph type="sldNum" sz="quarter" idx="12"/>
          </p:nvPr>
        </p:nvSpPr>
        <p:spPr>
          <a:xfrm>
            <a:off x="11658600" y="5512170"/>
            <a:ext cx="533399" cy="46054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AC27A5A-7290-4DE1-BA94-4BE8A8E57DCF}" type="slidenum">
              <a:rPr kumimoji="0" lang="en-US" sz="1200" b="0" i="1" u="none" strike="noStrike" kern="1200" cap="none" spc="0" normalizeH="0" baseline="0" noProof="0" smtClean="0">
                <a:ln>
                  <a:noFill/>
                </a:ln>
                <a:solidFill>
                  <a:srgbClr val="F2F0EF"/>
                </a:solidFill>
                <a:effectLst/>
                <a:uLnTx/>
                <a:uFillTx/>
                <a:latin typeface="Century Schoolbook" panose="020406040505050203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76</a:t>
            </a:fld>
            <a:endParaRPr kumimoji="0" lang="en-US" sz="1200" b="0" i="1" u="none" strike="noStrike" kern="1200" cap="none" spc="0" normalizeH="0" baseline="0" noProof="0" dirty="0">
              <a:ln>
                <a:noFill/>
              </a:ln>
              <a:solidFill>
                <a:srgbClr val="F2F0EF"/>
              </a:solidFill>
              <a:effectLst/>
              <a:uLnTx/>
              <a:uFillTx/>
              <a:latin typeface="Century Schoolbook" panose="02040604050505020304"/>
              <a:ea typeface="+mn-ea"/>
              <a:cs typeface="+mn-cs"/>
            </a:endParaRPr>
          </a:p>
        </p:txBody>
      </p:sp>
      <p:pic>
        <p:nvPicPr>
          <p:cNvPr id="4" name="Picture 3" descr="p46 Ephesians 6:20-24 (page 1)">
            <a:hlinkClick r:id="rId2"/>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7574280" y="0"/>
            <a:ext cx="4084320" cy="6858000"/>
          </a:xfrm>
          <a:prstGeom prst="rect">
            <a:avLst/>
          </a:prstGeom>
          <a:noFill/>
          <a:ln>
            <a:noFill/>
          </a:ln>
        </p:spPr>
      </p:pic>
      <p:pic>
        <p:nvPicPr>
          <p:cNvPr id="6" name="Picture 5" descr="p46 Ephesians 6:20-24 (page 1)">
            <a:hlinkClick r:id="rId2"/>
          </p:cNvPr>
          <p:cNvPicPr/>
          <p:nvPr/>
        </p:nvPicPr>
        <p:blipFill rotWithShape="1">
          <a:blip r:embed="rId4" cstate="screen">
            <a:extLst>
              <a:ext uri="{28A0092B-C50C-407E-A947-70E740481C1C}">
                <a14:useLocalDpi xmlns:a14="http://schemas.microsoft.com/office/drawing/2010/main"/>
              </a:ext>
            </a:extLst>
          </a:blip>
          <a:srcRect/>
          <a:stretch/>
        </p:blipFill>
        <p:spPr bwMode="auto">
          <a:xfrm>
            <a:off x="187036" y="3476525"/>
            <a:ext cx="10286999" cy="2065055"/>
          </a:xfrm>
          <a:prstGeom prst="rect">
            <a:avLst/>
          </a:prstGeom>
          <a:noFill/>
          <a:ln>
            <a:solidFill>
              <a:schemeClr val="tx1"/>
            </a:solidFill>
          </a:ln>
        </p:spPr>
      </p:pic>
      <p:sp>
        <p:nvSpPr>
          <p:cNvPr id="7" name="TextBox 6"/>
          <p:cNvSpPr txBox="1"/>
          <p:nvPr/>
        </p:nvSpPr>
        <p:spPr>
          <a:xfrm>
            <a:off x="259080" y="5715000"/>
            <a:ext cx="7315200"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white"/>
                </a:solidFill>
                <a:effectLst/>
                <a:uLnTx/>
                <a:uFillTx/>
                <a:latin typeface="Corbel" panose="020B0503020204020204"/>
                <a:ea typeface="+mn-ea"/>
                <a:cs typeface="+mn-cs"/>
              </a:rPr>
              <a:t>“Paul</a:t>
            </a:r>
            <a:r>
              <a:rPr kumimoji="0" lang="en-US" sz="2400" b="0" i="1" u="none" strike="noStrike" kern="1200" cap="none" spc="0" normalizeH="0" baseline="0" noProof="0">
                <a:ln>
                  <a:noFill/>
                </a:ln>
                <a:solidFill>
                  <a:prstClr val="white"/>
                </a:solidFill>
                <a:effectLst/>
                <a:uLnTx/>
                <a:uFillTx/>
                <a:latin typeface="Corbel" panose="020B0503020204020204"/>
                <a:ea typeface="+mn-ea"/>
                <a:cs typeface="+mn-cs"/>
              </a:rPr>
              <a:t>, an apostle </a:t>
            </a:r>
            <a:r>
              <a:rPr kumimoji="0" lang="en-US" sz="2400" b="0" i="1" u="none" strike="noStrike" kern="1200" cap="none" spc="0" normalizeH="0" baseline="0" noProof="0" dirty="0">
                <a:ln>
                  <a:noFill/>
                </a:ln>
                <a:solidFill>
                  <a:prstClr val="white"/>
                </a:solidFill>
                <a:effectLst/>
                <a:uLnTx/>
                <a:uFillTx/>
                <a:latin typeface="Corbel" panose="020B0503020204020204"/>
                <a:ea typeface="+mn-ea"/>
                <a:cs typeface="+mn-cs"/>
              </a:rPr>
              <a:t>of Christ Jesus through [the] will of God to the holy ones who are also faithful in Christ…” (1:1)</a:t>
            </a:r>
          </a:p>
        </p:txBody>
      </p:sp>
      <p:sp>
        <p:nvSpPr>
          <p:cNvPr id="5" name="Rectangle 4"/>
          <p:cNvSpPr/>
          <p:nvPr/>
        </p:nvSpPr>
        <p:spPr>
          <a:xfrm>
            <a:off x="7985760" y="1051560"/>
            <a:ext cx="3002280" cy="4419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97172642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p:cTn id="12"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7">
                                            <p:txEl>
                                              <p:pRg st="0" end="0"/>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7.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bwMode="auto">
          <a:xfrm>
            <a:off x="335280" y="590550"/>
            <a:ext cx="3360420" cy="4921620"/>
          </a:xfrm>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cap="rnd">
                <a:solidFill>
                  <a:srgbClr val="000000"/>
                </a:solidFill>
                <a:miter lim="800000"/>
                <a:headEnd/>
                <a:tailEnd/>
              </a14:hiddenLine>
            </a:ext>
          </a:extLst>
        </p:spPr>
        <p:txBody>
          <a:bodyPr vert="horz" wrap="square" lIns="91440" tIns="45720" rIns="91440" bIns="45720" numCol="1" rtlCol="0" anchor="t" compatLnSpc="1">
            <a:prstTxWarp prst="textNoShape">
              <a:avLst/>
            </a:prstTxWarp>
            <a:normAutofit/>
          </a:bodyPr>
          <a:lstStyle/>
          <a:p>
            <a:pPr>
              <a:defRPr/>
            </a:pPr>
            <a:r>
              <a:rPr lang="en-US" altLang="en-US" b="1" dirty="0">
                <a:solidFill>
                  <a:srgbClr val="AC8300"/>
                </a:solidFill>
                <a:effectLst>
                  <a:outerShdw blurRad="38100" dist="38100" dir="2700000" algn="tl">
                    <a:srgbClr val="000000">
                      <a:alpha val="43137"/>
                    </a:srgbClr>
                  </a:outerShdw>
                </a:effectLst>
              </a:rPr>
              <a:t>S</a:t>
            </a:r>
            <a:r>
              <a:rPr lang="en-US" b="1" dirty="0">
                <a:solidFill>
                  <a:srgbClr val="AC8300"/>
                </a:solidFill>
                <a:effectLst>
                  <a:outerShdw blurRad="38100" dist="38100" dir="2700000" algn="tl">
                    <a:srgbClr val="000000">
                      <a:alpha val="43137"/>
                    </a:srgbClr>
                  </a:outerShdw>
                </a:effectLst>
              </a:rPr>
              <a:t>ending Letters</a:t>
            </a:r>
            <a:endParaRPr altLang="en-US" b="1" dirty="0">
              <a:ln>
                <a:noFill/>
              </a:ln>
              <a:solidFill>
                <a:srgbClr val="AC8300"/>
              </a:solidFill>
              <a:effectLst>
                <a:outerShdw blurRad="38100" dist="38100" dir="2700000" algn="tl">
                  <a:srgbClr val="000000">
                    <a:alpha val="43137"/>
                  </a:srgbClr>
                </a:outerShdw>
              </a:effectLst>
              <a:latin typeface="Century" panose="02040604050505020304" pitchFamily="18" charset="0"/>
            </a:endParaRPr>
          </a:p>
        </p:txBody>
      </p:sp>
      <p:sp>
        <p:nvSpPr>
          <p:cNvPr id="269315" name="Rectangle 3"/>
          <p:cNvSpPr>
            <a:spLocks noGrp="1"/>
          </p:cNvSpPr>
          <p:nvPr>
            <p:ph idx="1"/>
          </p:nvPr>
        </p:nvSpPr>
        <p:spPr>
          <a:xfrm>
            <a:off x="4038601" y="314325"/>
            <a:ext cx="7745410" cy="6229350"/>
          </a:xfrm>
        </p:spPr>
        <p:txBody>
          <a:bodyPr>
            <a:normAutofit lnSpcReduction="10000"/>
          </a:bodyPr>
          <a:lstStyle/>
          <a:p>
            <a:pPr eaLnBrk="1" hangingPunct="1">
              <a:lnSpc>
                <a:spcPct val="90000"/>
              </a:lnSpc>
              <a:buFont typeface="Wingdings 2" panose="05020102010507070707" pitchFamily="18" charset="2"/>
              <a:buNone/>
            </a:pPr>
            <a:r>
              <a:rPr lang="en-US" altLang="en-US" sz="2800" b="1" dirty="0">
                <a:solidFill>
                  <a:srgbClr val="FF0000"/>
                </a:solidFill>
                <a:effectLst>
                  <a:outerShdw blurRad="38100" dist="38100" dir="2700000" algn="tl">
                    <a:srgbClr val="000000">
                      <a:alpha val="43137"/>
                    </a:srgbClr>
                  </a:outerShdw>
                </a:effectLst>
                <a:latin typeface="Calibri" panose="020F0502020204030204" pitchFamily="34" charset="0"/>
              </a:rPr>
              <a:t>Colleagues like Tychicus, Phoebe, and Titus, among others, were commissioned by Paul to carry his letters. This accounts for his recommendations (e.g., Col. 4:7-8; Eph. 6:21; Rom. 16:1-2). </a:t>
            </a:r>
          </a:p>
          <a:p>
            <a:pPr>
              <a:lnSpc>
                <a:spcPct val="90000"/>
              </a:lnSpc>
            </a:pPr>
            <a:r>
              <a:rPr lang="en-US" altLang="en-US" sz="2400" i="1" dirty="0">
                <a:solidFill>
                  <a:schemeClr val="tx1"/>
                </a:solidFill>
                <a:latin typeface="Calibri" panose="020F0502020204030204" pitchFamily="34" charset="0"/>
              </a:rPr>
              <a:t>Letters typically had internal references to the courier as a confirmation of his/her trustworthiness.</a:t>
            </a:r>
          </a:p>
          <a:p>
            <a:pPr eaLnBrk="1" hangingPunct="1">
              <a:lnSpc>
                <a:spcPct val="90000"/>
              </a:lnSpc>
            </a:pPr>
            <a:r>
              <a:rPr lang="en-US" altLang="en-US" sz="2400" i="1" dirty="0">
                <a:solidFill>
                  <a:schemeClr val="tx1"/>
                </a:solidFill>
                <a:latin typeface="Calibri" panose="020F0502020204030204" pitchFamily="34" charset="0"/>
              </a:rPr>
              <a:t>As the writer’s personal representative, the courier would read the letter publicly, explain any difficult parts. and share news of the sender (Ep. 6:21-22; Col. 4:16; 1 Th. 5:27; cf. Re. 1:3, 9; 22:7, 18-19).</a:t>
            </a:r>
          </a:p>
          <a:p>
            <a:pPr eaLnBrk="1" hangingPunct="1">
              <a:lnSpc>
                <a:spcPct val="90000"/>
              </a:lnSpc>
            </a:pPr>
            <a:r>
              <a:rPr lang="en-US" altLang="en-US" sz="2400" i="1" dirty="0">
                <a:solidFill>
                  <a:schemeClr val="tx1"/>
                </a:solidFill>
                <a:latin typeface="Calibri" panose="020F0502020204030204" pitchFamily="34" charset="0"/>
              </a:rPr>
              <a:t>Paul also began the process of sharing his letters among other congregations (Col. 4:16).</a:t>
            </a:r>
          </a:p>
          <a:p>
            <a:pPr eaLnBrk="1" hangingPunct="1">
              <a:lnSpc>
                <a:spcPct val="90000"/>
              </a:lnSpc>
            </a:pPr>
            <a:r>
              <a:rPr lang="en-US" altLang="en-US" sz="2400" i="1" dirty="0">
                <a:solidFill>
                  <a:schemeClr val="tx1"/>
                </a:solidFill>
                <a:latin typeface="Calibri" panose="020F0502020204030204" pitchFamily="34" charset="0"/>
              </a:rPr>
              <a:t>There was no public postal system in the Roman Empire nor were there commercial passenger vessels, so sending letters required a personal courier, the purchase of a booking on a commercial vessel, and the responsibility for travel expenses of food and lodging.</a:t>
            </a: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AC27A5A-7290-4DE1-BA94-4BE8A8E57DCF}" type="slidenum">
              <a:rPr kumimoji="0" lang="en-US" sz="1200" b="0" i="1" u="none" strike="noStrike" kern="1200" cap="none" spc="0" normalizeH="0" baseline="0" noProof="0" smtClean="0">
                <a:ln>
                  <a:noFill/>
                </a:ln>
                <a:solidFill>
                  <a:srgbClr val="F2F0EF"/>
                </a:solidFill>
                <a:effectLst/>
                <a:uLnTx/>
                <a:uFillTx/>
                <a:latin typeface="Century Schoolbook" panose="020406040505050203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77</a:t>
            </a:fld>
            <a:endParaRPr kumimoji="0" lang="en-US" sz="1200" b="0" i="1" u="none" strike="noStrike" kern="1200" cap="none" spc="0" normalizeH="0" baseline="0" noProof="0" dirty="0">
              <a:ln>
                <a:noFill/>
              </a:ln>
              <a:solidFill>
                <a:srgbClr val="F2F0EF"/>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3071608448"/>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69315">
                                            <p:txEl>
                                              <p:pRg st="0" end="0"/>
                                            </p:txEl>
                                          </p:spTgt>
                                        </p:tgtEl>
                                        <p:attrNameLst>
                                          <p:attrName>style.visibility</p:attrName>
                                        </p:attrNameLst>
                                      </p:cBhvr>
                                      <p:to>
                                        <p:strVal val="visible"/>
                                      </p:to>
                                    </p:set>
                                    <p:anim calcmode="lin" valueType="num">
                                      <p:cBhvr>
                                        <p:cTn id="7" dur="500" fill="hold"/>
                                        <p:tgtEl>
                                          <p:spTgt spid="26931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6931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69315">
                                            <p:txEl>
                                              <p:pRg st="1" end="1"/>
                                            </p:txEl>
                                          </p:spTgt>
                                        </p:tgtEl>
                                        <p:attrNameLst>
                                          <p:attrName>style.visibility</p:attrName>
                                        </p:attrNameLst>
                                      </p:cBhvr>
                                      <p:to>
                                        <p:strVal val="visible"/>
                                      </p:to>
                                    </p:set>
                                    <p:anim calcmode="lin" valueType="num">
                                      <p:cBhvr>
                                        <p:cTn id="13" dur="500" fill="hold"/>
                                        <p:tgtEl>
                                          <p:spTgt spid="26931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6931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69315">
                                            <p:txEl>
                                              <p:pRg st="2" end="2"/>
                                            </p:txEl>
                                          </p:spTgt>
                                        </p:tgtEl>
                                        <p:attrNameLst>
                                          <p:attrName>style.visibility</p:attrName>
                                        </p:attrNameLst>
                                      </p:cBhvr>
                                      <p:to>
                                        <p:strVal val="visible"/>
                                      </p:to>
                                    </p:set>
                                    <p:anim calcmode="lin" valueType="num">
                                      <p:cBhvr additive="base">
                                        <p:cTn id="19" dur="500" fill="hold"/>
                                        <p:tgtEl>
                                          <p:spTgt spid="2693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9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69315">
                                            <p:txEl>
                                              <p:pRg st="3" end="3"/>
                                            </p:txEl>
                                          </p:spTgt>
                                        </p:tgtEl>
                                        <p:attrNameLst>
                                          <p:attrName>style.visibility</p:attrName>
                                        </p:attrNameLst>
                                      </p:cBhvr>
                                      <p:to>
                                        <p:strVal val="visible"/>
                                      </p:to>
                                    </p:set>
                                    <p:anim calcmode="lin" valueType="num">
                                      <p:cBhvr additive="base">
                                        <p:cTn id="25" dur="500" fill="hold"/>
                                        <p:tgtEl>
                                          <p:spTgt spid="2693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93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69315">
                                            <p:txEl>
                                              <p:pRg st="4" end="4"/>
                                            </p:txEl>
                                          </p:spTgt>
                                        </p:tgtEl>
                                        <p:attrNameLst>
                                          <p:attrName>style.visibility</p:attrName>
                                        </p:attrNameLst>
                                      </p:cBhvr>
                                      <p:to>
                                        <p:strVal val="visible"/>
                                      </p:to>
                                    </p:set>
                                    <p:anim calcmode="lin" valueType="num">
                                      <p:cBhvr additive="base">
                                        <p:cTn id="31" dur="500" fill="hold"/>
                                        <p:tgtEl>
                                          <p:spTgt spid="2693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6931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F504A-60DE-7319-0912-EEF0FA18B64C}"/>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The Importance of Broad Circulation</a:t>
            </a:r>
          </a:p>
        </p:txBody>
      </p:sp>
      <p:sp>
        <p:nvSpPr>
          <p:cNvPr id="3" name="Content Placeholder 2">
            <a:extLst>
              <a:ext uri="{FF2B5EF4-FFF2-40B4-BE49-F238E27FC236}">
                <a16:creationId xmlns:a16="http://schemas.microsoft.com/office/drawing/2014/main" id="{8C7555A0-D19F-AC1E-9DEB-D4BEA86EB29E}"/>
              </a:ext>
            </a:extLst>
          </p:cNvPr>
          <p:cNvSpPr>
            <a:spLocks noGrp="1"/>
          </p:cNvSpPr>
          <p:nvPr>
            <p:ph idx="1"/>
          </p:nvPr>
        </p:nvSpPr>
        <p:spPr>
          <a:xfrm>
            <a:off x="1261872" y="1828800"/>
            <a:ext cx="9375950" cy="4351337"/>
          </a:xfrm>
        </p:spPr>
        <p:txBody>
          <a:bodyPr>
            <a:normAutofit/>
          </a:bodyPr>
          <a:lstStyle/>
          <a:p>
            <a:pPr marL="0" indent="0">
              <a:buNone/>
            </a:pPr>
            <a:r>
              <a:rPr lang="en-US" sz="2800" b="1" dirty="0">
                <a:solidFill>
                  <a:srgbClr val="C00000"/>
                </a:solidFill>
              </a:rPr>
              <a:t>In the absence of controlled transmission, an ancient text acquired stability by the broad circulation of enough copies to establish a consistent textual tradition.</a:t>
            </a:r>
          </a:p>
          <a:p>
            <a:r>
              <a:rPr lang="en-US" sz="2400" i="1" dirty="0"/>
              <a:t>For some Christians, the many manuscripts of the Greek New Testament (with some variants) seems threatening.</a:t>
            </a:r>
          </a:p>
          <a:p>
            <a:r>
              <a:rPr lang="en-US" sz="2400" i="1" dirty="0"/>
              <a:t>Actually, the reverse should be true. The many manuscripts of the Greek New Testament (even though with some variants) point to a broad textual tradition that was considered trustworthy in all parts of the Roman world.</a:t>
            </a:r>
          </a:p>
        </p:txBody>
      </p:sp>
    </p:spTree>
    <p:extLst>
      <p:ext uri="{BB962C8B-B14F-4D97-AF65-F5344CB8AC3E}">
        <p14:creationId xmlns:p14="http://schemas.microsoft.com/office/powerpoint/2010/main" val="41327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01B17-9C45-9E4B-189D-B062A4D01A54}"/>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A Religion Oriented Toward Texts</a:t>
            </a:r>
          </a:p>
        </p:txBody>
      </p:sp>
      <p:sp>
        <p:nvSpPr>
          <p:cNvPr id="3" name="Content Placeholder 2">
            <a:extLst>
              <a:ext uri="{FF2B5EF4-FFF2-40B4-BE49-F238E27FC236}">
                <a16:creationId xmlns:a16="http://schemas.microsoft.com/office/drawing/2014/main" id="{D91D6EBA-1AB6-8A67-7AF0-420A8FE2E6F4}"/>
              </a:ext>
            </a:extLst>
          </p:cNvPr>
          <p:cNvSpPr>
            <a:spLocks noGrp="1"/>
          </p:cNvSpPr>
          <p:nvPr>
            <p:ph idx="1"/>
          </p:nvPr>
        </p:nvSpPr>
        <p:spPr>
          <a:xfrm>
            <a:off x="1261871" y="1828800"/>
            <a:ext cx="9348789" cy="4663440"/>
          </a:xfrm>
        </p:spPr>
        <p:txBody>
          <a:bodyPr>
            <a:normAutofit/>
          </a:bodyPr>
          <a:lstStyle/>
          <a:p>
            <a:pPr marL="0" indent="0">
              <a:buNone/>
            </a:pPr>
            <a:r>
              <a:rPr lang="en-US" sz="2800" b="1" dirty="0">
                <a:solidFill>
                  <a:srgbClr val="C00000"/>
                </a:solidFill>
              </a:rPr>
              <a:t>Unlike all other religions in the Roman world save Judaism, Christianity was oriented toward texts.</a:t>
            </a:r>
          </a:p>
          <a:p>
            <a:r>
              <a:rPr lang="en-US" sz="2400" i="1" dirty="0"/>
              <a:t>Not all Christians could read, of course, but in public reading, all Christians could listen.</a:t>
            </a:r>
          </a:p>
          <a:p>
            <a:r>
              <a:rPr lang="en-US" sz="2400" i="1" dirty="0"/>
              <a:t>Texts, therefore, were essential to the life of a Christian congregation.</a:t>
            </a:r>
          </a:p>
        </p:txBody>
      </p:sp>
    </p:spTree>
    <p:extLst>
      <p:ext uri="{BB962C8B-B14F-4D97-AF65-F5344CB8AC3E}">
        <p14:creationId xmlns:p14="http://schemas.microsoft.com/office/powerpoint/2010/main" val="184465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CE6C7-EDB2-4504-872A-A552D13E0F1F}"/>
              </a:ext>
            </a:extLst>
          </p:cNvPr>
          <p:cNvSpPr>
            <a:spLocks noGrp="1"/>
          </p:cNvSpPr>
          <p:nvPr>
            <p:ph type="title"/>
          </p:nvPr>
        </p:nvSpPr>
        <p:spPr/>
        <p:txBody>
          <a:bodyPr/>
          <a:lstStyle/>
          <a:p>
            <a:r>
              <a:rPr lang="en-US" dirty="0">
                <a:solidFill>
                  <a:schemeClr val="accent4">
                    <a:lumMod val="50000"/>
                  </a:schemeClr>
                </a:solidFill>
                <a:effectLst>
                  <a:outerShdw blurRad="38100" dist="38100" dir="2700000" algn="tl">
                    <a:srgbClr val="000000">
                      <a:alpha val="43137"/>
                    </a:srgbClr>
                  </a:outerShdw>
                </a:effectLst>
              </a:rPr>
              <a:t>The Selected Readings</a:t>
            </a:r>
          </a:p>
        </p:txBody>
      </p:sp>
      <p:sp>
        <p:nvSpPr>
          <p:cNvPr id="3" name="Content Placeholder 2">
            <a:extLst>
              <a:ext uri="{FF2B5EF4-FFF2-40B4-BE49-F238E27FC236}">
                <a16:creationId xmlns:a16="http://schemas.microsoft.com/office/drawing/2014/main" id="{6A7370D0-8AF8-4341-A3FB-ACC241915272}"/>
              </a:ext>
            </a:extLst>
          </p:cNvPr>
          <p:cNvSpPr>
            <a:spLocks noGrp="1"/>
          </p:cNvSpPr>
          <p:nvPr>
            <p:ph idx="1"/>
          </p:nvPr>
        </p:nvSpPr>
        <p:spPr>
          <a:xfrm>
            <a:off x="1261872" y="1897380"/>
            <a:ext cx="9692640" cy="4594860"/>
          </a:xfrm>
        </p:spPr>
        <p:txBody>
          <a:bodyPr>
            <a:normAutofit lnSpcReduction="10000"/>
          </a:bodyPr>
          <a:lstStyle/>
          <a:p>
            <a:pPr marL="0" indent="0">
              <a:buNone/>
            </a:pPr>
            <a:r>
              <a:rPr lang="en-US" sz="2800" b="1" dirty="0">
                <a:solidFill>
                  <a:srgbClr val="C00000"/>
                </a:solidFill>
              </a:rPr>
              <a:t>The early churches varied in their choice of selected readings.</a:t>
            </a:r>
          </a:p>
          <a:p>
            <a:r>
              <a:rPr lang="en-US" sz="2400" i="1" dirty="0"/>
              <a:t>Some churches read from Sunday to Sunday until a particular book was finished (and this seemed to have been the general practice).</a:t>
            </a:r>
          </a:p>
          <a:p>
            <a:r>
              <a:rPr lang="en-US" sz="2400" i="1" dirty="0"/>
              <a:t>In other areas (Spain and France), short selections from various parts of Scripture were pieced together.</a:t>
            </a:r>
          </a:p>
          <a:p>
            <a:r>
              <a:rPr lang="en-US" sz="2400" i="1" dirty="0"/>
              <a:t>Some churches used harmonies of the gospels and read them in parallel.</a:t>
            </a:r>
          </a:p>
          <a:p>
            <a:r>
              <a:rPr lang="en-US" sz="2400" i="1" dirty="0"/>
              <a:t>By the 4</a:t>
            </a:r>
            <a:r>
              <a:rPr lang="en-US" sz="2400" i="1" baseline="30000" dirty="0"/>
              <a:t>th</a:t>
            </a:r>
            <a:r>
              <a:rPr lang="en-US" sz="2400" i="1" dirty="0"/>
              <a:t> century, fixed readings were associated with Advent and Pentecost, and eventually, Lent, Good Friday, Easter, etc.</a:t>
            </a:r>
          </a:p>
          <a:p>
            <a:pPr marL="0" indent="0">
              <a:buNone/>
            </a:pPr>
            <a:endParaRPr lang="en-US" dirty="0"/>
          </a:p>
        </p:txBody>
      </p:sp>
    </p:spTree>
    <p:extLst>
      <p:ext uri="{BB962C8B-B14F-4D97-AF65-F5344CB8AC3E}">
        <p14:creationId xmlns:p14="http://schemas.microsoft.com/office/powerpoint/2010/main" val="4088030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1653-5276-C173-C40C-7C640A5880AB}"/>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The “Ecclesia </a:t>
            </a:r>
            <a:r>
              <a:rPr lang="en-US" b="1" dirty="0" err="1">
                <a:effectLst>
                  <a:outerShdw blurRad="38100" dist="38100" dir="2700000" algn="tl">
                    <a:srgbClr val="000000">
                      <a:alpha val="43137"/>
                    </a:srgbClr>
                  </a:outerShdw>
                </a:effectLst>
              </a:rPr>
              <a:t>Katholike</a:t>
            </a:r>
            <a:r>
              <a:rPr lang="en-US" b="1" dirty="0">
                <a:effectLst>
                  <a:outerShdw blurRad="38100" dist="38100" dir="2700000" algn="tl">
                    <a:srgbClr val="000000">
                      <a:alpha val="43137"/>
                    </a:srgbClr>
                  </a:outerShdw>
                </a:effectLst>
              </a:rPr>
              <a:t>”</a:t>
            </a:r>
          </a:p>
        </p:txBody>
      </p:sp>
      <p:sp>
        <p:nvSpPr>
          <p:cNvPr id="3" name="Content Placeholder 2">
            <a:extLst>
              <a:ext uri="{FF2B5EF4-FFF2-40B4-BE49-F238E27FC236}">
                <a16:creationId xmlns:a16="http://schemas.microsoft.com/office/drawing/2014/main" id="{EE5C736A-EE24-934F-BE1C-9ED0D6A45C65}"/>
              </a:ext>
            </a:extLst>
          </p:cNvPr>
          <p:cNvSpPr>
            <a:spLocks noGrp="1"/>
          </p:cNvSpPr>
          <p:nvPr>
            <p:ph idx="1"/>
          </p:nvPr>
        </p:nvSpPr>
        <p:spPr>
          <a:xfrm>
            <a:off x="1261871" y="1828800"/>
            <a:ext cx="9430271" cy="4734962"/>
          </a:xfrm>
        </p:spPr>
        <p:txBody>
          <a:bodyPr>
            <a:normAutofit/>
          </a:bodyPr>
          <a:lstStyle/>
          <a:p>
            <a:pPr marL="0" indent="0">
              <a:buNone/>
            </a:pPr>
            <a:r>
              <a:rPr lang="en-US" sz="2800" b="1" dirty="0">
                <a:solidFill>
                  <a:srgbClr val="C00000"/>
                </a:solidFill>
              </a:rPr>
              <a:t>The geographic dispersion of Christian communities and their close relationship with each other created a network which was ideally suited for the dissemination of texts.</a:t>
            </a:r>
          </a:p>
          <a:p>
            <a:r>
              <a:rPr lang="en-US" sz="2400" i="1" dirty="0"/>
              <a:t>Very early, the “church catholic” was now to be found across Syria, Asia Minor, Greece, and Italy in most major urban cities.</a:t>
            </a:r>
          </a:p>
          <a:p>
            <a:r>
              <a:rPr lang="en-US" sz="2400" i="1" dirty="0"/>
              <a:t>By the 2</a:t>
            </a:r>
            <a:r>
              <a:rPr lang="en-US" sz="2400" i="1" baseline="30000" dirty="0"/>
              <a:t>nd</a:t>
            </a:r>
            <a:r>
              <a:rPr lang="en-US" sz="2400" i="1" dirty="0"/>
              <a:t> century, it had begun to penetrate Egypt, Gaul, and North Africa.</a:t>
            </a:r>
          </a:p>
          <a:p>
            <a:r>
              <a:rPr lang="en-US" sz="2400" i="1" dirty="0"/>
              <a:t>Though the circulation of texts was slow by modern standards, it was quite rapid by ancient ones.</a:t>
            </a:r>
          </a:p>
        </p:txBody>
      </p:sp>
    </p:spTree>
    <p:extLst>
      <p:ext uri="{BB962C8B-B14F-4D97-AF65-F5344CB8AC3E}">
        <p14:creationId xmlns:p14="http://schemas.microsoft.com/office/powerpoint/2010/main" val="232740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1473D-7950-4E63-9B85-BBE75FFB2326}"/>
              </a:ext>
            </a:extLst>
          </p:cNvPr>
          <p:cNvSpPr>
            <a:spLocks noGrp="1"/>
          </p:cNvSpPr>
          <p:nvPr>
            <p:ph type="title"/>
          </p:nvPr>
        </p:nvSpPr>
        <p:spPr>
          <a:xfrm>
            <a:off x="1261872" y="365760"/>
            <a:ext cx="9692640" cy="880236"/>
          </a:xfrm>
        </p:spPr>
        <p:txBody>
          <a:bodyPr/>
          <a:lstStyle/>
          <a:p>
            <a:r>
              <a:rPr lang="en-US" dirty="0">
                <a:effectLst>
                  <a:outerShdw blurRad="38100" dist="38100" dir="2700000" algn="tl">
                    <a:srgbClr val="000000">
                      <a:alpha val="43137"/>
                    </a:srgbClr>
                  </a:outerShdw>
                </a:effectLst>
              </a:rPr>
              <a:t>Early Canon Lists</a:t>
            </a:r>
          </a:p>
        </p:txBody>
      </p:sp>
      <p:sp>
        <p:nvSpPr>
          <p:cNvPr id="3" name="Content Placeholder 2">
            <a:extLst>
              <a:ext uri="{FF2B5EF4-FFF2-40B4-BE49-F238E27FC236}">
                <a16:creationId xmlns:a16="http://schemas.microsoft.com/office/drawing/2014/main" id="{0CC7FB6B-EFCC-4E1F-9AE3-703DFFA6551E}"/>
              </a:ext>
            </a:extLst>
          </p:cNvPr>
          <p:cNvSpPr>
            <a:spLocks noGrp="1"/>
          </p:cNvSpPr>
          <p:nvPr>
            <p:ph idx="1"/>
          </p:nvPr>
        </p:nvSpPr>
        <p:spPr>
          <a:xfrm>
            <a:off x="1261872" y="1436915"/>
            <a:ext cx="9692640" cy="5217382"/>
          </a:xfrm>
        </p:spPr>
        <p:txBody>
          <a:bodyPr>
            <a:normAutofit lnSpcReduction="10000"/>
          </a:bodyPr>
          <a:lstStyle/>
          <a:p>
            <a:pPr marL="0" indent="0">
              <a:buNone/>
            </a:pPr>
            <a:r>
              <a:rPr lang="en-US" sz="2800" b="1" dirty="0">
                <a:solidFill>
                  <a:srgbClr val="C00000"/>
                </a:solidFill>
              </a:rPr>
              <a:t>The impetus for establishing a New Testament canon of Scripture was initiated by the heretic </a:t>
            </a:r>
            <a:r>
              <a:rPr lang="en-US" sz="2800" b="1" dirty="0" err="1">
                <a:solidFill>
                  <a:srgbClr val="C00000"/>
                </a:solidFill>
              </a:rPr>
              <a:t>Marcion</a:t>
            </a:r>
            <a:r>
              <a:rPr lang="en-US" sz="2800" b="1" dirty="0">
                <a:solidFill>
                  <a:srgbClr val="C00000"/>
                </a:solidFill>
              </a:rPr>
              <a:t> in Rome (c. AD 144), who eliminated the Old Testament entirely and much of the New Testament, retaining only part of Luke and ten letters of Paul.</a:t>
            </a:r>
          </a:p>
          <a:p>
            <a:r>
              <a:rPr lang="en-US" sz="2400" i="1" dirty="0"/>
              <a:t>After </a:t>
            </a:r>
            <a:r>
              <a:rPr lang="en-US" sz="2400" i="1" dirty="0" err="1"/>
              <a:t>Marcion’s</a:t>
            </a:r>
            <a:r>
              <a:rPr lang="en-US" sz="2400" i="1" dirty="0"/>
              <a:t> heresy, several canon lists begin to appear by various church leaders. Indeed, the initial nuance of the word “canon” was list.</a:t>
            </a:r>
          </a:p>
          <a:p>
            <a:r>
              <a:rPr lang="en-US" sz="2400" i="1" dirty="0"/>
              <a:t>While most of the lists contained most of the documents of the New Testament, and all were widely read, a handful of books were disputed in some regions: Jude, 2 Peter, 2 and 3 John, Revelation, Hebrews.</a:t>
            </a:r>
          </a:p>
        </p:txBody>
      </p:sp>
    </p:spTree>
    <p:extLst>
      <p:ext uri="{BB962C8B-B14F-4D97-AF65-F5344CB8AC3E}">
        <p14:creationId xmlns:p14="http://schemas.microsoft.com/office/powerpoint/2010/main" val="792473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31C78-47E5-7854-491A-95D9A8AA90D7}"/>
              </a:ext>
            </a:extLst>
          </p:cNvPr>
          <p:cNvSpPr>
            <a:spLocks noGrp="1"/>
          </p:cNvSpPr>
          <p:nvPr>
            <p:ph type="title"/>
          </p:nvPr>
        </p:nvSpPr>
        <p:spPr>
          <a:xfrm>
            <a:off x="2897109" y="3763387"/>
            <a:ext cx="8915104" cy="1451287"/>
          </a:xfrm>
        </p:spPr>
        <p:txBody>
          <a:bodyPr/>
          <a:lstStyle/>
          <a:p>
            <a:r>
              <a:rPr lang="en-US" sz="9600" dirty="0">
                <a:latin typeface="Freestyle Script" panose="030804020302050B0404" pitchFamily="66" charset="0"/>
              </a:rPr>
              <a:t>Early Christian Libraries</a:t>
            </a:r>
          </a:p>
        </p:txBody>
      </p:sp>
      <p:sp>
        <p:nvSpPr>
          <p:cNvPr id="4" name="Slide Number Placeholder 3">
            <a:extLst>
              <a:ext uri="{FF2B5EF4-FFF2-40B4-BE49-F238E27FC236}">
                <a16:creationId xmlns:a16="http://schemas.microsoft.com/office/drawing/2014/main" id="{5554F6A9-3FA1-BAE8-A7FC-5F689786481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0A305E-887D-4D76-AC11-02C93E9FBE53}" type="slidenum">
              <a:rPr kumimoji="0" lang="en-US" altLang="en-US" sz="14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82</a:t>
            </a:fld>
            <a:endParaRPr kumimoji="0" lang="en-US" altLang="en-US"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a:endParaRPr>
          </a:p>
        </p:txBody>
      </p:sp>
    </p:spTree>
    <p:extLst>
      <p:ext uri="{BB962C8B-B14F-4D97-AF65-F5344CB8AC3E}">
        <p14:creationId xmlns:p14="http://schemas.microsoft.com/office/powerpoint/2010/main" val="272486637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B5810-E465-3A67-56F1-DAB99EC55F12}"/>
              </a:ext>
            </a:extLst>
          </p:cNvPr>
          <p:cNvSpPr>
            <a:spLocks noGrp="1"/>
          </p:cNvSpPr>
          <p:nvPr>
            <p:ph type="title"/>
          </p:nvPr>
        </p:nvSpPr>
        <p:spPr>
          <a:xfrm>
            <a:off x="1261872" y="365760"/>
            <a:ext cx="9692640" cy="923544"/>
          </a:xfrm>
        </p:spPr>
        <p:txBody>
          <a:bodyPr/>
          <a:lstStyle/>
          <a:p>
            <a:r>
              <a:rPr lang="en-US" dirty="0">
                <a:effectLst>
                  <a:outerShdw blurRad="38100" dist="38100" dir="2700000" algn="tl">
                    <a:srgbClr val="000000">
                      <a:alpha val="43137"/>
                    </a:srgbClr>
                  </a:outerShdw>
                </a:effectLst>
              </a:rPr>
              <a:t>Churches and Synagogues</a:t>
            </a:r>
          </a:p>
        </p:txBody>
      </p:sp>
      <p:sp>
        <p:nvSpPr>
          <p:cNvPr id="3" name="Content Placeholder 2">
            <a:extLst>
              <a:ext uri="{FF2B5EF4-FFF2-40B4-BE49-F238E27FC236}">
                <a16:creationId xmlns:a16="http://schemas.microsoft.com/office/drawing/2014/main" id="{D81C08DD-D1E8-DCA9-0DE6-505F9B1FFF38}"/>
              </a:ext>
            </a:extLst>
          </p:cNvPr>
          <p:cNvSpPr>
            <a:spLocks noGrp="1"/>
          </p:cNvSpPr>
          <p:nvPr>
            <p:ph idx="1"/>
          </p:nvPr>
        </p:nvSpPr>
        <p:spPr>
          <a:xfrm>
            <a:off x="1261872" y="1380744"/>
            <a:ext cx="9573768" cy="5358384"/>
          </a:xfrm>
        </p:spPr>
        <p:txBody>
          <a:bodyPr>
            <a:normAutofit lnSpcReduction="10000"/>
          </a:bodyPr>
          <a:lstStyle/>
          <a:p>
            <a:pPr marL="0" indent="0">
              <a:buNone/>
            </a:pPr>
            <a:r>
              <a:rPr lang="en-US" sz="2800" b="1" dirty="0">
                <a:solidFill>
                  <a:srgbClr val="C00000"/>
                </a:solidFill>
              </a:rPr>
              <a:t>The collection of sacred books by Christians for public reading can hardly be understood outside the liturgical practice of the synagogues.</a:t>
            </a:r>
          </a:p>
          <a:p>
            <a:r>
              <a:rPr lang="en-US" sz="2400" i="1" dirty="0"/>
              <a:t>Synagogues had a receptacle or “chest of books” (</a:t>
            </a:r>
            <a:r>
              <a:rPr lang="en-US" sz="2400" i="1" dirty="0" err="1"/>
              <a:t>tebah</a:t>
            </a:r>
            <a:r>
              <a:rPr lang="en-US" sz="2400" i="1" dirty="0"/>
              <a:t> </a:t>
            </a:r>
            <a:r>
              <a:rPr lang="en-US" sz="2400" i="1" dirty="0" err="1"/>
              <a:t>shel</a:t>
            </a:r>
            <a:r>
              <a:rPr lang="en-US" sz="2400" i="1" dirty="0"/>
              <a:t> </a:t>
            </a:r>
            <a:r>
              <a:rPr lang="en-US" sz="2400" i="1" dirty="0" err="1"/>
              <a:t>sepharim</a:t>
            </a:r>
            <a:r>
              <a:rPr lang="en-US" sz="2400" i="1" dirty="0"/>
              <a:t>) where sacred texts were stored, and these texts were read publicly as part of the synagogue service (cf. Lk. 4:16-17).</a:t>
            </a:r>
          </a:p>
          <a:p>
            <a:r>
              <a:rPr lang="en-US" sz="2400" i="1" dirty="0"/>
              <a:t>2</a:t>
            </a:r>
            <a:r>
              <a:rPr lang="en-US" sz="2400" i="1" baseline="30000" dirty="0"/>
              <a:t>nd</a:t>
            </a:r>
            <a:r>
              <a:rPr lang="en-US" sz="2400" i="1" dirty="0"/>
              <a:t> Temple sources speak of a “house of the book” (bet </a:t>
            </a:r>
            <a:r>
              <a:rPr lang="en-US" sz="2400" i="1" dirty="0" err="1"/>
              <a:t>sepher</a:t>
            </a:r>
            <a:r>
              <a:rPr lang="en-US" sz="2400" i="1" dirty="0"/>
              <a:t>) or “house of study” (bet midrash) in connection with synagogues.</a:t>
            </a:r>
          </a:p>
          <a:p>
            <a:r>
              <a:rPr lang="en-US" sz="2400" i="1" dirty="0"/>
              <a:t>Similarly, Cave 4 at Qumran is thought by some scholars to be the main library of the community, not merely a hiding place.</a:t>
            </a:r>
          </a:p>
          <a:p>
            <a:r>
              <a:rPr lang="en-US" sz="2400" i="1" dirty="0"/>
              <a:t>If Christians followed this pattern, and presumably they did, then congregational “libraries” would have been widespread from a very early period.</a:t>
            </a:r>
          </a:p>
        </p:txBody>
      </p:sp>
    </p:spTree>
    <p:extLst>
      <p:ext uri="{BB962C8B-B14F-4D97-AF65-F5344CB8AC3E}">
        <p14:creationId xmlns:p14="http://schemas.microsoft.com/office/powerpoint/2010/main" val="2884420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BEEB068-B9F5-C1FE-2A30-5C8385C4325D}"/>
              </a:ext>
            </a:extLst>
          </p:cNvPr>
          <p:cNvSpPr>
            <a:spLocks noGrp="1"/>
          </p:cNvSpPr>
          <p:nvPr>
            <p:ph type="body" sz="quarter" idx="3"/>
          </p:nvPr>
        </p:nvSpPr>
        <p:spPr>
          <a:xfrm>
            <a:off x="304800" y="5027596"/>
            <a:ext cx="11353800" cy="1600200"/>
          </a:xfrm>
        </p:spPr>
        <p:txBody>
          <a:bodyPr/>
          <a:lstStyle/>
          <a:p>
            <a:pPr algn="ctr"/>
            <a:r>
              <a:rPr lang="en-US" b="0" dirty="0"/>
              <a:t>One of two limestone blocks with grooves discovered in one of two synagogues discovered at Magdala: the grooved stones may have been used as reading surfaces for the scrolls, and the grooves may have held wooden dowels used as rollers on either end of the scroll.</a:t>
            </a:r>
          </a:p>
        </p:txBody>
      </p:sp>
      <p:sp>
        <p:nvSpPr>
          <p:cNvPr id="5" name="Slide Number Placeholder 4">
            <a:extLst>
              <a:ext uri="{FF2B5EF4-FFF2-40B4-BE49-F238E27FC236}">
                <a16:creationId xmlns:a16="http://schemas.microsoft.com/office/drawing/2014/main" id="{8C28AE1F-F176-0593-26CA-4DA012D079A9}"/>
              </a:ext>
            </a:extLst>
          </p:cNvPr>
          <p:cNvSpPr>
            <a:spLocks noGrp="1"/>
          </p:cNvSpPr>
          <p:nvPr>
            <p:ph type="sldNum" sz="quarter" idx="12"/>
          </p:nvPr>
        </p:nvSpPr>
        <p:spPr/>
        <p:txBody>
          <a:bodyPr/>
          <a:lstStyle/>
          <a:p>
            <a:pPr defTabSz="914400">
              <a:defRPr/>
            </a:pPr>
            <a:fld id="{2C70DE27-D579-43C3-A61C-51F0400F322A}" type="slidenum">
              <a:rPr lang="en-US" altLang="en-US">
                <a:solidFill>
                  <a:srgbClr val="FFFFFF"/>
                </a:solidFill>
                <a:cs typeface="Arial"/>
              </a:rPr>
              <a:pPr defTabSz="914400">
                <a:defRPr/>
              </a:pPr>
              <a:t>84</a:t>
            </a:fld>
            <a:endParaRPr lang="en-US" altLang="en-US">
              <a:solidFill>
                <a:srgbClr val="FFFFFF"/>
              </a:solidFill>
              <a:cs typeface="Arial"/>
            </a:endParaRPr>
          </a:p>
        </p:txBody>
      </p:sp>
      <p:pic>
        <p:nvPicPr>
          <p:cNvPr id="2052" name="Picture 4">
            <a:extLst>
              <a:ext uri="{FF2B5EF4-FFF2-40B4-BE49-F238E27FC236}">
                <a16:creationId xmlns:a16="http://schemas.microsoft.com/office/drawing/2014/main" id="{19A27A18-24FC-3D9D-37E0-7FA645343F0B}"/>
              </a:ext>
            </a:extLst>
          </p:cNvPr>
          <p:cNvPicPr>
            <a:picLocks noGrp="1" noChangeAspect="1" noChangeArrowheads="1"/>
          </p:cNvPicPr>
          <p:nvPr>
            <p:ph sz="quarter" idx="4"/>
          </p:nvPr>
        </p:nvPicPr>
        <p:blipFill>
          <a:blip r:embed="rId2">
            <a:extLst>
              <a:ext uri="{28A0092B-C50C-407E-A947-70E740481C1C}">
                <a14:useLocalDpi xmlns:a14="http://schemas.microsoft.com/office/drawing/2010/main"/>
              </a:ext>
            </a:extLst>
          </a:blip>
          <a:srcRect/>
          <a:stretch>
            <a:fillRect/>
          </a:stretch>
        </p:blipFill>
        <p:spPr bwMode="auto">
          <a:xfrm>
            <a:off x="1383849" y="197318"/>
            <a:ext cx="9424303" cy="4712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79256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833C9-3EFA-BE4F-25E3-E1144C89D976}"/>
              </a:ext>
            </a:extLst>
          </p:cNvPr>
          <p:cNvSpPr>
            <a:spLocks noGrp="1"/>
          </p:cNvSpPr>
          <p:nvPr>
            <p:ph type="title"/>
          </p:nvPr>
        </p:nvSpPr>
        <p:spPr>
          <a:xfrm>
            <a:off x="152401" y="292100"/>
            <a:ext cx="2666999" cy="6261100"/>
          </a:xfrm>
        </p:spPr>
        <p:txBody>
          <a:bodyPr/>
          <a:lstStyle/>
          <a:p>
            <a:pPr algn="r"/>
            <a:r>
              <a:rPr lang="en-US" sz="2400" dirty="0"/>
              <a:t>The excavated remains of the synagogue in </a:t>
            </a:r>
            <a:r>
              <a:rPr lang="en-US" sz="2400" dirty="0" err="1"/>
              <a:t>Gamla</a:t>
            </a:r>
            <a:r>
              <a:rPr lang="en-US" sz="2400" dirty="0"/>
              <a:t> show the basic layout with stepped benches on four sides of the assembly hall and columns supporting a clerestory ceiling.</a:t>
            </a:r>
            <a:br>
              <a:rPr lang="en-US" sz="2400" dirty="0"/>
            </a:br>
            <a:r>
              <a:rPr lang="en-US" sz="2400" dirty="0"/>
              <a:t>The receptacle for texts would have been placed on a wall facing Jerusalem.</a:t>
            </a:r>
          </a:p>
        </p:txBody>
      </p:sp>
      <p:sp>
        <p:nvSpPr>
          <p:cNvPr id="4" name="Slide Number Placeholder 3">
            <a:extLst>
              <a:ext uri="{FF2B5EF4-FFF2-40B4-BE49-F238E27FC236}">
                <a16:creationId xmlns:a16="http://schemas.microsoft.com/office/drawing/2014/main" id="{628E2D6A-73A4-CED7-DBBD-9AD41A16F457}"/>
              </a:ext>
            </a:extLst>
          </p:cNvPr>
          <p:cNvSpPr>
            <a:spLocks noGrp="1"/>
          </p:cNvSpPr>
          <p:nvPr>
            <p:ph type="sldNum" sz="quarter" idx="12"/>
          </p:nvPr>
        </p:nvSpPr>
        <p:spPr/>
        <p:txBody>
          <a:bodyPr/>
          <a:lstStyle/>
          <a:p>
            <a:fld id="{D0D7128A-618D-4316-9566-2C1485AE0830}" type="slidenum">
              <a:rPr lang="en-US" altLang="en-US" smtClean="0"/>
              <a:pPr/>
              <a:t>85</a:t>
            </a:fld>
            <a:endParaRPr lang="en-US" altLang="en-US"/>
          </a:p>
        </p:txBody>
      </p:sp>
      <p:pic>
        <p:nvPicPr>
          <p:cNvPr id="1026" name="Picture 2">
            <a:extLst>
              <a:ext uri="{FF2B5EF4-FFF2-40B4-BE49-F238E27FC236}">
                <a16:creationId xmlns:a16="http://schemas.microsoft.com/office/drawing/2014/main" id="{C136EE97-8E16-BB0F-3DD5-2767FCF05831}"/>
              </a:ext>
            </a:extLst>
          </p:cNvPr>
          <p:cNvPicPr>
            <a:picLocks noGrp="1" noChangeAspect="1" noChangeArrowheads="1"/>
          </p:cNvPicPr>
          <p:nvPr>
            <p:ph idx="1"/>
          </p:nvPr>
        </p:nvPicPr>
        <p:blipFill rotWithShape="1">
          <a:blip r:embed="rId2" cstate="screen">
            <a:extLst>
              <a:ext uri="{28A0092B-C50C-407E-A947-70E740481C1C}">
                <a14:useLocalDpi xmlns:a14="http://schemas.microsoft.com/office/drawing/2010/main"/>
              </a:ext>
            </a:extLst>
          </a:blip>
          <a:srcRect/>
          <a:stretch/>
        </p:blipFill>
        <p:spPr bwMode="auto">
          <a:xfrm>
            <a:off x="3048000" y="381001"/>
            <a:ext cx="9142414" cy="6116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365785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A23C0-047B-DBD5-3EBC-1AE888F53139}"/>
              </a:ext>
            </a:extLst>
          </p:cNvPr>
          <p:cNvSpPr>
            <a:spLocks noGrp="1"/>
          </p:cNvSpPr>
          <p:nvPr>
            <p:ph type="title"/>
          </p:nvPr>
        </p:nvSpPr>
        <p:spPr>
          <a:xfrm>
            <a:off x="497840" y="1107898"/>
            <a:ext cx="2844800" cy="1899462"/>
          </a:xfrm>
        </p:spPr>
        <p:txBody>
          <a:bodyPr>
            <a:noAutofit/>
          </a:bodyPr>
          <a:lstStyle/>
          <a:p>
            <a:pPr algn="r"/>
            <a:r>
              <a:rPr lang="en-US" sz="4800" dirty="0">
                <a:effectLst>
                  <a:outerShdw blurRad="38100" dist="38100" dir="2700000" algn="tl">
                    <a:srgbClr val="000000">
                      <a:alpha val="43137"/>
                    </a:srgbClr>
                  </a:outerShdw>
                </a:effectLst>
              </a:rPr>
              <a:t>Cave 4 at Qumran</a:t>
            </a:r>
          </a:p>
        </p:txBody>
      </p:sp>
      <p:sp>
        <p:nvSpPr>
          <p:cNvPr id="3" name="Content Placeholder 2">
            <a:extLst>
              <a:ext uri="{FF2B5EF4-FFF2-40B4-BE49-F238E27FC236}">
                <a16:creationId xmlns:a16="http://schemas.microsoft.com/office/drawing/2014/main" id="{A655E351-7F46-70AE-843B-0C550E7B1CE7}"/>
              </a:ext>
            </a:extLst>
          </p:cNvPr>
          <p:cNvSpPr>
            <a:spLocks noGrp="1"/>
          </p:cNvSpPr>
          <p:nvPr>
            <p:ph idx="1"/>
          </p:nvPr>
        </p:nvSpPr>
        <p:spPr>
          <a:xfrm>
            <a:off x="497840" y="3231337"/>
            <a:ext cx="7528560" cy="3535223"/>
          </a:xfrm>
        </p:spPr>
        <p:txBody>
          <a:bodyPr>
            <a:normAutofit lnSpcReduction="10000"/>
          </a:bodyPr>
          <a:lstStyle/>
          <a:p>
            <a:pPr marL="0" indent="0">
              <a:buNone/>
            </a:pPr>
            <a:r>
              <a:rPr lang="en-US" altLang="en-US" sz="1800" b="1" dirty="0">
                <a:solidFill>
                  <a:srgbClr val="C00000"/>
                </a:solidFill>
                <a:latin typeface="Arial Narrow" panose="020B0606020202030204" pitchFamily="34" charset="0"/>
              </a:rPr>
              <a:t>Viewed from the terrace directly south of the Qumran buildings (right) and from inside the cave (above), the entrance to Cave 4 can be seen on the side of the marl rib of the terrace wall jutting out to the south over the wadi floor below. While debatable, the reasons as to why this might have been the main library, </a:t>
            </a:r>
            <a:r>
              <a:rPr lang="en-US" altLang="en-US" b="1" dirty="0">
                <a:solidFill>
                  <a:srgbClr val="C00000"/>
                </a:solidFill>
                <a:latin typeface="Arial Narrow" panose="020B0606020202030204" pitchFamily="34" charset="0"/>
              </a:rPr>
              <a:t>as opposed to</a:t>
            </a:r>
            <a:r>
              <a:rPr lang="en-US" altLang="en-US" sz="1800" b="1" dirty="0">
                <a:solidFill>
                  <a:srgbClr val="C00000"/>
                </a:solidFill>
                <a:latin typeface="Arial Narrow" panose="020B0606020202030204" pitchFamily="34" charset="0"/>
              </a:rPr>
              <a:t> just a hiding place, are:</a:t>
            </a:r>
          </a:p>
          <a:p>
            <a:pPr marL="342900" indent="-342900">
              <a:buFont typeface="+mj-lt"/>
              <a:buAutoNum type="arabicPeriod"/>
            </a:pPr>
            <a:r>
              <a:rPr lang="en-US" altLang="en-US" sz="1800" dirty="0">
                <a:latin typeface="Arial Narrow" panose="020B0606020202030204" pitchFamily="34" charset="0"/>
              </a:rPr>
              <a:t>Cave 4 is the one closest to the buildings and settlement area</a:t>
            </a:r>
            <a:r>
              <a:rPr lang="en-US" altLang="en-US" dirty="0">
                <a:latin typeface="Arial Narrow" panose="020B0606020202030204" pitchFamily="34" charset="0"/>
              </a:rPr>
              <a:t>.</a:t>
            </a:r>
          </a:p>
          <a:p>
            <a:pPr marL="342900" indent="-342900">
              <a:buFont typeface="+mj-lt"/>
              <a:buAutoNum type="arabicPeriod"/>
            </a:pPr>
            <a:r>
              <a:rPr lang="en-US" altLang="en-US" sz="1800" dirty="0">
                <a:latin typeface="Arial Narrow" panose="020B0606020202030204" pitchFamily="34" charset="0"/>
              </a:rPr>
              <a:t>It is the only cave among all the others to house a large </a:t>
            </a:r>
            <a:r>
              <a:rPr lang="en-US" altLang="en-US" dirty="0">
                <a:latin typeface="Arial Narrow" panose="020B0606020202030204" pitchFamily="34" charset="0"/>
              </a:rPr>
              <a:t>number of manuscripts, many more than any other cave.</a:t>
            </a:r>
          </a:p>
          <a:p>
            <a:pPr marL="342900" indent="-342900">
              <a:buFont typeface="+mj-lt"/>
              <a:buAutoNum type="arabicPeriod"/>
            </a:pPr>
            <a:r>
              <a:rPr lang="en-US" altLang="en-US" sz="1800" dirty="0">
                <a:latin typeface="Arial Narrow" panose="020B0606020202030204" pitchFamily="34" charset="0"/>
              </a:rPr>
              <a:t>On the walls of the cave are man-made holes that would serve to anchor wood shelving.</a:t>
            </a:r>
          </a:p>
          <a:p>
            <a:pPr marL="342900" indent="-342900">
              <a:buFont typeface="+mj-lt"/>
              <a:buAutoNum type="arabicPeriod"/>
            </a:pPr>
            <a:r>
              <a:rPr lang="en-US" altLang="en-US" dirty="0">
                <a:latin typeface="Arial Narrow" panose="020B0606020202030204" pitchFamily="34" charset="0"/>
              </a:rPr>
              <a:t>No jars were found in this cave.</a:t>
            </a:r>
            <a:endParaRPr lang="en-US" altLang="en-US" sz="1800" dirty="0">
              <a:latin typeface="Arial Narrow" panose="020B0606020202030204" pitchFamily="34" charset="0"/>
            </a:endParaRPr>
          </a:p>
          <a:p>
            <a:pPr marL="0" indent="0">
              <a:buNone/>
            </a:pPr>
            <a:endParaRPr lang="en-US" dirty="0"/>
          </a:p>
        </p:txBody>
      </p:sp>
      <p:pic>
        <p:nvPicPr>
          <p:cNvPr id="4" name="Picture 2" descr="DSS66">
            <a:extLst>
              <a:ext uri="{FF2B5EF4-FFF2-40B4-BE49-F238E27FC236}">
                <a16:creationId xmlns:a16="http://schemas.microsoft.com/office/drawing/2014/main" id="{76E83EF3-021C-5D5D-CC15-FE47D2B42055}"/>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24797" t="-192"/>
          <a:stretch/>
        </p:blipFill>
        <p:spPr>
          <a:xfrm>
            <a:off x="7224765" y="-33889"/>
            <a:ext cx="4961007" cy="689188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2" descr="DSS69">
            <a:extLst>
              <a:ext uri="{FF2B5EF4-FFF2-40B4-BE49-F238E27FC236}">
                <a16:creationId xmlns:a16="http://schemas.microsoft.com/office/drawing/2014/main" id="{20A678B8-9636-63AF-81D8-01710CC8E1B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3437183" y="177343"/>
            <a:ext cx="4589217" cy="283001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8089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BF703-4595-C63D-B527-B1FC5744D376}"/>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Receptacle for Texts</a:t>
            </a:r>
          </a:p>
        </p:txBody>
      </p:sp>
      <p:sp>
        <p:nvSpPr>
          <p:cNvPr id="3" name="Content Placeholder 2">
            <a:extLst>
              <a:ext uri="{FF2B5EF4-FFF2-40B4-BE49-F238E27FC236}">
                <a16:creationId xmlns:a16="http://schemas.microsoft.com/office/drawing/2014/main" id="{B3C26F2D-6CAF-92CE-C2A4-26D3E71446EC}"/>
              </a:ext>
            </a:extLst>
          </p:cNvPr>
          <p:cNvSpPr>
            <a:spLocks noGrp="1"/>
          </p:cNvSpPr>
          <p:nvPr>
            <p:ph idx="1"/>
          </p:nvPr>
        </p:nvSpPr>
        <p:spPr>
          <a:xfrm>
            <a:off x="1261872" y="2140903"/>
            <a:ext cx="8595360" cy="4351337"/>
          </a:xfrm>
        </p:spPr>
        <p:txBody>
          <a:bodyPr/>
          <a:lstStyle/>
          <a:p>
            <a:pPr marL="0" indent="0">
              <a:buNone/>
            </a:pPr>
            <a:r>
              <a:rPr lang="en-US" sz="2800" b="1" dirty="0">
                <a:solidFill>
                  <a:srgbClr val="C00000"/>
                </a:solidFill>
              </a:rPr>
              <a:t>An early reference (ca. 180) refers to a Christian with a “book bucket” (Greek </a:t>
            </a:r>
            <a:r>
              <a:rPr lang="en-US" sz="2800" b="1" i="1" dirty="0" err="1">
                <a:solidFill>
                  <a:srgbClr val="C00000"/>
                </a:solidFill>
              </a:rPr>
              <a:t>teuchos</a:t>
            </a:r>
            <a:r>
              <a:rPr lang="en-US" sz="2800" b="1" dirty="0">
                <a:solidFill>
                  <a:srgbClr val="C00000"/>
                </a:solidFill>
              </a:rPr>
              <a:t>) made of wood or canvas for portability.</a:t>
            </a:r>
          </a:p>
          <a:p>
            <a:r>
              <a:rPr lang="en-US" sz="2400" i="1" dirty="0"/>
              <a:t>It contained the “books and letters of Paul.”</a:t>
            </a:r>
          </a:p>
          <a:p>
            <a:r>
              <a:rPr lang="en-US" sz="2400" i="1" dirty="0"/>
              <a:t>Other references in the late 2</a:t>
            </a:r>
            <a:r>
              <a:rPr lang="en-US" sz="2400" i="1" baseline="30000" dirty="0"/>
              <a:t>nd</a:t>
            </a:r>
            <a:r>
              <a:rPr lang="en-US" sz="2400" i="1" dirty="0"/>
              <a:t> century speak of collections of books.</a:t>
            </a:r>
          </a:p>
          <a:p>
            <a:r>
              <a:rPr lang="en-US" sz="2400" i="1" dirty="0"/>
              <a:t>This sounds very similar to synagogue practice.</a:t>
            </a:r>
          </a:p>
        </p:txBody>
      </p:sp>
    </p:spTree>
    <p:extLst>
      <p:ext uri="{BB962C8B-B14F-4D97-AF65-F5344CB8AC3E}">
        <p14:creationId xmlns:p14="http://schemas.microsoft.com/office/powerpoint/2010/main" val="334066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01FE2-2A5C-E6E3-DE06-5783DBF6B94D}"/>
              </a:ext>
            </a:extLst>
          </p:cNvPr>
          <p:cNvSpPr>
            <a:spLocks noGrp="1"/>
          </p:cNvSpPr>
          <p:nvPr>
            <p:ph type="title"/>
          </p:nvPr>
        </p:nvSpPr>
        <p:spPr>
          <a:xfrm>
            <a:off x="1155192" y="64008"/>
            <a:ext cx="9692640" cy="822960"/>
          </a:xfrm>
        </p:spPr>
        <p:txBody>
          <a:bodyPr/>
          <a:lstStyle/>
          <a:p>
            <a:r>
              <a:rPr lang="en-US" dirty="0">
                <a:effectLst>
                  <a:outerShdw blurRad="38100" dist="38100" dir="2700000" algn="tl">
                    <a:srgbClr val="000000">
                      <a:alpha val="43137"/>
                    </a:srgbClr>
                  </a:outerShdw>
                </a:effectLst>
              </a:rPr>
              <a:t>Titles</a:t>
            </a:r>
          </a:p>
        </p:txBody>
      </p:sp>
      <p:sp>
        <p:nvSpPr>
          <p:cNvPr id="3" name="Content Placeholder 2">
            <a:extLst>
              <a:ext uri="{FF2B5EF4-FFF2-40B4-BE49-F238E27FC236}">
                <a16:creationId xmlns:a16="http://schemas.microsoft.com/office/drawing/2014/main" id="{F4B76624-D374-E606-AA15-E31A32FAB3AD}"/>
              </a:ext>
            </a:extLst>
          </p:cNvPr>
          <p:cNvSpPr>
            <a:spLocks noGrp="1"/>
          </p:cNvSpPr>
          <p:nvPr>
            <p:ph idx="1"/>
          </p:nvPr>
        </p:nvSpPr>
        <p:spPr>
          <a:xfrm>
            <a:off x="1261872" y="978409"/>
            <a:ext cx="9692640" cy="3264408"/>
          </a:xfrm>
        </p:spPr>
        <p:txBody>
          <a:bodyPr/>
          <a:lstStyle/>
          <a:p>
            <a:pPr marL="0" indent="0">
              <a:buNone/>
            </a:pPr>
            <a:r>
              <a:rPr lang="en-US" sz="2800" b="1" dirty="0">
                <a:solidFill>
                  <a:srgbClr val="C00000"/>
                </a:solidFill>
              </a:rPr>
              <a:t>It is likely that titles, such as, titles for the four gospels, came into being in connection with congregational collections; such titles start to appear in the early 2</a:t>
            </a:r>
            <a:r>
              <a:rPr lang="en-US" sz="2800" b="1" baseline="30000" dirty="0">
                <a:solidFill>
                  <a:srgbClr val="C00000"/>
                </a:solidFill>
              </a:rPr>
              <a:t>nd</a:t>
            </a:r>
            <a:r>
              <a:rPr lang="en-US" sz="2800" b="1" dirty="0">
                <a:solidFill>
                  <a:srgbClr val="C00000"/>
                </a:solidFill>
              </a:rPr>
              <a:t> century.</a:t>
            </a:r>
          </a:p>
          <a:p>
            <a:r>
              <a:rPr lang="en-US" sz="2400" i="1" dirty="0"/>
              <a:t>Originally, the gospels had no titles, but adding titles would then distinguish one gospel from another.</a:t>
            </a:r>
          </a:p>
          <a:p>
            <a:r>
              <a:rPr lang="en-US" sz="2400" i="1" dirty="0"/>
              <a:t>The typical form of the title was “the gospel according to…”</a:t>
            </a:r>
          </a:p>
          <a:p>
            <a:pPr marL="0" indent="0">
              <a:buNone/>
            </a:pPr>
            <a:endParaRPr lang="en-US" dirty="0"/>
          </a:p>
        </p:txBody>
      </p:sp>
      <p:pic>
        <p:nvPicPr>
          <p:cNvPr id="4" name="Content Placeholder 5">
            <a:extLst>
              <a:ext uri="{FF2B5EF4-FFF2-40B4-BE49-F238E27FC236}">
                <a16:creationId xmlns:a16="http://schemas.microsoft.com/office/drawing/2014/main" id="{4D204DAE-F2A9-7E30-701A-2CFBFFF4331C}"/>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rcRect/>
          <a:stretch/>
        </p:blipFill>
        <p:spPr>
          <a:xfrm>
            <a:off x="745143" y="4562858"/>
            <a:ext cx="10102689" cy="1491943"/>
          </a:xfrm>
          <a:prstGeom prst="rect">
            <a:avLst/>
          </a:prstGeom>
        </p:spPr>
      </p:pic>
      <p:sp>
        <p:nvSpPr>
          <p:cNvPr id="5" name="TextBox 4">
            <a:extLst>
              <a:ext uri="{FF2B5EF4-FFF2-40B4-BE49-F238E27FC236}">
                <a16:creationId xmlns:a16="http://schemas.microsoft.com/office/drawing/2014/main" id="{481D20F5-B430-6E40-C1CD-E950B6FD7A0E}"/>
              </a:ext>
            </a:extLst>
          </p:cNvPr>
          <p:cNvSpPr txBox="1"/>
          <p:nvPr/>
        </p:nvSpPr>
        <p:spPr>
          <a:xfrm>
            <a:off x="640081" y="6062472"/>
            <a:ext cx="10335768" cy="461665"/>
          </a:xfrm>
          <a:prstGeom prst="rect">
            <a:avLst/>
          </a:prstGeom>
          <a:noFill/>
        </p:spPr>
        <p:txBody>
          <a:bodyPr wrap="square" rtlCol="0">
            <a:spAutoFit/>
          </a:bodyPr>
          <a:lstStyle/>
          <a:p>
            <a:pPr algn="ctr"/>
            <a:r>
              <a:rPr lang="en-US" sz="2400" dirty="0">
                <a:latin typeface="Impact" panose="020B0806030902050204" pitchFamily="34" charset="0"/>
              </a:rPr>
              <a:t>The manuscript of </a:t>
            </a:r>
            <a:r>
              <a:rPr lang="en-US" sz="2400" dirty="0">
                <a:latin typeface="Old English Text MT" panose="03040902040508030806" pitchFamily="66" charset="0"/>
              </a:rPr>
              <a:t>p</a:t>
            </a:r>
            <a:r>
              <a:rPr lang="en-US" sz="2400" b="1" dirty="0">
                <a:latin typeface="Arial Narrow" panose="020B0606020202030204" pitchFamily="34" charset="0"/>
              </a:rPr>
              <a:t>75</a:t>
            </a:r>
            <a:r>
              <a:rPr lang="en-US" sz="2400" dirty="0">
                <a:latin typeface="Impact" panose="020B0806030902050204" pitchFamily="34" charset="0"/>
              </a:rPr>
              <a:t> (ca. 200) contains the title “[the] gospel according to John.”</a:t>
            </a:r>
          </a:p>
        </p:txBody>
      </p:sp>
    </p:spTree>
    <p:extLst>
      <p:ext uri="{BB962C8B-B14F-4D97-AF65-F5344CB8AC3E}">
        <p14:creationId xmlns:p14="http://schemas.microsoft.com/office/powerpoint/2010/main" val="2373751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5"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randombar(vertical)">
                                      <p:cBhvr>
                                        <p:cTn id="26" dur="500"/>
                                        <p:tgtEl>
                                          <p:spTgt spid="4"/>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D64C6-440E-5512-D038-694CBB604CEF}"/>
              </a:ext>
            </a:extLst>
          </p:cNvPr>
          <p:cNvSpPr>
            <a:spLocks noGrp="1"/>
          </p:cNvSpPr>
          <p:nvPr>
            <p:ph type="title"/>
          </p:nvPr>
        </p:nvSpPr>
        <p:spPr>
          <a:xfrm>
            <a:off x="132320" y="96819"/>
            <a:ext cx="4170739" cy="1325562"/>
          </a:xfrm>
        </p:spPr>
        <p:txBody>
          <a:bodyPr/>
          <a:lstStyle/>
          <a:p>
            <a:r>
              <a:rPr lang="en-US" dirty="0">
                <a:effectLst>
                  <a:outerShdw blurRad="38100" dist="38100" dir="2700000" algn="tl">
                    <a:srgbClr val="000000">
                      <a:alpha val="43137"/>
                    </a:srgbClr>
                  </a:outerShdw>
                </a:effectLst>
              </a:rPr>
              <a:t>Congregational Libraries</a:t>
            </a:r>
          </a:p>
        </p:txBody>
      </p:sp>
      <p:sp>
        <p:nvSpPr>
          <p:cNvPr id="3" name="Content Placeholder 2">
            <a:extLst>
              <a:ext uri="{FF2B5EF4-FFF2-40B4-BE49-F238E27FC236}">
                <a16:creationId xmlns:a16="http://schemas.microsoft.com/office/drawing/2014/main" id="{40DBDEF9-2F22-FC46-712C-17F447B33EAA}"/>
              </a:ext>
            </a:extLst>
          </p:cNvPr>
          <p:cNvSpPr>
            <a:spLocks noGrp="1"/>
          </p:cNvSpPr>
          <p:nvPr>
            <p:ph idx="1"/>
          </p:nvPr>
        </p:nvSpPr>
        <p:spPr>
          <a:xfrm>
            <a:off x="132320" y="1422381"/>
            <a:ext cx="5282362" cy="5243594"/>
          </a:xfrm>
        </p:spPr>
        <p:txBody>
          <a:bodyPr>
            <a:normAutofit lnSpcReduction="10000"/>
          </a:bodyPr>
          <a:lstStyle/>
          <a:p>
            <a:pPr marL="0" indent="0">
              <a:buNone/>
            </a:pPr>
            <a:r>
              <a:rPr lang="en-US" sz="2800" b="1" dirty="0">
                <a:solidFill>
                  <a:srgbClr val="C00000"/>
                </a:solidFill>
              </a:rPr>
              <a:t>Over time, congregations accumulated various texts that eventually would make up the New Testament.</a:t>
            </a:r>
          </a:p>
          <a:p>
            <a:r>
              <a:rPr lang="en-US" sz="2400" i="1" dirty="0"/>
              <a:t>These “libraries” are directly described in connection to the persecutions of Emperor Diocletian (303-312), who ordered that all Christian texts be confiscated and burned.</a:t>
            </a:r>
          </a:p>
          <a:p>
            <a:r>
              <a:rPr lang="en-US" sz="2400" i="1" dirty="0"/>
              <a:t>Such texts included codices and parchments and a “Great Book” (probably the four gospels).</a:t>
            </a:r>
          </a:p>
        </p:txBody>
      </p:sp>
      <p:pic>
        <p:nvPicPr>
          <p:cNvPr id="4" name="Picture 2" descr="Diocletian | Biography, Empire, Definition, Persecution, &amp; Reign ...">
            <a:extLst>
              <a:ext uri="{FF2B5EF4-FFF2-40B4-BE49-F238E27FC236}">
                <a16:creationId xmlns:a16="http://schemas.microsoft.com/office/drawing/2014/main" id="{B08D3D03-61DE-9A54-EF8D-CA3F3A86A5B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04688" y="183622"/>
            <a:ext cx="5546463" cy="6482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3287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9DEBF-7082-411D-9521-50E1449032C9}"/>
              </a:ext>
            </a:extLst>
          </p:cNvPr>
          <p:cNvSpPr>
            <a:spLocks noGrp="1"/>
          </p:cNvSpPr>
          <p:nvPr>
            <p:ph type="title"/>
          </p:nvPr>
        </p:nvSpPr>
        <p:spPr>
          <a:xfrm>
            <a:off x="1249680" y="182880"/>
            <a:ext cx="9692640" cy="1325562"/>
          </a:xfrm>
        </p:spPr>
        <p:txBody>
          <a:bodyPr/>
          <a:lstStyle/>
          <a:p>
            <a:r>
              <a:rPr lang="en-US" dirty="0">
                <a:solidFill>
                  <a:schemeClr val="accent4">
                    <a:lumMod val="50000"/>
                  </a:schemeClr>
                </a:solidFill>
                <a:effectLst>
                  <a:outerShdw blurRad="38100" dist="38100" dir="2700000" algn="tl">
                    <a:srgbClr val="000000">
                      <a:alpha val="43137"/>
                    </a:srgbClr>
                  </a:outerShdw>
                </a:effectLst>
              </a:rPr>
              <a:t>The Lectionary</a:t>
            </a:r>
          </a:p>
        </p:txBody>
      </p:sp>
      <p:sp>
        <p:nvSpPr>
          <p:cNvPr id="3" name="Content Placeholder 2">
            <a:extLst>
              <a:ext uri="{FF2B5EF4-FFF2-40B4-BE49-F238E27FC236}">
                <a16:creationId xmlns:a16="http://schemas.microsoft.com/office/drawing/2014/main" id="{1F03375D-3C42-453D-8CFE-23E8C2602A93}"/>
              </a:ext>
            </a:extLst>
          </p:cNvPr>
          <p:cNvSpPr>
            <a:spLocks noGrp="1"/>
          </p:cNvSpPr>
          <p:nvPr>
            <p:ph idx="1"/>
          </p:nvPr>
        </p:nvSpPr>
        <p:spPr>
          <a:xfrm>
            <a:off x="1249680" y="1737360"/>
            <a:ext cx="9692640" cy="4617720"/>
          </a:xfrm>
        </p:spPr>
        <p:txBody>
          <a:bodyPr>
            <a:normAutofit lnSpcReduction="10000"/>
          </a:bodyPr>
          <a:lstStyle/>
          <a:p>
            <a:pPr marL="0" indent="0">
              <a:buNone/>
            </a:pPr>
            <a:r>
              <a:rPr lang="en-US" sz="2800" b="1" dirty="0">
                <a:solidFill>
                  <a:srgbClr val="C00000"/>
                </a:solidFill>
              </a:rPr>
              <a:t>In AD 471 (or earlier), a lectionary was produced, the </a:t>
            </a:r>
            <a:r>
              <a:rPr lang="en-US" sz="2800" b="1" i="1" dirty="0">
                <a:solidFill>
                  <a:srgbClr val="C00000"/>
                </a:solidFill>
              </a:rPr>
              <a:t>Comes </a:t>
            </a:r>
            <a:r>
              <a:rPr lang="en-US" sz="2800" b="1" i="1" dirty="0" err="1">
                <a:solidFill>
                  <a:srgbClr val="C00000"/>
                </a:solidFill>
              </a:rPr>
              <a:t>Hieronymi</a:t>
            </a:r>
            <a:r>
              <a:rPr lang="en-US" sz="2800" b="1" dirty="0">
                <a:solidFill>
                  <a:srgbClr val="C00000"/>
                </a:solidFill>
              </a:rPr>
              <a:t> (Lectionary from Jerome), and it became the standard order of readings for the Western Church.</a:t>
            </a:r>
          </a:p>
          <a:p>
            <a:r>
              <a:rPr lang="en-US" sz="2400" i="1" dirty="0"/>
              <a:t>It assigned readings for Advent, Christmas, Lent, and Easter.</a:t>
            </a:r>
          </a:p>
          <a:p>
            <a:r>
              <a:rPr lang="en-US" sz="2400" i="1" dirty="0"/>
              <a:t>The rest of the year was covered by optional texts and could be adjusted by the local bishop or pastor.</a:t>
            </a:r>
          </a:p>
          <a:p>
            <a:r>
              <a:rPr lang="en-US" sz="2400" i="1" dirty="0"/>
              <a:t>Three centuries later, Charlemagne (768-814) standardized liturgical practices in his domain along with a revision of the lectionary, and this, in turn, meant that everyone in the west was reading the same passages on the same Sundays.</a:t>
            </a:r>
          </a:p>
        </p:txBody>
      </p:sp>
    </p:spTree>
    <p:extLst>
      <p:ext uri="{BB962C8B-B14F-4D97-AF65-F5344CB8AC3E}">
        <p14:creationId xmlns:p14="http://schemas.microsoft.com/office/powerpoint/2010/main" val="340106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77C39C-20C5-B6C7-0248-B78A48F51A3E}"/>
              </a:ext>
            </a:extLst>
          </p:cNvPr>
          <p:cNvSpPr>
            <a:spLocks noGrp="1"/>
          </p:cNvSpPr>
          <p:nvPr>
            <p:ph idx="1"/>
          </p:nvPr>
        </p:nvSpPr>
        <p:spPr>
          <a:xfrm>
            <a:off x="612649" y="402336"/>
            <a:ext cx="10341862" cy="6336792"/>
          </a:xfrm>
        </p:spPr>
        <p:txBody>
          <a:bodyPr>
            <a:normAutofit/>
          </a:bodyPr>
          <a:lstStyle/>
          <a:p>
            <a:pPr marL="0" indent="0">
              <a:buNone/>
            </a:pPr>
            <a:r>
              <a:rPr lang="en-US" sz="2800" b="1" dirty="0">
                <a:solidFill>
                  <a:srgbClr val="C00000"/>
                </a:solidFill>
              </a:rPr>
              <a:t>Emperor Diocletian’s purge suggests some important aspects about Christian texts.</a:t>
            </a:r>
          </a:p>
          <a:p>
            <a:r>
              <a:rPr lang="en-US" sz="2400" i="1" dirty="0"/>
              <a:t>He took it for granted that such texts were essential to Christianity’s viability.</a:t>
            </a:r>
          </a:p>
          <a:p>
            <a:r>
              <a:rPr lang="en-US" sz="2400" i="1" dirty="0"/>
              <a:t>Hence, he sought the most direct means for undermining Christianity by aiming his edict at destroying their texts.</a:t>
            </a:r>
          </a:p>
          <a:p>
            <a:r>
              <a:rPr lang="en-US" sz="2400" i="1" dirty="0"/>
              <a:t>He could assume that every Christian community had a collection, and his purge aimed at wiping it out.</a:t>
            </a:r>
          </a:p>
          <a:p>
            <a:r>
              <a:rPr lang="en-US" sz="2400" i="1" dirty="0"/>
              <a:t>The Donatists (a Christian sect in North Africa) regarded handing over Christian texts to the authorities as a repudiation of the faith, and those who did so were branded as “surrenderers” (</a:t>
            </a:r>
            <a:r>
              <a:rPr lang="en-US" sz="2400" i="1" dirty="0" err="1"/>
              <a:t>traditores</a:t>
            </a:r>
            <a:r>
              <a:rPr lang="en-US" sz="2400" i="1" dirty="0"/>
              <a:t>) and stripped of their ecclesiastical authority.</a:t>
            </a:r>
          </a:p>
        </p:txBody>
      </p:sp>
    </p:spTree>
    <p:extLst>
      <p:ext uri="{BB962C8B-B14F-4D97-AF65-F5344CB8AC3E}">
        <p14:creationId xmlns:p14="http://schemas.microsoft.com/office/powerpoint/2010/main" val="3998295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31C78-47E5-7854-491A-95D9A8AA90D7}"/>
              </a:ext>
            </a:extLst>
          </p:cNvPr>
          <p:cNvSpPr>
            <a:spLocks noGrp="1"/>
          </p:cNvSpPr>
          <p:nvPr>
            <p:ph type="title"/>
          </p:nvPr>
        </p:nvSpPr>
        <p:spPr>
          <a:xfrm>
            <a:off x="4283782" y="4014595"/>
            <a:ext cx="6990469" cy="1451287"/>
          </a:xfrm>
        </p:spPr>
        <p:txBody>
          <a:bodyPr/>
          <a:lstStyle/>
          <a:p>
            <a:r>
              <a:rPr lang="en-US" sz="9600" dirty="0">
                <a:latin typeface="Freestyle Script" panose="030804020302050B0404" pitchFamily="66" charset="0"/>
              </a:rPr>
              <a:t>Reading and Readers</a:t>
            </a:r>
          </a:p>
        </p:txBody>
      </p:sp>
      <p:sp>
        <p:nvSpPr>
          <p:cNvPr id="4" name="Slide Number Placeholder 3">
            <a:extLst>
              <a:ext uri="{FF2B5EF4-FFF2-40B4-BE49-F238E27FC236}">
                <a16:creationId xmlns:a16="http://schemas.microsoft.com/office/drawing/2014/main" id="{5554F6A9-3FA1-BAE8-A7FC-5F689786481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0A305E-887D-4D76-AC11-02C93E9FBE53}" type="slidenum">
              <a:rPr kumimoji="0" lang="en-US" altLang="en-US" sz="14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91</a:t>
            </a:fld>
            <a:endParaRPr kumimoji="0" lang="en-US" altLang="en-US"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a:endParaRPr>
          </a:p>
        </p:txBody>
      </p:sp>
    </p:spTree>
    <p:extLst>
      <p:ext uri="{BB962C8B-B14F-4D97-AF65-F5344CB8AC3E}">
        <p14:creationId xmlns:p14="http://schemas.microsoft.com/office/powerpoint/2010/main" val="54642751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926E7-4FAC-0F3D-767A-D57CB6E725ED}"/>
              </a:ext>
            </a:extLst>
          </p:cNvPr>
          <p:cNvSpPr>
            <a:spLocks noGrp="1"/>
          </p:cNvSpPr>
          <p:nvPr>
            <p:ph type="title"/>
          </p:nvPr>
        </p:nvSpPr>
        <p:spPr>
          <a:xfrm>
            <a:off x="1261872" y="365760"/>
            <a:ext cx="9692640" cy="930477"/>
          </a:xfrm>
        </p:spPr>
        <p:txBody>
          <a:bodyPr/>
          <a:lstStyle/>
          <a:p>
            <a:r>
              <a:rPr lang="en-US" dirty="0">
                <a:effectLst>
                  <a:outerShdw blurRad="38100" dist="38100" dir="2700000" algn="tl">
                    <a:srgbClr val="000000">
                      <a:alpha val="43137"/>
                    </a:srgbClr>
                  </a:outerShdw>
                </a:effectLst>
              </a:rPr>
              <a:t>Reading Aloud</a:t>
            </a:r>
          </a:p>
        </p:txBody>
      </p:sp>
      <p:sp>
        <p:nvSpPr>
          <p:cNvPr id="3" name="Content Placeholder 2">
            <a:extLst>
              <a:ext uri="{FF2B5EF4-FFF2-40B4-BE49-F238E27FC236}">
                <a16:creationId xmlns:a16="http://schemas.microsoft.com/office/drawing/2014/main" id="{EDBE4E56-1EA1-073C-8F6E-8E6DF7FAC18F}"/>
              </a:ext>
            </a:extLst>
          </p:cNvPr>
          <p:cNvSpPr>
            <a:spLocks noGrp="1"/>
          </p:cNvSpPr>
          <p:nvPr>
            <p:ph idx="1"/>
          </p:nvPr>
        </p:nvSpPr>
        <p:spPr>
          <a:xfrm>
            <a:off x="1261871" y="1477108"/>
            <a:ext cx="9580299" cy="4703029"/>
          </a:xfrm>
        </p:spPr>
        <p:txBody>
          <a:bodyPr>
            <a:normAutofit fontScale="92500" lnSpcReduction="10000"/>
          </a:bodyPr>
          <a:lstStyle/>
          <a:p>
            <a:pPr marL="0" indent="0">
              <a:buNone/>
            </a:pPr>
            <a:r>
              <a:rPr lang="en-US" sz="2800" b="1" dirty="0">
                <a:solidFill>
                  <a:srgbClr val="C00000"/>
                </a:solidFill>
              </a:rPr>
              <a:t>As mentioned earlier, all reading in the ancient world was done aloud, whether publicly or privately (cf. Ac. 8:26-31).</a:t>
            </a:r>
          </a:p>
          <a:p>
            <a:r>
              <a:rPr lang="en-US" sz="2400" i="1" dirty="0"/>
              <a:t>This means that New Testament texts were written as much for the ear as for the eye.</a:t>
            </a:r>
          </a:p>
          <a:p>
            <a:r>
              <a:rPr lang="en-US" sz="2400" i="1" dirty="0"/>
              <a:t>Since the texts were written with no word divisions, sentences, paragraphs, or punctuation (scriptio continua), the reader was obliged to deconstruct the text into these basic literary units, much the same way that listeners must deconstruct spoken language when they hear it.</a:t>
            </a:r>
          </a:p>
          <a:p>
            <a:r>
              <a:rPr lang="en-US" sz="2400" i="1" dirty="0"/>
              <a:t>Out of this there developed a tradition for deconstruction, which in turn led to the eventual written word divisions, paragraphing, punctuation, and so forth to which we are now accustomed. </a:t>
            </a:r>
          </a:p>
        </p:txBody>
      </p:sp>
    </p:spTree>
    <p:extLst>
      <p:ext uri="{BB962C8B-B14F-4D97-AF65-F5344CB8AC3E}">
        <p14:creationId xmlns:p14="http://schemas.microsoft.com/office/powerpoint/2010/main" val="1920071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8D2A9-1A16-67D7-C942-10497E211805}"/>
              </a:ext>
            </a:extLst>
          </p:cNvPr>
          <p:cNvSpPr>
            <a:spLocks noGrp="1"/>
          </p:cNvSpPr>
          <p:nvPr>
            <p:ph type="title"/>
          </p:nvPr>
        </p:nvSpPr>
        <p:spPr>
          <a:xfrm>
            <a:off x="5341301" y="0"/>
            <a:ext cx="5106371" cy="1211831"/>
          </a:xfrm>
        </p:spPr>
        <p:txBody>
          <a:bodyPr/>
          <a:lstStyle/>
          <a:p>
            <a:r>
              <a:rPr lang="en-US" i="1" dirty="0">
                <a:effectLst>
                  <a:outerShdw blurRad="38100" dist="38100" dir="2700000" algn="tl">
                    <a:srgbClr val="000000">
                      <a:alpha val="43137"/>
                    </a:srgbClr>
                  </a:outerShdw>
                </a:effectLst>
              </a:rPr>
              <a:t>scriptio continua</a:t>
            </a:r>
          </a:p>
        </p:txBody>
      </p:sp>
      <p:sp>
        <p:nvSpPr>
          <p:cNvPr id="6" name="Content Placeholder 5">
            <a:extLst>
              <a:ext uri="{FF2B5EF4-FFF2-40B4-BE49-F238E27FC236}">
                <a16:creationId xmlns:a16="http://schemas.microsoft.com/office/drawing/2014/main" id="{FDD8D004-0FBC-14D5-A671-62EF572B008F}"/>
              </a:ext>
            </a:extLst>
          </p:cNvPr>
          <p:cNvSpPr>
            <a:spLocks noGrp="1"/>
          </p:cNvSpPr>
          <p:nvPr>
            <p:ph sz="quarter" idx="4"/>
          </p:nvPr>
        </p:nvSpPr>
        <p:spPr>
          <a:xfrm>
            <a:off x="5433142" y="1557496"/>
            <a:ext cx="5700431" cy="3567163"/>
          </a:xfrm>
        </p:spPr>
        <p:txBody>
          <a:bodyPr>
            <a:normAutofit/>
          </a:bodyPr>
          <a:lstStyle/>
          <a:p>
            <a:pPr marL="0" indent="0">
              <a:buNone/>
            </a:pPr>
            <a:r>
              <a:rPr lang="en-US" sz="2800" b="1" dirty="0">
                <a:solidFill>
                  <a:srgbClr val="C00000"/>
                </a:solidFill>
              </a:rPr>
              <a:t>A good example of </a:t>
            </a:r>
            <a:r>
              <a:rPr lang="en-US" sz="2800" b="1" i="1" dirty="0">
                <a:solidFill>
                  <a:srgbClr val="C00000"/>
                </a:solidFill>
              </a:rPr>
              <a:t>scriptio continua</a:t>
            </a:r>
            <a:r>
              <a:rPr lang="en-US" sz="2800" b="1" dirty="0">
                <a:solidFill>
                  <a:srgbClr val="C00000"/>
                </a:solidFill>
              </a:rPr>
              <a:t>, this page from </a:t>
            </a:r>
            <a:r>
              <a:rPr lang="en-US" sz="2800" b="1" dirty="0">
                <a:solidFill>
                  <a:srgbClr val="C00000"/>
                </a:solidFill>
                <a:latin typeface="Old English Text MT" panose="03040902040508030806" pitchFamily="66" charset="0"/>
              </a:rPr>
              <a:t>p</a:t>
            </a:r>
            <a:r>
              <a:rPr lang="en-US" sz="2800" b="1" dirty="0">
                <a:solidFill>
                  <a:srgbClr val="C00000"/>
                </a:solidFill>
              </a:rPr>
              <a:t>46 (Ro. 10:1-11) would require the readers to decipher:</a:t>
            </a:r>
          </a:p>
          <a:p>
            <a:r>
              <a:rPr lang="en-US" sz="2400" i="1" dirty="0"/>
              <a:t>Word divisions</a:t>
            </a:r>
          </a:p>
          <a:p>
            <a:r>
              <a:rPr lang="en-US" sz="2400" i="1" dirty="0"/>
              <a:t>Sentence structure and punctuation</a:t>
            </a:r>
          </a:p>
          <a:p>
            <a:r>
              <a:rPr lang="en-US" sz="2400" i="1" dirty="0"/>
              <a:t>Paragraphing</a:t>
            </a:r>
          </a:p>
          <a:p>
            <a:endParaRPr lang="en-US" sz="2400" i="1" dirty="0"/>
          </a:p>
        </p:txBody>
      </p:sp>
      <p:pic>
        <p:nvPicPr>
          <p:cNvPr id="1026" name="Picture 2" descr="p46 Romans 16:23-24 (page 8)">
            <a:extLst>
              <a:ext uri="{FF2B5EF4-FFF2-40B4-BE49-F238E27FC236}">
                <a16:creationId xmlns:a16="http://schemas.microsoft.com/office/drawing/2014/main" id="{5F446C6B-1D68-52E5-9A65-0A302D35D8F0}"/>
              </a:ext>
            </a:extLst>
          </p:cNvPr>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bwMode="auto">
          <a:xfrm>
            <a:off x="13070" y="-7171"/>
            <a:ext cx="4810148" cy="6865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31144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88282-0BEB-49D9-DD32-BCF5A9E83B1B}"/>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The Task of the Reader</a:t>
            </a:r>
          </a:p>
        </p:txBody>
      </p:sp>
      <p:sp>
        <p:nvSpPr>
          <p:cNvPr id="3" name="Content Placeholder 2">
            <a:extLst>
              <a:ext uri="{FF2B5EF4-FFF2-40B4-BE49-F238E27FC236}">
                <a16:creationId xmlns:a16="http://schemas.microsoft.com/office/drawing/2014/main" id="{5B6B8DCE-7530-A8C1-8534-F153FC65193A}"/>
              </a:ext>
            </a:extLst>
          </p:cNvPr>
          <p:cNvSpPr>
            <a:spLocks noGrp="1"/>
          </p:cNvSpPr>
          <p:nvPr>
            <p:ph idx="1"/>
          </p:nvPr>
        </p:nvSpPr>
        <p:spPr>
          <a:xfrm>
            <a:off x="1261871" y="1828800"/>
            <a:ext cx="9509962" cy="4663440"/>
          </a:xfrm>
        </p:spPr>
        <p:txBody>
          <a:bodyPr>
            <a:normAutofit lnSpcReduction="10000"/>
          </a:bodyPr>
          <a:lstStyle/>
          <a:p>
            <a:pPr marL="0" indent="0">
              <a:buNone/>
            </a:pPr>
            <a:r>
              <a:rPr lang="en-US" sz="2800" b="1" dirty="0">
                <a:solidFill>
                  <a:srgbClr val="C00000"/>
                </a:solidFill>
              </a:rPr>
              <a:t>Several factors affected the reading of Scripture:</a:t>
            </a:r>
          </a:p>
          <a:p>
            <a:r>
              <a:rPr lang="en-US" sz="2400" i="1" dirty="0"/>
              <a:t>By the late 2</a:t>
            </a:r>
            <a:r>
              <a:rPr lang="en-US" sz="2400" i="1" baseline="30000" dirty="0"/>
              <a:t>nd</a:t>
            </a:r>
            <a:r>
              <a:rPr lang="en-US" sz="2400" i="1" dirty="0"/>
              <a:t> century, a specific title emerged for the readers (</a:t>
            </a:r>
            <a:r>
              <a:rPr lang="en-US" sz="2400" i="1" dirty="0" err="1"/>
              <a:t>anagnostes</a:t>
            </a:r>
            <a:r>
              <a:rPr lang="en-US" sz="2400" i="1" dirty="0"/>
              <a:t> or lector). Functionally, this became a lower church office.</a:t>
            </a:r>
          </a:p>
          <a:p>
            <a:r>
              <a:rPr lang="en-US" sz="2400" i="1" dirty="0"/>
              <a:t>Good public reading required familiarity with the text in order to avoid halting, tentative, or misleading readings.</a:t>
            </a:r>
          </a:p>
          <a:p>
            <a:r>
              <a:rPr lang="en-US" sz="2400" i="1" dirty="0"/>
              <a:t>It is likely that readers would rehearse their readings privately (aloud) in advance of a public reading. Hence, lectors often kept the texts in their homes, as indicated in the Diocletian purge.</a:t>
            </a:r>
          </a:p>
          <a:p>
            <a:r>
              <a:rPr lang="en-US" sz="2400" i="1" dirty="0"/>
              <a:t>Public readings of Scripture then held a central place in the Christian worship service.</a:t>
            </a:r>
          </a:p>
        </p:txBody>
      </p:sp>
    </p:spTree>
    <p:extLst>
      <p:ext uri="{BB962C8B-B14F-4D97-AF65-F5344CB8AC3E}">
        <p14:creationId xmlns:p14="http://schemas.microsoft.com/office/powerpoint/2010/main" val="142875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57381-12C7-5868-FFC9-3D2CEFB517DB}"/>
              </a:ext>
            </a:extLst>
          </p:cNvPr>
          <p:cNvSpPr>
            <a:spLocks noGrp="1"/>
          </p:cNvSpPr>
          <p:nvPr>
            <p:ph type="title"/>
          </p:nvPr>
        </p:nvSpPr>
        <p:spPr>
          <a:xfrm>
            <a:off x="1249680" y="174841"/>
            <a:ext cx="9692640" cy="970671"/>
          </a:xfrm>
        </p:spPr>
        <p:txBody>
          <a:bodyPr/>
          <a:lstStyle/>
          <a:p>
            <a:r>
              <a:rPr lang="en-US" dirty="0">
                <a:effectLst>
                  <a:outerShdw blurRad="38100" dist="38100" dir="2700000" algn="tl">
                    <a:srgbClr val="000000">
                      <a:alpha val="43137"/>
                    </a:srgbClr>
                  </a:outerShdw>
                </a:effectLst>
              </a:rPr>
              <a:t>What Was Read</a:t>
            </a:r>
          </a:p>
        </p:txBody>
      </p:sp>
      <p:sp>
        <p:nvSpPr>
          <p:cNvPr id="3" name="Content Placeholder 2">
            <a:extLst>
              <a:ext uri="{FF2B5EF4-FFF2-40B4-BE49-F238E27FC236}">
                <a16:creationId xmlns:a16="http://schemas.microsoft.com/office/drawing/2014/main" id="{63E64DE2-4DF2-4FCE-2F78-FF97335A507C}"/>
              </a:ext>
            </a:extLst>
          </p:cNvPr>
          <p:cNvSpPr>
            <a:spLocks noGrp="1"/>
          </p:cNvSpPr>
          <p:nvPr>
            <p:ph idx="1"/>
          </p:nvPr>
        </p:nvSpPr>
        <p:spPr>
          <a:xfrm>
            <a:off x="1249680" y="1312315"/>
            <a:ext cx="9550154" cy="5370844"/>
          </a:xfrm>
        </p:spPr>
        <p:txBody>
          <a:bodyPr>
            <a:normAutofit lnSpcReduction="10000"/>
          </a:bodyPr>
          <a:lstStyle/>
          <a:p>
            <a:pPr marL="0" indent="0">
              <a:buNone/>
            </a:pPr>
            <a:r>
              <a:rPr lang="en-US" sz="2800" b="1" dirty="0">
                <a:solidFill>
                  <a:srgbClr val="C00000"/>
                </a:solidFill>
                <a:effectLst>
                  <a:outerShdw blurRad="38100" dist="38100" dir="2700000" algn="tl">
                    <a:srgbClr val="000000">
                      <a:alpha val="43137"/>
                    </a:srgbClr>
                  </a:outerShdw>
                </a:effectLst>
              </a:rPr>
              <a:t>There seem to have been regional variations in the choice of readings in Christian worship.</a:t>
            </a:r>
          </a:p>
          <a:p>
            <a:r>
              <a:rPr lang="en-US" sz="2400" i="1" dirty="0"/>
              <a:t>Justin Martyr (early 2</a:t>
            </a:r>
            <a:r>
              <a:rPr lang="en-US" sz="2400" i="1" baseline="30000" dirty="0"/>
              <a:t>nd</a:t>
            </a:r>
            <a:r>
              <a:rPr lang="en-US" sz="2400" i="1" dirty="0"/>
              <a:t> century) speaks of two lessons, “…the memoirs of the apostles” and “the writings of the prophets.”</a:t>
            </a:r>
          </a:p>
          <a:p>
            <a:r>
              <a:rPr lang="en-US" sz="2400" i="1" dirty="0"/>
              <a:t>By the 4</a:t>
            </a:r>
            <a:r>
              <a:rPr lang="en-US" sz="2400" i="1" baseline="30000" dirty="0"/>
              <a:t>th</a:t>
            </a:r>
            <a:r>
              <a:rPr lang="en-US" sz="2400" i="1" dirty="0"/>
              <a:t> century, the Antiochene church took two lessons from the Old Testament (law and prophets), and two from Christian Scripture (Acts/epistles and Gospels).</a:t>
            </a:r>
          </a:p>
          <a:p>
            <a:r>
              <a:rPr lang="en-US" sz="2400" i="1" dirty="0"/>
              <a:t>Western liturgies had one lesson from the Old Testament and two from the New.</a:t>
            </a:r>
          </a:p>
          <a:p>
            <a:r>
              <a:rPr lang="en-US" sz="2400" i="1" dirty="0"/>
              <a:t>In Rome, there were two lessons, both from the New Testament (epistles and Gospels).</a:t>
            </a:r>
          </a:p>
          <a:p>
            <a:r>
              <a:rPr lang="en-US" sz="2400" i="1" dirty="0"/>
              <a:t>In all cases, the gospel readings were the climax and reserved as last.</a:t>
            </a:r>
          </a:p>
        </p:txBody>
      </p:sp>
    </p:spTree>
    <p:extLst>
      <p:ext uri="{BB962C8B-B14F-4D97-AF65-F5344CB8AC3E}">
        <p14:creationId xmlns:p14="http://schemas.microsoft.com/office/powerpoint/2010/main" val="35776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EC06E-30E2-4F0E-5EF2-22429B9A9C19}"/>
              </a:ext>
            </a:extLst>
          </p:cNvPr>
          <p:cNvSpPr>
            <a:spLocks noGrp="1"/>
          </p:cNvSpPr>
          <p:nvPr>
            <p:ph type="title"/>
          </p:nvPr>
        </p:nvSpPr>
        <p:spPr>
          <a:xfrm>
            <a:off x="1261872" y="365760"/>
            <a:ext cx="9692640" cy="1024890"/>
          </a:xfrm>
        </p:spPr>
        <p:txBody>
          <a:bodyPr/>
          <a:lstStyle/>
          <a:p>
            <a:r>
              <a:rPr lang="en-US" dirty="0">
                <a:effectLst>
                  <a:outerShdw blurRad="38100" dist="38100" dir="2700000" algn="tl">
                    <a:srgbClr val="000000">
                      <a:alpha val="43137"/>
                    </a:srgbClr>
                  </a:outerShdw>
                </a:effectLst>
              </a:rPr>
              <a:t>Manner of Reading</a:t>
            </a:r>
          </a:p>
        </p:txBody>
      </p:sp>
      <p:sp>
        <p:nvSpPr>
          <p:cNvPr id="3" name="Content Placeholder 2">
            <a:extLst>
              <a:ext uri="{FF2B5EF4-FFF2-40B4-BE49-F238E27FC236}">
                <a16:creationId xmlns:a16="http://schemas.microsoft.com/office/drawing/2014/main" id="{1C969FC0-227A-AC51-A757-C34EDFB53CA9}"/>
              </a:ext>
            </a:extLst>
          </p:cNvPr>
          <p:cNvSpPr>
            <a:spLocks noGrp="1"/>
          </p:cNvSpPr>
          <p:nvPr>
            <p:ph idx="1"/>
          </p:nvPr>
        </p:nvSpPr>
        <p:spPr>
          <a:xfrm>
            <a:off x="1261872" y="1714500"/>
            <a:ext cx="9596628" cy="4933950"/>
          </a:xfrm>
        </p:spPr>
        <p:txBody>
          <a:bodyPr>
            <a:normAutofit lnSpcReduction="10000"/>
          </a:bodyPr>
          <a:lstStyle/>
          <a:p>
            <a:pPr marL="0" indent="0">
              <a:buNone/>
            </a:pPr>
            <a:r>
              <a:rPr lang="en-US" sz="2800" b="1" dirty="0">
                <a:solidFill>
                  <a:srgbClr val="C00000"/>
                </a:solidFill>
              </a:rPr>
              <a:t>Certain protocols became the norm for public reading in the Christian worship service.</a:t>
            </a:r>
          </a:p>
          <a:p>
            <a:r>
              <a:rPr lang="en-US" sz="2400" i="1" dirty="0"/>
              <a:t>Following Jewish precedent, the reading was conducted from a raised platform (</a:t>
            </a:r>
            <a:r>
              <a:rPr lang="en-US" sz="2400" i="1" dirty="0" err="1"/>
              <a:t>pulpitum</a:t>
            </a:r>
            <a:r>
              <a:rPr lang="en-US" sz="2400" i="1" dirty="0"/>
              <a:t>), and the reader stood facing the congregation (cf. Ne. 8:3-4).</a:t>
            </a:r>
          </a:p>
          <a:p>
            <a:r>
              <a:rPr lang="en-US" sz="2400" i="1" dirty="0"/>
              <a:t>In time, the podium for reading was situated off-center.</a:t>
            </a:r>
          </a:p>
          <a:p>
            <a:r>
              <a:rPr lang="en-US" sz="2400" i="1" dirty="0"/>
              <a:t>Often, the reading would have a singing quality or chant, which amplified the voice while producing a solemnity of style.</a:t>
            </a:r>
          </a:p>
          <a:p>
            <a:r>
              <a:rPr lang="en-US" sz="2400" i="1" dirty="0"/>
              <a:t>A gradual development during the 2</a:t>
            </a:r>
            <a:r>
              <a:rPr lang="en-US" sz="2400" i="1" baseline="30000" dirty="0"/>
              <a:t>nd</a:t>
            </a:r>
            <a:r>
              <a:rPr lang="en-US" sz="2400" i="1" dirty="0"/>
              <a:t> and 3</a:t>
            </a:r>
            <a:r>
              <a:rPr lang="en-US" sz="2400" i="1" baseline="30000" dirty="0"/>
              <a:t>rd</a:t>
            </a:r>
            <a:r>
              <a:rPr lang="en-US" sz="2400" i="1" dirty="0"/>
              <a:t> centuries was to read the Psalms in musical form, and by the 4</a:t>
            </a:r>
            <a:r>
              <a:rPr lang="en-US" sz="2400" i="1" baseline="30000" dirty="0"/>
              <a:t>th</a:t>
            </a:r>
            <a:r>
              <a:rPr lang="en-US" sz="2400" i="1" dirty="0"/>
              <a:t> century the singing of psalms was an established element in Christian worship.</a:t>
            </a:r>
          </a:p>
          <a:p>
            <a:endParaRPr lang="en-US" sz="2400" i="1" dirty="0"/>
          </a:p>
        </p:txBody>
      </p:sp>
    </p:spTree>
    <p:extLst>
      <p:ext uri="{BB962C8B-B14F-4D97-AF65-F5344CB8AC3E}">
        <p14:creationId xmlns:p14="http://schemas.microsoft.com/office/powerpoint/2010/main" val="454536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A4A51-D5B4-0439-6583-32E4C628FD48}"/>
              </a:ext>
            </a:extLst>
          </p:cNvPr>
          <p:cNvSpPr>
            <a:spLocks noGrp="1"/>
          </p:cNvSpPr>
          <p:nvPr>
            <p:ph type="title"/>
          </p:nvPr>
        </p:nvSpPr>
        <p:spPr/>
        <p:txBody>
          <a:bodyPr/>
          <a:lstStyle/>
          <a:p>
            <a:r>
              <a:rPr lang="en-US" dirty="0">
                <a:solidFill>
                  <a:srgbClr val="FFFF99"/>
                </a:solidFill>
              </a:rPr>
              <a:t>Irenaeus (AD 130-202) on the reading of 2 Th. 2:8</a:t>
            </a:r>
          </a:p>
        </p:txBody>
      </p:sp>
      <p:sp>
        <p:nvSpPr>
          <p:cNvPr id="3" name="Content Placeholder 2">
            <a:extLst>
              <a:ext uri="{FF2B5EF4-FFF2-40B4-BE49-F238E27FC236}">
                <a16:creationId xmlns:a16="http://schemas.microsoft.com/office/drawing/2014/main" id="{390081B4-35DF-9AC5-51BA-7345C4FC7C49}"/>
              </a:ext>
            </a:extLst>
          </p:cNvPr>
          <p:cNvSpPr>
            <a:spLocks noGrp="1"/>
          </p:cNvSpPr>
          <p:nvPr>
            <p:ph idx="1"/>
          </p:nvPr>
        </p:nvSpPr>
        <p:spPr>
          <a:xfrm>
            <a:off x="609599" y="2159000"/>
            <a:ext cx="10972801" cy="3289300"/>
          </a:xfrm>
        </p:spPr>
        <p:txBody>
          <a:bodyPr/>
          <a:lstStyle/>
          <a:p>
            <a:pPr marL="0" indent="0">
              <a:buNone/>
            </a:pPr>
            <a:r>
              <a:rPr lang="en-US" i="1" dirty="0">
                <a:latin typeface="Century Schoolbook" panose="02040604050505020304" pitchFamily="18" charset="0"/>
              </a:rPr>
              <a:t>“If then one does not attend to the [proper] reading [of the text] and if he does not exhibit the intervals of breathing as they occur, there will be not only incongruities but he will utter blasphemies when reading, as if the advent of the Lord could take place according to the working of Satan.”</a:t>
            </a:r>
          </a:p>
        </p:txBody>
      </p:sp>
      <p:sp>
        <p:nvSpPr>
          <p:cNvPr id="4" name="Slide Number Placeholder 3">
            <a:extLst>
              <a:ext uri="{FF2B5EF4-FFF2-40B4-BE49-F238E27FC236}">
                <a16:creationId xmlns:a16="http://schemas.microsoft.com/office/drawing/2014/main" id="{5C0EFE5F-C150-0F24-9841-75F11417301E}"/>
              </a:ext>
            </a:extLst>
          </p:cNvPr>
          <p:cNvSpPr>
            <a:spLocks noGrp="1"/>
          </p:cNvSpPr>
          <p:nvPr>
            <p:ph type="sldNum" sz="quarter" idx="12"/>
          </p:nvPr>
        </p:nvSpPr>
        <p:spPr/>
        <p:txBody>
          <a:bodyPr/>
          <a:lstStyle/>
          <a:p>
            <a:fld id="{D0D7128A-618D-4316-9566-2C1485AE0830}" type="slidenum">
              <a:rPr lang="en-US" altLang="en-US" smtClean="0"/>
              <a:pPr/>
              <a:t>97</a:t>
            </a:fld>
            <a:endParaRPr lang="en-US" altLang="en-US"/>
          </a:p>
        </p:txBody>
      </p:sp>
    </p:spTree>
    <p:extLst>
      <p:ext uri="{BB962C8B-B14F-4D97-AF65-F5344CB8AC3E}">
        <p14:creationId xmlns:p14="http://schemas.microsoft.com/office/powerpoint/2010/main" val="222508966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See the source image">
            <a:extLst>
              <a:ext uri="{FF2B5EF4-FFF2-40B4-BE49-F238E27FC236}">
                <a16:creationId xmlns:a16="http://schemas.microsoft.com/office/drawing/2014/main" id="{160D36CA-9F4D-A086-920B-4AF97E60B488}"/>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37107" y="0"/>
            <a:ext cx="12229107" cy="632861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5BDB9A4E-134B-70C1-8AA8-8B74138D898C}"/>
              </a:ext>
            </a:extLst>
          </p:cNvPr>
          <p:cNvSpPr txBox="1">
            <a:spLocks/>
          </p:cNvSpPr>
          <p:nvPr/>
        </p:nvSpPr>
        <p:spPr>
          <a:xfrm>
            <a:off x="3216540" y="6328611"/>
            <a:ext cx="6117497" cy="529389"/>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US" dirty="0"/>
              <a:t>Dura Europos House Church</a:t>
            </a:r>
          </a:p>
        </p:txBody>
      </p:sp>
    </p:spTree>
    <p:extLst>
      <p:ext uri="{BB962C8B-B14F-4D97-AF65-F5344CB8AC3E}">
        <p14:creationId xmlns:p14="http://schemas.microsoft.com/office/powerpoint/2010/main" val="44568345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5FA43-7624-28F6-E96B-653B7EDAB3B2}"/>
              </a:ext>
            </a:extLst>
          </p:cNvPr>
          <p:cNvSpPr>
            <a:spLocks noGrp="1"/>
          </p:cNvSpPr>
          <p:nvPr>
            <p:ph type="title"/>
          </p:nvPr>
        </p:nvSpPr>
        <p:spPr>
          <a:xfrm>
            <a:off x="368968" y="1"/>
            <a:ext cx="3978443" cy="6128083"/>
          </a:xfrm>
        </p:spPr>
        <p:txBody>
          <a:bodyPr>
            <a:normAutofit fontScale="90000"/>
          </a:bodyPr>
          <a:lstStyle/>
          <a:p>
            <a:r>
              <a:rPr lang="en-US" dirty="0"/>
              <a:t>Dura Europos House Church</a:t>
            </a:r>
            <a:br>
              <a:rPr lang="en-US" dirty="0"/>
            </a:br>
            <a:r>
              <a:rPr lang="en-US" dirty="0"/>
              <a:t>(ca. AD 241)</a:t>
            </a:r>
            <a:br>
              <a:rPr lang="en-US" sz="1000" dirty="0"/>
            </a:br>
            <a:br>
              <a:rPr lang="en-US" dirty="0"/>
            </a:br>
            <a:r>
              <a:rPr lang="en-US" sz="2800" dirty="0"/>
              <a:t>Built on a high cliff above the Euphrates River at a crossroads between Damascus and Baghdad, this is the earliest Christian church discovered to date (discovered in 1920). It was converted from a private house to a church.</a:t>
            </a:r>
            <a:endParaRPr lang="en-US" dirty="0"/>
          </a:p>
        </p:txBody>
      </p:sp>
      <p:pic>
        <p:nvPicPr>
          <p:cNvPr id="1026" name="Picture 2" descr=" Layout of the Oldest Home Church">
            <a:extLst>
              <a:ext uri="{FF2B5EF4-FFF2-40B4-BE49-F238E27FC236}">
                <a16:creationId xmlns:a16="http://schemas.microsoft.com/office/drawing/2014/main" id="{2399A805-653D-60BF-FCB7-262659036844}"/>
              </a:ext>
            </a:extLst>
          </p:cNvPr>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4442772" y="241989"/>
            <a:ext cx="7537270" cy="501982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D532A75-68A7-EE69-4DBB-ED53A1B1007D}"/>
              </a:ext>
            </a:extLst>
          </p:cNvPr>
          <p:cNvSpPr txBox="1"/>
          <p:nvPr/>
        </p:nvSpPr>
        <p:spPr>
          <a:xfrm>
            <a:off x="4683404" y="5293896"/>
            <a:ext cx="6578154" cy="1200329"/>
          </a:xfrm>
          <a:prstGeom prst="rect">
            <a:avLst/>
          </a:prstGeom>
          <a:noFill/>
        </p:spPr>
        <p:txBody>
          <a:bodyPr wrap="square" rtlCol="0">
            <a:spAutoFit/>
          </a:bodyPr>
          <a:lstStyle/>
          <a:p>
            <a:pPr algn="ctr"/>
            <a:r>
              <a:rPr lang="en-US" sz="2400" dirty="0">
                <a:latin typeface="Arial Narrow" panose="020B0606020202030204" pitchFamily="34" charset="0"/>
              </a:rPr>
              <a:t>Notice the raised platform area for reading and teaching. It also contains a baptistery, assembly room, and courtyard.</a:t>
            </a:r>
          </a:p>
        </p:txBody>
      </p:sp>
    </p:spTree>
    <p:extLst>
      <p:ext uri="{BB962C8B-B14F-4D97-AF65-F5344CB8AC3E}">
        <p14:creationId xmlns:p14="http://schemas.microsoft.com/office/powerpoint/2010/main" val="1866605663"/>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eadlines">
  <a:themeElements>
    <a:clrScheme name="Headlines">
      <a:dk1>
        <a:sysClr val="windowText" lastClr="000000"/>
      </a:dk1>
      <a:lt1>
        <a:sysClr val="window" lastClr="FFFFFF"/>
      </a:lt1>
      <a:dk2>
        <a:srgbClr val="140C0F"/>
      </a:dk2>
      <a:lt2>
        <a:srgbClr val="F2F0EF"/>
      </a:lt2>
      <a:accent1>
        <a:srgbClr val="51303B"/>
      </a:accent1>
      <a:accent2>
        <a:srgbClr val="ABA299"/>
      </a:accent2>
      <a:accent3>
        <a:srgbClr val="475A6B"/>
      </a:accent3>
      <a:accent4>
        <a:srgbClr val="9A5853"/>
      </a:accent4>
      <a:accent5>
        <a:srgbClr val="A98E58"/>
      </a:accent5>
      <a:accent6>
        <a:srgbClr val="754C66"/>
      </a:accent6>
      <a:hlink>
        <a:srgbClr val="448593"/>
      </a:hlink>
      <a:folHlink>
        <a:srgbClr val="935E7A"/>
      </a:folHlink>
    </a:clrScheme>
    <a:fontScheme name="Headlines">
      <a:majorFont>
        <a:latin typeface="Century Schoolbook" panose="02040604050505020304"/>
        <a:ea typeface=""/>
        <a:cs typeface=""/>
      </a:majorFont>
      <a:minorFont>
        <a:latin typeface="Corbel" panose="020B0503020204020204"/>
        <a:ea typeface=""/>
        <a:cs typeface=""/>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36CA9F4A-BB34-428E-BF18-E0AFB26A73AB}"/>
    </a:ext>
  </a:extLst>
</a:theme>
</file>

<file path=ppt/theme/theme3.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4.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E47E7E"/>
      </a:hlink>
      <a:folHlink>
        <a:srgbClr val="C84447"/>
      </a:folHlink>
    </a:clrScheme>
    <a:fontScheme name="Foundry">
      <a:majorFont>
        <a:latin typeface="Rockwell"/>
        <a:ea typeface=""/>
        <a:cs typeface=""/>
        <a:font script="Grek" typeface="Times New Roman"/>
        <a:font script="Cyrl" typeface="Times New Roman"/>
        <a:font script="Jpan" typeface="HG明朝B"/>
        <a:font script="Hang" typeface="바탕"/>
        <a:font script="Hans" typeface="宋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Times New Roman"/>
        <a:font script="Cyrl" typeface="Times New Roman"/>
        <a:font script="Jpan" typeface="HG明朝B"/>
        <a:font script="Hang" typeface="바탕"/>
        <a:font script="Hans" typeface="宋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50800" h="50800"/>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140000" t="120000" r="105000" b="150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5.xml><?xml version="1.0" encoding="utf-8"?>
<a:theme xmlns:a="http://schemas.openxmlformats.org/drawingml/2006/main" name="Ocean">
  <a:themeElements>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fontScheme name="Ocea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extured">
  <a:themeElements>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fontScheme name="Textured">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800" b="0" i="1" u="none" strike="noStrike" cap="none" normalizeH="0" baseline="0" smtClean="0">
            <a:ln>
              <a:noFill/>
            </a:ln>
            <a:solidFill>
              <a:schemeClr val="tx1"/>
            </a:solidFill>
            <a:effectLst/>
            <a:latin typeface="Tahoma" panose="020B060403050404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800" b="0" i="1" u="none" strike="noStrike" cap="none" normalizeH="0" baseline="0" smtClean="0">
            <a:ln>
              <a:noFill/>
            </a:ln>
            <a:solidFill>
              <a:schemeClr val="tx1"/>
            </a:solidFill>
            <a:effectLst/>
            <a:latin typeface="Tahoma" panose="020B0604030504040204" pitchFamily="34" charset="0"/>
            <a:cs typeface="Arial" panose="020B0604020202020204"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9_Textured">
  <a:themeElements>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default">
  <a:themeElements>
    <a:clrScheme name="default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fontScheme name="default">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default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default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default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default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rbit">
  <a:themeElements>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fontScheme name="Orbi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01F3672F-4ECD-442D-A450-8D0D8AE9AB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E274086-DBC4-4534-ADD1-A99867C702D6}">
  <ds:schemaRefs>
    <ds:schemaRef ds:uri="http://schemas.microsoft.com/sharepoint/v3/contenttype/forms"/>
  </ds:schemaRefs>
</ds:datastoreItem>
</file>

<file path=customXml/itemProps3.xml><?xml version="1.0" encoding="utf-8"?>
<ds:datastoreItem xmlns:ds="http://schemas.openxmlformats.org/officeDocument/2006/customXml" ds:itemID="{7BC17B96-44E1-4D27-8275-49488FA5EBD9}">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View design</Template>
  <TotalTime>0</TotalTime>
  <Words>8257</Words>
  <Application>Microsoft Office PowerPoint</Application>
  <PresentationFormat>Widescreen</PresentationFormat>
  <Paragraphs>631</Paragraphs>
  <Slides>103</Slides>
  <Notes>0</Notes>
  <HiddenSlides>0</HiddenSlides>
  <MMClips>0</MMClips>
  <ScaleCrop>false</ScaleCrop>
  <HeadingPairs>
    <vt:vector size="6" baseType="variant">
      <vt:variant>
        <vt:lpstr>Fonts Used</vt:lpstr>
      </vt:variant>
      <vt:variant>
        <vt:i4>25</vt:i4>
      </vt:variant>
      <vt:variant>
        <vt:lpstr>Theme</vt:lpstr>
      </vt:variant>
      <vt:variant>
        <vt:i4>9</vt:i4>
      </vt:variant>
      <vt:variant>
        <vt:lpstr>Slide Titles</vt:lpstr>
      </vt:variant>
      <vt:variant>
        <vt:i4>103</vt:i4>
      </vt:variant>
    </vt:vector>
  </HeadingPairs>
  <TitlesOfParts>
    <vt:vector size="137" baseType="lpstr">
      <vt:lpstr>Wingdings</vt:lpstr>
      <vt:lpstr>Comic Sans MS</vt:lpstr>
      <vt:lpstr>Arial</vt:lpstr>
      <vt:lpstr>Impact</vt:lpstr>
      <vt:lpstr>Lucida Sans Unicode</vt:lpstr>
      <vt:lpstr>Greekth</vt:lpstr>
      <vt:lpstr>HebrewTh</vt:lpstr>
      <vt:lpstr>Matura MT Script Capitals</vt:lpstr>
      <vt:lpstr>Century Schoolbook</vt:lpstr>
      <vt:lpstr>Old English Text MT</vt:lpstr>
      <vt:lpstr>Papyrus</vt:lpstr>
      <vt:lpstr>Freestyle Script</vt:lpstr>
      <vt:lpstr>Rockwell</vt:lpstr>
      <vt:lpstr>Eras Demi ITC</vt:lpstr>
      <vt:lpstr>Arial Narrow</vt:lpstr>
      <vt:lpstr>Calibri</vt:lpstr>
      <vt:lpstr>Haettenschweiler</vt:lpstr>
      <vt:lpstr>Tahoma</vt:lpstr>
      <vt:lpstr>Corbel</vt:lpstr>
      <vt:lpstr>Wingdings 2</vt:lpstr>
      <vt:lpstr>Cooper Black</vt:lpstr>
      <vt:lpstr>Baskerville Old Face</vt:lpstr>
      <vt:lpstr>Times New Roman</vt:lpstr>
      <vt:lpstr>Century</vt:lpstr>
      <vt:lpstr>Gill Sans MT</vt:lpstr>
      <vt:lpstr>View</vt:lpstr>
      <vt:lpstr>Headlines</vt:lpstr>
      <vt:lpstr>Gallery</vt:lpstr>
      <vt:lpstr>Foundry</vt:lpstr>
      <vt:lpstr>Ocean</vt:lpstr>
      <vt:lpstr>Textured</vt:lpstr>
      <vt:lpstr>9_Textured</vt:lpstr>
      <vt:lpstr>default</vt:lpstr>
      <vt:lpstr>Orbit</vt:lpstr>
      <vt:lpstr>Texts and Readers in Early Christianity</vt:lpstr>
      <vt:lpstr>What We’ll Cover</vt:lpstr>
      <vt:lpstr>Literacy</vt:lpstr>
      <vt:lpstr>Literacy</vt:lpstr>
      <vt:lpstr>Public Reading</vt:lpstr>
      <vt:lpstr>PowerPoint Presentation</vt:lpstr>
      <vt:lpstr>An Early Christian Description </vt:lpstr>
      <vt:lpstr>The Selected Readings</vt:lpstr>
      <vt:lpstr>The Lectionary</vt:lpstr>
      <vt:lpstr>Greek Lectionary of the Gospels</vt:lpstr>
      <vt:lpstr>Physical Form</vt:lpstr>
      <vt:lpstr>Writing Materials</vt:lpstr>
      <vt:lpstr>PowerPoint Presentation</vt:lpstr>
      <vt:lpstr>The Codex</vt:lpstr>
      <vt:lpstr>The Hebrew scroll was made of individual sheets of papyrus or leather glued or sewn together.   Writing was from right to left in columns.  Typical scroll length was 3.5 meters.</vt:lpstr>
      <vt:lpstr>PowerPoint Presentation</vt:lpstr>
      <vt:lpstr>St. Paul and the Codex</vt:lpstr>
      <vt:lpstr>Codex page of Romans 11:36—12:8</vt:lpstr>
      <vt:lpstr>Codex Construction</vt:lpstr>
      <vt:lpstr>Covers and Columns</vt:lpstr>
      <vt:lpstr>Texts of the Old Testament</vt:lpstr>
      <vt:lpstr>Old Testament</vt:lpstr>
      <vt:lpstr>THE HEBREW BIBLE (Old Testament) Three Collections</vt:lpstr>
      <vt:lpstr>TEXTS of the OT (NRSV footnotes)</vt:lpstr>
      <vt:lpstr>The Isaiah Scroll (Dead Sea Scrolls, 1QIsaa)</vt:lpstr>
      <vt:lpstr>The Septuagint</vt:lpstr>
      <vt:lpstr>Ptolemy II Philadelphus (285-246 BC) brought to fruition the dream of his father to build a Great Library of all the most important literary works of the ancient world.  This collection would include the Hebrew Bible translated into Greek, what we now call the Septuagint (LXX).</vt:lpstr>
      <vt:lpstr>MS2649  From the LXX, Pages from Leviticus, late 2nd century AD, the oldest manuscript of this part of the Bible  (the Schoyen Collection)</vt:lpstr>
      <vt:lpstr>The Apocrypha (Deutero-Canonical)</vt:lpstr>
      <vt:lpstr>The Apocryphal Books</vt:lpstr>
      <vt:lpstr>The story of Judith, as one example, is written against the background of a siege upon the Israelite city Bethulia.  To rescue her people, Judith, a beautiful widow, prayed for God’s help and boldly walked into the enemy camp with her maid.  Holofernes, the enemy general, attempted to seduce her, but when he was drunk, Judith took his sword and hacked off his head, putting it in a bag and taking it with her back into the city, where it was exposed on the city wall.  Judith and Her Maidservant with the Head of Holofernes  by Artemisia Gentilechi (1593-1643), Detroit Institute of Arts   </vt:lpstr>
      <vt:lpstr>Some NT Allusions to the Apocrypha</vt:lpstr>
      <vt:lpstr>x Codex Sinaiticus</vt:lpstr>
      <vt:lpstr>The LXX thus became the “Bible” of the earliest Christians.</vt:lpstr>
      <vt:lpstr>Texts of the New Testament</vt:lpstr>
      <vt:lpstr>The Texts of the New Testament</vt:lpstr>
      <vt:lpstr>Typical Nomina Sacra found in early New Testament manuscripts. All these abbreviations are found in Greek manuscripts of the 3rd century and earlier except “mother,” which begins to appear in the 4th century.</vt:lpstr>
      <vt:lpstr>2 Corinthians 13:13 (p46) “[The] grace of the Lord Jesus Christ and the love of [God] and the fellowship of the Holy Spirit [be] with you all.”  Here, the sacred names “Lord,” “Jesus,” and “Christ” have all been abbreviated with a line drawn over them.   KURIOU = KU = Lord  IHSOU = IHU = Jesus  XRISTOU = XRU = Christ</vt:lpstr>
      <vt:lpstr>Staurograms</vt:lpstr>
      <vt:lpstr>Early text of Luke 14:27 p75 Bodmer Papyri XIV (ca. AD 200-225) </vt:lpstr>
      <vt:lpstr>Early Text of John 19:13ff.  p66 Bodmer Papyri II (ca. AD 200)  Staurograms appears in John 19:6, 15, 16, 18, 19, 25, 31.  The superimposed letters look like a human figure hanging on a cross.</vt:lpstr>
      <vt:lpstr>The Papyri of the New Testament</vt:lpstr>
      <vt:lpstr>PowerPoint Presentation</vt:lpstr>
      <vt:lpstr>P52 John Rylands Fragment </vt:lpstr>
      <vt:lpstr>Fixed Order</vt:lpstr>
      <vt:lpstr>Transcription</vt:lpstr>
      <vt:lpstr>The Gentile Question Prompted One of the Earliest Christian Letters</vt:lpstr>
      <vt:lpstr>Presentation of Cases</vt:lpstr>
      <vt:lpstr>Sending Letters in Imperial Rome</vt:lpstr>
      <vt:lpstr>Production of Paul’s Letters</vt:lpstr>
      <vt:lpstr>Using an Amanuensis</vt:lpstr>
      <vt:lpstr>What Paul’s Letters May Have Looked Like p46 (Chester Beatty Papyri Collection, Dublin):  Romans 11: 13-22 and Colossians 1: 5-12, c.AD 200</vt:lpstr>
      <vt:lpstr>Paul’s Epistolary Style</vt:lpstr>
      <vt:lpstr>Making Copies</vt:lpstr>
      <vt:lpstr>The Gospels</vt:lpstr>
      <vt:lpstr>Publication</vt:lpstr>
      <vt:lpstr>Factors for Publication</vt:lpstr>
      <vt:lpstr>Making a Work Public</vt:lpstr>
      <vt:lpstr>Paul’s Instructions </vt:lpstr>
      <vt:lpstr>Making Copies</vt:lpstr>
      <vt:lpstr>Paul and Forgeries </vt:lpstr>
      <vt:lpstr>Textual Variants</vt:lpstr>
      <vt:lpstr>Mistakes During Dictation</vt:lpstr>
      <vt:lpstr>Mistake of Hearing</vt:lpstr>
      <vt:lpstr>Mistake In Word Division</vt:lpstr>
      <vt:lpstr>Confusion of Letters</vt:lpstr>
      <vt:lpstr>Similar Endings</vt:lpstr>
      <vt:lpstr>Inadvertently Dropping A Letter</vt:lpstr>
      <vt:lpstr>Error of Memory</vt:lpstr>
      <vt:lpstr>Additions</vt:lpstr>
      <vt:lpstr>PowerPoint Presentation</vt:lpstr>
      <vt:lpstr>PowerPoint Presentation</vt:lpstr>
      <vt:lpstr>Circulation</vt:lpstr>
      <vt:lpstr>Factors for Circulation</vt:lpstr>
      <vt:lpstr>Early Translations</vt:lpstr>
      <vt:lpstr>Ephesians 1:1 p46 Chester Beatty Papyri ca. AD 200 earliest copy of the Ephesian letter (University of Michigan, Hatcher Library)</vt:lpstr>
      <vt:lpstr>Sending Letters</vt:lpstr>
      <vt:lpstr>The Importance of Broad Circulation</vt:lpstr>
      <vt:lpstr>A Religion Oriented Toward Texts</vt:lpstr>
      <vt:lpstr>The “Ecclesia Katholike”</vt:lpstr>
      <vt:lpstr>Early Canon Lists</vt:lpstr>
      <vt:lpstr>Early Christian Libraries</vt:lpstr>
      <vt:lpstr>Churches and Synagogues</vt:lpstr>
      <vt:lpstr>PowerPoint Presentation</vt:lpstr>
      <vt:lpstr>The excavated remains of the synagogue in Gamla show the basic layout with stepped benches on four sides of the assembly hall and columns supporting a clerestory ceiling. The receptacle for texts would have been placed on a wall facing Jerusalem.</vt:lpstr>
      <vt:lpstr>Cave 4 at Qumran</vt:lpstr>
      <vt:lpstr>Receptacle for Texts</vt:lpstr>
      <vt:lpstr>Titles</vt:lpstr>
      <vt:lpstr>Congregational Libraries</vt:lpstr>
      <vt:lpstr>PowerPoint Presentation</vt:lpstr>
      <vt:lpstr>Reading and Readers</vt:lpstr>
      <vt:lpstr>Reading Aloud</vt:lpstr>
      <vt:lpstr>scriptio continua</vt:lpstr>
      <vt:lpstr>The Task of the Reader</vt:lpstr>
      <vt:lpstr>What Was Read</vt:lpstr>
      <vt:lpstr>Manner of Reading</vt:lpstr>
      <vt:lpstr>Irenaeus (AD 130-202) on the reading of 2 Th. 2:8</vt:lpstr>
      <vt:lpstr>PowerPoint Presentation</vt:lpstr>
      <vt:lpstr>Dura Europos House Church (ca. AD 241)  Built on a high cliff above the Euphrates River at a crossroads between Damascus and Baghdad, this is the earliest Christian church discovered to date (discovered in 1920). It was converted from a private house to a church.</vt:lpstr>
      <vt:lpstr>Parallel Readings</vt:lpstr>
      <vt:lpstr>Discussion:</vt:lpstr>
      <vt:lpstr>Discussion:</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2020-02-04T13:18:30Z</dcterms:created>
  <dcterms:modified xsi:type="dcterms:W3CDTF">2025-02-17T14:56:16Z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