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56" r:id="rId4"/>
    <p:sldMasterId id="2147483776" r:id="rId5"/>
    <p:sldMasterId id="2147483833" r:id="rId6"/>
    <p:sldMasterId id="2147483851" r:id="rId7"/>
  </p:sldMasterIdLst>
  <p:notesMasterIdLst>
    <p:notesMasterId r:id="rId47"/>
  </p:notesMasterIdLst>
  <p:handoutMasterIdLst>
    <p:handoutMasterId r:id="rId48"/>
  </p:handoutMasterIdLst>
  <p:sldIdLst>
    <p:sldId id="631" r:id="rId8"/>
    <p:sldId id="443" r:id="rId9"/>
    <p:sldId id="425" r:id="rId10"/>
    <p:sldId id="632" r:id="rId11"/>
    <p:sldId id="633" r:id="rId12"/>
    <p:sldId id="637" r:id="rId13"/>
    <p:sldId id="705" r:id="rId14"/>
    <p:sldId id="474" r:id="rId15"/>
    <p:sldId id="643" r:id="rId16"/>
    <p:sldId id="639" r:id="rId17"/>
    <p:sldId id="634" r:id="rId18"/>
    <p:sldId id="638" r:id="rId19"/>
    <p:sldId id="646" r:id="rId20"/>
    <p:sldId id="437" r:id="rId21"/>
    <p:sldId id="438" r:id="rId22"/>
    <p:sldId id="642" r:id="rId23"/>
    <p:sldId id="456" r:id="rId24"/>
    <p:sldId id="641" r:id="rId25"/>
    <p:sldId id="647" r:id="rId26"/>
    <p:sldId id="645" r:id="rId27"/>
    <p:sldId id="648" r:id="rId28"/>
    <p:sldId id="737" r:id="rId29"/>
    <p:sldId id="738" r:id="rId30"/>
    <p:sldId id="650" r:id="rId31"/>
    <p:sldId id="651" r:id="rId32"/>
    <p:sldId id="652" r:id="rId33"/>
    <p:sldId id="303" r:id="rId34"/>
    <p:sldId id="653" r:id="rId35"/>
    <p:sldId id="739" r:id="rId36"/>
    <p:sldId id="740" r:id="rId37"/>
    <p:sldId id="349" r:id="rId38"/>
    <p:sldId id="362" r:id="rId39"/>
    <p:sldId id="372" r:id="rId40"/>
    <p:sldId id="659" r:id="rId41"/>
    <p:sldId id="660" r:id="rId42"/>
    <p:sldId id="356" r:id="rId43"/>
    <p:sldId id="357" r:id="rId44"/>
    <p:sldId id="661" r:id="rId45"/>
    <p:sldId id="373" r:id="rId46"/>
  </p:sldIdLst>
  <p:sldSz cx="12188825" cy="6858000"/>
  <p:notesSz cx="6858000" cy="9144000"/>
  <p:embeddedFontLst>
    <p:embeddedFont>
      <p:font typeface="Agency FB" panose="020B0503020202020204" pitchFamily="34" charset="0"/>
      <p:regular r:id="rId49"/>
      <p:bold r:id="rId50"/>
    </p:embeddedFont>
    <p:embeddedFont>
      <p:font typeface="Arial Narrow" panose="020B0606020202030204" pitchFamily="34" charset="0"/>
      <p:regular r:id="rId51"/>
      <p:bold r:id="rId52"/>
      <p:italic r:id="rId53"/>
      <p:boldItalic r:id="rId54"/>
    </p:embeddedFont>
    <p:embeddedFont>
      <p:font typeface="Book Antiqua" panose="02040602050305030304" pitchFamily="18" charset="0"/>
      <p:regular r:id="rId55"/>
      <p:bold r:id="rId56"/>
      <p:italic r:id="rId57"/>
      <p:boldItalic r:id="rId58"/>
    </p:embeddedFont>
    <p:embeddedFont>
      <p:font typeface="Bookman Old Style" panose="02050604050505020204" pitchFamily="18" charset="0"/>
      <p:regular r:id="rId59"/>
      <p:bold r:id="rId60"/>
      <p:italic r:id="rId61"/>
      <p:boldItalic r:id="rId62"/>
    </p:embeddedFont>
    <p:embeddedFont>
      <p:font typeface="Century Gothic" panose="020B0502020202020204" pitchFamily="34" charset="0"/>
      <p:regular r:id="rId63"/>
      <p:bold r:id="rId64"/>
      <p:italic r:id="rId65"/>
      <p:boldItalic r:id="rId66"/>
    </p:embeddedFont>
    <p:embeddedFont>
      <p:font typeface="Comic Sans MS" panose="030F0702030302020204" pitchFamily="66" charset="0"/>
      <p:regular r:id="rId67"/>
      <p:bold r:id="rId68"/>
      <p:italic r:id="rId69"/>
      <p:boldItalic r:id="rId70"/>
    </p:embeddedFont>
    <p:embeddedFont>
      <p:font typeface="Constantia" panose="02030602050306030303" pitchFamily="18" charset="0"/>
      <p:regular r:id="rId71"/>
      <p:bold r:id="rId72"/>
      <p:italic r:id="rId73"/>
      <p:boldItalic r:id="rId74"/>
    </p:embeddedFont>
    <p:embeddedFont>
      <p:font typeface="Cooper Black" panose="0208090404030B020404" pitchFamily="18" charset="0"/>
      <p:regular r:id="rId75"/>
    </p:embeddedFont>
    <p:embeddedFont>
      <p:font typeface="Eras Demi ITC" panose="020B0805030504020804" pitchFamily="34" charset="0"/>
      <p:regular r:id="rId76"/>
    </p:embeddedFont>
    <p:embeddedFont>
      <p:font typeface="Gill Sans MT" panose="020B0502020104020203" pitchFamily="34" charset="0"/>
      <p:regular r:id="rId77"/>
      <p:bold r:id="rId78"/>
      <p:italic r:id="rId79"/>
      <p:boldItalic r:id="rId80"/>
    </p:embeddedFont>
    <p:embeddedFont>
      <p:font typeface="Greekth" panose="02020803070505020304" pitchFamily="18" charset="0"/>
      <p:bold r:id="rId81"/>
    </p:embeddedFont>
    <p:embeddedFont>
      <p:font typeface="Impact" panose="020B0806030902050204" pitchFamily="34" charset="0"/>
      <p:regular r:id="rId82"/>
    </p:embeddedFont>
    <p:embeddedFont>
      <p:font typeface="Monotype Corsiva" panose="03010101010201010101" pitchFamily="66" charset="0"/>
      <p:italic r:id="rId83"/>
    </p:embeddedFont>
    <p:embeddedFont>
      <p:font typeface="Tahoma" panose="020B0604030504040204" pitchFamily="34" charset="0"/>
      <p:regular r:id="rId84"/>
      <p:bold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0" autoAdjust="0"/>
    <p:restoredTop sz="87730" autoAdjust="0"/>
  </p:normalViewPr>
  <p:slideViewPr>
    <p:cSldViewPr>
      <p:cViewPr varScale="1">
        <p:scale>
          <a:sx n="87" d="100"/>
          <a:sy n="87" d="100"/>
        </p:scale>
        <p:origin x="1506" y="8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8728"/>
    </p:cViewPr>
  </p:sorter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notesMaster" Target="notesMasters/notesMaster1.xml"/><Relationship Id="rId63" Type="http://schemas.openxmlformats.org/officeDocument/2006/relationships/font" Target="fonts/font15.fntdata"/><Relationship Id="rId68" Type="http://schemas.openxmlformats.org/officeDocument/2006/relationships/font" Target="fonts/font20.fntdata"/><Relationship Id="rId84" Type="http://schemas.openxmlformats.org/officeDocument/2006/relationships/font" Target="fonts/font36.fntdata"/><Relationship Id="rId89"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font" Target="fonts/font5.fntdata"/><Relationship Id="rId58" Type="http://schemas.openxmlformats.org/officeDocument/2006/relationships/font" Target="fonts/font10.fntdata"/><Relationship Id="rId74" Type="http://schemas.openxmlformats.org/officeDocument/2006/relationships/font" Target="fonts/font26.fntdata"/><Relationship Id="rId79" Type="http://schemas.openxmlformats.org/officeDocument/2006/relationships/font" Target="fonts/font31.fntdata"/><Relationship Id="rId5" Type="http://schemas.openxmlformats.org/officeDocument/2006/relationships/slideMaster" Target="slideMasters/slideMaster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1.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font" Target="fonts/font2.fntdata"/><Relationship Id="rId55" Type="http://schemas.openxmlformats.org/officeDocument/2006/relationships/font" Target="fonts/font7.fntdata"/><Relationship Id="rId76" Type="http://schemas.openxmlformats.org/officeDocument/2006/relationships/font" Target="fonts/font28.fntdata"/><Relationship Id="rId7" Type="http://schemas.openxmlformats.org/officeDocument/2006/relationships/slideMaster" Target="slideMasters/slideMaster4.xml"/><Relationship Id="rId71" Type="http://schemas.openxmlformats.org/officeDocument/2006/relationships/font" Target="fonts/font23.fntdata"/><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font" Target="fonts/font18.fntdata"/><Relationship Id="rId87" Type="http://schemas.openxmlformats.org/officeDocument/2006/relationships/viewProps" Target="viewProps.xml"/><Relationship Id="rId61" Type="http://schemas.openxmlformats.org/officeDocument/2006/relationships/font" Target="fonts/font13.fntdata"/><Relationship Id="rId82" Type="http://schemas.openxmlformats.org/officeDocument/2006/relationships/font" Target="fonts/font34.fntdata"/><Relationship Id="rId19"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E6E22E-288A-414B-A8DE-E4DBD03D5FC0}" type="datetimeFigureOut">
              <a:rPr lang="en-US"/>
              <a:t>2/17/2025</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1114579-D02A-4B51-B5DF-8EC449F77AC7}" type="slidenum">
              <a:rPr/>
              <a:t>‹#›</a:t>
            </a:fld>
            <a:endParaRP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9AE7E-E0F9-4C51-AD9A-F4C3A6E23BBF}" type="datetimeFigureOut">
              <a:rPr lang="en-US"/>
              <a:t>2/17/2025</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074690-7256-4BB9-AC0F-97AEAE8CDEC2}" type="slidenum">
              <a:rPr/>
              <a:t>‹#›</a:t>
            </a:fld>
            <a:endParaRP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25</a:t>
            </a:fld>
            <a:endParaRPr lang="en-US"/>
          </a:p>
        </p:txBody>
      </p:sp>
    </p:spTree>
    <p:extLst>
      <p:ext uri="{BB962C8B-B14F-4D97-AF65-F5344CB8AC3E}">
        <p14:creationId xmlns:p14="http://schemas.microsoft.com/office/powerpoint/2010/main" val="422782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26</a:t>
            </a:fld>
            <a:endParaRPr lang="en-US"/>
          </a:p>
        </p:txBody>
      </p:sp>
    </p:spTree>
    <p:extLst>
      <p:ext uri="{BB962C8B-B14F-4D97-AF65-F5344CB8AC3E}">
        <p14:creationId xmlns:p14="http://schemas.microsoft.com/office/powerpoint/2010/main" val="3153561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27</a:t>
            </a:fld>
            <a:endParaRPr lang="en-US"/>
          </a:p>
        </p:txBody>
      </p:sp>
    </p:spTree>
    <p:extLst>
      <p:ext uri="{BB962C8B-B14F-4D97-AF65-F5344CB8AC3E}">
        <p14:creationId xmlns:p14="http://schemas.microsoft.com/office/powerpoint/2010/main" val="3674378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31</a:t>
            </a:fld>
            <a:endParaRPr lang="en-US"/>
          </a:p>
        </p:txBody>
      </p:sp>
    </p:spTree>
    <p:extLst>
      <p:ext uri="{BB962C8B-B14F-4D97-AF65-F5344CB8AC3E}">
        <p14:creationId xmlns:p14="http://schemas.microsoft.com/office/powerpoint/2010/main" val="1078297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88020F-0EEA-470C-A112-0513CC0D486F}" type="slidenum">
              <a:rPr lang="en-US" smtClean="0"/>
              <a:t>36</a:t>
            </a:fld>
            <a:endParaRPr lang="en-US"/>
          </a:p>
        </p:txBody>
      </p:sp>
    </p:spTree>
    <p:extLst>
      <p:ext uri="{BB962C8B-B14F-4D97-AF65-F5344CB8AC3E}">
        <p14:creationId xmlns:p14="http://schemas.microsoft.com/office/powerpoint/2010/main" val="331732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BF2AB60-3F8C-B205-0E32-B5E61218EA68}"/>
              </a:ext>
            </a:extLst>
          </p:cNvPr>
          <p:cNvSpPr>
            <a:spLocks noGrp="1"/>
          </p:cNvSpPr>
          <p:nvPr>
            <p:ph type="pic" sz="quarter" idx="13"/>
          </p:nvPr>
        </p:nvSpPr>
        <p:spPr>
          <a:xfrm>
            <a:off x="-1" y="0"/>
            <a:ext cx="12188825" cy="6858000"/>
          </a:xfrm>
          <a:custGeom>
            <a:avLst/>
            <a:gdLst>
              <a:gd name="connsiteX0" fmla="*/ 0 w 12188825"/>
              <a:gd name="connsiteY0" fmla="*/ 0 h 6858000"/>
              <a:gd name="connsiteX1" fmla="*/ 6080697 w 12188825"/>
              <a:gd name="connsiteY1" fmla="*/ 0 h 6858000"/>
              <a:gd name="connsiteX2" fmla="*/ 6080697 w 12188825"/>
              <a:gd name="connsiteY2" fmla="*/ 2898648 h 6858000"/>
              <a:gd name="connsiteX3" fmla="*/ 6108129 w 12188825"/>
              <a:gd name="connsiteY3" fmla="*/ 2898648 h 6858000"/>
              <a:gd name="connsiteX4" fmla="*/ 6108129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6080697" y="0"/>
                </a:lnTo>
                <a:lnTo>
                  <a:pt x="6080697" y="2898648"/>
                </a:lnTo>
                <a:lnTo>
                  <a:pt x="6108129" y="2898648"/>
                </a:lnTo>
                <a:lnTo>
                  <a:pt x="6108129"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2743200"/>
            <a:ext cx="11356848" cy="1627632"/>
          </a:xfrm>
        </p:spPr>
        <p:txBody>
          <a:bodyPr anchor="b">
            <a:noAutofit/>
          </a:bodyPr>
          <a:lstStyle>
            <a:lvl1pPr algn="ctr">
              <a:lnSpc>
                <a:spcPct val="90000"/>
              </a:lnSpc>
              <a:defRPr sz="6600" b="0" cap="none" baseline="0">
                <a:solidFill>
                  <a:schemeClr val="accent2">
                    <a:lumMod val="20000"/>
                    <a:lumOff val="80000"/>
                  </a:schemeClr>
                </a:solidFill>
              </a:defRPr>
            </a:lvl1pPr>
          </a:lstStyle>
          <a:p>
            <a:r>
              <a:rPr lang="en-US" dirty="0"/>
              <a:t>CLICK T O EDIT MASTER TITLE STYLE</a:t>
            </a:r>
          </a:p>
        </p:txBody>
      </p:sp>
      <p:sp>
        <p:nvSpPr>
          <p:cNvPr id="3" name="Text Placeholder 2"/>
          <p:cNvSpPr>
            <a:spLocks noGrp="1"/>
          </p:cNvSpPr>
          <p:nvPr>
            <p:ph type="body" idx="1"/>
          </p:nvPr>
        </p:nvSpPr>
        <p:spPr>
          <a:xfrm>
            <a:off x="1380680" y="49011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Rectangle 4">
            <a:extLst>
              <a:ext uri="{FF2B5EF4-FFF2-40B4-BE49-F238E27FC236}">
                <a16:creationId xmlns:a16="http://schemas.microsoft.com/office/drawing/2014/main" id="{C2E24B88-F571-25BB-4513-3A17217DC2E5}"/>
              </a:ext>
            </a:extLst>
          </p:cNvPr>
          <p:cNvSpPr/>
          <p:nvPr userDrawn="1"/>
        </p:nvSpPr>
        <p:spPr>
          <a:xfrm rot="5400000">
            <a:off x="4645088" y="1435608"/>
            <a:ext cx="28986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397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717409" y="0"/>
            <a:ext cx="4471416" cy="6858000"/>
          </a:xfrm>
          <a:solidFill>
            <a:schemeClr val="accent1"/>
          </a:solidFill>
        </p:spPr>
        <p:txBody>
          <a:bodyPr anchor="t">
            <a:noAutofit/>
          </a:bodyPr>
          <a:lstStyle>
            <a:lvl1pPr marL="0" indent="0" algn="ctr">
              <a:buNone/>
              <a:defRPr>
                <a:solidFill>
                  <a:schemeClr val="accent2">
                    <a:lumMod val="20000"/>
                    <a:lumOff val="80000"/>
                  </a:schemeClr>
                </a:solidFill>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noAutofit/>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noAutofit/>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3172968"/>
            <a:ext cx="5102352" cy="2029968"/>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noAutofit/>
          </a:bodyPr>
          <a:lstStyle/>
          <a:p>
            <a:r>
              <a:rPr lang="en-US"/>
              <a:t>Click to edit Master title style</a:t>
            </a:r>
          </a:p>
        </p:txBody>
      </p:sp>
      <p:cxnSp>
        <p:nvCxnSpPr>
          <p:cNvPr id="2" name="Straight Connector 1">
            <a:extLst>
              <a:ext uri="{FF2B5EF4-FFF2-40B4-BE49-F238E27FC236}">
                <a16:creationId xmlns:a16="http://schemas.microsoft.com/office/drawing/2014/main" id="{20058072-A976-BB1B-E73B-039CA4102FD7}"/>
              </a:ext>
            </a:extLst>
          </p:cNvPr>
          <p:cNvCxnSpPr>
            <a:cxnSpLocks/>
          </p:cNvCxnSpPr>
          <p:nvPr userDrawn="1"/>
        </p:nvCxnSpPr>
        <p:spPr>
          <a:xfrm flipH="1">
            <a:off x="0" y="2667000"/>
            <a:ext cx="7722689" cy="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8">
            <a:extLst>
              <a:ext uri="{FF2B5EF4-FFF2-40B4-BE49-F238E27FC236}">
                <a16:creationId xmlns:a16="http://schemas.microsoft.com/office/drawing/2014/main" id="{A65D0A25-C9DB-7306-466C-DFD2401F85D4}"/>
              </a:ext>
            </a:extLst>
          </p:cNvPr>
          <p:cNvSpPr>
            <a:spLocks noGrp="1"/>
          </p:cNvSpPr>
          <p:nvPr>
            <p:ph sz="quarter" idx="15"/>
          </p:nvPr>
        </p:nvSpPr>
        <p:spPr>
          <a:xfrm>
            <a:off x="8202168" y="3172968"/>
            <a:ext cx="3255264" cy="2688336"/>
          </a:xfrm>
        </p:spPr>
        <p:txBody>
          <a:bodyPr lIns="91440" tIns="0">
            <a:noAutofit/>
          </a:bodyPr>
          <a:lstStyle>
            <a:lvl1pPr marL="0" indent="0">
              <a:buNone/>
              <a:defRPr sz="2400" cap="all" baseline="0">
                <a:solidFill>
                  <a:schemeClr val="accent2">
                    <a:lumMod val="20000"/>
                    <a:lumOff val="80000"/>
                  </a:schemeClr>
                </a:solidFill>
              </a:defRPr>
            </a:lvl1pPr>
            <a:lvl2pPr marL="0" indent="0">
              <a:spcBef>
                <a:spcPts val="1800"/>
              </a:spcBef>
              <a:buNone/>
              <a:defRPr sz="1600">
                <a:solidFill>
                  <a:schemeClr val="accent2">
                    <a:lumMod val="20000"/>
                    <a:lumOff val="80000"/>
                  </a:schemeClr>
                </a:solidFill>
              </a:defRPr>
            </a:lvl2pPr>
            <a:lvl3pPr>
              <a:defRPr sz="1600"/>
            </a:lvl3pPr>
            <a:lvl4pPr>
              <a:defRPr sz="1600"/>
            </a:lvl4pPr>
            <a:lvl5pPr>
              <a:defRPr sz="16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2394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DE998D3-1DC1-ED0C-84CE-D3710A6AE4A8}"/>
              </a:ext>
            </a:extLst>
          </p:cNvPr>
          <p:cNvSpPr>
            <a:spLocks noGrp="1"/>
          </p:cNvSpPr>
          <p:nvPr>
            <p:ph type="pic" sz="quarter" idx="13"/>
          </p:nvPr>
        </p:nvSpPr>
        <p:spPr>
          <a:xfrm>
            <a:off x="0" y="0"/>
            <a:ext cx="12188825" cy="6858000"/>
          </a:xfrm>
          <a:custGeom>
            <a:avLst/>
            <a:gdLst>
              <a:gd name="connsiteX0" fmla="*/ 0 w 12188825"/>
              <a:gd name="connsiteY0" fmla="*/ 0 h 6858000"/>
              <a:gd name="connsiteX1" fmla="*/ 4341813 w 12188825"/>
              <a:gd name="connsiteY1" fmla="*/ 0 h 6858000"/>
              <a:gd name="connsiteX2" fmla="*/ 4341813 w 12188825"/>
              <a:gd name="connsiteY2" fmla="*/ 4745736 h 6858000"/>
              <a:gd name="connsiteX3" fmla="*/ 4369245 w 12188825"/>
              <a:gd name="connsiteY3" fmla="*/ 4745736 h 6858000"/>
              <a:gd name="connsiteX4" fmla="*/ 4369245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0" y="0"/>
                </a:moveTo>
                <a:lnTo>
                  <a:pt x="4341813" y="0"/>
                </a:lnTo>
                <a:lnTo>
                  <a:pt x="4341813" y="4745736"/>
                </a:lnTo>
                <a:lnTo>
                  <a:pt x="4369245" y="4745736"/>
                </a:lnTo>
                <a:lnTo>
                  <a:pt x="4369245" y="0"/>
                </a:ln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p:nvPr>
        </p:nvSpPr>
        <p:spPr>
          <a:xfrm>
            <a:off x="640081" y="640080"/>
            <a:ext cx="3200400" cy="2084832"/>
          </a:xfrm>
        </p:spPr>
        <p:txBody>
          <a:bodyPr anchor="t">
            <a:noAutofit/>
          </a:bodyPr>
          <a:lstStyle>
            <a:lvl1pPr algn="l">
              <a:lnSpc>
                <a:spcPct val="90000"/>
              </a:lnSpc>
              <a:defRPr sz="4800" b="0" cap="none" baseline="0">
                <a:solidFill>
                  <a:schemeClr val="accent2">
                    <a:lumMod val="20000"/>
                    <a:lumOff val="80000"/>
                  </a:schemeClr>
                </a:solidFill>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15CAA1D0-9CC9-4F01-19B8-029FF0FF1254}"/>
              </a:ext>
            </a:extLst>
          </p:cNvPr>
          <p:cNvSpPr/>
          <p:nvPr userDrawn="1"/>
        </p:nvSpPr>
        <p:spPr>
          <a:xfrm rot="5400000">
            <a:off x="1982661" y="2359152"/>
            <a:ext cx="4745736"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2">
            <a:extLst>
              <a:ext uri="{FF2B5EF4-FFF2-40B4-BE49-F238E27FC236}">
                <a16:creationId xmlns:a16="http://schemas.microsoft.com/office/drawing/2014/main" id="{35D20188-2858-4017-16C7-8D8B2EB783AC}"/>
              </a:ext>
            </a:extLst>
          </p:cNvPr>
          <p:cNvSpPr>
            <a:spLocks noGrp="1"/>
          </p:cNvSpPr>
          <p:nvPr>
            <p:ph type="body" idx="14"/>
          </p:nvPr>
        </p:nvSpPr>
        <p:spPr>
          <a:xfrm>
            <a:off x="4873753" y="850260"/>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3351FF95-77DF-46F6-7673-71454E42DC18}"/>
              </a:ext>
            </a:extLst>
          </p:cNvPr>
          <p:cNvSpPr>
            <a:spLocks noGrp="1"/>
          </p:cNvSpPr>
          <p:nvPr>
            <p:ph sz="half" idx="2"/>
          </p:nvPr>
        </p:nvSpPr>
        <p:spPr>
          <a:xfrm>
            <a:off x="4873753" y="1380612"/>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1" name="Text Placeholder 4">
            <a:extLst>
              <a:ext uri="{FF2B5EF4-FFF2-40B4-BE49-F238E27FC236}">
                <a16:creationId xmlns:a16="http://schemas.microsoft.com/office/drawing/2014/main" id="{D585749F-5840-3B72-40A1-A68404430863}"/>
              </a:ext>
            </a:extLst>
          </p:cNvPr>
          <p:cNvSpPr>
            <a:spLocks noGrp="1"/>
          </p:cNvSpPr>
          <p:nvPr>
            <p:ph type="body" sz="quarter" idx="3"/>
          </p:nvPr>
        </p:nvSpPr>
        <p:spPr>
          <a:xfrm>
            <a:off x="4873753" y="2807076"/>
            <a:ext cx="2276856" cy="711200"/>
          </a:xfrm>
        </p:spPr>
        <p:txBody>
          <a:bodyPr anchor="t">
            <a:noAutofit/>
          </a:bodyPr>
          <a:lstStyle>
            <a:lvl1pPr marL="0" indent="0">
              <a:lnSpc>
                <a:spcPct val="90000"/>
              </a:lnSpc>
              <a:spcBef>
                <a:spcPts val="0"/>
              </a:spcBef>
              <a:buNone/>
              <a:defRPr sz="2400" b="0" cap="all" baseline="0">
                <a:solidFill>
                  <a:schemeClr val="accent4">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A075B67-81C5-7714-2DF6-B942F80605C7}"/>
              </a:ext>
            </a:extLst>
          </p:cNvPr>
          <p:cNvSpPr>
            <a:spLocks noGrp="1"/>
          </p:cNvSpPr>
          <p:nvPr>
            <p:ph sz="quarter" idx="4"/>
          </p:nvPr>
        </p:nvSpPr>
        <p:spPr>
          <a:xfrm>
            <a:off x="4873753" y="3291708"/>
            <a:ext cx="2276856" cy="1316736"/>
          </a:xfrm>
        </p:spPr>
        <p:txBody>
          <a:bodyPr>
            <a:noAutofit/>
          </a:bodyPr>
          <a:lstStyle>
            <a:lvl1pPr>
              <a:lnSpc>
                <a:spcPct val="100000"/>
              </a:lnSpc>
              <a:spcBef>
                <a:spcPts val="1200"/>
              </a:spcBef>
              <a:buClr>
                <a:schemeClr val="accent2">
                  <a:lumMod val="20000"/>
                  <a:lumOff val="80000"/>
                </a:schemeClr>
              </a:buClr>
              <a:defRPr sz="1600">
                <a:solidFill>
                  <a:schemeClr val="accent2">
                    <a:lumMod val="20000"/>
                    <a:lumOff val="80000"/>
                  </a:schemeClr>
                </a:solidFill>
              </a:defRPr>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348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endParaRPr dirty="0"/>
          </a:p>
        </p:txBody>
      </p:sp>
      <p:sp>
        <p:nvSpPr>
          <p:cNvPr id="3" name="Date Placeholder 2"/>
          <p:cNvSpPr>
            <a:spLocks noGrp="1"/>
          </p:cNvSpPr>
          <p:nvPr>
            <p:ph type="dt" sz="half" idx="10"/>
          </p:nvPr>
        </p:nvSpPr>
        <p:spPr>
          <a:xfrm>
            <a:off x="8836898" y="6172200"/>
            <a:ext cx="1218883" cy="304800"/>
          </a:xfrm>
          <a:prstGeom prst="rect">
            <a:avLst/>
          </a:prstGeom>
        </p:spPr>
        <p:txBody>
          <a:bodyPr/>
          <a:lstStyle/>
          <a:p>
            <a:endParaRPr dirty="0"/>
          </a:p>
        </p:txBody>
      </p:sp>
      <p:sp>
        <p:nvSpPr>
          <p:cNvPr id="5" name="Slide Number Placeholder 4"/>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dirty="0"/>
          </a:p>
        </p:txBody>
      </p:sp>
      <p:sp>
        <p:nvSpPr>
          <p:cNvPr id="2" name="Date Placeholder 1"/>
          <p:cNvSpPr>
            <a:spLocks noGrp="1"/>
          </p:cNvSpPr>
          <p:nvPr>
            <p:ph type="dt" sz="half" idx="10"/>
          </p:nvPr>
        </p:nvSpPr>
        <p:spPr>
          <a:xfrm>
            <a:off x="8836898" y="6172200"/>
            <a:ext cx="1218883" cy="304800"/>
          </a:xfrm>
          <a:prstGeom prst="rect">
            <a:avLst/>
          </a:prstGeom>
        </p:spPr>
        <p:txBody>
          <a:bodyPr/>
          <a:lstStyle/>
          <a:p>
            <a:endParaRPr dirty="0"/>
          </a:p>
        </p:txBody>
      </p:sp>
      <p:sp>
        <p:nvSpPr>
          <p:cNvPr id="4" name="Slide Number Placeholder 3"/>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vl1pPr>
          </a:lstStyle>
          <a:p>
            <a:r>
              <a:rPr lang="en-US" dirty="0"/>
              <a:t>CLICK TO EDIT MASTER TITLE STYLE</a:t>
            </a:r>
          </a:p>
        </p:txBody>
      </p:sp>
      <p:sp>
        <p:nvSpPr>
          <p:cNvPr id="3" name="Content Placeholder 2"/>
          <p:cNvSpPr>
            <a:spLocks noGrp="1"/>
          </p:cNvSpPr>
          <p:nvPr>
            <p:ph idx="1"/>
          </p:nvPr>
        </p:nvSpPr>
        <p:spPr>
          <a:xfrm>
            <a:off x="1218883" y="1803400"/>
            <a:ext cx="6602281" cy="426720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5883" y="1803400"/>
            <a:ext cx="2844060" cy="4267201"/>
          </a:xfrm>
        </p:spPr>
        <p:txBody>
          <a:bodyPr>
            <a:normAutofit/>
          </a:bodyPr>
          <a:lstStyle>
            <a:lvl1pPr marL="0" indent="0">
              <a:spcBef>
                <a:spcPts val="1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l">
              <a:defRPr sz="4800" b="0">
                <a:latin typeface="Book Antiqua" panose="02040602050305030304" pitchFamily="18" charset="0"/>
              </a:defRPr>
            </a:lvl1pPr>
          </a:lstStyle>
          <a:p>
            <a:r>
              <a:rPr lang="en-US" dirty="0"/>
              <a:t>CLICK TO EDIT MASTER TITLE STYLE</a:t>
            </a:r>
          </a:p>
        </p:txBody>
      </p:sp>
      <p:sp>
        <p:nvSpPr>
          <p:cNvPr id="8" name="Rectangle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1338739" y="1925320"/>
            <a:ext cx="6362567" cy="402336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8125883" y="1803401"/>
            <a:ext cx="2844060" cy="4165600"/>
          </a:xfrm>
        </p:spPr>
        <p:txBody>
          <a:bodyPr>
            <a:normAutofit/>
          </a:bodyPr>
          <a:lstStyle>
            <a:lvl1pPr marL="0" indent="0">
              <a:spcBef>
                <a:spcPts val="1600"/>
              </a:spcBef>
              <a:buNone/>
              <a:defRPr sz="2400">
                <a:solidFill>
                  <a:schemeClr val="tx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a:xfrm>
            <a:off x="8836898" y="6172200"/>
            <a:ext cx="1218883" cy="304800"/>
          </a:xfrm>
          <a:prstGeom prst="rect">
            <a:avLst/>
          </a:prstGeom>
        </p:spPr>
        <p:txBody>
          <a:bodyPr/>
          <a:lstStyle/>
          <a:p>
            <a:endParaRPr dirty="0"/>
          </a:p>
        </p:txBody>
      </p:sp>
      <p:sp>
        <p:nvSpPr>
          <p:cNvPr id="7" name="Slide Number Placeholder 6"/>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FC44D9C-A524-87B1-567E-331968468832}"/>
              </a:ext>
            </a:extLst>
          </p:cNvPr>
          <p:cNvSpPr>
            <a:spLocks noGrp="1" noChangeArrowheads="1"/>
          </p:cNvSpPr>
          <p:nvPr>
            <p:ph type="ctrTitle" sz="quarter"/>
          </p:nvPr>
        </p:nvSpPr>
        <p:spPr>
          <a:xfrm>
            <a:off x="914162" y="1997076"/>
            <a:ext cx="10360501" cy="1431925"/>
          </a:xfrm>
        </p:spPr>
        <p:txBody>
          <a:bodyPr anchor="b" anchorCtr="1"/>
          <a:lstStyle>
            <a:lvl1pPr algn="ctr">
              <a:defRPr/>
            </a:lvl1pPr>
          </a:lstStyle>
          <a:p>
            <a:pPr lvl="0"/>
            <a:r>
              <a:rPr lang="en-US" altLang="en-US" noProof="0"/>
              <a:t>Click to edit Master title style</a:t>
            </a:r>
          </a:p>
        </p:txBody>
      </p:sp>
      <p:sp>
        <p:nvSpPr>
          <p:cNvPr id="55299" name="Rectangle 3">
            <a:extLst>
              <a:ext uri="{FF2B5EF4-FFF2-40B4-BE49-F238E27FC236}">
                <a16:creationId xmlns:a16="http://schemas.microsoft.com/office/drawing/2014/main" id="{DD57456E-BFDE-E8EB-4FB3-0782A6AFB585}"/>
              </a:ext>
            </a:extLst>
          </p:cNvPr>
          <p:cNvSpPr>
            <a:spLocks noGrp="1" noChangeArrowheads="1"/>
          </p:cNvSpPr>
          <p:nvPr>
            <p:ph type="subTitle" sz="quarter" idx="1"/>
          </p:nvPr>
        </p:nvSpPr>
        <p:spPr>
          <a:xfrm>
            <a:off x="1828324" y="3886200"/>
            <a:ext cx="8532178" cy="1752600"/>
          </a:xfrm>
        </p:spPr>
        <p:txBody>
          <a:bodyPr/>
          <a:lstStyle>
            <a:lvl1pPr marL="0" indent="0" algn="ctr">
              <a:buFontTx/>
              <a:buNone/>
              <a:defRPr/>
            </a:lvl1pPr>
          </a:lstStyle>
          <a:p>
            <a:pPr lvl="0"/>
            <a:r>
              <a:rPr lang="en-US" altLang="en-US" noProof="0"/>
              <a:t>Click to edit Master subtitle style</a:t>
            </a:r>
          </a:p>
        </p:txBody>
      </p:sp>
      <p:sp>
        <p:nvSpPr>
          <p:cNvPr id="55300" name="Freeform 4">
            <a:extLst>
              <a:ext uri="{FF2B5EF4-FFF2-40B4-BE49-F238E27FC236}">
                <a16:creationId xmlns:a16="http://schemas.microsoft.com/office/drawing/2014/main" id="{1F3C12DF-DA1A-D35C-30AD-E61DA378103E}"/>
              </a:ext>
            </a:extLst>
          </p:cNvPr>
          <p:cNvSpPr>
            <a:spLocks/>
          </p:cNvSpPr>
          <p:nvPr/>
        </p:nvSpPr>
        <p:spPr bwMode="auto">
          <a:xfrm>
            <a:off x="380901" y="2803525"/>
            <a:ext cx="2117"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301" name="Rectangle 5">
            <a:extLst>
              <a:ext uri="{FF2B5EF4-FFF2-40B4-BE49-F238E27FC236}">
                <a16:creationId xmlns:a16="http://schemas.microsoft.com/office/drawing/2014/main" id="{474ABDBB-75F7-1F16-BFA3-763D7F8F279A}"/>
              </a:ext>
            </a:extLst>
          </p:cNvPr>
          <p:cNvSpPr>
            <a:spLocks noGrp="1" noChangeArrowheads="1"/>
          </p:cNvSpPr>
          <p:nvPr>
            <p:ph type="ftr" sz="quarter" idx="3"/>
          </p:nvPr>
        </p:nvSpPr>
        <p:spPr/>
        <p:txBody>
          <a:bodyPr/>
          <a:lstStyle>
            <a:lvl1pPr>
              <a:defRPr/>
            </a:lvl1pPr>
          </a:lstStyle>
          <a:p>
            <a:endParaRPr lang="en-US" altLang="en-US"/>
          </a:p>
        </p:txBody>
      </p:sp>
      <p:sp>
        <p:nvSpPr>
          <p:cNvPr id="55302" name="Rectangle 6">
            <a:extLst>
              <a:ext uri="{FF2B5EF4-FFF2-40B4-BE49-F238E27FC236}">
                <a16:creationId xmlns:a16="http://schemas.microsoft.com/office/drawing/2014/main" id="{E44D5978-36DC-62A5-68B1-251220032B9C}"/>
              </a:ext>
            </a:extLst>
          </p:cNvPr>
          <p:cNvSpPr>
            <a:spLocks noGrp="1" noChangeArrowheads="1"/>
          </p:cNvSpPr>
          <p:nvPr>
            <p:ph type="sldNum" sz="quarter" idx="4"/>
          </p:nvPr>
        </p:nvSpPr>
        <p:spPr/>
        <p:txBody>
          <a:bodyPr/>
          <a:lstStyle>
            <a:lvl1pPr>
              <a:defRPr/>
            </a:lvl1pPr>
          </a:lstStyle>
          <a:p>
            <a:fld id="{61381502-7418-4B83-96C6-F0E821D7EFCB}" type="slidenum">
              <a:rPr lang="en-US" altLang="en-US"/>
              <a:pPr/>
              <a:t>‹#›</a:t>
            </a:fld>
            <a:endParaRPr lang="en-US" altLang="en-US"/>
          </a:p>
        </p:txBody>
      </p:sp>
      <p:sp>
        <p:nvSpPr>
          <p:cNvPr id="55303" name="Rectangle 7">
            <a:extLst>
              <a:ext uri="{FF2B5EF4-FFF2-40B4-BE49-F238E27FC236}">
                <a16:creationId xmlns:a16="http://schemas.microsoft.com/office/drawing/2014/main" id="{8173A701-CBBF-7757-49F0-1281BFB63C77}"/>
              </a:ext>
            </a:extLst>
          </p:cNvPr>
          <p:cNvSpPr>
            <a:spLocks noGrp="1" noChangeArrowheads="1"/>
          </p:cNvSpPr>
          <p:nvPr>
            <p:ph type="dt" sz="quarter" idx="2"/>
          </p:nvPr>
        </p:nvSpPr>
        <p:spPr/>
        <p:txBody>
          <a:bodyPr/>
          <a:lstStyle>
            <a:lvl1pPr>
              <a:defRPr/>
            </a:lvl1pPr>
          </a:lstStyle>
          <a:p>
            <a:endParaRPr lang="en-US" altLang="en-US"/>
          </a:p>
        </p:txBody>
      </p:sp>
    </p:spTree>
    <p:extLst>
      <p:ext uri="{BB962C8B-B14F-4D97-AF65-F5344CB8AC3E}">
        <p14:creationId xmlns:p14="http://schemas.microsoft.com/office/powerpoint/2010/main" val="298547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6E7F8-2CD6-AD57-980B-D575816311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33256A-709F-3067-55D9-05BF417A0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4F46C-1669-8C54-7D53-30D4DE2F48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3541FE2-68C5-D969-D7DB-2B5AB38EAA5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0864038-3E17-79EA-6882-13473AE2DBEC}"/>
              </a:ext>
            </a:extLst>
          </p:cNvPr>
          <p:cNvSpPr>
            <a:spLocks noGrp="1"/>
          </p:cNvSpPr>
          <p:nvPr>
            <p:ph type="sldNum" sz="quarter" idx="12"/>
          </p:nvPr>
        </p:nvSpPr>
        <p:spPr/>
        <p:txBody>
          <a:bodyPr/>
          <a:lstStyle>
            <a:lvl1pPr>
              <a:defRPr/>
            </a:lvl1pPr>
          </a:lstStyle>
          <a:p>
            <a:fld id="{D0D7128A-618D-4316-9566-2C1485AE0830}" type="slidenum">
              <a:rPr lang="en-US" altLang="en-US"/>
              <a:pPr/>
              <a:t>‹#›</a:t>
            </a:fld>
            <a:endParaRPr lang="en-US" altLang="en-US"/>
          </a:p>
        </p:txBody>
      </p:sp>
    </p:spTree>
    <p:extLst>
      <p:ext uri="{BB962C8B-B14F-4D97-AF65-F5344CB8AC3E}">
        <p14:creationId xmlns:p14="http://schemas.microsoft.com/office/powerpoint/2010/main" val="90757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A0E28-D69B-BCFF-EE1F-618053FEB3D5}"/>
              </a:ext>
            </a:extLst>
          </p:cNvPr>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067C32-56FA-6E3B-AB16-3E5BFE81B875}"/>
              </a:ext>
            </a:extLst>
          </p:cNvPr>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FA24C7E-DBCB-5A50-2B77-E2E5D6E1E6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A58001-C632-691A-A277-0A9B3239FAD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165D4-4AC3-AC56-74DC-EEB3E10BE9B4}"/>
              </a:ext>
            </a:extLst>
          </p:cNvPr>
          <p:cNvSpPr>
            <a:spLocks noGrp="1"/>
          </p:cNvSpPr>
          <p:nvPr>
            <p:ph type="sldNum" sz="quarter" idx="12"/>
          </p:nvPr>
        </p:nvSpPr>
        <p:spPr/>
        <p:txBody>
          <a:bodyPr/>
          <a:lstStyle>
            <a:lvl1pPr>
              <a:defRPr/>
            </a:lvl1pPr>
          </a:lstStyle>
          <a:p>
            <a:fld id="{F30A305E-887D-4D76-AC11-02C93E9FBE53}" type="slidenum">
              <a:rPr lang="en-US" altLang="en-US"/>
              <a:pPr/>
              <a:t>‹#›</a:t>
            </a:fld>
            <a:endParaRPr lang="en-US" altLang="en-US"/>
          </a:p>
        </p:txBody>
      </p:sp>
    </p:spTree>
    <p:extLst>
      <p:ext uri="{BB962C8B-B14F-4D97-AF65-F5344CB8AC3E}">
        <p14:creationId xmlns:p14="http://schemas.microsoft.com/office/powerpoint/2010/main" val="1651128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7CD92-7228-9D73-B063-20E902B011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19E33-A7FF-C646-96AD-DBE34172C298}"/>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CC88F7-18D7-A2F3-C4F3-ACBA7C0D11B0}"/>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742596-E933-30A4-7133-9654BF76C0C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A6C418A-4E74-0048-DD08-2FB4A9C300B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81D045-24A3-797F-5E98-38848B1CC331}"/>
              </a:ext>
            </a:extLst>
          </p:cNvPr>
          <p:cNvSpPr>
            <a:spLocks noGrp="1"/>
          </p:cNvSpPr>
          <p:nvPr>
            <p:ph type="sldNum" sz="quarter" idx="12"/>
          </p:nvPr>
        </p:nvSpPr>
        <p:spPr/>
        <p:txBody>
          <a:bodyPr/>
          <a:lstStyle>
            <a:lvl1pPr>
              <a:defRPr/>
            </a:lvl1pPr>
          </a:lstStyle>
          <a:p>
            <a:fld id="{2C70DE27-D579-43C3-A61C-51F0400F322A}" type="slidenum">
              <a:rPr lang="en-US" altLang="en-US"/>
              <a:pPr/>
              <a:t>‹#›</a:t>
            </a:fld>
            <a:endParaRPr lang="en-US" altLang="en-US"/>
          </a:p>
        </p:txBody>
      </p:sp>
    </p:spTree>
    <p:extLst>
      <p:ext uri="{BB962C8B-B14F-4D97-AF65-F5344CB8AC3E}">
        <p14:creationId xmlns:p14="http://schemas.microsoft.com/office/powerpoint/2010/main" val="223860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7918577" y="0"/>
            <a:ext cx="42702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6" name="Straight Connector 5">
            <a:extLst>
              <a:ext uri="{FF2B5EF4-FFF2-40B4-BE49-F238E27FC236}">
                <a16:creationId xmlns:a16="http://schemas.microsoft.com/office/drawing/2014/main" id="{22AF402F-F8C6-E5B1-65C7-DFC0D8ED0878}"/>
              </a:ext>
            </a:extLst>
          </p:cNvPr>
          <p:cNvCxnSpPr>
            <a:cxnSpLocks/>
          </p:cNvCxnSpPr>
          <p:nvPr userDrawn="1"/>
        </p:nvCxnSpPr>
        <p:spPr>
          <a:xfrm>
            <a:off x="1522413" y="2743200"/>
            <a:ext cx="0" cy="4114800"/>
          </a:xfrm>
          <a:prstGeom prst="line">
            <a:avLst/>
          </a:prstGeom>
          <a:ln w="254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828800" y="2743200"/>
            <a:ext cx="5102352" cy="2157984"/>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p>
            <a:r>
              <a:rPr lang="en-US"/>
              <a:t>Click to edit Master title style</a:t>
            </a:r>
          </a:p>
        </p:txBody>
      </p:sp>
    </p:spTree>
    <p:extLst>
      <p:ext uri="{BB962C8B-B14F-4D97-AF65-F5344CB8AC3E}">
        <p14:creationId xmlns:p14="http://schemas.microsoft.com/office/powerpoint/2010/main" val="305391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9B3A-2D44-4C4C-0F4D-0B72B8719A92}"/>
              </a:ext>
            </a:extLst>
          </p:cNvPr>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C42C6D-A27A-2020-FBD4-8C2092F7A3D0}"/>
              </a:ext>
            </a:extLst>
          </p:cNvPr>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B081-6D0C-FA27-02FF-5E13989649F6}"/>
              </a:ext>
            </a:extLst>
          </p:cNvPr>
          <p:cNvSpPr>
            <a:spLocks noGrp="1"/>
          </p:cNvSpPr>
          <p:nvPr>
            <p:ph sz="half" idx="2"/>
          </p:nvPr>
        </p:nvSpPr>
        <p:spPr>
          <a:xfrm>
            <a:off x="840099" y="2505075"/>
            <a:ext cx="51569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B690E-10DD-A88C-B942-0C54A12A9E85}"/>
              </a:ext>
            </a:extLst>
          </p:cNvPr>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DAECA-FFA0-3F18-D607-885E226199FF}"/>
              </a:ext>
            </a:extLst>
          </p:cNvPr>
          <p:cNvSpPr>
            <a:spLocks noGrp="1"/>
          </p:cNvSpPr>
          <p:nvPr>
            <p:ph sz="quarter" idx="4"/>
          </p:nvPr>
        </p:nvSpPr>
        <p:spPr>
          <a:xfrm>
            <a:off x="6170593" y="2505075"/>
            <a:ext cx="518236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637BF1-21F9-E246-1D4D-938B5FCD7B9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C4D75BE-0D9E-0373-FE1A-220B5571C8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F7500D6-2AE1-51DC-07B3-EFA5110A8680}"/>
              </a:ext>
            </a:extLst>
          </p:cNvPr>
          <p:cNvSpPr>
            <a:spLocks noGrp="1"/>
          </p:cNvSpPr>
          <p:nvPr>
            <p:ph type="sldNum" sz="quarter" idx="12"/>
          </p:nvPr>
        </p:nvSpPr>
        <p:spPr/>
        <p:txBody>
          <a:bodyPr/>
          <a:lstStyle>
            <a:lvl1pPr>
              <a:defRPr/>
            </a:lvl1pPr>
          </a:lstStyle>
          <a:p>
            <a:fld id="{C5D21683-A2BC-4A31-B084-ACB879DD8B2C}" type="slidenum">
              <a:rPr lang="en-US" altLang="en-US"/>
              <a:pPr/>
              <a:t>‹#›</a:t>
            </a:fld>
            <a:endParaRPr lang="en-US" altLang="en-US"/>
          </a:p>
        </p:txBody>
      </p:sp>
    </p:spTree>
    <p:extLst>
      <p:ext uri="{BB962C8B-B14F-4D97-AF65-F5344CB8AC3E}">
        <p14:creationId xmlns:p14="http://schemas.microsoft.com/office/powerpoint/2010/main" val="1162611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6638C-D057-6620-D1D3-D000E7490E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098E2B-3303-585D-A006-8E1441856E6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D4D75F-46B3-8101-0CDC-95EA07E9B6A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8C8D927-86D8-F398-71FE-584FE7922B17}"/>
              </a:ext>
            </a:extLst>
          </p:cNvPr>
          <p:cNvSpPr>
            <a:spLocks noGrp="1"/>
          </p:cNvSpPr>
          <p:nvPr>
            <p:ph type="sldNum" sz="quarter" idx="12"/>
          </p:nvPr>
        </p:nvSpPr>
        <p:spPr/>
        <p:txBody>
          <a:bodyPr/>
          <a:lstStyle>
            <a:lvl1pPr>
              <a:defRPr/>
            </a:lvl1pPr>
          </a:lstStyle>
          <a:p>
            <a:fld id="{B5BA17CE-0FF5-43E0-8F00-DEB37B3D77F3}" type="slidenum">
              <a:rPr lang="en-US" altLang="en-US"/>
              <a:pPr/>
              <a:t>‹#›</a:t>
            </a:fld>
            <a:endParaRPr lang="en-US" altLang="en-US"/>
          </a:p>
        </p:txBody>
      </p:sp>
    </p:spTree>
    <p:extLst>
      <p:ext uri="{BB962C8B-B14F-4D97-AF65-F5344CB8AC3E}">
        <p14:creationId xmlns:p14="http://schemas.microsoft.com/office/powerpoint/2010/main" val="3045992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503B5-BFD6-4B5B-8FA2-F268F3C503C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F6F1CB9-AE01-738A-FFA2-3C70A0AE4F4F}"/>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59576BD-35F3-F1C4-0E94-E4603B338960}"/>
              </a:ext>
            </a:extLst>
          </p:cNvPr>
          <p:cNvSpPr>
            <a:spLocks noGrp="1"/>
          </p:cNvSpPr>
          <p:nvPr>
            <p:ph type="sldNum" sz="quarter" idx="12"/>
          </p:nvPr>
        </p:nvSpPr>
        <p:spPr/>
        <p:txBody>
          <a:bodyPr/>
          <a:lstStyle>
            <a:lvl1pPr>
              <a:defRPr/>
            </a:lvl1pPr>
          </a:lstStyle>
          <a:p>
            <a:fld id="{943CD92E-7236-4319-A954-3A28F1D532DF}" type="slidenum">
              <a:rPr lang="en-US" altLang="en-US"/>
              <a:pPr/>
              <a:t>‹#›</a:t>
            </a:fld>
            <a:endParaRPr lang="en-US" altLang="en-US"/>
          </a:p>
        </p:txBody>
      </p:sp>
    </p:spTree>
    <p:extLst>
      <p:ext uri="{BB962C8B-B14F-4D97-AF65-F5344CB8AC3E}">
        <p14:creationId xmlns:p14="http://schemas.microsoft.com/office/powerpoint/2010/main" val="935310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2096-B827-8CB8-CEC5-6A72937B273C}"/>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82057D-12ED-1D82-829B-BCC2358709EB}"/>
              </a:ext>
            </a:extLst>
          </p:cNvPr>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183832-0F23-2DEB-E0B2-C9AAE90B0235}"/>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16A64-BC7E-63A1-1A0E-224B01130F0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37C8093-3131-F86D-713A-4031BAC9268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A97F456-8E1D-04DA-EBA3-241A0A2AC1DA}"/>
              </a:ext>
            </a:extLst>
          </p:cNvPr>
          <p:cNvSpPr>
            <a:spLocks noGrp="1"/>
          </p:cNvSpPr>
          <p:nvPr>
            <p:ph type="sldNum" sz="quarter" idx="12"/>
          </p:nvPr>
        </p:nvSpPr>
        <p:spPr/>
        <p:txBody>
          <a:bodyPr/>
          <a:lstStyle>
            <a:lvl1pPr>
              <a:defRPr/>
            </a:lvl1pPr>
          </a:lstStyle>
          <a:p>
            <a:fld id="{3B81EAAE-9DA8-4D68-87B7-0DE95A852A48}" type="slidenum">
              <a:rPr lang="en-US" altLang="en-US"/>
              <a:pPr/>
              <a:t>‹#›</a:t>
            </a:fld>
            <a:endParaRPr lang="en-US" altLang="en-US"/>
          </a:p>
        </p:txBody>
      </p:sp>
    </p:spTree>
    <p:extLst>
      <p:ext uri="{BB962C8B-B14F-4D97-AF65-F5344CB8AC3E}">
        <p14:creationId xmlns:p14="http://schemas.microsoft.com/office/powerpoint/2010/main" val="1877409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5C36F-F422-B65B-8FF6-62863E8E75A2}"/>
              </a:ext>
            </a:extLst>
          </p:cNvPr>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CA726-2C71-A2CB-EE00-86756FAF6320}"/>
              </a:ext>
            </a:extLst>
          </p:cNvPr>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51AD0-4BC3-D3B1-CBE1-6B08EA3FB75E}"/>
              </a:ext>
            </a:extLst>
          </p:cNvPr>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9DF219-C75B-F8C0-DF4F-B3364FD850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46AC60B-6A93-5967-4BC4-109CAE77AE7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3A930FF-986F-8E0B-884F-59CA3C309E21}"/>
              </a:ext>
            </a:extLst>
          </p:cNvPr>
          <p:cNvSpPr>
            <a:spLocks noGrp="1"/>
          </p:cNvSpPr>
          <p:nvPr>
            <p:ph type="sldNum" sz="quarter" idx="12"/>
          </p:nvPr>
        </p:nvSpPr>
        <p:spPr/>
        <p:txBody>
          <a:bodyPr/>
          <a:lstStyle>
            <a:lvl1pPr>
              <a:defRPr/>
            </a:lvl1pPr>
          </a:lstStyle>
          <a:p>
            <a:fld id="{C38D127D-03CF-4095-9C14-88B8EB08EFA0}" type="slidenum">
              <a:rPr lang="en-US" altLang="en-US"/>
              <a:pPr/>
              <a:t>‹#›</a:t>
            </a:fld>
            <a:endParaRPr lang="en-US" altLang="en-US"/>
          </a:p>
        </p:txBody>
      </p:sp>
    </p:spTree>
    <p:extLst>
      <p:ext uri="{BB962C8B-B14F-4D97-AF65-F5344CB8AC3E}">
        <p14:creationId xmlns:p14="http://schemas.microsoft.com/office/powerpoint/2010/main" val="2795877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1568-4829-1AFE-8801-BD63F15086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B3775-2C4A-B3D0-02F7-6AE615AD18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49C80-7C31-10A3-70F8-096A16CC8EF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465F12-9369-FD27-8BD7-BD96000F00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4276E1-D301-CD0F-2F07-3FAE75BBCECC}"/>
              </a:ext>
            </a:extLst>
          </p:cNvPr>
          <p:cNvSpPr>
            <a:spLocks noGrp="1"/>
          </p:cNvSpPr>
          <p:nvPr>
            <p:ph type="sldNum" sz="quarter" idx="12"/>
          </p:nvPr>
        </p:nvSpPr>
        <p:spPr/>
        <p:txBody>
          <a:bodyPr/>
          <a:lstStyle>
            <a:lvl1pPr>
              <a:defRPr/>
            </a:lvl1pPr>
          </a:lstStyle>
          <a:p>
            <a:fld id="{CE58E798-9B16-4AE1-8CD3-3BA1174B7077}" type="slidenum">
              <a:rPr lang="en-US" altLang="en-US"/>
              <a:pPr/>
              <a:t>‹#›</a:t>
            </a:fld>
            <a:endParaRPr lang="en-US" altLang="en-US"/>
          </a:p>
        </p:txBody>
      </p:sp>
    </p:spTree>
    <p:extLst>
      <p:ext uri="{BB962C8B-B14F-4D97-AF65-F5344CB8AC3E}">
        <p14:creationId xmlns:p14="http://schemas.microsoft.com/office/powerpoint/2010/main" val="1820576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9ED3A6-A245-7B75-3BF0-E723EE7FE961}"/>
              </a:ext>
            </a:extLst>
          </p:cNvPr>
          <p:cNvSpPr>
            <a:spLocks noGrp="1"/>
          </p:cNvSpPr>
          <p:nvPr>
            <p:ph type="title" orient="vert"/>
          </p:nvPr>
        </p:nvSpPr>
        <p:spPr>
          <a:xfrm>
            <a:off x="8836898" y="292100"/>
            <a:ext cx="2742486" cy="57277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5E300-FCF5-2702-CA9E-3B9272A303F3}"/>
              </a:ext>
            </a:extLst>
          </p:cNvPr>
          <p:cNvSpPr>
            <a:spLocks noGrp="1"/>
          </p:cNvSpPr>
          <p:nvPr>
            <p:ph type="body" orient="vert" idx="1"/>
          </p:nvPr>
        </p:nvSpPr>
        <p:spPr>
          <a:xfrm>
            <a:off x="609441" y="292100"/>
            <a:ext cx="802431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9F8B5-0DA6-EDD5-6FCE-A7C5AAA4966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D42BF2-1576-5798-E76E-B36C668E2A2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E5F59B1-C777-4297-4025-B5E57D5CAB71}"/>
              </a:ext>
            </a:extLst>
          </p:cNvPr>
          <p:cNvSpPr>
            <a:spLocks noGrp="1"/>
          </p:cNvSpPr>
          <p:nvPr>
            <p:ph type="sldNum" sz="quarter" idx="12"/>
          </p:nvPr>
        </p:nvSpPr>
        <p:spPr/>
        <p:txBody>
          <a:bodyPr/>
          <a:lstStyle>
            <a:lvl1pPr>
              <a:defRPr/>
            </a:lvl1pPr>
          </a:lstStyle>
          <a:p>
            <a:fld id="{B7E13DF5-C2BB-457F-B48C-7628F5EF4772}" type="slidenum">
              <a:rPr lang="en-US" altLang="en-US"/>
              <a:pPr/>
              <a:t>‹#›</a:t>
            </a:fld>
            <a:endParaRPr lang="en-US" altLang="en-US"/>
          </a:p>
        </p:txBody>
      </p:sp>
    </p:spTree>
    <p:extLst>
      <p:ext uri="{BB962C8B-B14F-4D97-AF65-F5344CB8AC3E}">
        <p14:creationId xmlns:p14="http://schemas.microsoft.com/office/powerpoint/2010/main" val="3364527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B48-209A-2395-FE2A-3384BB96BE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5BC1699-F91A-A34E-2301-122A4A548CE6}"/>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7B83B8-1940-D509-00B0-0F6CF877FDBF}"/>
              </a:ext>
            </a:extLst>
          </p:cNvPr>
          <p:cNvSpPr>
            <a:spLocks noGrp="1"/>
          </p:cNvSpPr>
          <p:nvPr>
            <p:ph type="body"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28424-EE7F-AB46-10D7-1F96B919E4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3D6F8D-B4C1-1973-DD61-86B5C7BE6069}"/>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6ADE494-EC39-118D-81AB-DCAF6D3D1A5E}"/>
              </a:ext>
            </a:extLst>
          </p:cNvPr>
          <p:cNvSpPr>
            <a:spLocks noGrp="1"/>
          </p:cNvSpPr>
          <p:nvPr>
            <p:ph type="sldNum" sz="quarter" idx="12"/>
          </p:nvPr>
        </p:nvSpPr>
        <p:spPr>
          <a:xfrm>
            <a:off x="8735325" y="6245225"/>
            <a:ext cx="2844059" cy="476250"/>
          </a:xfrm>
        </p:spPr>
        <p:txBody>
          <a:bodyPr/>
          <a:lstStyle>
            <a:lvl1pPr>
              <a:defRPr/>
            </a:lvl1pPr>
          </a:lstStyle>
          <a:p>
            <a:fld id="{0578A796-364B-4F45-A7A3-505DA63DEA06}" type="slidenum">
              <a:rPr lang="en-US" altLang="en-US"/>
              <a:pPr/>
              <a:t>‹#›</a:t>
            </a:fld>
            <a:endParaRPr lang="en-US" altLang="en-US"/>
          </a:p>
        </p:txBody>
      </p:sp>
    </p:spTree>
    <p:extLst>
      <p:ext uri="{BB962C8B-B14F-4D97-AF65-F5344CB8AC3E}">
        <p14:creationId xmlns:p14="http://schemas.microsoft.com/office/powerpoint/2010/main" val="2506228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1D8F76-95BE-F250-6506-6BA07ADF54D5}"/>
              </a:ext>
            </a:extLst>
          </p:cNvPr>
          <p:cNvSpPr>
            <a:spLocks noGrp="1"/>
          </p:cNvSpPr>
          <p:nvPr>
            <p:ph/>
          </p:nvPr>
        </p:nvSpPr>
        <p:spPr>
          <a:xfrm>
            <a:off x="609441" y="292100"/>
            <a:ext cx="10969943"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7718473-5874-12A2-B543-5BB70632DCF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94DEE6D-9AF9-E3A7-889E-3AB5BEF2A0DC}"/>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F82E313-3D28-E85A-88FF-1772EDE346DE}"/>
              </a:ext>
            </a:extLst>
          </p:cNvPr>
          <p:cNvSpPr>
            <a:spLocks noGrp="1"/>
          </p:cNvSpPr>
          <p:nvPr>
            <p:ph type="sldNum" sz="quarter" idx="12"/>
          </p:nvPr>
        </p:nvSpPr>
        <p:spPr>
          <a:xfrm>
            <a:off x="8735325" y="6245225"/>
            <a:ext cx="2844059" cy="476250"/>
          </a:xfrm>
        </p:spPr>
        <p:txBody>
          <a:bodyPr/>
          <a:lstStyle>
            <a:lvl1pPr>
              <a:defRPr/>
            </a:lvl1pPr>
          </a:lstStyle>
          <a:p>
            <a:fld id="{C3D444F6-6D3C-4F15-9222-773153AC6AA2}" type="slidenum">
              <a:rPr lang="en-US" altLang="en-US"/>
              <a:pPr/>
              <a:t>‹#›</a:t>
            </a:fld>
            <a:endParaRPr lang="en-US" altLang="en-US"/>
          </a:p>
        </p:txBody>
      </p:sp>
    </p:spTree>
    <p:extLst>
      <p:ext uri="{BB962C8B-B14F-4D97-AF65-F5344CB8AC3E}">
        <p14:creationId xmlns:p14="http://schemas.microsoft.com/office/powerpoint/2010/main" val="254483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76B18-3539-BDCF-5B01-E06977E8301D}"/>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2127A-AFC6-13CA-3394-9FC67E7E3D79}"/>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10B0E-6DE9-3412-D0CA-544D83183CAD}"/>
              </a:ext>
            </a:extLst>
          </p:cNvPr>
          <p:cNvSpPr>
            <a:spLocks noGrp="1"/>
          </p:cNvSpPr>
          <p:nvPr>
            <p:ph sz="half" idx="2"/>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CCCD6D-E46C-820F-5D16-931560C376F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166CAE5-6E83-3DBD-578C-CE063A5E120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5335A11-66F9-EAF4-4D20-760B343C7B2B}"/>
              </a:ext>
            </a:extLst>
          </p:cNvPr>
          <p:cNvSpPr>
            <a:spLocks noGrp="1"/>
          </p:cNvSpPr>
          <p:nvPr>
            <p:ph type="sldNum" sz="quarter" idx="12"/>
          </p:nvPr>
        </p:nvSpPr>
        <p:spPr>
          <a:xfrm>
            <a:off x="8735325" y="6245225"/>
            <a:ext cx="2844059" cy="476250"/>
          </a:xfrm>
        </p:spPr>
        <p:txBody>
          <a:bodyPr/>
          <a:lstStyle>
            <a:lvl1pPr>
              <a:defRPr/>
            </a:lvl1pPr>
          </a:lstStyle>
          <a:p>
            <a:fld id="{6491D9DE-1414-47FC-82D9-B551CFAF2961}" type="slidenum">
              <a:rPr lang="en-US" altLang="en-US"/>
              <a:pPr/>
              <a:t>‹#›</a:t>
            </a:fld>
            <a:endParaRPr lang="en-US" altLang="en-US"/>
          </a:p>
        </p:txBody>
      </p:sp>
    </p:spTree>
    <p:extLst>
      <p:ext uri="{BB962C8B-B14F-4D97-AF65-F5344CB8AC3E}">
        <p14:creationId xmlns:p14="http://schemas.microsoft.com/office/powerpoint/2010/main" val="166542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lvl1pPr>
              <a:defRPr>
                <a:solidFill>
                  <a:schemeClr val="tx2">
                    <a:lumMod val="50000"/>
                  </a:schemeClr>
                </a:solidFill>
              </a:defRPr>
            </a:lvl1p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lvl1pPr>
              <a:defRPr>
                <a:solidFill>
                  <a:schemeClr val="tx2">
                    <a:lumMod val="50000"/>
                  </a:schemeClr>
                </a:solidFill>
              </a:defRPr>
            </a:lvl1p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1220660" y="2386584"/>
            <a:ext cx="9747504" cy="4014216"/>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EE196DA-ED88-0EDC-A28F-7426416C0CA5}"/>
              </a:ext>
            </a:extLst>
          </p:cNvPr>
          <p:cNvSpPr>
            <a:spLocks noGrp="1"/>
          </p:cNvSpPr>
          <p:nvPr>
            <p:ph type="title"/>
          </p:nvPr>
        </p:nvSpPr>
        <p:spPr>
          <a:xfrm>
            <a:off x="1220660" y="640080"/>
            <a:ext cx="9747504" cy="1625600"/>
          </a:xfrm>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3046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D529D-F406-6603-37A2-204D36E180D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04EED5C-52D5-9893-34C3-DCF91CFD3B57}"/>
              </a:ext>
            </a:extLst>
          </p:cNvPr>
          <p:cNvSpPr>
            <a:spLocks noGrp="1"/>
          </p:cNvSpPr>
          <p:nvPr>
            <p:ph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4FAAFC-1AA1-ACBA-C635-656DBC492A80}"/>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90AADEE-B613-DFB1-D915-C0566DA3BE8F}"/>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E0E91D8-EF21-302B-2CB7-740E3E758D22}"/>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FB9E2C76-0DAE-FB38-6D80-EA16D3CDD0FB}"/>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A38A5E1-65D5-21B1-8F8D-85009C317154}"/>
              </a:ext>
            </a:extLst>
          </p:cNvPr>
          <p:cNvSpPr>
            <a:spLocks noGrp="1"/>
          </p:cNvSpPr>
          <p:nvPr>
            <p:ph type="sldNum" sz="quarter" idx="12"/>
          </p:nvPr>
        </p:nvSpPr>
        <p:spPr>
          <a:xfrm>
            <a:off x="8735325" y="6245225"/>
            <a:ext cx="2844059" cy="476250"/>
          </a:xfrm>
        </p:spPr>
        <p:txBody>
          <a:bodyPr/>
          <a:lstStyle>
            <a:lvl1pPr>
              <a:defRPr/>
            </a:lvl1pPr>
          </a:lstStyle>
          <a:p>
            <a:fld id="{FCCCCD13-3AD0-4726-A9EA-0C0B9CBEDA63}" type="slidenum">
              <a:rPr lang="en-US" altLang="en-US"/>
              <a:pPr/>
              <a:t>‹#›</a:t>
            </a:fld>
            <a:endParaRPr lang="en-US" altLang="en-US"/>
          </a:p>
        </p:txBody>
      </p:sp>
    </p:spTree>
    <p:extLst>
      <p:ext uri="{BB962C8B-B14F-4D97-AF65-F5344CB8AC3E}">
        <p14:creationId xmlns:p14="http://schemas.microsoft.com/office/powerpoint/2010/main" val="347613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E167-08BF-CD95-F960-F3655A9E9EB0}"/>
              </a:ext>
            </a:extLst>
          </p:cNvPr>
          <p:cNvSpPr>
            <a:spLocks noGrp="1"/>
          </p:cNvSpPr>
          <p:nvPr>
            <p:ph type="title" sz="quarter"/>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D1A0C-DCF3-7D96-7FFA-F95C1ECDB1ED}"/>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464EF4-81D0-3E5E-D3F6-B199DC222743}"/>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C96C514-6B63-76D0-D8D2-23C02839934F}"/>
              </a:ext>
            </a:extLst>
          </p:cNvPr>
          <p:cNvSpPr>
            <a:spLocks noGrp="1"/>
          </p:cNvSpPr>
          <p:nvPr>
            <p:ph sz="quarter" idx="3"/>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9FD9072-95DF-852A-3E63-B1A03AB9F919}"/>
              </a:ext>
            </a:extLst>
          </p:cNvPr>
          <p:cNvSpPr>
            <a:spLocks noGrp="1"/>
          </p:cNvSpPr>
          <p:nvPr>
            <p:ph sz="quarter" idx="4"/>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4219C9-A932-75CF-1F6D-37E0A993543F}"/>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8FB3C73-A797-5C8B-26B3-4471A3221CFF}"/>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9EE91A7-3226-D48E-5E06-43740F29BDC7}"/>
              </a:ext>
            </a:extLst>
          </p:cNvPr>
          <p:cNvSpPr>
            <a:spLocks noGrp="1"/>
          </p:cNvSpPr>
          <p:nvPr>
            <p:ph type="sldNum" sz="quarter" idx="12"/>
          </p:nvPr>
        </p:nvSpPr>
        <p:spPr>
          <a:xfrm>
            <a:off x="8735325" y="6245225"/>
            <a:ext cx="2844059" cy="476250"/>
          </a:xfrm>
        </p:spPr>
        <p:txBody>
          <a:bodyPr/>
          <a:lstStyle>
            <a:lvl1pPr>
              <a:defRPr/>
            </a:lvl1pPr>
          </a:lstStyle>
          <a:p>
            <a:fld id="{0065FEC8-F117-45E5-9FBF-79E162E36013}" type="slidenum">
              <a:rPr lang="en-US" altLang="en-US"/>
              <a:pPr/>
              <a:t>‹#›</a:t>
            </a:fld>
            <a:endParaRPr lang="en-US" altLang="en-US"/>
          </a:p>
        </p:txBody>
      </p:sp>
    </p:spTree>
    <p:extLst>
      <p:ext uri="{BB962C8B-B14F-4D97-AF65-F5344CB8AC3E}">
        <p14:creationId xmlns:p14="http://schemas.microsoft.com/office/powerpoint/2010/main" val="3853452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A67F-22AA-B643-DFD7-A65B65AA0B6A}"/>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3CDD9D-F849-0840-FE11-01E3C41DB8D2}"/>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4000BC-7B4A-F1E3-223D-ECB3A88E9ED6}"/>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6AB04-B53A-CDAC-7850-C4C2270C930B}"/>
              </a:ext>
            </a:extLst>
          </p:cNvPr>
          <p:cNvSpPr>
            <a:spLocks noGrp="1"/>
          </p:cNvSpPr>
          <p:nvPr>
            <p:ph type="body"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8C0C60-D8F8-FC5C-B130-6F51E2DFEAD6}"/>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80A5C74-A10D-7DB6-2831-44DAB7848EB6}"/>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BB03657-B074-245B-56C2-A909C6617410}"/>
              </a:ext>
            </a:extLst>
          </p:cNvPr>
          <p:cNvSpPr>
            <a:spLocks noGrp="1"/>
          </p:cNvSpPr>
          <p:nvPr>
            <p:ph type="sldNum" sz="quarter" idx="12"/>
          </p:nvPr>
        </p:nvSpPr>
        <p:spPr>
          <a:xfrm>
            <a:off x="8735325" y="6245225"/>
            <a:ext cx="2844059" cy="476250"/>
          </a:xfrm>
        </p:spPr>
        <p:txBody>
          <a:bodyPr/>
          <a:lstStyle>
            <a:lvl1pPr>
              <a:defRPr/>
            </a:lvl1pPr>
          </a:lstStyle>
          <a:p>
            <a:fld id="{0DB49FFF-564E-4DD6-8C71-9CA3199D1254}" type="slidenum">
              <a:rPr lang="en-US" altLang="en-US"/>
              <a:pPr/>
              <a:t>‹#›</a:t>
            </a:fld>
            <a:endParaRPr lang="en-US" altLang="en-US"/>
          </a:p>
        </p:txBody>
      </p:sp>
    </p:spTree>
    <p:extLst>
      <p:ext uri="{BB962C8B-B14F-4D97-AF65-F5344CB8AC3E}">
        <p14:creationId xmlns:p14="http://schemas.microsoft.com/office/powerpoint/2010/main" val="2166337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5175-400F-D104-85DE-AE0507637C56}"/>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42C3AEA-E3BB-0027-4638-4F58C6335112}"/>
              </a:ext>
            </a:extLst>
          </p:cNvPr>
          <p:cNvSpPr>
            <a:spLocks noGrp="1"/>
          </p:cNvSpPr>
          <p:nvPr>
            <p:ph sz="half" idx="1"/>
          </p:nvPr>
        </p:nvSpPr>
        <p:spPr>
          <a:xfrm>
            <a:off x="609441" y="19050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84782A-4B2F-B518-6E76-342FB05A375E}"/>
              </a:ext>
            </a:extLst>
          </p:cNvPr>
          <p:cNvSpPr>
            <a:spLocks noGrp="1"/>
          </p:cNvSpPr>
          <p:nvPr>
            <p:ph type="body" sz="half" idx="2"/>
          </p:nvPr>
        </p:nvSpPr>
        <p:spPr>
          <a:xfrm>
            <a:off x="609441" y="4038600"/>
            <a:ext cx="1096994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B0C807-766A-EA0B-034C-CD50C551956E}"/>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91BA3BB-33FB-E942-CB88-29AAD28A80D4}"/>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B76DDFF-6603-4B35-A99A-A100B89B0515}"/>
              </a:ext>
            </a:extLst>
          </p:cNvPr>
          <p:cNvSpPr>
            <a:spLocks noGrp="1"/>
          </p:cNvSpPr>
          <p:nvPr>
            <p:ph type="sldNum" sz="quarter" idx="12"/>
          </p:nvPr>
        </p:nvSpPr>
        <p:spPr>
          <a:xfrm>
            <a:off x="8735325" y="6245225"/>
            <a:ext cx="2844059" cy="476250"/>
          </a:xfrm>
        </p:spPr>
        <p:txBody>
          <a:bodyPr/>
          <a:lstStyle>
            <a:lvl1pPr>
              <a:defRPr/>
            </a:lvl1pPr>
          </a:lstStyle>
          <a:p>
            <a:fld id="{D2FBA589-59E5-43D1-9C6C-F37C6A588254}" type="slidenum">
              <a:rPr lang="en-US" altLang="en-US"/>
              <a:pPr/>
              <a:t>‹#›</a:t>
            </a:fld>
            <a:endParaRPr lang="en-US" altLang="en-US"/>
          </a:p>
        </p:txBody>
      </p:sp>
    </p:spTree>
    <p:extLst>
      <p:ext uri="{BB962C8B-B14F-4D97-AF65-F5344CB8AC3E}">
        <p14:creationId xmlns:p14="http://schemas.microsoft.com/office/powerpoint/2010/main" val="150843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327D-0752-1437-2208-6FD85D61A1A9}"/>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B48F3-8015-FC14-E7D1-A15538C2C18C}"/>
              </a:ext>
            </a:extLst>
          </p:cNvPr>
          <p:cNvSpPr>
            <a:spLocks noGrp="1"/>
          </p:cNvSpPr>
          <p:nvPr>
            <p:ph type="body" sz="half" idx="1"/>
          </p:nvPr>
        </p:nvSpPr>
        <p:spPr>
          <a:xfrm>
            <a:off x="609441"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ACD3D9-8443-89FE-25EB-0F7789A3F546}"/>
              </a:ext>
            </a:extLst>
          </p:cNvPr>
          <p:cNvSpPr>
            <a:spLocks noGrp="1"/>
          </p:cNvSpPr>
          <p:nvPr>
            <p:ph sz="quarter" idx="2"/>
          </p:nvPr>
        </p:nvSpPr>
        <p:spPr>
          <a:xfrm>
            <a:off x="6195986"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5CCFB624-624D-04C8-2F47-8ED99638660E}"/>
              </a:ext>
            </a:extLst>
          </p:cNvPr>
          <p:cNvSpPr>
            <a:spLocks noGrp="1"/>
          </p:cNvSpPr>
          <p:nvPr>
            <p:ph sz="quarter" idx="3"/>
          </p:nvPr>
        </p:nvSpPr>
        <p:spPr>
          <a:xfrm>
            <a:off x="6195986"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F6094A8B-BE4E-9BE4-FEFB-882721A24F10}"/>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3C5ACF72-A501-15FB-60A3-2007DD40763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4D859C1-40A4-C045-6A12-1EE44C38C847}"/>
              </a:ext>
            </a:extLst>
          </p:cNvPr>
          <p:cNvSpPr>
            <a:spLocks noGrp="1"/>
          </p:cNvSpPr>
          <p:nvPr>
            <p:ph type="sldNum" sz="quarter" idx="12"/>
          </p:nvPr>
        </p:nvSpPr>
        <p:spPr>
          <a:xfrm>
            <a:off x="8735325" y="6245225"/>
            <a:ext cx="2844059" cy="476250"/>
          </a:xfrm>
        </p:spPr>
        <p:txBody>
          <a:bodyPr/>
          <a:lstStyle>
            <a:lvl1pPr>
              <a:defRPr/>
            </a:lvl1pPr>
          </a:lstStyle>
          <a:p>
            <a:fld id="{A978AF9A-6F5A-4B32-9F88-F3D4D35B45F4}" type="slidenum">
              <a:rPr lang="en-US" altLang="en-US"/>
              <a:pPr/>
              <a:t>‹#›</a:t>
            </a:fld>
            <a:endParaRPr lang="en-US" altLang="en-US"/>
          </a:p>
        </p:txBody>
      </p:sp>
    </p:spTree>
    <p:extLst>
      <p:ext uri="{BB962C8B-B14F-4D97-AF65-F5344CB8AC3E}">
        <p14:creationId xmlns:p14="http://schemas.microsoft.com/office/powerpoint/2010/main" val="4264735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46A6-B8CD-485E-771F-C7DF63D422B4}"/>
              </a:ext>
            </a:extLst>
          </p:cNvPr>
          <p:cNvSpPr>
            <a:spLocks noGrp="1"/>
          </p:cNvSpPr>
          <p:nvPr>
            <p:ph type="title"/>
          </p:nvPr>
        </p:nvSpPr>
        <p:spPr>
          <a:xfrm>
            <a:off x="609441" y="292100"/>
            <a:ext cx="10969943" cy="13843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07C6BA3-E787-543A-A851-6152C1214597}"/>
              </a:ext>
            </a:extLst>
          </p:cNvPr>
          <p:cNvSpPr>
            <a:spLocks noGrp="1"/>
          </p:cNvSpPr>
          <p:nvPr>
            <p:ph sz="quarter" idx="1"/>
          </p:nvPr>
        </p:nvSpPr>
        <p:spPr>
          <a:xfrm>
            <a:off x="609441" y="19050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74DF12-B578-16E9-C50F-D51E93876B34}"/>
              </a:ext>
            </a:extLst>
          </p:cNvPr>
          <p:cNvSpPr>
            <a:spLocks noGrp="1"/>
          </p:cNvSpPr>
          <p:nvPr>
            <p:ph sz="quarter" idx="2"/>
          </p:nvPr>
        </p:nvSpPr>
        <p:spPr>
          <a:xfrm>
            <a:off x="609441" y="4038600"/>
            <a:ext cx="5383398"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94A7CA5C-DE25-7A13-3393-2EA9F5748E30}"/>
              </a:ext>
            </a:extLst>
          </p:cNvPr>
          <p:cNvSpPr>
            <a:spLocks noGrp="1"/>
          </p:cNvSpPr>
          <p:nvPr>
            <p:ph sz="half" idx="3"/>
          </p:nvPr>
        </p:nvSpPr>
        <p:spPr>
          <a:xfrm>
            <a:off x="6195986" y="1905000"/>
            <a:ext cx="538339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D0593E-E385-CB26-654A-A9B74030AA6D}"/>
              </a:ext>
            </a:extLst>
          </p:cNvPr>
          <p:cNvSpPr>
            <a:spLocks noGrp="1"/>
          </p:cNvSpPr>
          <p:nvPr>
            <p:ph type="dt" sz="half" idx="10"/>
          </p:nvPr>
        </p:nvSpPr>
        <p:spPr>
          <a:xfrm>
            <a:off x="609441" y="6245225"/>
            <a:ext cx="2844059"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B2DB20-11F4-1E3B-3D72-53FADC37242A}"/>
              </a:ext>
            </a:extLst>
          </p:cNvPr>
          <p:cNvSpPr>
            <a:spLocks noGrp="1"/>
          </p:cNvSpPr>
          <p:nvPr>
            <p:ph type="ftr" sz="quarter" idx="11"/>
          </p:nvPr>
        </p:nvSpPr>
        <p:spPr>
          <a:xfrm>
            <a:off x="4164515" y="6245225"/>
            <a:ext cx="3859795"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B0ED276-1435-2778-4FB0-EFE40B69053F}"/>
              </a:ext>
            </a:extLst>
          </p:cNvPr>
          <p:cNvSpPr>
            <a:spLocks noGrp="1"/>
          </p:cNvSpPr>
          <p:nvPr>
            <p:ph type="sldNum" sz="quarter" idx="12"/>
          </p:nvPr>
        </p:nvSpPr>
        <p:spPr>
          <a:xfrm>
            <a:off x="8735325" y="6245225"/>
            <a:ext cx="2844059" cy="476250"/>
          </a:xfrm>
        </p:spPr>
        <p:txBody>
          <a:bodyPr/>
          <a:lstStyle>
            <a:lvl1pPr>
              <a:defRPr/>
            </a:lvl1pPr>
          </a:lstStyle>
          <a:p>
            <a:fld id="{E9548A2C-4341-41E8-96D1-8798E6974A97}" type="slidenum">
              <a:rPr lang="en-US" altLang="en-US"/>
              <a:pPr/>
              <a:t>‹#›</a:t>
            </a:fld>
            <a:endParaRPr lang="en-US" altLang="en-US"/>
          </a:p>
        </p:txBody>
      </p:sp>
    </p:spTree>
    <p:extLst>
      <p:ext uri="{BB962C8B-B14F-4D97-AF65-F5344CB8AC3E}">
        <p14:creationId xmlns:p14="http://schemas.microsoft.com/office/powerpoint/2010/main" val="2780888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E7200F7-577C-6FD7-BBF9-E13BBAA2077A}"/>
              </a:ext>
            </a:extLst>
          </p:cNvPr>
          <p:cNvGrpSpPr>
            <a:grpSpLocks/>
          </p:cNvGrpSpPr>
          <p:nvPr/>
        </p:nvGrpSpPr>
        <p:grpSpPr bwMode="auto">
          <a:xfrm>
            <a:off x="0" y="1"/>
            <a:ext cx="12188825" cy="6856413"/>
            <a:chOff x="0" y="0"/>
            <a:chExt cx="5760" cy="4319"/>
          </a:xfrm>
        </p:grpSpPr>
        <p:sp>
          <p:nvSpPr>
            <p:cNvPr id="3" name="Freeform 3">
              <a:extLst>
                <a:ext uri="{FF2B5EF4-FFF2-40B4-BE49-F238E27FC236}">
                  <a16:creationId xmlns:a16="http://schemas.microsoft.com/office/drawing/2014/main" id="{53A983E2-65C9-610C-4CC9-9D7B9000DE98}"/>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8B21F29C-9A7E-A476-E5D8-5E2BA831C82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71CEA8E3-CCA1-4B39-2BED-DD50D849460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7699DC2B-014B-4E6E-3CF7-C1D301EE7F7C}"/>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84D3FA10-4693-ED78-4C3C-46F43A5E8BA2}"/>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E65FE69F-70DC-251E-5CC0-07A2DC49A12D}"/>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5A8C0EE6-36A8-220C-F769-F133F1CACACD}"/>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57A47D8F-9325-E2FF-D742-989B2AE5B515}"/>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E3E51DD9-4A22-4C16-D6FC-51CBE3678268}"/>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7D8BEFC7-6F0F-0A6F-76AE-3C5E907B59D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46B3976D-64BD-A0A2-2696-FD0184D35FC8}"/>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6858439A-B676-DD93-6789-3429EB3DC22D}"/>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F2FDEB9D-AEA3-360D-5820-3E4EA23D846F}"/>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0A269323-C21A-42BA-FF8A-9798A2543DC2}"/>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7CB9CE55-5400-601A-6B1E-3779D889FC5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B5CA9BD9-EA7F-28CD-6AF6-60C071A4D011}"/>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22CF03DA-8DDE-9DAA-2F76-567BD727397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12CF2D83-CD3D-0EE4-E812-BB2B130CE2C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6EF08FE8-257B-E4BB-936E-1C6820A69D0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51A98C40-B431-5A0D-F13B-221D738BB7FB}"/>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9BA8C1DA-4CFA-20BF-6914-DAB3F2B1BDC1}"/>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6C46F1F2-A4BE-FCCE-1A13-B69DC82EBF91}"/>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16CDB98F-6F6E-B0B5-E425-A9E8541ACC7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24FC68A5-E82C-3CF1-9BF7-00CDFD1375A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0A8B08D4-CBFC-7A11-8D08-4CAB121E77E1}"/>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6C113B43-FFFF-4783-5BD1-BA5964051FF8}"/>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147526F0-F0F3-6C82-CBA9-9970CCEAB0A0}"/>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44EEC138-9290-7FF1-0278-7ABF4569A7EE}"/>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1B16FF55-D17C-5D13-E36C-12EAFAE1D45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1EF8EFFC-A43E-0AC1-34D3-E167F4FC5B4F}"/>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2C5418FA-461C-6787-EDF2-F6D26E6C6AF9}"/>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AD14A940-75B9-134B-36C8-DC1640CBCCC4}"/>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008A76FE-D2CE-853D-0D86-E5AD39327FCD}"/>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6A8C0A13-E615-4FA2-46AB-5D3CE94079A8}"/>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4CFAEAFF-D2A5-3608-F40A-5173B26F9041}"/>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FAC0767B-9957-832C-F91F-60856BE2D89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54BEDE63-F2B3-6B61-4A89-EAED61AE6F2A}"/>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4CEF3461-BA84-90CE-7B97-183C6E9DA2C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691B8451-BAA7-8131-57E8-E9F1621F4C3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441" y="1600200"/>
            <a:ext cx="10969943"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324" y="3886200"/>
            <a:ext cx="8532178"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D1AC5EED-1899-17B6-439A-73082825F0C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57069079-26B5-6FD5-1A3A-26D02B5E4E82}"/>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CFECF1FE-00FF-F7BD-B04D-68837136333F}"/>
              </a:ext>
            </a:extLst>
          </p:cNvPr>
          <p:cNvSpPr>
            <a:spLocks noGrp="1" noChangeArrowheads="1"/>
          </p:cNvSpPr>
          <p:nvPr>
            <p:ph type="sldNum" sz="quarter" idx="12"/>
          </p:nvPr>
        </p:nvSpPr>
        <p:spPr/>
        <p:txBody>
          <a:bodyPr/>
          <a:lstStyle>
            <a:lvl1pPr>
              <a:defRPr/>
            </a:lvl1pPr>
          </a:lstStyle>
          <a:p>
            <a:fld id="{DCDB4974-6E5D-4CA2-AD4B-259C0884CDC1}" type="slidenum">
              <a:rPr lang="en-US" altLang="en-US"/>
              <a:pPr/>
              <a:t>‹#›</a:t>
            </a:fld>
            <a:endParaRPr lang="en-US" altLang="en-US"/>
          </a:p>
        </p:txBody>
      </p:sp>
    </p:spTree>
    <p:extLst>
      <p:ext uri="{BB962C8B-B14F-4D97-AF65-F5344CB8AC3E}">
        <p14:creationId xmlns:p14="http://schemas.microsoft.com/office/powerpoint/2010/main" val="1567102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8A88C5C0-0078-B753-EDF5-B35B09B642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A15EE303-ADC9-8891-4A4A-EFD61CE6EA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ABAF56AB-B4B0-4BA9-77B7-FF770E07C39D}"/>
              </a:ext>
            </a:extLst>
          </p:cNvPr>
          <p:cNvSpPr>
            <a:spLocks noGrp="1" noChangeArrowheads="1"/>
          </p:cNvSpPr>
          <p:nvPr>
            <p:ph type="sldNum" sz="quarter" idx="12"/>
          </p:nvPr>
        </p:nvSpPr>
        <p:spPr>
          <a:ln/>
        </p:spPr>
        <p:txBody>
          <a:bodyPr/>
          <a:lstStyle>
            <a:lvl1pPr>
              <a:defRPr/>
            </a:lvl1pPr>
          </a:lstStyle>
          <a:p>
            <a:fld id="{9D21BC11-8E94-4089-B783-89922AB5BE92}" type="slidenum">
              <a:rPr lang="en-US" altLang="en-US"/>
              <a:pPr/>
              <a:t>‹#›</a:t>
            </a:fld>
            <a:endParaRPr lang="en-US" altLang="en-US"/>
          </a:p>
        </p:txBody>
      </p:sp>
    </p:spTree>
    <p:extLst>
      <p:ext uri="{BB962C8B-B14F-4D97-AF65-F5344CB8AC3E}">
        <p14:creationId xmlns:p14="http://schemas.microsoft.com/office/powerpoint/2010/main" val="1021875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4" y="1709739"/>
            <a:ext cx="10512862"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634" y="4589464"/>
            <a:ext cx="10512862"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1C1B0BF3-4F2E-6CD5-E41C-D14A82F2B8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245799C-A4F6-C9E6-F8BC-638C9D647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CDF61F73-DBA7-B50C-FC22-15F5DA1CA0D3}"/>
              </a:ext>
            </a:extLst>
          </p:cNvPr>
          <p:cNvSpPr>
            <a:spLocks noGrp="1" noChangeArrowheads="1"/>
          </p:cNvSpPr>
          <p:nvPr>
            <p:ph type="sldNum" sz="quarter" idx="12"/>
          </p:nvPr>
        </p:nvSpPr>
        <p:spPr>
          <a:ln/>
        </p:spPr>
        <p:txBody>
          <a:bodyPr/>
          <a:lstStyle>
            <a:lvl1pPr>
              <a:defRPr/>
            </a:lvl1pPr>
          </a:lstStyle>
          <a:p>
            <a:fld id="{BA96D270-E5A6-41C4-8AA5-69600108FE7E}" type="slidenum">
              <a:rPr lang="en-US" altLang="en-US"/>
              <a:pPr/>
              <a:t>‹#›</a:t>
            </a:fld>
            <a:endParaRPr lang="en-US" altLang="en-US"/>
          </a:p>
        </p:txBody>
      </p:sp>
    </p:spTree>
    <p:extLst>
      <p:ext uri="{BB962C8B-B14F-4D97-AF65-F5344CB8AC3E}">
        <p14:creationId xmlns:p14="http://schemas.microsoft.com/office/powerpoint/2010/main" val="2304585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09AF4CEA-11E0-2975-A4E1-8ACFDAB99FE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70855ECF-A455-3BC0-E969-2EAF8ACB55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33E419C4-7A6B-02FB-5D34-87E37E81E015}"/>
              </a:ext>
            </a:extLst>
          </p:cNvPr>
          <p:cNvSpPr>
            <a:spLocks noGrp="1" noChangeArrowheads="1"/>
          </p:cNvSpPr>
          <p:nvPr>
            <p:ph type="sldNum" sz="quarter" idx="12"/>
          </p:nvPr>
        </p:nvSpPr>
        <p:spPr>
          <a:ln/>
        </p:spPr>
        <p:txBody>
          <a:bodyPr/>
          <a:lstStyle>
            <a:lvl1pPr>
              <a:defRPr/>
            </a:lvl1pPr>
          </a:lstStyle>
          <a:p>
            <a:fld id="{CA8C8FEF-9443-4A1B-B141-128818CD679C}" type="slidenum">
              <a:rPr lang="en-US" altLang="en-US"/>
              <a:pPr/>
              <a:t>‹#›</a:t>
            </a:fld>
            <a:endParaRPr lang="en-US" altLang="en-US"/>
          </a:p>
        </p:txBody>
      </p:sp>
    </p:spTree>
    <p:extLst>
      <p:ext uri="{BB962C8B-B14F-4D97-AF65-F5344CB8AC3E}">
        <p14:creationId xmlns:p14="http://schemas.microsoft.com/office/powerpoint/2010/main" val="1518400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wo content, and pic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0" y="0"/>
            <a:ext cx="3355848"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4178808" y="2862072"/>
            <a:ext cx="7397496" cy="1572768"/>
          </a:xfrm>
        </p:spPr>
        <p:txBody>
          <a:bodyPr>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178808" y="640080"/>
            <a:ext cx="7397496" cy="1773936"/>
          </a:xfrm>
        </p:spPr>
        <p:txBody>
          <a:bodyPr anchor="t" anchorCtr="0"/>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D5E17843-7672-6C71-1608-D794830CE89C}"/>
              </a:ext>
            </a:extLst>
          </p:cNvPr>
          <p:cNvSpPr>
            <a:spLocks noGrp="1"/>
          </p:cNvSpPr>
          <p:nvPr>
            <p:ph sz="quarter" idx="15"/>
          </p:nvPr>
        </p:nvSpPr>
        <p:spPr>
          <a:xfrm>
            <a:off x="4160520" y="4846320"/>
            <a:ext cx="7397496" cy="1170432"/>
          </a:xfrm>
        </p:spPr>
        <p:txBody>
          <a:bodyPr>
            <a:noAutofit/>
          </a:bodyPr>
          <a:lstStyle>
            <a:lvl1pPr>
              <a:spcBef>
                <a:spcPts val="1200"/>
              </a:spcBef>
              <a:defRPr sz="1200"/>
            </a:lvl1pPr>
            <a:lvl2pPr>
              <a:spcBef>
                <a:spcPts val="1200"/>
              </a:spcBef>
              <a:defRPr sz="1200"/>
            </a:lvl2pPr>
            <a:lvl3pPr>
              <a:spcBef>
                <a:spcPts val="1200"/>
              </a:spcBef>
              <a:defRPr sz="1200"/>
            </a:lvl3pPr>
            <a:lvl4pPr>
              <a:spcBef>
                <a:spcPts val="1200"/>
              </a:spcBef>
              <a:defRPr sz="1200"/>
            </a:lvl4pPr>
            <a:lvl5pPr>
              <a:spcBef>
                <a:spcPts val="1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717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98"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40099" y="1681163"/>
            <a:ext cx="515697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505075"/>
            <a:ext cx="515697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236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593" y="2505075"/>
            <a:ext cx="518236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170590B7-90B0-FF6E-C764-11D8B47CDC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E3241BC4-4096-53EA-26C4-B8950B3220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A3B22412-1095-DD83-1611-C42F3DD04E4D}"/>
              </a:ext>
            </a:extLst>
          </p:cNvPr>
          <p:cNvSpPr>
            <a:spLocks noGrp="1" noChangeArrowheads="1"/>
          </p:cNvSpPr>
          <p:nvPr>
            <p:ph type="sldNum" sz="quarter" idx="12"/>
          </p:nvPr>
        </p:nvSpPr>
        <p:spPr>
          <a:ln/>
        </p:spPr>
        <p:txBody>
          <a:bodyPr/>
          <a:lstStyle>
            <a:lvl1pPr>
              <a:defRPr/>
            </a:lvl1pPr>
          </a:lstStyle>
          <a:p>
            <a:fld id="{B2B68B14-FE65-4502-845E-D3E3320B28CC}" type="slidenum">
              <a:rPr lang="en-US" altLang="en-US"/>
              <a:pPr/>
              <a:t>‹#›</a:t>
            </a:fld>
            <a:endParaRPr lang="en-US" altLang="en-US"/>
          </a:p>
        </p:txBody>
      </p:sp>
    </p:spTree>
    <p:extLst>
      <p:ext uri="{BB962C8B-B14F-4D97-AF65-F5344CB8AC3E}">
        <p14:creationId xmlns:p14="http://schemas.microsoft.com/office/powerpoint/2010/main" val="1712790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6666058D-1944-EA00-A544-F57CD2DF5F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E0B8C211-F02E-45A3-14C6-DE0C51DF5B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529ED8D3-EB48-EA3F-B9EE-7E2B8F878CBF}"/>
              </a:ext>
            </a:extLst>
          </p:cNvPr>
          <p:cNvSpPr>
            <a:spLocks noGrp="1" noChangeArrowheads="1"/>
          </p:cNvSpPr>
          <p:nvPr>
            <p:ph type="sldNum" sz="quarter" idx="12"/>
          </p:nvPr>
        </p:nvSpPr>
        <p:spPr>
          <a:ln/>
        </p:spPr>
        <p:txBody>
          <a:bodyPr/>
          <a:lstStyle>
            <a:lvl1pPr>
              <a:defRPr/>
            </a:lvl1pPr>
          </a:lstStyle>
          <a:p>
            <a:fld id="{43D246FB-8F62-4A42-A4A2-AD5FBF354EDF}" type="slidenum">
              <a:rPr lang="en-US" altLang="en-US"/>
              <a:pPr/>
              <a:t>‹#›</a:t>
            </a:fld>
            <a:endParaRPr lang="en-US" altLang="en-US"/>
          </a:p>
        </p:txBody>
      </p:sp>
    </p:spTree>
    <p:extLst>
      <p:ext uri="{BB962C8B-B14F-4D97-AF65-F5344CB8AC3E}">
        <p14:creationId xmlns:p14="http://schemas.microsoft.com/office/powerpoint/2010/main" val="929822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115EF7B3-8E4C-09EA-8AD9-F64F23895F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92C7F3A2-FA6A-D6F1-9CAA-6A356DAC94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899CAB52-0817-EABB-D676-3030CB2249E5}"/>
              </a:ext>
            </a:extLst>
          </p:cNvPr>
          <p:cNvSpPr>
            <a:spLocks noGrp="1" noChangeArrowheads="1"/>
          </p:cNvSpPr>
          <p:nvPr>
            <p:ph type="sldNum" sz="quarter" idx="12"/>
          </p:nvPr>
        </p:nvSpPr>
        <p:spPr>
          <a:ln/>
        </p:spPr>
        <p:txBody>
          <a:bodyPr/>
          <a:lstStyle>
            <a:lvl1pPr>
              <a:defRPr/>
            </a:lvl1pPr>
          </a:lstStyle>
          <a:p>
            <a:fld id="{F74181D0-CFA0-4B25-A118-E72DF70EC4EB}" type="slidenum">
              <a:rPr lang="en-US" altLang="en-US"/>
              <a:pPr/>
              <a:t>‹#›</a:t>
            </a:fld>
            <a:endParaRPr lang="en-US" altLang="en-US"/>
          </a:p>
        </p:txBody>
      </p:sp>
    </p:spTree>
    <p:extLst>
      <p:ext uri="{BB962C8B-B14F-4D97-AF65-F5344CB8AC3E}">
        <p14:creationId xmlns:p14="http://schemas.microsoft.com/office/powerpoint/2010/main" val="1681350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367" y="987426"/>
            <a:ext cx="617059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B7A78F7E-AA48-F922-7835-71CDE49C265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54FB7751-A240-8ED8-0B27-A581F7CF8C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F4D90033-6262-CDB6-4B5D-83F0C7B2487F}"/>
              </a:ext>
            </a:extLst>
          </p:cNvPr>
          <p:cNvSpPr>
            <a:spLocks noGrp="1" noChangeArrowheads="1"/>
          </p:cNvSpPr>
          <p:nvPr>
            <p:ph type="sldNum" sz="quarter" idx="12"/>
          </p:nvPr>
        </p:nvSpPr>
        <p:spPr>
          <a:ln/>
        </p:spPr>
        <p:txBody>
          <a:bodyPr/>
          <a:lstStyle>
            <a:lvl1pPr>
              <a:defRPr/>
            </a:lvl1pPr>
          </a:lstStyle>
          <a:p>
            <a:fld id="{B1498427-A110-43E1-AE6C-F8B1B7EB704C}" type="slidenum">
              <a:rPr lang="en-US" altLang="en-US"/>
              <a:pPr/>
              <a:t>‹#›</a:t>
            </a:fld>
            <a:endParaRPr lang="en-US" altLang="en-US"/>
          </a:p>
        </p:txBody>
      </p:sp>
    </p:spTree>
    <p:extLst>
      <p:ext uri="{BB962C8B-B14F-4D97-AF65-F5344CB8AC3E}">
        <p14:creationId xmlns:p14="http://schemas.microsoft.com/office/powerpoint/2010/main" val="3428201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99" y="457200"/>
            <a:ext cx="39317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367" y="987426"/>
            <a:ext cx="617059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099" y="2057400"/>
            <a:ext cx="39317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517DC688-2CCA-E307-AFD4-C83A27DE9B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8446DC34-6CA6-6BEF-0984-E517860B5C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7B7D2CCB-31AC-B8CE-8C24-424D735365AE}"/>
              </a:ext>
            </a:extLst>
          </p:cNvPr>
          <p:cNvSpPr>
            <a:spLocks noGrp="1" noChangeArrowheads="1"/>
          </p:cNvSpPr>
          <p:nvPr>
            <p:ph type="sldNum" sz="quarter" idx="12"/>
          </p:nvPr>
        </p:nvSpPr>
        <p:spPr>
          <a:ln/>
        </p:spPr>
        <p:txBody>
          <a:bodyPr/>
          <a:lstStyle>
            <a:lvl1pPr>
              <a:defRPr/>
            </a:lvl1pPr>
          </a:lstStyle>
          <a:p>
            <a:fld id="{79343135-0F46-4545-811B-9ED08F25E752}" type="slidenum">
              <a:rPr lang="en-US" altLang="en-US"/>
              <a:pPr/>
              <a:t>‹#›</a:t>
            </a:fld>
            <a:endParaRPr lang="en-US" altLang="en-US"/>
          </a:p>
        </p:txBody>
      </p:sp>
    </p:spTree>
    <p:extLst>
      <p:ext uri="{BB962C8B-B14F-4D97-AF65-F5344CB8AC3E}">
        <p14:creationId xmlns:p14="http://schemas.microsoft.com/office/powerpoint/2010/main" val="2221216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8FB0ABF9-1085-0213-B653-011528DE068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8ACA5DFE-E6C9-D610-3F41-9220A2B31D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7F41EB73-AA12-BD5F-535E-18C0BF60F847}"/>
              </a:ext>
            </a:extLst>
          </p:cNvPr>
          <p:cNvSpPr>
            <a:spLocks noGrp="1" noChangeArrowheads="1"/>
          </p:cNvSpPr>
          <p:nvPr>
            <p:ph type="sldNum" sz="quarter" idx="12"/>
          </p:nvPr>
        </p:nvSpPr>
        <p:spPr>
          <a:ln/>
        </p:spPr>
        <p:txBody>
          <a:bodyPr/>
          <a:lstStyle>
            <a:lvl1pPr>
              <a:defRPr/>
            </a:lvl1pPr>
          </a:lstStyle>
          <a:p>
            <a:fld id="{98D72E97-EDA8-4E62-A04F-5BF9DF52F81B}" type="slidenum">
              <a:rPr lang="en-US" altLang="en-US"/>
              <a:pPr/>
              <a:t>‹#›</a:t>
            </a:fld>
            <a:endParaRPr lang="en-US" altLang="en-US"/>
          </a:p>
        </p:txBody>
      </p:sp>
    </p:spTree>
    <p:extLst>
      <p:ext uri="{BB962C8B-B14F-4D97-AF65-F5344CB8AC3E}">
        <p14:creationId xmlns:p14="http://schemas.microsoft.com/office/powerpoint/2010/main" val="3190272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7813"/>
            <a:ext cx="2742486"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7813"/>
            <a:ext cx="802431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0F70F0E3-4D4B-F295-1B9A-6B15D8946D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BEDDEB9C-B872-751B-993A-E7E1F997E4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69A7C6A5-CC16-C9DA-581C-AB8FC12B5A5C}"/>
              </a:ext>
            </a:extLst>
          </p:cNvPr>
          <p:cNvSpPr>
            <a:spLocks noGrp="1" noChangeArrowheads="1"/>
          </p:cNvSpPr>
          <p:nvPr>
            <p:ph type="sldNum" sz="quarter" idx="12"/>
          </p:nvPr>
        </p:nvSpPr>
        <p:spPr>
          <a:ln/>
        </p:spPr>
        <p:txBody>
          <a:bodyPr/>
          <a:lstStyle>
            <a:lvl1pPr>
              <a:defRPr/>
            </a:lvl1pPr>
          </a:lstStyle>
          <a:p>
            <a:fld id="{6DF343C8-046C-4999-8818-49CBAF64EDFC}" type="slidenum">
              <a:rPr lang="en-US" altLang="en-US"/>
              <a:pPr/>
              <a:t>‹#›</a:t>
            </a:fld>
            <a:endParaRPr lang="en-US" altLang="en-US"/>
          </a:p>
        </p:txBody>
      </p:sp>
    </p:spTree>
    <p:extLst>
      <p:ext uri="{BB962C8B-B14F-4D97-AF65-F5344CB8AC3E}">
        <p14:creationId xmlns:p14="http://schemas.microsoft.com/office/powerpoint/2010/main" val="290432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D2D8D229-F0E5-5A8A-9078-836D8F8150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84CF8992-9D0A-0861-7A66-B4C88A343C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6015E98-3B22-1200-AF47-739B681D55C1}"/>
              </a:ext>
            </a:extLst>
          </p:cNvPr>
          <p:cNvSpPr>
            <a:spLocks noGrp="1" noChangeArrowheads="1"/>
          </p:cNvSpPr>
          <p:nvPr>
            <p:ph type="sldNum" sz="quarter" idx="12"/>
          </p:nvPr>
        </p:nvSpPr>
        <p:spPr>
          <a:ln/>
        </p:spPr>
        <p:txBody>
          <a:bodyPr/>
          <a:lstStyle>
            <a:lvl1pPr>
              <a:defRPr/>
            </a:lvl1pPr>
          </a:lstStyle>
          <a:p>
            <a:fld id="{3E03737B-8F45-4B87-8B2C-BAEB8F850517}" type="slidenum">
              <a:rPr lang="en-US" altLang="en-US"/>
              <a:pPr/>
              <a:t>‹#›</a:t>
            </a:fld>
            <a:endParaRPr lang="en-US" altLang="en-US"/>
          </a:p>
        </p:txBody>
      </p:sp>
    </p:spTree>
    <p:extLst>
      <p:ext uri="{BB962C8B-B14F-4D97-AF65-F5344CB8AC3E}">
        <p14:creationId xmlns:p14="http://schemas.microsoft.com/office/powerpoint/2010/main" val="2157245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Text Placeholder 2"/>
          <p:cNvSpPr>
            <a:spLocks noGrp="1"/>
          </p:cNvSpPr>
          <p:nvPr>
            <p:ph type="body"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9185036-0683-5CA4-3B10-66E4BD4BD9E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6D2CA8AA-00B5-1EFE-9919-A93B515DB6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1588471E-206F-9BA3-45FE-5031A83D912B}"/>
              </a:ext>
            </a:extLst>
          </p:cNvPr>
          <p:cNvSpPr>
            <a:spLocks noGrp="1" noChangeArrowheads="1"/>
          </p:cNvSpPr>
          <p:nvPr>
            <p:ph type="sldNum" sz="quarter" idx="12"/>
          </p:nvPr>
        </p:nvSpPr>
        <p:spPr>
          <a:ln/>
        </p:spPr>
        <p:txBody>
          <a:bodyPr/>
          <a:lstStyle>
            <a:lvl1pPr>
              <a:defRPr/>
            </a:lvl1pPr>
          </a:lstStyle>
          <a:p>
            <a:fld id="{AB18D930-365C-4563-BFBB-E586D9E8B30C}" type="slidenum">
              <a:rPr lang="en-US" altLang="en-US"/>
              <a:pPr/>
              <a:t>‹#›</a:t>
            </a:fld>
            <a:endParaRPr lang="en-US" altLang="en-US"/>
          </a:p>
        </p:txBody>
      </p:sp>
    </p:spTree>
    <p:extLst>
      <p:ext uri="{BB962C8B-B14F-4D97-AF65-F5344CB8AC3E}">
        <p14:creationId xmlns:p14="http://schemas.microsoft.com/office/powerpoint/2010/main" val="874832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B8DA56B7-A3E3-D186-76BA-397A208781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613EBD8C-73CE-8814-ACF4-CA4FB7F20C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0774A3D7-9085-A2DA-D32E-457560B9ADB8}"/>
              </a:ext>
            </a:extLst>
          </p:cNvPr>
          <p:cNvSpPr>
            <a:spLocks noGrp="1" noChangeArrowheads="1"/>
          </p:cNvSpPr>
          <p:nvPr>
            <p:ph type="sldNum" sz="quarter" idx="12"/>
          </p:nvPr>
        </p:nvSpPr>
        <p:spPr>
          <a:ln/>
        </p:spPr>
        <p:txBody>
          <a:bodyPr/>
          <a:lstStyle>
            <a:lvl1pPr>
              <a:defRPr/>
            </a:lvl1pPr>
          </a:lstStyle>
          <a:p>
            <a:fld id="{B6B8C5DA-3CF4-4CD9-86E1-3A02C389FB8F}" type="slidenum">
              <a:rPr lang="en-US" altLang="en-US"/>
              <a:pPr/>
              <a:t>‹#›</a:t>
            </a:fld>
            <a:endParaRPr lang="en-US" altLang="en-US"/>
          </a:p>
        </p:txBody>
      </p:sp>
    </p:spTree>
    <p:extLst>
      <p:ext uri="{BB962C8B-B14F-4D97-AF65-F5344CB8AC3E}">
        <p14:creationId xmlns:p14="http://schemas.microsoft.com/office/powerpoint/2010/main" val="100915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and picture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89154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sp>
        <p:nvSpPr>
          <p:cNvPr id="9" name="Content Placeholder 8">
            <a:extLst>
              <a:ext uri="{FF2B5EF4-FFF2-40B4-BE49-F238E27FC236}">
                <a16:creationId xmlns:a16="http://schemas.microsoft.com/office/drawing/2014/main" id="{7DF5DDB4-0253-D5F5-A233-DC6A9A787286}"/>
              </a:ext>
            </a:extLst>
          </p:cNvPr>
          <p:cNvSpPr>
            <a:spLocks noGrp="1"/>
          </p:cNvSpPr>
          <p:nvPr>
            <p:ph sz="quarter" idx="14"/>
          </p:nvPr>
        </p:nvSpPr>
        <p:spPr>
          <a:xfrm>
            <a:off x="640080" y="2679192"/>
            <a:ext cx="7242048" cy="1170432"/>
          </a:xfrm>
        </p:spPr>
        <p:txBody>
          <a:bodyPr>
            <a:noAutofit/>
          </a:bodyPr>
          <a:lstStyle>
            <a:lvl1pPr>
              <a:spcBef>
                <a:spcPts val="1200"/>
              </a:spcBef>
              <a:buClr>
                <a:schemeClr val="accent2">
                  <a:lumMod val="20000"/>
                  <a:lumOff val="80000"/>
                </a:schemeClr>
              </a:buClr>
              <a:defRPr sz="1200">
                <a:solidFill>
                  <a:schemeClr val="accent2">
                    <a:lumMod val="20000"/>
                    <a:lumOff val="80000"/>
                  </a:schemeClr>
                </a:solidFill>
              </a:defRPr>
            </a:lvl1pPr>
            <a:lvl2pPr>
              <a:spcBef>
                <a:spcPts val="1200"/>
              </a:spcBef>
              <a:buClr>
                <a:schemeClr val="accent2">
                  <a:lumMod val="20000"/>
                  <a:lumOff val="80000"/>
                </a:schemeClr>
              </a:buClr>
              <a:defRPr sz="1200">
                <a:solidFill>
                  <a:schemeClr val="accent2">
                    <a:lumMod val="20000"/>
                    <a:lumOff val="80000"/>
                  </a:schemeClr>
                </a:solidFill>
              </a:defRPr>
            </a:lvl2pPr>
            <a:lvl3pPr>
              <a:spcBef>
                <a:spcPts val="1200"/>
              </a:spcBef>
              <a:buClr>
                <a:schemeClr val="accent2">
                  <a:lumMod val="20000"/>
                  <a:lumOff val="80000"/>
                </a:schemeClr>
              </a:buClr>
              <a:defRPr sz="1200">
                <a:solidFill>
                  <a:schemeClr val="accent2">
                    <a:lumMod val="20000"/>
                    <a:lumOff val="80000"/>
                  </a:schemeClr>
                </a:solidFill>
              </a:defRPr>
            </a:lvl3pPr>
            <a:lvl4pPr>
              <a:spcBef>
                <a:spcPts val="1200"/>
              </a:spcBef>
              <a:buClr>
                <a:schemeClr val="accent2">
                  <a:lumMod val="20000"/>
                  <a:lumOff val="80000"/>
                </a:schemeClr>
              </a:buClr>
              <a:defRPr sz="1200">
                <a:solidFill>
                  <a:schemeClr val="accent2">
                    <a:lumMod val="20000"/>
                    <a:lumOff val="80000"/>
                  </a:schemeClr>
                </a:solidFill>
              </a:defRPr>
            </a:lvl4pPr>
            <a:lvl5pPr>
              <a:spcBef>
                <a:spcPts val="1200"/>
              </a:spcBef>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640080" y="640080"/>
            <a:ext cx="6858000" cy="1700784"/>
          </a:xfrm>
        </p:spPr>
        <p:txBody>
          <a:bodyPr/>
          <a:lstStyle>
            <a:lvl1pPr>
              <a:defRPr>
                <a:solidFill>
                  <a:schemeClr val="accent2">
                    <a:lumMod val="20000"/>
                    <a:lumOff val="80000"/>
                  </a:schemeClr>
                </a:solidFill>
              </a:defRPr>
            </a:lvl1pPr>
          </a:lstStyle>
          <a:p>
            <a:r>
              <a:rPr lang="en-US"/>
              <a:t>Click to edit Master title style</a:t>
            </a:r>
            <a:endParaRPr lang="en-US" dirty="0"/>
          </a:p>
        </p:txBody>
      </p:sp>
      <p:sp>
        <p:nvSpPr>
          <p:cNvPr id="2" name="Content Placeholder 8">
            <a:extLst>
              <a:ext uri="{FF2B5EF4-FFF2-40B4-BE49-F238E27FC236}">
                <a16:creationId xmlns:a16="http://schemas.microsoft.com/office/drawing/2014/main" id="{7856CD97-B46D-FEB2-B35C-2890C62DB543}"/>
              </a:ext>
            </a:extLst>
          </p:cNvPr>
          <p:cNvSpPr>
            <a:spLocks noGrp="1"/>
          </p:cNvSpPr>
          <p:nvPr>
            <p:ph sz="quarter" idx="15"/>
          </p:nvPr>
        </p:nvSpPr>
        <p:spPr>
          <a:xfrm>
            <a:off x="640080" y="4059936"/>
            <a:ext cx="7242048" cy="2130552"/>
          </a:xfrm>
        </p:spPr>
        <p:txBody>
          <a:bodyPr>
            <a:normAutofit/>
          </a:bodyPr>
          <a:lstStyle>
            <a:lvl1pPr>
              <a:buClr>
                <a:schemeClr val="accent2">
                  <a:lumMod val="20000"/>
                  <a:lumOff val="80000"/>
                </a:schemeClr>
              </a:buClr>
              <a:defRPr sz="1200">
                <a:solidFill>
                  <a:schemeClr val="accent2">
                    <a:lumMod val="20000"/>
                    <a:lumOff val="80000"/>
                  </a:schemeClr>
                </a:solidFill>
              </a:defRPr>
            </a:lvl1pPr>
            <a:lvl2pPr>
              <a:buClr>
                <a:schemeClr val="accent2">
                  <a:lumMod val="20000"/>
                  <a:lumOff val="80000"/>
                </a:schemeClr>
              </a:buClr>
              <a:defRPr sz="1200">
                <a:solidFill>
                  <a:schemeClr val="accent2">
                    <a:lumMod val="20000"/>
                    <a:lumOff val="80000"/>
                  </a:schemeClr>
                </a:solidFill>
              </a:defRPr>
            </a:lvl2pPr>
            <a:lvl3pPr>
              <a:buClr>
                <a:schemeClr val="accent2">
                  <a:lumMod val="20000"/>
                  <a:lumOff val="80000"/>
                </a:schemeClr>
              </a:buClr>
              <a:defRPr sz="1200">
                <a:solidFill>
                  <a:schemeClr val="accent2">
                    <a:lumMod val="20000"/>
                    <a:lumOff val="80000"/>
                  </a:schemeClr>
                </a:solidFill>
              </a:defRPr>
            </a:lvl3pPr>
            <a:lvl4pPr>
              <a:buClr>
                <a:schemeClr val="accent2">
                  <a:lumMod val="20000"/>
                  <a:lumOff val="80000"/>
                </a:schemeClr>
              </a:buClr>
              <a:defRPr sz="1200">
                <a:solidFill>
                  <a:schemeClr val="accent2">
                    <a:lumMod val="20000"/>
                    <a:lumOff val="80000"/>
                  </a:schemeClr>
                </a:solidFill>
              </a:defRPr>
            </a:lvl4pPr>
            <a:lvl5pPr>
              <a:buClr>
                <a:schemeClr val="accent2">
                  <a:lumMod val="20000"/>
                  <a:lumOff val="80000"/>
                </a:schemeClr>
              </a:buClr>
              <a:defRPr sz="1200">
                <a:solidFill>
                  <a:schemeClr val="accent2">
                    <a:lumMod val="20000"/>
                    <a:lumOff val="8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9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SmartArt Placeholder 2"/>
          <p:cNvSpPr>
            <a:spLocks noGrp="1"/>
          </p:cNvSpPr>
          <p:nvPr>
            <p:ph type="dgm" idx="1"/>
          </p:nvPr>
        </p:nvSpPr>
        <p:spPr>
          <a:xfrm>
            <a:off x="609441" y="1600201"/>
            <a:ext cx="10969943" cy="4530725"/>
          </a:xfrm>
        </p:spPr>
        <p:txBody>
          <a:bodyPr/>
          <a:lstStyle/>
          <a:p>
            <a:pPr lvl="0"/>
            <a:endParaRPr lang="en-US" noProof="0"/>
          </a:p>
        </p:txBody>
      </p:sp>
      <p:sp>
        <p:nvSpPr>
          <p:cNvPr id="4" name="Rectangle 44">
            <a:extLst>
              <a:ext uri="{FF2B5EF4-FFF2-40B4-BE49-F238E27FC236}">
                <a16:creationId xmlns:a16="http://schemas.microsoft.com/office/drawing/2014/main" id="{71F75FFA-6166-E9F1-456B-4E78DF4414B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7EBC3941-6BCC-B91B-DFB3-853DDA628A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432CC8AE-9CA5-F83C-42F0-B09A386C6089}"/>
              </a:ext>
            </a:extLst>
          </p:cNvPr>
          <p:cNvSpPr>
            <a:spLocks noGrp="1" noChangeArrowheads="1"/>
          </p:cNvSpPr>
          <p:nvPr>
            <p:ph type="sldNum" sz="quarter" idx="12"/>
          </p:nvPr>
        </p:nvSpPr>
        <p:spPr>
          <a:ln/>
        </p:spPr>
        <p:txBody>
          <a:bodyPr/>
          <a:lstStyle>
            <a:lvl1pPr>
              <a:defRPr/>
            </a:lvl1pPr>
          </a:lstStyle>
          <a:p>
            <a:fld id="{20B6791B-EDF7-4267-AC6B-F7303C2D475E}" type="slidenum">
              <a:rPr lang="en-US" altLang="en-US"/>
              <a:pPr/>
              <a:t>‹#›</a:t>
            </a:fld>
            <a:endParaRPr lang="en-US" altLang="en-US"/>
          </a:p>
        </p:txBody>
      </p:sp>
    </p:spTree>
    <p:extLst>
      <p:ext uri="{BB962C8B-B14F-4D97-AF65-F5344CB8AC3E}">
        <p14:creationId xmlns:p14="http://schemas.microsoft.com/office/powerpoint/2010/main" val="37649756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B6398A8-BBB4-CE57-E7FC-310F29F8C5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DCD52EC5-06DD-E280-C065-FD270ADDD3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14764415-CE7F-A024-9ACD-9E3BD4FB852F}"/>
              </a:ext>
            </a:extLst>
          </p:cNvPr>
          <p:cNvSpPr>
            <a:spLocks noGrp="1" noChangeArrowheads="1"/>
          </p:cNvSpPr>
          <p:nvPr>
            <p:ph type="sldNum" sz="quarter" idx="12"/>
          </p:nvPr>
        </p:nvSpPr>
        <p:spPr>
          <a:ln/>
        </p:spPr>
        <p:txBody>
          <a:bodyPr/>
          <a:lstStyle>
            <a:lvl1pPr>
              <a:defRPr/>
            </a:lvl1pPr>
          </a:lstStyle>
          <a:p>
            <a:fld id="{6BE85D1E-591C-45FD-B29C-6DFAC483AAD0}" type="slidenum">
              <a:rPr lang="en-US" altLang="en-US"/>
              <a:pPr/>
              <a:t>‹#›</a:t>
            </a:fld>
            <a:endParaRPr lang="en-US" altLang="en-US"/>
          </a:p>
        </p:txBody>
      </p:sp>
    </p:spTree>
    <p:extLst>
      <p:ext uri="{BB962C8B-B14F-4D97-AF65-F5344CB8AC3E}">
        <p14:creationId xmlns:p14="http://schemas.microsoft.com/office/powerpoint/2010/main" val="946351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quarter" idx="1"/>
          </p:nvPr>
        </p:nvSpPr>
        <p:spPr>
          <a:xfrm>
            <a:off x="609441" y="1600201"/>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441"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5986" y="1600201"/>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26CDE71F-A615-BD8C-3EC3-60A29538CF5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349A51E5-5BFD-EA99-8A3C-AEEDEEF3B4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D19B7FF1-B59B-0EBE-EEC2-820353AEBBA8}"/>
              </a:ext>
            </a:extLst>
          </p:cNvPr>
          <p:cNvSpPr>
            <a:spLocks noGrp="1" noChangeArrowheads="1"/>
          </p:cNvSpPr>
          <p:nvPr>
            <p:ph type="sldNum" sz="quarter" idx="12"/>
          </p:nvPr>
        </p:nvSpPr>
        <p:spPr>
          <a:ln/>
        </p:spPr>
        <p:txBody>
          <a:bodyPr/>
          <a:lstStyle>
            <a:lvl1pPr>
              <a:defRPr/>
            </a:lvl1pPr>
          </a:lstStyle>
          <a:p>
            <a:fld id="{E609E8B8-42D4-4DC2-ABCA-4A5EF71E28C8}" type="slidenum">
              <a:rPr lang="en-US" altLang="en-US"/>
              <a:pPr/>
              <a:t>‹#›</a:t>
            </a:fld>
            <a:endParaRPr lang="en-US" altLang="en-US"/>
          </a:p>
        </p:txBody>
      </p:sp>
    </p:spTree>
    <p:extLst>
      <p:ext uri="{BB962C8B-B14F-4D97-AF65-F5344CB8AC3E}">
        <p14:creationId xmlns:p14="http://schemas.microsoft.com/office/powerpoint/2010/main" val="3481667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0BD4651-370C-411F-8B53-6ADF783C3C7B}"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5EFE3F-2E77-43F9-836C-DD898D45BA05}" type="slidenum">
              <a:rPr lang="en-US"/>
              <a:pPr>
                <a:defRPr/>
              </a:pPr>
              <a:t>‹#›</a:t>
            </a:fld>
            <a:endParaRPr lang="en-US"/>
          </a:p>
        </p:txBody>
      </p:sp>
    </p:spTree>
    <p:extLst>
      <p:ext uri="{BB962C8B-B14F-4D97-AF65-F5344CB8AC3E}">
        <p14:creationId xmlns:p14="http://schemas.microsoft.com/office/powerpoint/2010/main" val="36966383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B6877B-6F2E-4C7D-8C5F-E800BB189EC6}"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4DD280-9EF3-47CE-9735-16719FC5628C}" type="slidenum">
              <a:rPr lang="en-US"/>
              <a:pPr>
                <a:defRPr/>
              </a:pPr>
              <a:t>‹#›</a:t>
            </a:fld>
            <a:endParaRPr lang="en-US"/>
          </a:p>
        </p:txBody>
      </p:sp>
    </p:spTree>
    <p:extLst>
      <p:ext uri="{BB962C8B-B14F-4D97-AF65-F5344CB8AC3E}">
        <p14:creationId xmlns:p14="http://schemas.microsoft.com/office/powerpoint/2010/main" val="28328054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95A1F8-2A1B-40C5-873E-93A845D9D147}"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D24900-D797-4F25-92C5-C056E06881B0}" type="slidenum">
              <a:rPr lang="en-US"/>
              <a:pPr>
                <a:defRPr/>
              </a:pPr>
              <a:t>‹#›</a:t>
            </a:fld>
            <a:endParaRPr lang="en-US"/>
          </a:p>
        </p:txBody>
      </p:sp>
    </p:spTree>
    <p:extLst>
      <p:ext uri="{BB962C8B-B14F-4D97-AF65-F5344CB8AC3E}">
        <p14:creationId xmlns:p14="http://schemas.microsoft.com/office/powerpoint/2010/main" val="3507041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EB330F-EE42-4842-9680-B067B78BC66D}"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2CB0931-3903-48AB-93B9-33503B6FB55A}" type="slidenum">
              <a:rPr lang="en-US"/>
              <a:pPr>
                <a:defRPr/>
              </a:pPr>
              <a:t>‹#›</a:t>
            </a:fld>
            <a:endParaRPr lang="en-US"/>
          </a:p>
        </p:txBody>
      </p:sp>
    </p:spTree>
    <p:extLst>
      <p:ext uri="{BB962C8B-B14F-4D97-AF65-F5344CB8AC3E}">
        <p14:creationId xmlns:p14="http://schemas.microsoft.com/office/powerpoint/2010/main" val="2374389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FC2C53A-E45E-438B-9188-E0971A806F08}" type="datetime1">
              <a:rPr lang="en-US" smtClean="0"/>
              <a:t>2/17/2025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4BB60B-181A-4445-8C93-DB6CF415D568}" type="slidenum">
              <a:rPr lang="en-US"/>
              <a:pPr>
                <a:defRPr/>
              </a:pPr>
              <a:t>‹#›</a:t>
            </a:fld>
            <a:endParaRPr lang="en-US"/>
          </a:p>
        </p:txBody>
      </p:sp>
    </p:spTree>
    <p:extLst>
      <p:ext uri="{BB962C8B-B14F-4D97-AF65-F5344CB8AC3E}">
        <p14:creationId xmlns:p14="http://schemas.microsoft.com/office/powerpoint/2010/main" val="1784732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F09E4C3-01F8-49CA-9140-C7E738D5D373}" type="datetime1">
              <a:rPr lang="en-US" smtClean="0"/>
              <a:t>2/17/2025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7253E-A32B-47EE-9B95-5035CE4B514E}" type="slidenum">
              <a:rPr lang="en-US"/>
              <a:pPr>
                <a:defRPr/>
              </a:pPr>
              <a:t>‹#›</a:t>
            </a:fld>
            <a:endParaRPr lang="en-US"/>
          </a:p>
        </p:txBody>
      </p:sp>
    </p:spTree>
    <p:extLst>
      <p:ext uri="{BB962C8B-B14F-4D97-AF65-F5344CB8AC3E}">
        <p14:creationId xmlns:p14="http://schemas.microsoft.com/office/powerpoint/2010/main" val="15582397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9FEB53-8B06-4DA4-AA64-459F75493B81}" type="datetime1">
              <a:rPr lang="en-US" smtClean="0"/>
              <a:t>2/17/2025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53A035F-05B4-44C5-98AB-4125B5A98A03}" type="slidenum">
              <a:rPr lang="en-US"/>
              <a:pPr>
                <a:defRPr/>
              </a:pPr>
              <a:t>‹#›</a:t>
            </a:fld>
            <a:endParaRPr lang="en-US"/>
          </a:p>
        </p:txBody>
      </p:sp>
    </p:spTree>
    <p:extLst>
      <p:ext uri="{BB962C8B-B14F-4D97-AF65-F5344CB8AC3E}">
        <p14:creationId xmlns:p14="http://schemas.microsoft.com/office/powerpoint/2010/main" val="3496043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8157CF4D-A5B0-F63D-3033-42520894BFE3}"/>
              </a:ext>
            </a:extLst>
          </p:cNvPr>
          <p:cNvSpPr>
            <a:spLocks noGrp="1"/>
          </p:cNvSpPr>
          <p:nvPr>
            <p:ph type="pic" sz="quarter" idx="13"/>
          </p:nvPr>
        </p:nvSpPr>
        <p:spPr>
          <a:xfrm>
            <a:off x="-1" y="0"/>
            <a:ext cx="12188825" cy="6858000"/>
          </a:xfrm>
          <a:custGeom>
            <a:avLst/>
            <a:gdLst>
              <a:gd name="connsiteX0" fmla="*/ 4759389 w 12188825"/>
              <a:gd name="connsiteY0" fmla="*/ 4787265 h 6858000"/>
              <a:gd name="connsiteX1" fmla="*/ 4759389 w 12188825"/>
              <a:gd name="connsiteY1" fmla="*/ 4814697 h 6858000"/>
              <a:gd name="connsiteX2" fmla="*/ 7429437 w 12188825"/>
              <a:gd name="connsiteY2" fmla="*/ 4814697 h 6858000"/>
              <a:gd name="connsiteX3" fmla="*/ 7429437 w 12188825"/>
              <a:gd name="connsiteY3" fmla="*/ 4787265 h 6858000"/>
              <a:gd name="connsiteX4" fmla="*/ 0 w 12188825"/>
              <a:gd name="connsiteY4" fmla="*/ 0 h 6858000"/>
              <a:gd name="connsiteX5" fmla="*/ 12188825 w 12188825"/>
              <a:gd name="connsiteY5" fmla="*/ 0 h 6858000"/>
              <a:gd name="connsiteX6" fmla="*/ 12188825 w 12188825"/>
              <a:gd name="connsiteY6" fmla="*/ 6858000 h 6858000"/>
              <a:gd name="connsiteX7" fmla="*/ 0 w 121888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6858000">
                <a:moveTo>
                  <a:pt x="4759389" y="4787265"/>
                </a:moveTo>
                <a:lnTo>
                  <a:pt x="4759389" y="4814697"/>
                </a:lnTo>
                <a:lnTo>
                  <a:pt x="7429437" y="4814697"/>
                </a:lnTo>
                <a:lnTo>
                  <a:pt x="7429437" y="4787265"/>
                </a:lnTo>
                <a:close/>
                <a:moveTo>
                  <a:pt x="0" y="0"/>
                </a:moveTo>
                <a:lnTo>
                  <a:pt x="12188825" y="0"/>
                </a:lnTo>
                <a:lnTo>
                  <a:pt x="12188825" y="6858000"/>
                </a:lnTo>
                <a:lnTo>
                  <a:pt x="0" y="6858000"/>
                </a:lnTo>
                <a:close/>
              </a:path>
            </a:pathLst>
          </a:custGeom>
          <a:solidFill>
            <a:schemeClr val="accent2"/>
          </a:solidFill>
        </p:spPr>
        <p:txBody>
          <a:bodyPr wrap="square" anchor="ctr">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415988" y="3657600"/>
            <a:ext cx="11356848" cy="941832"/>
          </a:xfrm>
        </p:spPr>
        <p:txBody>
          <a:bodyPr anchor="t">
            <a:normAutofit/>
          </a:bodyPr>
          <a:lstStyle>
            <a:lvl1pPr algn="ctr">
              <a:lnSpc>
                <a:spcPct val="90000"/>
              </a:lnSpc>
              <a:defRPr sz="4800" b="0" cap="none" baseline="0">
                <a:solidFill>
                  <a:schemeClr val="accent2">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1380680" y="5129784"/>
            <a:ext cx="9427464" cy="987552"/>
          </a:xfrm>
        </p:spPr>
        <p:txBody>
          <a:bodyPr anchor="t">
            <a:normAutofit/>
          </a:bodyPr>
          <a:lstStyle>
            <a:lvl1pPr marL="0" indent="0" algn="ctr">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6" name="Rectangle 15">
            <a:extLst>
              <a:ext uri="{FF2B5EF4-FFF2-40B4-BE49-F238E27FC236}">
                <a16:creationId xmlns:a16="http://schemas.microsoft.com/office/drawing/2014/main" id="{DDC6E071-6E0A-A6A5-AC43-072450B96555}"/>
              </a:ext>
            </a:extLst>
          </p:cNvPr>
          <p:cNvSpPr/>
          <p:nvPr userDrawn="1"/>
        </p:nvSpPr>
        <p:spPr>
          <a:xfrm>
            <a:off x="4759388" y="4787265"/>
            <a:ext cx="2670048" cy="2743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300B3F-9E74-45D1-86EB-B641990440D7}"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E3CDA9-2C10-4F24-809A-8EB9DC1E2C1D}" type="slidenum">
              <a:rPr lang="en-US"/>
              <a:pPr>
                <a:defRPr/>
              </a:pPr>
              <a:t>‹#›</a:t>
            </a:fld>
            <a:endParaRPr lang="en-US"/>
          </a:p>
        </p:txBody>
      </p:sp>
    </p:spTree>
    <p:extLst>
      <p:ext uri="{BB962C8B-B14F-4D97-AF65-F5344CB8AC3E}">
        <p14:creationId xmlns:p14="http://schemas.microsoft.com/office/powerpoint/2010/main" val="15710842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1838" y="987426"/>
            <a:ext cx="6170593"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60C03A-CEED-47AA-9807-5E3A91DF183A}" type="datetime1">
              <a:rPr lang="en-US" smtClean="0"/>
              <a:t>2/17/2025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8C65CC-30D8-4749-A3CF-29A20096CF7F}" type="slidenum">
              <a:rPr lang="en-US"/>
              <a:pPr>
                <a:defRPr/>
              </a:pPr>
              <a:t>‹#›</a:t>
            </a:fld>
            <a:endParaRPr lang="en-US"/>
          </a:p>
        </p:txBody>
      </p:sp>
    </p:spTree>
    <p:extLst>
      <p:ext uri="{BB962C8B-B14F-4D97-AF65-F5344CB8AC3E}">
        <p14:creationId xmlns:p14="http://schemas.microsoft.com/office/powerpoint/2010/main" val="1431243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ED80B3-7CFC-41B2-B785-56255C308EF1}"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1176A1-B6B7-4A2C-8743-CD583A4DB117}" type="slidenum">
              <a:rPr lang="en-US"/>
              <a:pPr>
                <a:defRPr/>
              </a:pPr>
              <a:t>‹#›</a:t>
            </a:fld>
            <a:endParaRPr lang="en-US"/>
          </a:p>
        </p:txBody>
      </p:sp>
    </p:spTree>
    <p:extLst>
      <p:ext uri="{BB962C8B-B14F-4D97-AF65-F5344CB8AC3E}">
        <p14:creationId xmlns:p14="http://schemas.microsoft.com/office/powerpoint/2010/main" val="18640546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4C1B6C-B347-4E8C-8675-5E012C62DC00}" type="datetime1">
              <a:rPr lang="en-US" smtClean="0"/>
              <a:t>2/17/2025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61451B-8875-443B-AA65-FAF6ABB0304E}" type="slidenum">
              <a:rPr lang="en-US"/>
              <a:pPr>
                <a:defRPr/>
              </a:pPr>
              <a:t>‹#›</a:t>
            </a:fld>
            <a:endParaRPr lang="en-US"/>
          </a:p>
        </p:txBody>
      </p:sp>
    </p:spTree>
    <p:extLst>
      <p:ext uri="{BB962C8B-B14F-4D97-AF65-F5344CB8AC3E}">
        <p14:creationId xmlns:p14="http://schemas.microsoft.com/office/powerpoint/2010/main" val="633029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43000"/>
          </a:xfrm>
        </p:spPr>
        <p:txBody>
          <a:bodyPr/>
          <a:lstStyle/>
          <a:p>
            <a:r>
              <a:rPr lang="en-US"/>
              <a:t>Click to edit Master title style</a:t>
            </a:r>
          </a:p>
        </p:txBody>
      </p:sp>
      <p:sp>
        <p:nvSpPr>
          <p:cNvPr id="3" name="Content Placeholder 2"/>
          <p:cNvSpPr>
            <a:spLocks noGrp="1"/>
          </p:cNvSpPr>
          <p:nvPr>
            <p:ph sz="half" idx="1"/>
          </p:nvPr>
        </p:nvSpPr>
        <p:spPr>
          <a:xfrm>
            <a:off x="609441" y="1600202"/>
            <a:ext cx="5383398"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5986" y="1600202"/>
            <a:ext cx="5383398"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5986" y="3941763"/>
            <a:ext cx="5383398"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441" y="6243638"/>
            <a:ext cx="2844059"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4164515" y="6248400"/>
            <a:ext cx="3859795"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8735325" y="6243638"/>
            <a:ext cx="2844059" cy="457200"/>
          </a:xfrm>
        </p:spPr>
        <p:txBody>
          <a:bodyPr/>
          <a:lstStyle>
            <a:lvl1pPr>
              <a:defRPr/>
            </a:lvl1pPr>
          </a:lstStyle>
          <a:p>
            <a:fld id="{4DB13EC9-A5AF-4F2C-AD8D-55F12CA10917}" type="slidenum">
              <a:rPr lang="en-US" altLang="en-US"/>
              <a:pPr/>
              <a:t>‹#›</a:t>
            </a:fld>
            <a:endParaRPr lang="en-US" altLang="en-US"/>
          </a:p>
        </p:txBody>
      </p:sp>
    </p:spTree>
    <p:extLst>
      <p:ext uri="{BB962C8B-B14F-4D97-AF65-F5344CB8AC3E}">
        <p14:creationId xmlns:p14="http://schemas.microsoft.com/office/powerpoint/2010/main" val="3247332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6CCC78F-07A7-7F5C-E67F-2CFC846E0DE1}"/>
              </a:ext>
            </a:extLst>
          </p:cNvPr>
          <p:cNvSpPr/>
          <p:nvPr userDrawn="1"/>
        </p:nvSpPr>
        <p:spPr>
          <a:xfrm>
            <a:off x="3813048" y="612648"/>
            <a:ext cx="7635240" cy="548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5D7FFB3F-B685-7C31-5080-632B0441EADA}"/>
              </a:ext>
            </a:extLst>
          </p:cNvPr>
          <p:cNvSpPr>
            <a:spLocks noGrp="1"/>
          </p:cNvSpPr>
          <p:nvPr>
            <p:ph type="pic" sz="quarter" idx="13"/>
          </p:nvPr>
        </p:nvSpPr>
        <p:spPr>
          <a:xfrm>
            <a:off x="0" y="0"/>
            <a:ext cx="8906256" cy="6858000"/>
          </a:xfrm>
          <a:custGeom>
            <a:avLst/>
            <a:gdLst>
              <a:gd name="connsiteX0" fmla="*/ 0 w 8906256"/>
              <a:gd name="connsiteY0" fmla="*/ 0 h 6858000"/>
              <a:gd name="connsiteX1" fmla="*/ 8906256 w 8906256"/>
              <a:gd name="connsiteY1" fmla="*/ 0 h 6858000"/>
              <a:gd name="connsiteX2" fmla="*/ 8906256 w 8906256"/>
              <a:gd name="connsiteY2" fmla="*/ 612648 h 6858000"/>
              <a:gd name="connsiteX3" fmla="*/ 4945285 w 8906256"/>
              <a:gd name="connsiteY3" fmla="*/ 612648 h 6858000"/>
              <a:gd name="connsiteX4" fmla="*/ 3813048 w 8906256"/>
              <a:gd name="connsiteY4" fmla="*/ 612648 h 6858000"/>
              <a:gd name="connsiteX5" fmla="*/ 3813048 w 8906256"/>
              <a:gd name="connsiteY5" fmla="*/ 6099048 h 6858000"/>
              <a:gd name="connsiteX6" fmla="*/ 4945285 w 8906256"/>
              <a:gd name="connsiteY6" fmla="*/ 6099048 h 6858000"/>
              <a:gd name="connsiteX7" fmla="*/ 8906256 w 8906256"/>
              <a:gd name="connsiteY7" fmla="*/ 6099048 h 6858000"/>
              <a:gd name="connsiteX8" fmla="*/ 8906256 w 8906256"/>
              <a:gd name="connsiteY8" fmla="*/ 6858000 h 6858000"/>
              <a:gd name="connsiteX9" fmla="*/ 0 w 8906256"/>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6256" h="6858000">
                <a:moveTo>
                  <a:pt x="0" y="0"/>
                </a:moveTo>
                <a:lnTo>
                  <a:pt x="8906256" y="0"/>
                </a:lnTo>
                <a:lnTo>
                  <a:pt x="8906256" y="612648"/>
                </a:lnTo>
                <a:lnTo>
                  <a:pt x="4945285" y="612648"/>
                </a:lnTo>
                <a:lnTo>
                  <a:pt x="3813048" y="612648"/>
                </a:lnTo>
                <a:lnTo>
                  <a:pt x="3813048" y="6099048"/>
                </a:lnTo>
                <a:lnTo>
                  <a:pt x="4945285" y="6099048"/>
                </a:lnTo>
                <a:lnTo>
                  <a:pt x="8906256" y="6099048"/>
                </a:lnTo>
                <a:lnTo>
                  <a:pt x="8906256" y="6858000"/>
                </a:lnTo>
                <a:lnTo>
                  <a:pt x="0" y="6858000"/>
                </a:ln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B1F06E6E-67F1-F80F-CD69-3BF1E814A004}"/>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DFF208DE-A7ED-9CAA-3D46-9581676E6D90}"/>
              </a:ext>
            </a:extLst>
          </p:cNvPr>
          <p:cNvSpPr>
            <a:spLocks noGrp="1"/>
          </p:cNvSpPr>
          <p:nvPr>
            <p:ph type="sldNum" sz="quarter" idx="12"/>
          </p:nvPr>
        </p:nvSpPr>
        <p:spPr/>
        <p:txBody>
          <a:bodyPr/>
          <a:lstStyle/>
          <a:p>
            <a:fld id="{DF28FB93-0A08-4E7D-8E63-9EFA29F1E093}" type="slidenum">
              <a:rPr lang="en-US" smtClean="0"/>
              <a:pPr/>
              <a:t>‹#›</a:t>
            </a:fld>
            <a:endParaRPr lang="en-US" dirty="0"/>
          </a:p>
        </p:txBody>
      </p:sp>
      <p:cxnSp>
        <p:nvCxnSpPr>
          <p:cNvPr id="11" name="Straight Connector 10">
            <a:extLst>
              <a:ext uri="{FF2B5EF4-FFF2-40B4-BE49-F238E27FC236}">
                <a16:creationId xmlns:a16="http://schemas.microsoft.com/office/drawing/2014/main" id="{21A4DAAA-F386-CC30-C391-320517CB5974}"/>
              </a:ext>
            </a:extLst>
          </p:cNvPr>
          <p:cNvCxnSpPr>
            <a:cxnSpLocks/>
          </p:cNvCxnSpPr>
          <p:nvPr userDrawn="1"/>
        </p:nvCxnSpPr>
        <p:spPr>
          <a:xfrm>
            <a:off x="4570412" y="3886200"/>
            <a:ext cx="687185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9B1E0A-D5BC-6920-B6F6-E799F22323B0}"/>
              </a:ext>
            </a:extLst>
          </p:cNvPr>
          <p:cNvCxnSpPr>
            <a:cxnSpLocks/>
          </p:cNvCxnSpPr>
          <p:nvPr userDrawn="1"/>
        </p:nvCxnSpPr>
        <p:spPr>
          <a:xfrm>
            <a:off x="11444684" y="3886200"/>
            <a:ext cx="74414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4434840" y="1389888"/>
            <a:ext cx="6327648" cy="2304288"/>
          </a:xfrm>
        </p:spPr>
        <p:txBody>
          <a:bodyPr/>
          <a:lstStyle>
            <a:lvl1pPr>
              <a:defRPr>
                <a:solidFill>
                  <a:schemeClr val="tx2">
                    <a:lumMod val="50000"/>
                  </a:schemeClr>
                </a:solidFill>
              </a:defRPr>
            </a:lvl1p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4A24C6E-B46B-052B-14AF-08C705E55A2E}"/>
              </a:ext>
            </a:extLst>
          </p:cNvPr>
          <p:cNvSpPr>
            <a:spLocks noGrp="1"/>
          </p:cNvSpPr>
          <p:nvPr>
            <p:ph type="body" idx="1"/>
          </p:nvPr>
        </p:nvSpPr>
        <p:spPr>
          <a:xfrm>
            <a:off x="5230368" y="3813048"/>
            <a:ext cx="2112264" cy="711200"/>
          </a:xfrm>
        </p:spPr>
        <p:txBody>
          <a:bodyPr anchor="b">
            <a:norm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3">
            <a:extLst>
              <a:ext uri="{FF2B5EF4-FFF2-40B4-BE49-F238E27FC236}">
                <a16:creationId xmlns:a16="http://schemas.microsoft.com/office/drawing/2014/main" id="{D803DA3C-F09E-61FF-139B-50144783786A}"/>
              </a:ext>
            </a:extLst>
          </p:cNvPr>
          <p:cNvSpPr>
            <a:spLocks noGrp="1"/>
          </p:cNvSpPr>
          <p:nvPr>
            <p:ph sz="half" idx="2"/>
          </p:nvPr>
        </p:nvSpPr>
        <p:spPr>
          <a:xfrm>
            <a:off x="5230368"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
        <p:nvSpPr>
          <p:cNvPr id="15" name="Text Placeholder 4">
            <a:extLst>
              <a:ext uri="{FF2B5EF4-FFF2-40B4-BE49-F238E27FC236}">
                <a16:creationId xmlns:a16="http://schemas.microsoft.com/office/drawing/2014/main" id="{8D23143E-34D4-7916-690C-3BE380588664}"/>
              </a:ext>
            </a:extLst>
          </p:cNvPr>
          <p:cNvSpPr>
            <a:spLocks noGrp="1"/>
          </p:cNvSpPr>
          <p:nvPr>
            <p:ph type="body" sz="quarter" idx="3"/>
          </p:nvPr>
        </p:nvSpPr>
        <p:spPr>
          <a:xfrm>
            <a:off x="8074152" y="3813048"/>
            <a:ext cx="1901952" cy="711200"/>
          </a:xfrm>
        </p:spPr>
        <p:txBody>
          <a:bodyPr anchor="b">
            <a:noAutofit/>
          </a:bodyPr>
          <a:lstStyle>
            <a:lvl1pPr marL="0" indent="0">
              <a:lnSpc>
                <a:spcPct val="90000"/>
              </a:lnSpc>
              <a:spcBef>
                <a:spcPts val="0"/>
              </a:spcBef>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6FEC2F71-3E9B-0E18-C638-41C2B0C8D5D6}"/>
              </a:ext>
            </a:extLst>
          </p:cNvPr>
          <p:cNvSpPr>
            <a:spLocks noGrp="1"/>
          </p:cNvSpPr>
          <p:nvPr>
            <p:ph sz="quarter" idx="4"/>
          </p:nvPr>
        </p:nvSpPr>
        <p:spPr>
          <a:xfrm>
            <a:off x="8074152" y="4617720"/>
            <a:ext cx="1901952" cy="1316736"/>
          </a:xfrm>
        </p:spPr>
        <p:txBody>
          <a:bodyPr>
            <a:normAutofit/>
          </a:bodyPr>
          <a:lstStyle>
            <a:lvl1pPr>
              <a:lnSpc>
                <a:spcPct val="100000"/>
              </a:lnSpc>
              <a:spcBef>
                <a:spcPts val="400"/>
              </a:spcBef>
              <a:defRPr sz="16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lnSpc>
                <a:spcPct val="100000"/>
              </a:lnSpc>
              <a:spcBef>
                <a:spcPts val="400"/>
              </a:spcBef>
              <a:defRPr sz="1400"/>
            </a:lvl5pPr>
            <a:lvl6pPr>
              <a:defRPr sz="1400"/>
            </a:lvl6pPr>
            <a:lvl7pPr>
              <a:defRPr sz="1400"/>
            </a:lvl7pPr>
            <a:lvl8pPr>
              <a:defRPr sz="1400"/>
            </a:lvl8pPr>
            <a:lvl9pPr>
              <a:defRPr sz="1400"/>
            </a:lvl9pPr>
          </a:lstStyle>
          <a:p>
            <a:pPr lvl="0"/>
            <a:r>
              <a:rPr lang="en-US"/>
              <a:t>Click to edit Master text styles</a:t>
            </a:r>
          </a:p>
        </p:txBody>
      </p:sp>
    </p:spTree>
    <p:extLst>
      <p:ext uri="{BB962C8B-B14F-4D97-AF65-F5344CB8AC3E}">
        <p14:creationId xmlns:p14="http://schemas.microsoft.com/office/powerpoint/2010/main" val="39265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1444752"/>
            <a:ext cx="10360152" cy="4416552"/>
          </a:xfrm>
        </p:spPr>
        <p:txBody>
          <a:bodyPr lIns="91440" rIns="91440" anchor="t">
            <a:noAutofit/>
          </a:bodyPr>
          <a:lstStyle>
            <a:lvl1pPr algn="l">
              <a:lnSpc>
                <a:spcPct val="100000"/>
              </a:lnSpc>
              <a:defRPr sz="4000" b="0" cap="none" baseline="0">
                <a:solidFill>
                  <a:schemeClr val="accent1">
                    <a:lumMod val="20000"/>
                    <a:lumOff val="80000"/>
                  </a:schemeClr>
                </a:solidFill>
              </a:defRPr>
            </a:lvl1pPr>
          </a:lstStyle>
          <a:p>
            <a:r>
              <a:rPr lang="en-US" dirty="0"/>
              <a:t>CLICK TO EDIT MASTER TITLE STYLE</a:t>
            </a:r>
          </a:p>
        </p:txBody>
      </p:sp>
      <p:sp>
        <p:nvSpPr>
          <p:cNvPr id="3" name="Text Placeholder 2"/>
          <p:cNvSpPr>
            <a:spLocks noGrp="1"/>
          </p:cNvSpPr>
          <p:nvPr>
            <p:ph type="body" idx="1"/>
          </p:nvPr>
        </p:nvSpPr>
        <p:spPr>
          <a:xfrm>
            <a:off x="7543800" y="5495544"/>
            <a:ext cx="4494212" cy="484632"/>
          </a:xfrm>
        </p:spPr>
        <p:txBody>
          <a:bodyPr anchor="t">
            <a:noAutofit/>
          </a:bodyPr>
          <a:lstStyle>
            <a:lvl1pPr marL="0" indent="0" algn="l">
              <a:spcBef>
                <a:spcPts val="0"/>
              </a:spcBef>
              <a:buNone/>
              <a:defRPr sz="2400" cap="all" baseline="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37B62AAD-BDB5-5645-A722-E6A8180BB714}"/>
              </a:ext>
            </a:extLst>
          </p:cNvPr>
          <p:cNvCxnSpPr>
            <a:cxnSpLocks/>
          </p:cNvCxnSpPr>
          <p:nvPr userDrawn="1"/>
        </p:nvCxnSpPr>
        <p:spPr>
          <a:xfrm>
            <a:off x="7618412" y="6172200"/>
            <a:ext cx="4570413" cy="0"/>
          </a:xfrm>
          <a:prstGeom prst="line">
            <a:avLst/>
          </a:prstGeom>
          <a:ln w="254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44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D3C4F48-5124-C46E-5828-45F6F65E000F}"/>
              </a:ext>
            </a:extLst>
          </p:cNvPr>
          <p:cNvCxnSpPr>
            <a:cxnSpLocks/>
          </p:cNvCxnSpPr>
          <p:nvPr userDrawn="1"/>
        </p:nvCxnSpPr>
        <p:spPr>
          <a:xfrm>
            <a:off x="0" y="6400800"/>
            <a:ext cx="12188825" cy="0"/>
          </a:xfrm>
          <a:prstGeom prst="line">
            <a:avLst/>
          </a:prstGeom>
          <a:ln w="254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038C32FC-332A-A13C-E59A-4E60A15CBF61}"/>
              </a:ext>
            </a:extLst>
          </p:cNvPr>
          <p:cNvSpPr>
            <a:spLocks noGrp="1"/>
          </p:cNvSpPr>
          <p:nvPr>
            <p:ph type="pic" sz="quarter" idx="13"/>
          </p:nvPr>
        </p:nvSpPr>
        <p:spPr>
          <a:xfrm>
            <a:off x="9144000" y="0"/>
            <a:ext cx="2587752" cy="6858000"/>
          </a:xfrm>
          <a:solidFill>
            <a:schemeClr val="bg2"/>
          </a:solidFill>
        </p:spPr>
        <p:txBody>
          <a:bodyPr anchor="ctr"/>
          <a:lstStyle>
            <a:lvl1pPr marL="0" indent="0" algn="ctr">
              <a:buNone/>
              <a:defRPr/>
            </a:lvl1pPr>
          </a:lstStyle>
          <a:p>
            <a:r>
              <a:rPr lang="en-US"/>
              <a:t>Click icon to add picture</a:t>
            </a:r>
            <a:endParaRPr lang="en-US" dirty="0"/>
          </a:p>
        </p:txBody>
      </p:sp>
      <p:sp>
        <p:nvSpPr>
          <p:cNvPr id="10" name="Title 9">
            <a:extLst>
              <a:ext uri="{FF2B5EF4-FFF2-40B4-BE49-F238E27FC236}">
                <a16:creationId xmlns:a16="http://schemas.microsoft.com/office/drawing/2014/main" id="{04443289-DF01-FBD1-69E2-EFCCAF58C841}"/>
              </a:ext>
            </a:extLst>
          </p:cNvPr>
          <p:cNvSpPr>
            <a:spLocks noGrp="1"/>
          </p:cNvSpPr>
          <p:nvPr>
            <p:ph type="title"/>
          </p:nvPr>
        </p:nvSpPr>
        <p:spPr>
          <a:xfrm>
            <a:off x="841248" y="2414016"/>
            <a:ext cx="7013448" cy="3374136"/>
          </a:xfrm>
        </p:spPr>
        <p:txBody>
          <a:bodyPr/>
          <a:lstStyle>
            <a:lvl1pPr>
              <a:defRPr>
                <a:solidFill>
                  <a:schemeClr val="tx2">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36317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21" Type="http://schemas.openxmlformats.org/officeDocument/2006/relationships/image" Target="../media/image4.png"/><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8883" y="431800"/>
            <a:ext cx="9751060" cy="162560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218883" y="2362200"/>
            <a:ext cx="9751060" cy="3708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rot="5400000">
            <a:off x="11183112" y="5413248"/>
            <a:ext cx="1298448" cy="219456"/>
          </a:xfrm>
          <a:prstGeom prst="rect">
            <a:avLst/>
          </a:prstGeom>
        </p:spPr>
        <p:txBody>
          <a:bodyPr vert="horz" lIns="91440" tIns="45720" rIns="91440" bIns="45720" rtlCol="0" anchor="ctr">
            <a:noAutofit/>
          </a:bodyPr>
          <a:lstStyle>
            <a:lvl1pPr algn="r">
              <a:defRPr sz="800" cap="all" baseline="0">
                <a:solidFill>
                  <a:schemeClr val="accent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565572" y="6245352"/>
            <a:ext cx="548640" cy="457200"/>
          </a:xfrm>
          <a:prstGeom prst="rect">
            <a:avLst/>
          </a:prstGeom>
        </p:spPr>
        <p:txBody>
          <a:bodyPr vert="horz" lIns="0" tIns="0" rIns="0" bIns="0" rtlCol="0" anchor="ctr">
            <a:noAutofit/>
          </a:bodyPr>
          <a:lstStyle>
            <a:lvl1pPr algn="ctr">
              <a:defRPr sz="3000">
                <a:solidFill>
                  <a:schemeClr val="accent2">
                    <a:lumMod val="20000"/>
                    <a:lumOff val="80000"/>
                  </a:schemeClr>
                </a:solidFill>
                <a:latin typeface="+mj-lt"/>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67" r:id="rId3"/>
    <p:sldLayoutId id="2147483768" r:id="rId4"/>
    <p:sldLayoutId id="2147483769" r:id="rId5"/>
    <p:sldLayoutId id="2147483759" r:id="rId6"/>
    <p:sldLayoutId id="2147483770" r:id="rId7"/>
    <p:sldLayoutId id="2147483771" r:id="rId8"/>
    <p:sldLayoutId id="2147483772" r:id="rId9"/>
    <p:sldLayoutId id="2147483774" r:id="rId10"/>
    <p:sldLayoutId id="2147483775" r:id="rId11"/>
    <p:sldLayoutId id="2147483762" r:id="rId12"/>
    <p:sldLayoutId id="2147483763" r:id="rId13"/>
    <p:sldLayoutId id="2147483764" r:id="rId14"/>
    <p:sldLayoutId id="214748376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4800" kern="1200" cap="all" spc="100" baseline="0">
          <a:solidFill>
            <a:schemeClr val="tx1">
              <a:lumMod val="50000"/>
            </a:schemeClr>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lumMod val="50000"/>
          </a:schemeClr>
        </a:buClr>
        <a:buFont typeface="Arial" pitchFamily="34" charset="0"/>
        <a:buChar char="•"/>
        <a:defRPr sz="2400" b="0" i="0" kern="1200">
          <a:solidFill>
            <a:schemeClr val="tx1">
              <a:lumMod val="50000"/>
            </a:schemeClr>
          </a:solidFill>
          <a:latin typeface="+mn-lt"/>
          <a:ea typeface="+mn-ea"/>
          <a:cs typeface="Gill Sans Light" panose="020B0302020104020203" pitchFamily="34" charset="-79"/>
        </a:defRPr>
      </a:lvl1pPr>
      <a:lvl2pPr marL="548640" indent="-246888" algn="l" defTabSz="914400" rtl="0" eaLnBrk="1" latinLnBrk="0" hangingPunct="1">
        <a:lnSpc>
          <a:spcPct val="90000"/>
        </a:lnSpc>
        <a:spcBef>
          <a:spcPts val="800"/>
        </a:spcBef>
        <a:buClr>
          <a:schemeClr val="tx1">
            <a:lumMod val="50000"/>
          </a:schemeClr>
        </a:buClr>
        <a:buFont typeface="Arial" pitchFamily="34" charset="0"/>
        <a:buChar char="•"/>
        <a:defRPr sz="2000" b="0" i="0" kern="1200">
          <a:solidFill>
            <a:schemeClr val="tx1">
              <a:lumMod val="50000"/>
            </a:schemeClr>
          </a:solidFill>
          <a:latin typeface="+mn-lt"/>
          <a:ea typeface="+mn-ea"/>
          <a:cs typeface="Gill Sans Light" panose="020B0302020104020203" pitchFamily="34" charset="-79"/>
        </a:defRPr>
      </a:lvl2pPr>
      <a:lvl3pPr marL="850392" indent="-246888" algn="l" defTabSz="914400" rtl="0" eaLnBrk="1" latinLnBrk="0" hangingPunct="1">
        <a:lnSpc>
          <a:spcPct val="90000"/>
        </a:lnSpc>
        <a:spcBef>
          <a:spcPts val="800"/>
        </a:spcBef>
        <a:buClr>
          <a:schemeClr val="tx1">
            <a:lumMod val="50000"/>
          </a:schemeClr>
        </a:buClr>
        <a:buFont typeface="Arial" pitchFamily="34" charset="0"/>
        <a:buChar char="•"/>
        <a:defRPr sz="1800" b="0" i="0" kern="1200">
          <a:solidFill>
            <a:schemeClr val="tx1">
              <a:lumMod val="50000"/>
            </a:schemeClr>
          </a:solidFill>
          <a:latin typeface="+mn-lt"/>
          <a:ea typeface="+mn-ea"/>
          <a:cs typeface="Gill Sans Light" panose="020B0302020104020203" pitchFamily="34" charset="-79"/>
        </a:defRPr>
      </a:lvl3pPr>
      <a:lvl4pPr marL="1152144"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4pPr>
      <a:lvl5pPr marL="1453896" indent="-246888" algn="l" defTabSz="914400" rtl="0" eaLnBrk="1" latinLnBrk="0" hangingPunct="1">
        <a:lnSpc>
          <a:spcPct val="90000"/>
        </a:lnSpc>
        <a:spcBef>
          <a:spcPts val="800"/>
        </a:spcBef>
        <a:buClr>
          <a:schemeClr val="tx1">
            <a:lumMod val="50000"/>
          </a:schemeClr>
        </a:buClr>
        <a:buFont typeface="Arial" pitchFamily="34" charset="0"/>
        <a:buChar char="•"/>
        <a:defRPr sz="1600" b="0" i="0" kern="1200">
          <a:solidFill>
            <a:schemeClr val="tx1">
              <a:lumMod val="50000"/>
            </a:schemeClr>
          </a:solidFill>
          <a:latin typeface="+mn-lt"/>
          <a:ea typeface="+mn-ea"/>
          <a:cs typeface="Gill Sans Light" panose="020B0302020104020203" pitchFamily="34" charset="-79"/>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0">
          <a:gsLst>
            <a:gs pos="0">
              <a:schemeClr val="accent4">
                <a:lumMod val="25000"/>
              </a:schemeClr>
            </a:gs>
            <a:gs pos="50000">
              <a:schemeClr val="accent4">
                <a:lumMod val="50000"/>
              </a:schemeClr>
            </a:gs>
            <a:gs pos="100000">
              <a:schemeClr val="accent4">
                <a:lumMod val="10000"/>
              </a:schemeClr>
            </a:gs>
          </a:gsLst>
          <a:lin ang="0" scaled="1"/>
          <a:tileRect/>
        </a:gra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6AAEE76-0261-1649-F847-92C1B34D3F9A}"/>
              </a:ext>
            </a:extLst>
          </p:cNvPr>
          <p:cNvSpPr>
            <a:spLocks noGrp="1" noChangeArrowheads="1"/>
          </p:cNvSpPr>
          <p:nvPr>
            <p:ph type="title"/>
          </p:nvPr>
        </p:nvSpPr>
        <p:spPr bwMode="auto">
          <a:xfrm>
            <a:off x="609441" y="292100"/>
            <a:ext cx="10969943"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90D13FCC-E21D-B229-7ABF-15B58E6D909F}"/>
              </a:ext>
            </a:extLst>
          </p:cNvPr>
          <p:cNvSpPr>
            <a:spLocks noGrp="1" noChangeArrowheads="1"/>
          </p:cNvSpPr>
          <p:nvPr>
            <p:ph type="body" idx="1"/>
          </p:nvPr>
        </p:nvSpPr>
        <p:spPr bwMode="auto">
          <a:xfrm>
            <a:off x="609441" y="1905000"/>
            <a:ext cx="109699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4EA78707-80D0-E83D-430E-27EDAE63F162}"/>
              </a:ext>
            </a:extLst>
          </p:cNvPr>
          <p:cNvSpPr>
            <a:spLocks noGrp="1" noChangeArrowheads="1"/>
          </p:cNvSpPr>
          <p:nvPr>
            <p:ph type="dt" sz="half" idx="2"/>
          </p:nvPr>
        </p:nvSpPr>
        <p:spPr bwMode="auto">
          <a:xfrm>
            <a:off x="609441"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7" name="Rectangle 5">
            <a:extLst>
              <a:ext uri="{FF2B5EF4-FFF2-40B4-BE49-F238E27FC236}">
                <a16:creationId xmlns:a16="http://schemas.microsoft.com/office/drawing/2014/main" id="{0F50B8C3-08E0-972A-D9B7-39957937D7D2}"/>
              </a:ext>
            </a:extLst>
          </p:cNvPr>
          <p:cNvSpPr>
            <a:spLocks noGrp="1" noChangeArrowheads="1"/>
          </p:cNvSpPr>
          <p:nvPr>
            <p:ph type="ftr" sz="quarter" idx="3"/>
          </p:nvPr>
        </p:nvSpPr>
        <p:spPr bwMode="auto">
          <a:xfrm>
            <a:off x="4164515" y="6245225"/>
            <a:ext cx="385979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panose="020B0604020202020204" pitchFamily="34" charset="0"/>
              </a:defRPr>
            </a:lvl1pPr>
          </a:lstStyle>
          <a:p>
            <a:endParaRPr lang="en-US" altLang="en-US"/>
          </a:p>
        </p:txBody>
      </p:sp>
      <p:sp>
        <p:nvSpPr>
          <p:cNvPr id="54278" name="Rectangle 6">
            <a:extLst>
              <a:ext uri="{FF2B5EF4-FFF2-40B4-BE49-F238E27FC236}">
                <a16:creationId xmlns:a16="http://schemas.microsoft.com/office/drawing/2014/main" id="{E420EDFA-2D07-8B0E-AF70-B667C26BF24D}"/>
              </a:ext>
            </a:extLst>
          </p:cNvPr>
          <p:cNvSpPr>
            <a:spLocks noGrp="1" noChangeArrowheads="1"/>
          </p:cNvSpPr>
          <p:nvPr>
            <p:ph type="sldNum" sz="quarter" idx="4"/>
          </p:nvPr>
        </p:nvSpPr>
        <p:spPr bwMode="auto">
          <a:xfrm>
            <a:off x="8735325" y="6245225"/>
            <a:ext cx="2844059"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panose="020B0604020202020204" pitchFamily="34" charset="0"/>
              </a:defRPr>
            </a:lvl1pPr>
          </a:lstStyle>
          <a:p>
            <a:fld id="{951B7CF4-6556-4F60-AF95-8B76A632E893}" type="slidenum">
              <a:rPr lang="en-US" altLang="en-US"/>
              <a:pPr/>
              <a:t>‹#›</a:t>
            </a:fld>
            <a:endParaRPr lang="en-US" altLang="en-US"/>
          </a:p>
        </p:txBody>
      </p:sp>
    </p:spTree>
    <p:extLst>
      <p:ext uri="{BB962C8B-B14F-4D97-AF65-F5344CB8AC3E}">
        <p14:creationId xmlns:p14="http://schemas.microsoft.com/office/powerpoint/2010/main" val="4220856550"/>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Lst>
  <p:hf hdr="0" ftr="0" dt="0"/>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B546B5DE-8F9A-92D7-11C7-E33545F130DD}"/>
              </a:ext>
            </a:extLst>
          </p:cNvPr>
          <p:cNvGrpSpPr>
            <a:grpSpLocks/>
          </p:cNvGrpSpPr>
          <p:nvPr/>
        </p:nvGrpSpPr>
        <p:grpSpPr bwMode="auto">
          <a:xfrm>
            <a:off x="0" y="1"/>
            <a:ext cx="12188825" cy="6856413"/>
            <a:chOff x="0" y="0"/>
            <a:chExt cx="5760" cy="4319"/>
          </a:xfrm>
        </p:grpSpPr>
        <p:sp>
          <p:nvSpPr>
            <p:cNvPr id="54275" name="Freeform 3">
              <a:extLst>
                <a:ext uri="{FF2B5EF4-FFF2-40B4-BE49-F238E27FC236}">
                  <a16:creationId xmlns:a16="http://schemas.microsoft.com/office/drawing/2014/main" id="{BD370C8E-F30E-FECC-5483-F276E88A352F}"/>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D449B7B5-C09A-0E0D-B644-13A565DC98B6}"/>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E913A0AA-153C-1377-BFCA-0D2C22EC5743}"/>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6F7E3077-8EAA-DD78-8BD1-43F6D7F1B58F}"/>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64E7BA67-287E-8D90-A3D6-DE71788FF093}"/>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B8046E05-43C5-4FC3-5C26-2407A105B750}"/>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24BBBF53-563C-C980-A53D-A34895CDEF24}"/>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C1047AE3-0129-B7C7-A719-D67940FD2981}"/>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364E9BDF-18D5-8154-5710-E9F3FCCCD4F7}"/>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E862F4AF-F7F2-C7E0-FB2A-03C097A81355}"/>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789E3F43-16BF-7D5C-3DA9-8009A56767E7}"/>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1D33FF28-ACB9-4ECE-118D-D3CA71588E4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1AC24119-B642-DA6D-F05B-F2B4B713B3AB}"/>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638F6478-B92E-140E-4CDA-2F093C2C11D7}"/>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FF0D6460-C3CE-6517-61E5-74EC86D1DF36}"/>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1353A09D-567A-D1F3-4CC1-3FAD806B61C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A947B997-B8E7-8805-1190-59A9A825B88F}"/>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E3A2D4AF-8D58-3F05-4014-514B8917A167}"/>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8B10E7F3-998B-3AC2-3426-A17F2F745F6E}"/>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7002762B-5236-E3CD-AC5A-4DA45C6BE80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006854D6-859F-ABBC-8E87-5EF10584A5C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E187F877-3C94-5D7B-685B-E4F2B6C5AC5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5941C95E-7D38-B5D6-7CC5-E62146943E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EE7DA400-247A-17E9-56E6-16FDFE477507}"/>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31610604-9741-48D6-1E78-3E0A20C7FAEA}"/>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6061BBAE-5492-0759-D88F-AFDCBBBC915C}"/>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F256113B-78D5-7F16-67BC-235F23C12D1C}"/>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2E98BEB2-9EB9-3324-E3D1-41707FA097EE}"/>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06512911-C5AB-BF2E-43E5-E48FA407F37A}"/>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80885D81-1A50-EB71-3F5A-537D7305D975}"/>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D337F60F-A77B-4CB5-A132-A4152E190DA1}"/>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55E1C4D5-114C-BF77-6036-278C4908F9B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9984E077-6E0E-E150-79CF-0384EFE99B35}"/>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BA4418F1-952D-C779-5738-B364FDB5751E}"/>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5826B2A3-F038-B97C-FE19-BD910F680DB6}"/>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6509D5C8-8981-15A0-8A17-C24821512CE5}"/>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8006A447-15E6-ED63-112D-34E7A72EF7D5}"/>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09AED617-5BCA-9339-4C16-C3C55255720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7895EA08-1E49-41C8-F0A3-B439AF1CA175}"/>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40816D77-7B77-70A4-8F60-562FC19C3EFB}"/>
              </a:ext>
            </a:extLst>
          </p:cNvPr>
          <p:cNvSpPr>
            <a:spLocks noGrp="1" noChangeArrowheads="1"/>
          </p:cNvSpPr>
          <p:nvPr>
            <p:ph type="title"/>
          </p:nvPr>
        </p:nvSpPr>
        <p:spPr bwMode="auto">
          <a:xfrm>
            <a:off x="609441" y="277813"/>
            <a:ext cx="109699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ADFC5E5A-53D8-96EE-5F71-A36321FB88B1}"/>
              </a:ext>
            </a:extLst>
          </p:cNvPr>
          <p:cNvSpPr>
            <a:spLocks noGrp="1" noChangeArrowheads="1"/>
          </p:cNvSpPr>
          <p:nvPr>
            <p:ph type="body" idx="1"/>
          </p:nvPr>
        </p:nvSpPr>
        <p:spPr bwMode="auto">
          <a:xfrm>
            <a:off x="609441" y="1600201"/>
            <a:ext cx="1096994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15A0049C-8478-CD59-8758-72A490D0C1A9}"/>
              </a:ext>
            </a:extLst>
          </p:cNvPr>
          <p:cNvSpPr>
            <a:spLocks noGrp="1" noChangeArrowheads="1"/>
          </p:cNvSpPr>
          <p:nvPr>
            <p:ph type="dt" sz="half" idx="2"/>
          </p:nvPr>
        </p:nvSpPr>
        <p:spPr bwMode="auto">
          <a:xfrm>
            <a:off x="609441" y="6243638"/>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20D7A0A2-6F8E-B890-1D47-6149FDF8C566}"/>
              </a:ext>
            </a:extLst>
          </p:cNvPr>
          <p:cNvSpPr>
            <a:spLocks noGrp="1" noChangeArrowheads="1"/>
          </p:cNvSpPr>
          <p:nvPr>
            <p:ph type="ftr" sz="quarter" idx="3"/>
          </p:nvPr>
        </p:nvSpPr>
        <p:spPr bwMode="auto">
          <a:xfrm>
            <a:off x="4164515" y="6248400"/>
            <a:ext cx="38597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19CC1C34-7373-91D2-1304-9588D3816D91}"/>
              </a:ext>
            </a:extLst>
          </p:cNvPr>
          <p:cNvSpPr>
            <a:spLocks noGrp="1" noChangeArrowheads="1"/>
          </p:cNvSpPr>
          <p:nvPr>
            <p:ph type="sldNum" sz="quarter" idx="4"/>
          </p:nvPr>
        </p:nvSpPr>
        <p:spPr bwMode="auto">
          <a:xfrm>
            <a:off x="8735325" y="6243638"/>
            <a:ext cx="28440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604A493-3904-4E37-8354-87DAE3B09AA2}" type="slidenum">
              <a:rPr lang="en-US" altLang="en-US"/>
              <a:pPr/>
              <a:t>‹#›</a:t>
            </a:fld>
            <a:endParaRPr lang="en-US" altLang="en-US"/>
          </a:p>
        </p:txBody>
      </p:sp>
    </p:spTree>
    <p:extLst>
      <p:ext uri="{BB962C8B-B14F-4D97-AF65-F5344CB8AC3E}">
        <p14:creationId xmlns:p14="http://schemas.microsoft.com/office/powerpoint/2010/main" val="2955102964"/>
      </p:ext>
    </p:extLst>
  </p:cSld>
  <p:clrMap bg1="dk2" tx1="lt1" bg2="dk1"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22A35"/>
            </a:gs>
            <a:gs pos="100000">
              <a:srgbClr val="B5D2EC"/>
            </a:gs>
            <a:gs pos="100000">
              <a:srgbClr val="B5D2EC"/>
            </a:gs>
            <a:gs pos="100000">
              <a:srgbClr val="5B9BD5"/>
            </a:gs>
          </a:gsLst>
          <a:path path="rect">
            <a:fillToRect r="100000" b="10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7982" y="365126"/>
            <a:ext cx="10512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7982" y="1825625"/>
            <a:ext cx="1051286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01382AA3-CB9E-4E34-A55E-C7BA73103E0F}" type="datetime1">
              <a:rPr lang="en-US" smtClean="0"/>
              <a:t>2/17/2025</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468A4089-86E4-4F4F-9DD0-757CBDCD554A}" type="slidenum">
              <a:rPr lang="en-US"/>
              <a:pPr>
                <a:defRPr/>
              </a:pPr>
              <a:t>‹#›</a:t>
            </a:fld>
            <a:endParaRPr lang="en-US"/>
          </a:p>
        </p:txBody>
      </p:sp>
    </p:spTree>
    <p:extLst>
      <p:ext uri="{BB962C8B-B14F-4D97-AF65-F5344CB8AC3E}">
        <p14:creationId xmlns:p14="http://schemas.microsoft.com/office/powerpoint/2010/main" val="156613183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5" r:id="rId12"/>
  </p:sldLayoutIdLst>
  <p:hf hdr="0" ftr="0" dt="0"/>
  <p:txStyles>
    <p:titleStyle>
      <a:lvl1pPr algn="l" rtl="0" eaLnBrk="0" fontAlgn="base" hangingPunct="0">
        <a:lnSpc>
          <a:spcPct val="90000"/>
        </a:lnSpc>
        <a:spcBef>
          <a:spcPct val="0"/>
        </a:spcBef>
        <a:spcAft>
          <a:spcPct val="0"/>
        </a:spcAft>
        <a:defRPr sz="4399" kern="1200">
          <a:solidFill>
            <a:schemeClr val="tx1"/>
          </a:solidFill>
          <a:latin typeface="+mj-lt"/>
          <a:ea typeface="+mj-ea"/>
          <a:cs typeface="+mj-cs"/>
        </a:defRPr>
      </a:lvl1pPr>
      <a:lvl2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399">
          <a:solidFill>
            <a:schemeClr val="tx1"/>
          </a:solidFill>
          <a:latin typeface="Calibri Light" panose="020F0302020204030204" pitchFamily="34" charset="0"/>
        </a:defRPr>
      </a:lvl5pPr>
      <a:lvl6pPr marL="457063" algn="l" rtl="0" fontAlgn="base">
        <a:lnSpc>
          <a:spcPct val="90000"/>
        </a:lnSpc>
        <a:spcBef>
          <a:spcPct val="0"/>
        </a:spcBef>
        <a:spcAft>
          <a:spcPct val="0"/>
        </a:spcAft>
        <a:defRPr sz="4399">
          <a:solidFill>
            <a:schemeClr val="tx1"/>
          </a:solidFill>
          <a:latin typeface="Calibri Light" panose="020F0302020204030204" pitchFamily="34" charset="0"/>
        </a:defRPr>
      </a:lvl6pPr>
      <a:lvl7pPr marL="914126" algn="l" rtl="0" fontAlgn="base">
        <a:lnSpc>
          <a:spcPct val="90000"/>
        </a:lnSpc>
        <a:spcBef>
          <a:spcPct val="0"/>
        </a:spcBef>
        <a:spcAft>
          <a:spcPct val="0"/>
        </a:spcAft>
        <a:defRPr sz="4399">
          <a:solidFill>
            <a:schemeClr val="tx1"/>
          </a:solidFill>
          <a:latin typeface="Calibri Light" panose="020F0302020204030204" pitchFamily="34" charset="0"/>
        </a:defRPr>
      </a:lvl7pPr>
      <a:lvl8pPr marL="1371189" algn="l" rtl="0" fontAlgn="base">
        <a:lnSpc>
          <a:spcPct val="90000"/>
        </a:lnSpc>
        <a:spcBef>
          <a:spcPct val="0"/>
        </a:spcBef>
        <a:spcAft>
          <a:spcPct val="0"/>
        </a:spcAft>
        <a:defRPr sz="4399">
          <a:solidFill>
            <a:schemeClr val="tx1"/>
          </a:solidFill>
          <a:latin typeface="Calibri Light" panose="020F0302020204030204" pitchFamily="34" charset="0"/>
        </a:defRPr>
      </a:lvl8pPr>
      <a:lvl9pPr marL="1828251" algn="l" rtl="0" fontAlgn="base">
        <a:lnSpc>
          <a:spcPct val="90000"/>
        </a:lnSpc>
        <a:spcBef>
          <a:spcPct val="0"/>
        </a:spcBef>
        <a:spcAft>
          <a:spcPct val="0"/>
        </a:spcAft>
        <a:defRPr sz="4399">
          <a:solidFill>
            <a:schemeClr val="tx1"/>
          </a:solidFill>
          <a:latin typeface="Calibri Light" panose="020F0302020204030204" pitchFamily="34" charset="0"/>
        </a:defRPr>
      </a:lvl9pPr>
    </p:titleStyle>
    <p:bodyStyle>
      <a:lvl1pPr marL="228531" indent="-228531" algn="l" rtl="0" eaLnBrk="0" fontAlgn="base" hangingPunct="0">
        <a:lnSpc>
          <a:spcPct val="90000"/>
        </a:lnSpc>
        <a:spcBef>
          <a:spcPts val="1000"/>
        </a:spcBef>
        <a:spcAft>
          <a:spcPct val="0"/>
        </a:spcAft>
        <a:buFont typeface="Arial" panose="020B0604020202020204" pitchFamily="34" charset="0"/>
        <a:buChar char="•"/>
        <a:defRPr sz="2799" kern="1200">
          <a:solidFill>
            <a:schemeClr val="tx1"/>
          </a:solidFill>
          <a:latin typeface="+mn-lt"/>
          <a:ea typeface="+mn-ea"/>
          <a:cs typeface="+mn-cs"/>
        </a:defRPr>
      </a:lvl1pPr>
      <a:lvl2pPr marL="685594" indent="-228531" algn="l" rtl="0" eaLnBrk="0" fontAlgn="base" hangingPunct="0">
        <a:lnSpc>
          <a:spcPct val="90000"/>
        </a:lnSpc>
        <a:spcBef>
          <a:spcPts val="500"/>
        </a:spcBef>
        <a:spcAft>
          <a:spcPct val="0"/>
        </a:spcAft>
        <a:buFont typeface="Arial" panose="020B0604020202020204" pitchFamily="34" charset="0"/>
        <a:buChar char="•"/>
        <a:defRPr sz="2399" kern="1200">
          <a:solidFill>
            <a:schemeClr val="tx1"/>
          </a:solidFill>
          <a:latin typeface="+mn-lt"/>
          <a:ea typeface="+mn-ea"/>
          <a:cs typeface="+mn-cs"/>
        </a:defRPr>
      </a:lvl2pPr>
      <a:lvl3pPr marL="1142657" indent="-228531" algn="l" rtl="0" eaLnBrk="0" fontAlgn="base" hangingPunct="0">
        <a:lnSpc>
          <a:spcPct val="90000"/>
        </a:lnSpc>
        <a:spcBef>
          <a:spcPts val="500"/>
        </a:spcBef>
        <a:spcAft>
          <a:spcPct val="0"/>
        </a:spcAft>
        <a:buFont typeface="Arial" panose="020B0604020202020204" pitchFamily="34" charset="0"/>
        <a:buChar char="•"/>
        <a:defRPr sz="1999" kern="1200">
          <a:solidFill>
            <a:schemeClr val="tx1"/>
          </a:solidFill>
          <a:latin typeface="+mn-lt"/>
          <a:ea typeface="+mn-ea"/>
          <a:cs typeface="+mn-cs"/>
        </a:defRPr>
      </a:lvl3pPr>
      <a:lvl4pPr marL="1599720"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6783" indent="-228531"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19.xml"/><Relationship Id="rId5" Type="http://schemas.microsoft.com/office/2007/relationships/hdphoto" Target="../media/hdphoto8.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19.xml"/><Relationship Id="rId5" Type="http://schemas.microsoft.com/office/2007/relationships/hdphoto" Target="../media/hdphoto10.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7.xml"/><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14.wdp"/><Relationship Id="rId5" Type="http://schemas.openxmlformats.org/officeDocument/2006/relationships/image" Target="../media/image35.png"/><Relationship Id="rId4"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4" Type="http://schemas.microsoft.com/office/2007/relationships/hdphoto" Target="../media/hdphoto16.wdp"/></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0.png"/><Relationship Id="rId1" Type="http://schemas.openxmlformats.org/officeDocument/2006/relationships/slideLayout" Target="../slideLayouts/slideLayout19.xml"/><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7.xml"/><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C000"/>
                </a:solidFill>
                <a:latin typeface="Gill Sans MT"/>
              </a:rPr>
              <a:t>THE PASSION</a:t>
            </a:r>
            <a:endParaRPr kumimoji="0" lang="en-US" sz="3200" b="0" i="0" u="none" strike="noStrike" kern="1200" cap="none" spc="0" normalizeH="0" baseline="0" noProof="0" dirty="0">
              <a:ln>
                <a:noFill/>
              </a:ln>
              <a:solidFill>
                <a:srgbClr val="FFC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7</a:t>
            </a:r>
          </a:p>
        </p:txBody>
      </p:sp>
    </p:spTree>
    <p:extLst>
      <p:ext uri="{BB962C8B-B14F-4D97-AF65-F5344CB8AC3E}">
        <p14:creationId xmlns:p14="http://schemas.microsoft.com/office/powerpoint/2010/main" val="9213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5A6C-2CEB-E993-DE97-B112AD96D4F2}"/>
              </a:ext>
            </a:extLst>
          </p:cNvPr>
          <p:cNvSpPr>
            <a:spLocks noGrp="1"/>
          </p:cNvSpPr>
          <p:nvPr>
            <p:ph type="title"/>
          </p:nvPr>
        </p:nvSpPr>
        <p:spPr>
          <a:xfrm>
            <a:off x="150813" y="292100"/>
            <a:ext cx="4419599" cy="6337300"/>
          </a:xfrm>
        </p:spPr>
        <p:txBody>
          <a:bodyPr/>
          <a:lstStyle/>
          <a:p>
            <a:r>
              <a:rPr lang="en-US" sz="2400" b="1" dirty="0">
                <a:solidFill>
                  <a:schemeClr val="accent2">
                    <a:lumMod val="40000"/>
                    <a:lumOff val="60000"/>
                  </a:schemeClr>
                </a:solidFill>
              </a:rPr>
              <a:t>RECONSTRUCTION OF THE HIDDEN (ESSENE) GATE</a:t>
            </a:r>
            <a:br>
              <a:rPr lang="en-US" sz="2400" dirty="0"/>
            </a:br>
            <a:br>
              <a:rPr lang="en-US" sz="2400" dirty="0"/>
            </a:br>
            <a:r>
              <a:rPr lang="en-US" sz="2400" dirty="0">
                <a:latin typeface="Arial Narrow" panose="020B0606020202030204" pitchFamily="34" charset="0"/>
              </a:rPr>
              <a:t>Scholars today believe they have found the location of Pilate’s interaction with the High Priestly faction. John’s Gospel clearly describes the “in” and “out” movements of Pilate from the </a:t>
            </a:r>
            <a:r>
              <a:rPr lang="en-US" sz="2400" i="1" dirty="0">
                <a:latin typeface="Arial Narrow" panose="020B0606020202030204" pitchFamily="34" charset="0"/>
              </a:rPr>
              <a:t>praetorium</a:t>
            </a:r>
            <a:r>
              <a:rPr lang="en-US" sz="2400" dirty="0">
                <a:latin typeface="Arial Narrow" panose="020B0606020202030204" pitchFamily="34" charset="0"/>
              </a:rPr>
              <a:t> and back into it (allowing him to converse with the priests without them risking defilement by entering a Gentile residence).</a:t>
            </a:r>
            <a:br>
              <a:rPr lang="en-US" sz="2400" dirty="0">
                <a:latin typeface="Arial Narrow" panose="020B0606020202030204" pitchFamily="34" charset="0"/>
              </a:rPr>
            </a:br>
            <a:br>
              <a:rPr lang="en-US" sz="2400" dirty="0">
                <a:latin typeface="Arial Narrow" panose="020B0606020202030204" pitchFamily="34" charset="0"/>
              </a:rPr>
            </a:br>
            <a:r>
              <a:rPr lang="en-US" sz="2400" dirty="0">
                <a:latin typeface="Arial Narrow" panose="020B0606020202030204" pitchFamily="34" charset="0"/>
              </a:rPr>
              <a:t>If so, his interaction with the priests would have occurred in the small courtyard between an inner and outer gate.</a:t>
            </a:r>
          </a:p>
        </p:txBody>
      </p:sp>
      <p:sp>
        <p:nvSpPr>
          <p:cNvPr id="4" name="Slide Number Placeholder 3">
            <a:extLst>
              <a:ext uri="{FF2B5EF4-FFF2-40B4-BE49-F238E27FC236}">
                <a16:creationId xmlns:a16="http://schemas.microsoft.com/office/drawing/2014/main" id="{E521B8BF-A377-FC2D-CFD5-39B1FF2FB5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pic>
        <p:nvPicPr>
          <p:cNvPr id="5" name="Content Placeholder 4">
            <a:extLst>
              <a:ext uri="{FF2B5EF4-FFF2-40B4-BE49-F238E27FC236}">
                <a16:creationId xmlns:a16="http://schemas.microsoft.com/office/drawing/2014/main" id="{7FCAD5C8-2493-BBF1-0348-FB1416EC8C7A}"/>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4722812" y="487362"/>
            <a:ext cx="7351400" cy="5883275"/>
          </a:xfrm>
          <a:prstGeom prst="rect">
            <a:avLst/>
          </a:prstGeom>
          <a:noFill/>
          <a:ln>
            <a:noFill/>
          </a:ln>
        </p:spPr>
      </p:pic>
    </p:spTree>
    <p:extLst>
      <p:ext uri="{BB962C8B-B14F-4D97-AF65-F5344CB8AC3E}">
        <p14:creationId xmlns:p14="http://schemas.microsoft.com/office/powerpoint/2010/main" val="417467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086FD-B7AF-A546-855D-226C00CFE9A0}"/>
              </a:ext>
            </a:extLst>
          </p:cNvPr>
          <p:cNvSpPr>
            <a:spLocks noGrp="1"/>
          </p:cNvSpPr>
          <p:nvPr>
            <p:ph type="title"/>
          </p:nvPr>
        </p:nvSpPr>
        <p:spPr>
          <a:xfrm>
            <a:off x="158752" y="141044"/>
            <a:ext cx="2989948" cy="6429375"/>
          </a:xfrm>
        </p:spPr>
        <p:txBody>
          <a:bodyPr/>
          <a:lstStyle/>
          <a:p>
            <a:r>
              <a:rPr lang="en-US" sz="2400" dirty="0"/>
              <a:t>Pilate would have placed his </a:t>
            </a:r>
            <a:r>
              <a:rPr lang="en-US" sz="2400" i="1" dirty="0" err="1"/>
              <a:t>sella</a:t>
            </a:r>
            <a:r>
              <a:rPr lang="en-US" sz="2400" i="1" dirty="0"/>
              <a:t> </a:t>
            </a:r>
            <a:r>
              <a:rPr lang="en-US" sz="2400" i="1" dirty="0" err="1"/>
              <a:t>curula</a:t>
            </a:r>
            <a:r>
              <a:rPr lang="en-US" sz="2400" dirty="0"/>
              <a:t> (official seat of judgment) at the top of the stairs leading to the inner door.</a:t>
            </a:r>
            <a:br>
              <a:rPr lang="en-US" sz="800" dirty="0"/>
            </a:br>
            <a:br>
              <a:rPr lang="en-US" sz="2400" dirty="0"/>
            </a:br>
            <a:r>
              <a:rPr lang="en-US" sz="2400" dirty="0"/>
              <a:t>The priests would have assembled in the courtyard.</a:t>
            </a:r>
            <a:br>
              <a:rPr lang="en-US" sz="800" dirty="0"/>
            </a:br>
            <a:br>
              <a:rPr lang="en-US" sz="2400" dirty="0"/>
            </a:br>
            <a:r>
              <a:rPr lang="en-US" sz="2400" dirty="0"/>
              <a:t>Jesus would have been held just inside the threshold of the inner door.</a:t>
            </a:r>
          </a:p>
        </p:txBody>
      </p:sp>
      <p:sp>
        <p:nvSpPr>
          <p:cNvPr id="4" name="Slide Number Placeholder 3">
            <a:extLst>
              <a:ext uri="{FF2B5EF4-FFF2-40B4-BE49-F238E27FC236}">
                <a16:creationId xmlns:a16="http://schemas.microsoft.com/office/drawing/2014/main" id="{C926745D-777A-4831-E22A-A783DFBA2103}"/>
              </a:ext>
            </a:extLst>
          </p:cNvPr>
          <p:cNvSpPr>
            <a:spLocks noGrp="1"/>
          </p:cNvSpPr>
          <p:nvPr>
            <p:ph type="sldNum" sz="quarter" idx="12"/>
          </p:nvPr>
        </p:nvSpPr>
        <p:spPr/>
        <p:txBody>
          <a:bodyPr/>
          <a:lstStyle/>
          <a:p>
            <a:fld id="{D0D7128A-618D-4316-9566-2C1485AE0830}" type="slidenum">
              <a:rPr lang="en-US" altLang="en-US" smtClean="0"/>
              <a:pPr/>
              <a:t>11</a:t>
            </a:fld>
            <a:endParaRPr lang="en-US" altLang="en-US"/>
          </a:p>
        </p:txBody>
      </p:sp>
      <p:pic>
        <p:nvPicPr>
          <p:cNvPr id="5" name="Content Placeholder 4">
            <a:extLst>
              <a:ext uri="{FF2B5EF4-FFF2-40B4-BE49-F238E27FC236}">
                <a16:creationId xmlns:a16="http://schemas.microsoft.com/office/drawing/2014/main" id="{AFD7383D-A775-87F0-DDC9-B7CAFB54BB37}"/>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3351213" y="349399"/>
            <a:ext cx="8678860" cy="6133951"/>
          </a:xfrm>
          <a:prstGeom prst="rect">
            <a:avLst/>
          </a:prstGeom>
        </p:spPr>
      </p:pic>
      <p:sp>
        <p:nvSpPr>
          <p:cNvPr id="6" name="TextBox 5">
            <a:extLst>
              <a:ext uri="{FF2B5EF4-FFF2-40B4-BE49-F238E27FC236}">
                <a16:creationId xmlns:a16="http://schemas.microsoft.com/office/drawing/2014/main" id="{A72225CA-3C2C-3AC6-2B63-33F3F43DF7A8}"/>
              </a:ext>
            </a:extLst>
          </p:cNvPr>
          <p:cNvSpPr txBox="1"/>
          <p:nvPr/>
        </p:nvSpPr>
        <p:spPr>
          <a:xfrm>
            <a:off x="3453500" y="6091336"/>
            <a:ext cx="1598771" cy="307777"/>
          </a:xfrm>
          <a:prstGeom prst="rect">
            <a:avLst/>
          </a:prstGeom>
          <a:noFill/>
        </p:spPr>
        <p:txBody>
          <a:bodyPr wrap="square" rtlCol="0">
            <a:spAutoFit/>
          </a:bodyPr>
          <a:lstStyle/>
          <a:p>
            <a:r>
              <a:rPr lang="en-US" sz="1400" dirty="0"/>
              <a:t>Mark Smith photo</a:t>
            </a:r>
          </a:p>
        </p:txBody>
      </p:sp>
      <p:sp>
        <p:nvSpPr>
          <p:cNvPr id="3" name="TextBox 2">
            <a:extLst>
              <a:ext uri="{FF2B5EF4-FFF2-40B4-BE49-F238E27FC236}">
                <a16:creationId xmlns:a16="http://schemas.microsoft.com/office/drawing/2014/main" id="{40244F1E-A65E-84D9-FB58-787B9BCE0153}"/>
              </a:ext>
            </a:extLst>
          </p:cNvPr>
          <p:cNvSpPr txBox="1"/>
          <p:nvPr/>
        </p:nvSpPr>
        <p:spPr>
          <a:xfrm>
            <a:off x="3808412" y="1905000"/>
            <a:ext cx="2362200" cy="461665"/>
          </a:xfrm>
          <a:prstGeom prst="rect">
            <a:avLst/>
          </a:prstGeom>
          <a:noFill/>
        </p:spPr>
        <p:txBody>
          <a:bodyPr wrap="square" rtlCol="0">
            <a:spAutoFit/>
          </a:bodyPr>
          <a:lstStyle/>
          <a:p>
            <a:r>
              <a:rPr lang="en-US" sz="2400" dirty="0">
                <a:solidFill>
                  <a:schemeClr val="bg2"/>
                </a:solidFill>
              </a:rPr>
              <a:t>Inner Staircase</a:t>
            </a:r>
          </a:p>
        </p:txBody>
      </p:sp>
      <p:sp>
        <p:nvSpPr>
          <p:cNvPr id="7" name="TextBox 6">
            <a:extLst>
              <a:ext uri="{FF2B5EF4-FFF2-40B4-BE49-F238E27FC236}">
                <a16:creationId xmlns:a16="http://schemas.microsoft.com/office/drawing/2014/main" id="{499F16CD-C63E-2AE9-63F6-87DF84BFFC26}"/>
              </a:ext>
            </a:extLst>
          </p:cNvPr>
          <p:cNvSpPr txBox="1"/>
          <p:nvPr/>
        </p:nvSpPr>
        <p:spPr>
          <a:xfrm>
            <a:off x="9675812" y="2355393"/>
            <a:ext cx="1676400" cy="461665"/>
          </a:xfrm>
          <a:prstGeom prst="rect">
            <a:avLst/>
          </a:prstGeom>
          <a:noFill/>
        </p:spPr>
        <p:txBody>
          <a:bodyPr wrap="square" rtlCol="0">
            <a:spAutoFit/>
          </a:bodyPr>
          <a:lstStyle/>
          <a:p>
            <a:r>
              <a:rPr lang="en-US" sz="2400" dirty="0">
                <a:solidFill>
                  <a:schemeClr val="bg2"/>
                </a:solidFill>
              </a:rPr>
              <a:t>Courtyard</a:t>
            </a:r>
          </a:p>
        </p:txBody>
      </p:sp>
      <p:sp>
        <p:nvSpPr>
          <p:cNvPr id="8" name="TextBox 7">
            <a:extLst>
              <a:ext uri="{FF2B5EF4-FFF2-40B4-BE49-F238E27FC236}">
                <a16:creationId xmlns:a16="http://schemas.microsoft.com/office/drawing/2014/main" id="{5731929D-CDC4-3554-C562-755E45CCC1EA}"/>
              </a:ext>
            </a:extLst>
          </p:cNvPr>
          <p:cNvSpPr txBox="1"/>
          <p:nvPr/>
        </p:nvSpPr>
        <p:spPr>
          <a:xfrm>
            <a:off x="5713412" y="5410200"/>
            <a:ext cx="2362200" cy="461665"/>
          </a:xfrm>
          <a:prstGeom prst="rect">
            <a:avLst/>
          </a:prstGeom>
          <a:noFill/>
        </p:spPr>
        <p:txBody>
          <a:bodyPr wrap="square" rtlCol="0">
            <a:spAutoFit/>
          </a:bodyPr>
          <a:lstStyle/>
          <a:p>
            <a:r>
              <a:rPr lang="en-US" sz="2400" dirty="0"/>
              <a:t>Outer Staircase</a:t>
            </a:r>
          </a:p>
        </p:txBody>
      </p:sp>
      <p:cxnSp>
        <p:nvCxnSpPr>
          <p:cNvPr id="10" name="Straight Arrow Connector 9">
            <a:extLst>
              <a:ext uri="{FF2B5EF4-FFF2-40B4-BE49-F238E27FC236}">
                <a16:creationId xmlns:a16="http://schemas.microsoft.com/office/drawing/2014/main" id="{708533EB-D979-FA29-E418-2509D21759D3}"/>
              </a:ext>
            </a:extLst>
          </p:cNvPr>
          <p:cNvCxnSpPr/>
          <p:nvPr/>
        </p:nvCxnSpPr>
        <p:spPr>
          <a:xfrm>
            <a:off x="4951412" y="2366665"/>
            <a:ext cx="2057400" cy="10623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D2FF623-15CF-1FAE-0253-4D03CFE6733C}"/>
              </a:ext>
            </a:extLst>
          </p:cNvPr>
          <p:cNvCxnSpPr>
            <a:cxnSpLocks/>
          </p:cNvCxnSpPr>
          <p:nvPr/>
        </p:nvCxnSpPr>
        <p:spPr>
          <a:xfrm flipH="1">
            <a:off x="7332662" y="2817058"/>
            <a:ext cx="3105150" cy="12238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5A70A5F-9D64-53A8-DA65-775CBB77FA87}"/>
              </a:ext>
            </a:extLst>
          </p:cNvPr>
          <p:cNvCxnSpPr>
            <a:stCxn id="8" idx="0"/>
          </p:cNvCxnSpPr>
          <p:nvPr/>
        </p:nvCxnSpPr>
        <p:spPr>
          <a:xfrm flipV="1">
            <a:off x="6894512" y="4572000"/>
            <a:ext cx="876300" cy="8382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233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F810F5D7-9D41-63F2-5E85-B453905DAC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8BB599-BFE5-488E-BA8D-3C3677EAB65A}"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520194" name="Rectangle 2">
            <a:extLst>
              <a:ext uri="{FF2B5EF4-FFF2-40B4-BE49-F238E27FC236}">
                <a16:creationId xmlns:a16="http://schemas.microsoft.com/office/drawing/2014/main" id="{EE2CEB7B-1F84-671F-F6C0-F91C82626CFB}"/>
              </a:ext>
            </a:extLst>
          </p:cNvPr>
          <p:cNvSpPr>
            <a:spLocks noGrp="1" noChangeArrowheads="1"/>
          </p:cNvSpPr>
          <p:nvPr>
            <p:ph type="body" sz="half" idx="1"/>
          </p:nvPr>
        </p:nvSpPr>
        <p:spPr>
          <a:xfrm>
            <a:off x="227012" y="228600"/>
            <a:ext cx="5867400" cy="6172200"/>
          </a:xfrm>
        </p:spPr>
        <p:txBody>
          <a:bodyPr/>
          <a:lstStyle/>
          <a:p>
            <a:pPr algn="r">
              <a:buFont typeface="Wingdings" panose="05000000000000000000" pitchFamily="2" charset="2"/>
              <a:buNone/>
            </a:pPr>
            <a:r>
              <a:rPr lang="en-US" altLang="en-US" sz="2800" dirty="0">
                <a:solidFill>
                  <a:schemeClr val="accent2">
                    <a:lumMod val="40000"/>
                    <a:lumOff val="60000"/>
                  </a:schemeClr>
                </a:solidFill>
                <a:latin typeface="Eras Demi ITC" panose="020B0805030504020804" pitchFamily="34" charset="0"/>
              </a:rPr>
              <a:t>The Via Dolorosa (way of suffering)</a:t>
            </a:r>
          </a:p>
          <a:p>
            <a:pPr algn="r">
              <a:buFont typeface="Wingdings" panose="05000000000000000000" pitchFamily="2" charset="2"/>
              <a:buNone/>
            </a:pPr>
            <a:endParaRPr lang="en-US" altLang="en-US" sz="2400" i="1" dirty="0"/>
          </a:p>
          <a:p>
            <a:pPr algn="r">
              <a:buFont typeface="Wingdings" panose="05000000000000000000" pitchFamily="2" charset="2"/>
              <a:buNone/>
            </a:pPr>
            <a:r>
              <a:rPr lang="en-US" altLang="en-US" sz="2400" i="1" dirty="0"/>
              <a:t>This is the traditional route of Jesus’ painful procession to Calvary, following the 14 Stations of the Cross and ending at the Church of the Holy Sepulcher.</a:t>
            </a:r>
          </a:p>
          <a:p>
            <a:pPr algn="r">
              <a:buFont typeface="Wingdings" panose="05000000000000000000" pitchFamily="2" charset="2"/>
              <a:buNone/>
            </a:pPr>
            <a:endParaRPr lang="en-US" altLang="en-US" sz="2400" i="1" dirty="0"/>
          </a:p>
          <a:p>
            <a:pPr algn="r">
              <a:buFont typeface="Wingdings" panose="05000000000000000000" pitchFamily="2" charset="2"/>
              <a:buNone/>
            </a:pPr>
            <a:r>
              <a:rPr lang="en-US" altLang="en-US" sz="2400" i="1" dirty="0"/>
              <a:t> Much of Jerusalem has changed after the destruction of the city by the Romans in AD 70 and AD 134 and the Muslim occupation since the 7</a:t>
            </a:r>
            <a:r>
              <a:rPr lang="en-US" altLang="en-US" sz="2400" i="1" baseline="30000" dirty="0"/>
              <a:t>th</a:t>
            </a:r>
            <a:r>
              <a:rPr lang="en-US" altLang="en-US" sz="2400" i="1" dirty="0"/>
              <a:t> century. The present street, even if correct, is several feet higher than the ancient street in the 2</a:t>
            </a:r>
            <a:r>
              <a:rPr lang="en-US" altLang="en-US" sz="2400" i="1" baseline="30000" dirty="0"/>
              <a:t>nd</a:t>
            </a:r>
            <a:r>
              <a:rPr lang="en-US" altLang="en-US" sz="2400" i="1" dirty="0"/>
              <a:t> Temple Period.</a:t>
            </a:r>
          </a:p>
        </p:txBody>
      </p:sp>
      <p:pic>
        <p:nvPicPr>
          <p:cNvPr id="520195" name="Picture 3">
            <a:extLst>
              <a:ext uri="{FF2B5EF4-FFF2-40B4-BE49-F238E27FC236}">
                <a16:creationId xmlns:a16="http://schemas.microsoft.com/office/drawing/2014/main" id="{FD079B84-AA26-C4AF-57D3-6FC65A2731BD}"/>
              </a:ext>
            </a:extLst>
          </p:cNvPr>
          <p:cNvPicPr>
            <a:picLocks noGrp="1" noChangeAspect="1" noChangeArrowheads="1"/>
          </p:cNvPicPr>
          <p:nvPr>
            <p:ph sz="half" idx="2"/>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6249986" y="0"/>
            <a:ext cx="4492625"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56804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520194">
                                            <p:txEl>
                                              <p:pRg st="0" end="0"/>
                                            </p:txEl>
                                          </p:spTgt>
                                        </p:tgtEl>
                                        <p:attrNameLst>
                                          <p:attrName>style.visibility</p:attrName>
                                        </p:attrNameLst>
                                      </p:cBhvr>
                                      <p:to>
                                        <p:strVal val="visible"/>
                                      </p:to>
                                    </p:set>
                                    <p:animEffect transition="in" filter="randombar(horizontal)">
                                      <p:cBhvr>
                                        <p:cTn id="7" dur="500"/>
                                        <p:tgtEl>
                                          <p:spTgt spid="52019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20195"/>
                                        </p:tgtEl>
                                        <p:attrNameLst>
                                          <p:attrName>style.visibility</p:attrName>
                                        </p:attrNameLst>
                                      </p:cBhvr>
                                      <p:to>
                                        <p:strVal val="visible"/>
                                      </p:to>
                                    </p:set>
                                    <p:animEffect transition="in" filter="randombar(horizontal)">
                                      <p:cBhvr>
                                        <p:cTn id="10" dur="500"/>
                                        <p:tgtEl>
                                          <p:spTgt spid="52019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520194">
                                            <p:txEl>
                                              <p:pRg st="2" end="2"/>
                                            </p:txEl>
                                          </p:spTgt>
                                        </p:tgtEl>
                                        <p:attrNameLst>
                                          <p:attrName>style.visibility</p:attrName>
                                        </p:attrNameLst>
                                      </p:cBhvr>
                                      <p:to>
                                        <p:strVal val="visible"/>
                                      </p:to>
                                    </p:set>
                                    <p:anim calcmode="lin" valueType="num">
                                      <p:cBhvr>
                                        <p:cTn id="15" dur="500" fill="hold"/>
                                        <p:tgtEl>
                                          <p:spTgt spid="52019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2019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520194">
                                            <p:txEl>
                                              <p:pRg st="4" end="4"/>
                                            </p:txEl>
                                          </p:spTgt>
                                        </p:tgtEl>
                                        <p:attrNameLst>
                                          <p:attrName>style.visibility</p:attrName>
                                        </p:attrNameLst>
                                      </p:cBhvr>
                                      <p:to>
                                        <p:strVal val="visible"/>
                                      </p:to>
                                    </p:set>
                                    <p:anim calcmode="lin" valueType="num">
                                      <p:cBhvr>
                                        <p:cTn id="21" dur="500" fill="hold"/>
                                        <p:tgtEl>
                                          <p:spTgt spid="52019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52019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654340" y="0"/>
            <a:ext cx="7347230" cy="2594988"/>
          </a:xfrm>
        </p:spPr>
        <p:txBody>
          <a:bodyPr>
            <a:normAutofit fontScale="90000"/>
          </a:bodyPr>
          <a:lstStyle/>
          <a:p>
            <a:pPr algn="l"/>
            <a:r>
              <a:rPr lang="en-US" altLang="en-US" sz="3199" b="1" dirty="0">
                <a:solidFill>
                  <a:schemeClr val="accent2">
                    <a:lumMod val="40000"/>
                    <a:lumOff val="60000"/>
                  </a:schemeClr>
                </a:solidFill>
                <a:latin typeface="Arial Narrow" panose="020B0606020202030204" pitchFamily="34" charset="0"/>
              </a:rPr>
              <a:t>Locating Calvary</a:t>
            </a:r>
            <a:br>
              <a:rPr lang="en-US" altLang="en-US" sz="3199" b="1" dirty="0">
                <a:solidFill>
                  <a:schemeClr val="accent2">
                    <a:lumMod val="40000"/>
                    <a:lumOff val="60000"/>
                  </a:schemeClr>
                </a:solidFill>
                <a:latin typeface="Arial Narrow" panose="020B0606020202030204" pitchFamily="34" charset="0"/>
              </a:rPr>
            </a:br>
            <a:r>
              <a:rPr lang="en-US" altLang="en-US" sz="2199" b="1" dirty="0">
                <a:solidFill>
                  <a:schemeClr val="accent2">
                    <a:lumMod val="40000"/>
                    <a:lumOff val="60000"/>
                  </a:schemeClr>
                </a:solidFill>
                <a:latin typeface="Arial Narrow" panose="020B0606020202030204" pitchFamily="34" charset="0"/>
              </a:rPr>
              <a:t>	 </a:t>
            </a:r>
            <a:br>
              <a:rPr lang="en-US" altLang="en-US" sz="2199" b="1" dirty="0">
                <a:solidFill>
                  <a:schemeClr val="accent2">
                    <a:lumMod val="40000"/>
                    <a:lumOff val="60000"/>
                  </a:schemeClr>
                </a:solidFill>
                <a:latin typeface="Arial Narrow" panose="020B0606020202030204" pitchFamily="34" charset="0"/>
              </a:rPr>
            </a:br>
            <a:r>
              <a:rPr lang="en-US" altLang="en-US" sz="2199" b="1" dirty="0">
                <a:solidFill>
                  <a:schemeClr val="accent2">
                    <a:lumMod val="40000"/>
                    <a:lumOff val="60000"/>
                  </a:schemeClr>
                </a:solidFill>
                <a:latin typeface="Arial Narrow" panose="020B0606020202030204" pitchFamily="34" charset="0"/>
              </a:rPr>
              <a:t>The exact site of the crucifixion has been elusive, exacerbated by the destruction of the city in AD 70 and its rebuilding by Hadrian in the 2</a:t>
            </a:r>
            <a:r>
              <a:rPr lang="en-US" altLang="en-US" sz="2199" b="1" baseline="30000" dirty="0">
                <a:solidFill>
                  <a:schemeClr val="accent2">
                    <a:lumMod val="40000"/>
                    <a:lumOff val="60000"/>
                  </a:schemeClr>
                </a:solidFill>
                <a:latin typeface="Arial Narrow" panose="020B0606020202030204" pitchFamily="34" charset="0"/>
              </a:rPr>
              <a:t>nd</a:t>
            </a:r>
            <a:r>
              <a:rPr lang="en-US" altLang="en-US" sz="2199" b="1" dirty="0">
                <a:solidFill>
                  <a:schemeClr val="accent2">
                    <a:lumMod val="40000"/>
                    <a:lumOff val="60000"/>
                  </a:schemeClr>
                </a:solidFill>
                <a:latin typeface="Arial Narrow" panose="020B0606020202030204" pitchFamily="34" charset="0"/>
              </a:rPr>
              <a:t> century. Two primary sites have been defended (as well as several that are less popular), Gordon’s Calvary and the Church of the Holy Sepulcher. </a:t>
            </a:r>
            <a:r>
              <a:rPr lang="en-US" altLang="en-US" sz="2199" b="1" u="sng" dirty="0">
                <a:solidFill>
                  <a:schemeClr val="accent2">
                    <a:lumMod val="40000"/>
                    <a:lumOff val="60000"/>
                  </a:schemeClr>
                </a:solidFill>
                <a:latin typeface="Arial Narrow" panose="020B0606020202030204" pitchFamily="34" charset="0"/>
              </a:rPr>
              <a:t>The only clear identity marker in the gospels is that it was outside the city wall</a:t>
            </a:r>
            <a:r>
              <a:rPr lang="en-US" altLang="en-US" sz="2199" b="1" dirty="0">
                <a:solidFill>
                  <a:schemeClr val="accent2">
                    <a:lumMod val="40000"/>
                    <a:lumOff val="60000"/>
                  </a:schemeClr>
                </a:solidFill>
                <a:latin typeface="Arial Narrow" panose="020B0606020202030204" pitchFamily="34" charset="0"/>
              </a:rPr>
              <a:t> (Mt. 19:20; cf. He. 13:12-13).</a:t>
            </a:r>
          </a:p>
        </p:txBody>
      </p:sp>
      <p:pic>
        <p:nvPicPr>
          <p:cNvPr id="318467" name="Picture 3" descr="NTA98"/>
          <p:cNvPicPr>
            <a:picLocks noGrp="1" noChangeAspect="1" noChangeArrowheads="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b="-1964"/>
          <a:stretch>
            <a:fillRect/>
          </a:stretch>
        </p:blipFill>
        <p:spPr>
          <a:xfrm>
            <a:off x="-1588" y="6626"/>
            <a:ext cx="4506637" cy="6933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8468" name="Picture 4" descr="NTA89"/>
          <p:cNvPicPr>
            <a:picLocks noGrp="1" noChangeAspect="1" noChangeArrowheads="1"/>
          </p:cNvPicPr>
          <p:nvPr>
            <p:ph sz="half" idx="2"/>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447212" y="2819463"/>
            <a:ext cx="2506629" cy="38009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8469" name="Text Box 5"/>
          <p:cNvSpPr txBox="1">
            <a:spLocks noChangeArrowheads="1"/>
          </p:cNvSpPr>
          <p:nvPr/>
        </p:nvSpPr>
        <p:spPr bwMode="auto">
          <a:xfrm>
            <a:off x="4723169" y="2819400"/>
            <a:ext cx="2742486" cy="222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999" b="1" dirty="0">
                <a:latin typeface="Arial Narrow" panose="020B0606020202030204" pitchFamily="34" charset="0"/>
              </a:rPr>
              <a:t>Gordon’s Calvary (left) was identified by British General Charles Gordon for mystical reasons. The shape of the hill somewhat resembles a skull.</a:t>
            </a:r>
          </a:p>
        </p:txBody>
      </p:sp>
      <p:sp>
        <p:nvSpPr>
          <p:cNvPr id="318470" name="Text Box 6"/>
          <p:cNvSpPr txBox="1">
            <a:spLocks noChangeArrowheads="1"/>
          </p:cNvSpPr>
          <p:nvPr/>
        </p:nvSpPr>
        <p:spPr bwMode="auto">
          <a:xfrm>
            <a:off x="6517648" y="4861425"/>
            <a:ext cx="2894846" cy="192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en-US" sz="1999" b="1" dirty="0">
                <a:latin typeface="Arial Narrow" panose="020B0606020202030204" pitchFamily="34" charset="0"/>
              </a:rPr>
              <a:t>The Church of the Holy Sepulcher (right) has the best attestation in antiquity (Eusebius and Jerome). In general, the question is still open.</a:t>
            </a:r>
          </a:p>
        </p:txBody>
      </p:sp>
    </p:spTree>
    <p:extLst>
      <p:ext uri="{BB962C8B-B14F-4D97-AF65-F5344CB8AC3E}">
        <p14:creationId xmlns:p14="http://schemas.microsoft.com/office/powerpoint/2010/main" val="1257631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8467"/>
                                        </p:tgtEl>
                                        <p:attrNameLst>
                                          <p:attrName>style.visibility</p:attrName>
                                        </p:attrNameLst>
                                      </p:cBhvr>
                                      <p:to>
                                        <p:strVal val="visible"/>
                                      </p:to>
                                    </p:set>
                                    <p:anim calcmode="lin" valueType="num">
                                      <p:cBhvr>
                                        <p:cTn id="7" dur="500" fill="hold"/>
                                        <p:tgtEl>
                                          <p:spTgt spid="318467"/>
                                        </p:tgtEl>
                                        <p:attrNameLst>
                                          <p:attrName>ppt_w</p:attrName>
                                        </p:attrNameLst>
                                      </p:cBhvr>
                                      <p:tavLst>
                                        <p:tav tm="0">
                                          <p:val>
                                            <p:fltVal val="0"/>
                                          </p:val>
                                        </p:tav>
                                        <p:tav tm="100000">
                                          <p:val>
                                            <p:strVal val="#ppt_w"/>
                                          </p:val>
                                        </p:tav>
                                      </p:tavLst>
                                    </p:anim>
                                    <p:anim calcmode="lin" valueType="num">
                                      <p:cBhvr>
                                        <p:cTn id="8" dur="500" fill="hold"/>
                                        <p:tgtEl>
                                          <p:spTgt spid="31846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8469">
                                            <p:txEl>
                                              <p:pRg st="0" end="0"/>
                                            </p:txEl>
                                          </p:spTgt>
                                        </p:tgtEl>
                                        <p:attrNameLst>
                                          <p:attrName>style.visibility</p:attrName>
                                        </p:attrNameLst>
                                      </p:cBhvr>
                                      <p:to>
                                        <p:strVal val="visible"/>
                                      </p:to>
                                    </p:set>
                                    <p:anim calcmode="lin" valueType="num">
                                      <p:cBhvr>
                                        <p:cTn id="11" dur="500" fill="hold"/>
                                        <p:tgtEl>
                                          <p:spTgt spid="31846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1846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18468"/>
                                        </p:tgtEl>
                                        <p:attrNameLst>
                                          <p:attrName>style.visibility</p:attrName>
                                        </p:attrNameLst>
                                      </p:cBhvr>
                                      <p:to>
                                        <p:strVal val="visible"/>
                                      </p:to>
                                    </p:set>
                                    <p:anim calcmode="lin" valueType="num">
                                      <p:cBhvr>
                                        <p:cTn id="17" dur="500" fill="hold"/>
                                        <p:tgtEl>
                                          <p:spTgt spid="318468"/>
                                        </p:tgtEl>
                                        <p:attrNameLst>
                                          <p:attrName>ppt_w</p:attrName>
                                        </p:attrNameLst>
                                      </p:cBhvr>
                                      <p:tavLst>
                                        <p:tav tm="0">
                                          <p:val>
                                            <p:fltVal val="0"/>
                                          </p:val>
                                        </p:tav>
                                        <p:tav tm="100000">
                                          <p:val>
                                            <p:strVal val="#ppt_w"/>
                                          </p:val>
                                        </p:tav>
                                      </p:tavLst>
                                    </p:anim>
                                    <p:anim calcmode="lin" valueType="num">
                                      <p:cBhvr>
                                        <p:cTn id="18" dur="500" fill="hold"/>
                                        <p:tgtEl>
                                          <p:spTgt spid="318468"/>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18470">
                                            <p:txEl>
                                              <p:pRg st="0" end="0"/>
                                            </p:txEl>
                                          </p:spTgt>
                                        </p:tgtEl>
                                        <p:attrNameLst>
                                          <p:attrName>style.visibility</p:attrName>
                                        </p:attrNameLst>
                                      </p:cBhvr>
                                      <p:to>
                                        <p:strVal val="visible"/>
                                      </p:to>
                                    </p:set>
                                    <p:anim calcmode="lin" valueType="num">
                                      <p:cBhvr>
                                        <p:cTn id="21" dur="500" fill="hold"/>
                                        <p:tgtEl>
                                          <p:spTgt spid="31847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1847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15A73673-1EEF-88E8-E611-ECB1152915EA}"/>
              </a:ext>
            </a:extLst>
          </p:cNvPr>
          <p:cNvSpPr>
            <a:spLocks noGrp="1" noChangeArrowheads="1"/>
          </p:cNvSpPr>
          <p:nvPr>
            <p:ph type="title"/>
          </p:nvPr>
        </p:nvSpPr>
        <p:spPr>
          <a:xfrm>
            <a:off x="2360612" y="304800"/>
            <a:ext cx="7010400" cy="914400"/>
          </a:xfrm>
        </p:spPr>
        <p:txBody>
          <a:bodyPr/>
          <a:lstStyle/>
          <a:p>
            <a:pPr algn="ctr" eaLnBrk="1" hangingPunct="1"/>
            <a:r>
              <a:rPr lang="en-US" altLang="en-US" dirty="0">
                <a:solidFill>
                  <a:srgbClr val="FF9933"/>
                </a:solidFill>
                <a:latin typeface="Impact" panose="020B0806030902050204" pitchFamily="34" charset="0"/>
              </a:rPr>
              <a:t>The Crucifixion</a:t>
            </a:r>
            <a:endParaRPr lang="en-US" altLang="en-US" sz="2800" dirty="0">
              <a:solidFill>
                <a:srgbClr val="FF9933"/>
              </a:solidFill>
              <a:latin typeface="Impact" panose="020B0806030902050204" pitchFamily="34" charset="0"/>
              <a:cs typeface="+mn-cs"/>
            </a:endParaRPr>
          </a:p>
        </p:txBody>
      </p:sp>
      <p:sp>
        <p:nvSpPr>
          <p:cNvPr id="299011" name="Rectangle 3">
            <a:extLst>
              <a:ext uri="{FF2B5EF4-FFF2-40B4-BE49-F238E27FC236}">
                <a16:creationId xmlns:a16="http://schemas.microsoft.com/office/drawing/2014/main" id="{D9AD2088-93F6-2A8B-8272-2FA7E1601D39}"/>
              </a:ext>
            </a:extLst>
          </p:cNvPr>
          <p:cNvSpPr>
            <a:spLocks noGrp="1" noChangeArrowheads="1"/>
          </p:cNvSpPr>
          <p:nvPr>
            <p:ph type="body" idx="1"/>
          </p:nvPr>
        </p:nvSpPr>
        <p:spPr>
          <a:xfrm>
            <a:off x="608012" y="1425575"/>
            <a:ext cx="10744200" cy="2819400"/>
          </a:xfrm>
        </p:spPr>
        <p:txBody>
          <a:bodyPr/>
          <a:lstStyle/>
          <a:p>
            <a:pPr eaLnBrk="1" hangingPunct="1">
              <a:lnSpc>
                <a:spcPct val="80000"/>
              </a:lnSpc>
              <a:buFont typeface="Wingdings" panose="05000000000000000000" pitchFamily="2" charset="2"/>
              <a:buNone/>
              <a:defRPr/>
            </a:pPr>
            <a:r>
              <a:rPr lang="en-US" altLang="en-US" sz="2800" b="1" dirty="0">
                <a:solidFill>
                  <a:schemeClr val="accent2">
                    <a:lumMod val="40000"/>
                    <a:lumOff val="60000"/>
                  </a:schemeClr>
                </a:solidFill>
              </a:rPr>
              <a:t>Roman crucifixions generally consisted of three parts:</a:t>
            </a:r>
          </a:p>
          <a:p>
            <a:pPr eaLnBrk="1" hangingPunct="1">
              <a:lnSpc>
                <a:spcPct val="80000"/>
              </a:lnSpc>
              <a:defRPr/>
            </a:pPr>
            <a:r>
              <a:rPr lang="en-US" altLang="en-US" sz="2400" i="1" dirty="0">
                <a:latin typeface="Arial Narrow" panose="020B0606020202030204" pitchFamily="34" charset="0"/>
              </a:rPr>
              <a:t>Scourging (there was no limit to Roman flogging as there was in Judaism)</a:t>
            </a:r>
          </a:p>
          <a:p>
            <a:pPr eaLnBrk="1" hangingPunct="1">
              <a:lnSpc>
                <a:spcPct val="80000"/>
              </a:lnSpc>
              <a:defRPr/>
            </a:pPr>
            <a:r>
              <a:rPr lang="en-US" altLang="en-US" sz="2400" i="1" dirty="0">
                <a:latin typeface="Arial Narrow" panose="020B0606020202030204" pitchFamily="34" charset="0"/>
              </a:rPr>
              <a:t>Carrying the </a:t>
            </a:r>
            <a:r>
              <a:rPr lang="en-US" altLang="en-US" sz="2400" i="1" u="sng" dirty="0" err="1">
                <a:latin typeface="Arial Narrow" panose="020B0606020202030204" pitchFamily="34" charset="0"/>
              </a:rPr>
              <a:t>patibulum</a:t>
            </a:r>
            <a:r>
              <a:rPr lang="en-US" altLang="en-US" sz="2400" i="1" dirty="0">
                <a:latin typeface="Arial Narrow" panose="020B0606020202030204" pitchFamily="34" charset="0"/>
              </a:rPr>
              <a:t> (cross-piece) to the site of execution, usually with the </a:t>
            </a:r>
            <a:r>
              <a:rPr lang="en-US" altLang="en-US" sz="2400" i="1" u="sng" dirty="0">
                <a:latin typeface="Arial Narrow" panose="020B0606020202030204" pitchFamily="34" charset="0"/>
              </a:rPr>
              <a:t>titulus</a:t>
            </a:r>
            <a:r>
              <a:rPr lang="en-US" altLang="en-US" sz="2400" i="1" dirty="0">
                <a:latin typeface="Arial Narrow" panose="020B0606020202030204" pitchFamily="34" charset="0"/>
              </a:rPr>
              <a:t> (inscription with charges) hung about the victim’s neck</a:t>
            </a:r>
          </a:p>
          <a:p>
            <a:pPr eaLnBrk="1" hangingPunct="1">
              <a:lnSpc>
                <a:spcPct val="80000"/>
              </a:lnSpc>
              <a:defRPr/>
            </a:pPr>
            <a:r>
              <a:rPr lang="en-US" altLang="en-US" sz="2400" i="1" dirty="0">
                <a:latin typeface="Arial Narrow" panose="020B0606020202030204" pitchFamily="34" charset="0"/>
              </a:rPr>
              <a:t>Nailing (or tying) and lifting: crosses could be T-shaped (crux </a:t>
            </a:r>
            <a:r>
              <a:rPr lang="en-US" altLang="en-US" sz="2400" i="1" dirty="0" err="1">
                <a:latin typeface="Arial Narrow" panose="020B0606020202030204" pitchFamily="34" charset="0"/>
              </a:rPr>
              <a:t>commissa</a:t>
            </a:r>
            <a:r>
              <a:rPr lang="en-US" altLang="en-US" sz="2400" i="1" dirty="0">
                <a:latin typeface="Arial Narrow" panose="020B0606020202030204" pitchFamily="34" charset="0"/>
              </a:rPr>
              <a:t>) or dagger shaped (crux </a:t>
            </a:r>
            <a:r>
              <a:rPr lang="en-US" altLang="en-US" sz="2400" i="1" dirty="0" err="1">
                <a:latin typeface="Arial Narrow" panose="020B0606020202030204" pitchFamily="34" charset="0"/>
              </a:rPr>
              <a:t>immissa</a:t>
            </a:r>
            <a:r>
              <a:rPr lang="en-US" altLang="en-US" sz="2400" i="1" dirty="0">
                <a:latin typeface="Arial Narrow" panose="020B0606020202030204" pitchFamily="34" charset="0"/>
              </a:rPr>
              <a:t>). Also, crosses typically had a sharp projection that fit beneath the pelvis and helped suspend the weight of the body (</a:t>
            </a:r>
            <a:r>
              <a:rPr lang="en-US" altLang="en-US" sz="2400" i="1" u="sng" dirty="0" err="1">
                <a:latin typeface="Arial Narrow" panose="020B0606020202030204" pitchFamily="34" charset="0"/>
              </a:rPr>
              <a:t>sedile</a:t>
            </a:r>
            <a:r>
              <a:rPr lang="en-US" altLang="en-US" sz="2400" i="1" u="sng" dirty="0">
                <a:latin typeface="Arial Narrow" panose="020B0606020202030204" pitchFamily="34" charset="0"/>
              </a:rPr>
              <a:t>)</a:t>
            </a:r>
            <a:r>
              <a:rPr lang="en-US" altLang="en-US" sz="2400" i="1" dirty="0">
                <a:latin typeface="Arial Narrow" panose="020B0606020202030204" pitchFamily="34" charset="0"/>
              </a:rPr>
              <a:t>. Sometimes they also had a foot support (</a:t>
            </a:r>
            <a:r>
              <a:rPr lang="en-US" altLang="en-US" sz="2400" i="1" u="sng" dirty="0" err="1">
                <a:latin typeface="Arial Narrow" panose="020B0606020202030204" pitchFamily="34" charset="0"/>
              </a:rPr>
              <a:t>suppedaneum</a:t>
            </a:r>
            <a:r>
              <a:rPr lang="en-US" altLang="en-US" sz="2400" i="1" dirty="0">
                <a:latin typeface="Arial Narrow" panose="020B0606020202030204" pitchFamily="34" charset="0"/>
              </a:rPr>
              <a:t>)</a:t>
            </a:r>
            <a:endParaRPr lang="en-US" altLang="en-US" sz="2400" dirty="0">
              <a:solidFill>
                <a:srgbClr val="FFFF99"/>
              </a:solidFill>
            </a:endParaRPr>
          </a:p>
        </p:txBody>
      </p:sp>
      <p:sp>
        <p:nvSpPr>
          <p:cNvPr id="299012" name="Text Box 4">
            <a:extLst>
              <a:ext uri="{FF2B5EF4-FFF2-40B4-BE49-F238E27FC236}">
                <a16:creationId xmlns:a16="http://schemas.microsoft.com/office/drawing/2014/main" id="{32E496EA-2A74-642D-33CF-CCBF6CC73829}"/>
              </a:ext>
            </a:extLst>
          </p:cNvPr>
          <p:cNvSpPr txBox="1">
            <a:spLocks noChangeArrowheads="1"/>
          </p:cNvSpPr>
          <p:nvPr/>
        </p:nvSpPr>
        <p:spPr bwMode="auto">
          <a:xfrm>
            <a:off x="417512" y="4921786"/>
            <a:ext cx="11353800" cy="132343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000" b="1" dirty="0">
                <a:solidFill>
                  <a:schemeClr val="accent2">
                    <a:lumMod val="20000"/>
                    <a:lumOff val="80000"/>
                  </a:schemeClr>
                </a:solidFill>
                <a:latin typeface="Arial Narrow" panose="020B0606020202030204" pitchFamily="34" charset="0"/>
              </a:rPr>
              <a:t>Death was by shock or gradual asphyxiation as the lungs collapsed and the victim could no longer raise himself in order to breath. Breaking the legs of the victims would hasten asphyxiation. For more clinical-medical details on crucifixion, see W. Edwards, W. Gabel and F. Hosmer, </a:t>
            </a:r>
            <a:r>
              <a:rPr lang="en-US" altLang="en-US" sz="2000" b="1" i="1" dirty="0">
                <a:solidFill>
                  <a:schemeClr val="accent2">
                    <a:lumMod val="20000"/>
                    <a:lumOff val="80000"/>
                  </a:schemeClr>
                </a:solidFill>
                <a:latin typeface="Arial Narrow" panose="020B0606020202030204" pitchFamily="34" charset="0"/>
              </a:rPr>
              <a:t>Journal of the American Medical Association</a:t>
            </a:r>
            <a:r>
              <a:rPr lang="en-US" altLang="en-US" sz="2000" b="1" dirty="0">
                <a:solidFill>
                  <a:schemeClr val="accent2">
                    <a:lumMod val="20000"/>
                    <a:lumOff val="80000"/>
                  </a:schemeClr>
                </a:solidFill>
                <a:latin typeface="Arial Narrow" panose="020B0606020202030204" pitchFamily="34" charset="0"/>
              </a:rPr>
              <a:t> (March 21, 1986), pp 1455-1463.</a:t>
            </a:r>
          </a:p>
        </p:txBody>
      </p:sp>
      <p:sp>
        <p:nvSpPr>
          <p:cNvPr id="216069" name="Slide Number Placeholder 1">
            <a:extLst>
              <a:ext uri="{FF2B5EF4-FFF2-40B4-BE49-F238E27FC236}">
                <a16:creationId xmlns:a16="http://schemas.microsoft.com/office/drawing/2014/main" id="{FC784B15-2583-698B-DF4E-27FCC677A8A2}"/>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555247EC-3234-41F1-9189-0A1EB55AA338}" type="slidenum">
              <a:rPr lang="en-US" altLang="en-US" sz="1400"/>
              <a:pPr>
                <a:spcBef>
                  <a:spcPct val="0"/>
                </a:spcBef>
                <a:buClrTx/>
                <a:buSzTx/>
                <a:buFontTx/>
                <a:buNone/>
              </a:pPr>
              <a:t>14</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9011">
                                            <p:txEl>
                                              <p:pRg st="0" end="0"/>
                                            </p:txEl>
                                          </p:spTgt>
                                        </p:tgtEl>
                                        <p:attrNameLst>
                                          <p:attrName>style.visibility</p:attrName>
                                        </p:attrNameLst>
                                      </p:cBhvr>
                                      <p:to>
                                        <p:strVal val="visible"/>
                                      </p:to>
                                    </p:set>
                                    <p:anim calcmode="lin" valueType="num">
                                      <p:cBhvr>
                                        <p:cTn id="7" dur="500" fill="hold"/>
                                        <p:tgtEl>
                                          <p:spTgt spid="2990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90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99011">
                                            <p:txEl>
                                              <p:pRg st="1" end="1"/>
                                            </p:txEl>
                                          </p:spTgt>
                                        </p:tgtEl>
                                        <p:attrNameLst>
                                          <p:attrName>style.visibility</p:attrName>
                                        </p:attrNameLst>
                                      </p:cBhvr>
                                      <p:to>
                                        <p:strVal val="visible"/>
                                      </p:to>
                                    </p:set>
                                    <p:anim calcmode="lin" valueType="num">
                                      <p:cBhvr additive="base">
                                        <p:cTn id="13" dur="500" fill="hold"/>
                                        <p:tgtEl>
                                          <p:spTgt spid="299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9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99011">
                                            <p:txEl>
                                              <p:pRg st="2" end="2"/>
                                            </p:txEl>
                                          </p:spTgt>
                                        </p:tgtEl>
                                        <p:attrNameLst>
                                          <p:attrName>style.visibility</p:attrName>
                                        </p:attrNameLst>
                                      </p:cBhvr>
                                      <p:to>
                                        <p:strVal val="visible"/>
                                      </p:to>
                                    </p:set>
                                    <p:anim calcmode="lin" valueType="num">
                                      <p:cBhvr additive="base">
                                        <p:cTn id="19" dur="500" fill="hold"/>
                                        <p:tgtEl>
                                          <p:spTgt spid="299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9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99011">
                                            <p:txEl>
                                              <p:pRg st="3" end="3"/>
                                            </p:txEl>
                                          </p:spTgt>
                                        </p:tgtEl>
                                        <p:attrNameLst>
                                          <p:attrName>style.visibility</p:attrName>
                                        </p:attrNameLst>
                                      </p:cBhvr>
                                      <p:to>
                                        <p:strVal val="visible"/>
                                      </p:to>
                                    </p:set>
                                    <p:anim calcmode="lin" valueType="num">
                                      <p:cBhvr additive="base">
                                        <p:cTn id="25" dur="500" fill="hold"/>
                                        <p:tgtEl>
                                          <p:spTgt spid="299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99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99012"/>
                                        </p:tgtEl>
                                        <p:attrNameLst>
                                          <p:attrName>style.visibility</p:attrName>
                                        </p:attrNameLst>
                                      </p:cBhvr>
                                      <p:to>
                                        <p:strVal val="visible"/>
                                      </p:to>
                                    </p:set>
                                    <p:anim calcmode="lin" valueType="num">
                                      <p:cBhvr>
                                        <p:cTn id="31" dur="500" fill="hold"/>
                                        <p:tgtEl>
                                          <p:spTgt spid="299012"/>
                                        </p:tgtEl>
                                        <p:attrNameLst>
                                          <p:attrName>ppt_w</p:attrName>
                                        </p:attrNameLst>
                                      </p:cBhvr>
                                      <p:tavLst>
                                        <p:tav tm="0">
                                          <p:val>
                                            <p:fltVal val="0"/>
                                          </p:val>
                                        </p:tav>
                                        <p:tav tm="100000">
                                          <p:val>
                                            <p:strVal val="#ppt_w"/>
                                          </p:val>
                                        </p:tav>
                                      </p:tavLst>
                                    </p:anim>
                                    <p:anim calcmode="lin" valueType="num">
                                      <p:cBhvr>
                                        <p:cTn id="32" dur="500" fill="hold"/>
                                        <p:tgtEl>
                                          <p:spTgt spid="2990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3B7A3B90-E94D-BA86-8DA9-00F41FBEEF5F}"/>
              </a:ext>
            </a:extLst>
          </p:cNvPr>
          <p:cNvSpPr>
            <a:spLocks noGrp="1" noChangeArrowheads="1"/>
          </p:cNvSpPr>
          <p:nvPr>
            <p:ph type="body" sz="half" idx="2"/>
          </p:nvPr>
        </p:nvSpPr>
        <p:spPr>
          <a:xfrm>
            <a:off x="8228204" y="381000"/>
            <a:ext cx="3352800" cy="6019800"/>
          </a:xfrm>
        </p:spPr>
        <p:txBody>
          <a:bodyPr/>
          <a:lstStyle/>
          <a:p>
            <a:pPr eaLnBrk="1" hangingPunct="1">
              <a:lnSpc>
                <a:spcPct val="90000"/>
              </a:lnSpc>
              <a:buFont typeface="Wingdings" panose="05000000000000000000" pitchFamily="2" charset="2"/>
              <a:buNone/>
            </a:pPr>
            <a:r>
              <a:rPr lang="en-US" altLang="en-US" sz="2000" b="1" dirty="0">
                <a:latin typeface="Arial Narrow" panose="020B0606020202030204" pitchFamily="34" charset="0"/>
              </a:rPr>
              <a:t>Although thousands of prisoners and slaves were crucified in antiquity, the remains of only one victim so far have been discovered in Israel, a Jewish male from about the mid-1</a:t>
            </a:r>
            <a:r>
              <a:rPr lang="en-US" altLang="en-US" sz="2000" b="1" baseline="30000" dirty="0">
                <a:latin typeface="Arial Narrow" panose="020B0606020202030204" pitchFamily="34" charset="0"/>
              </a:rPr>
              <a:t>st</a:t>
            </a:r>
            <a:r>
              <a:rPr lang="en-US" altLang="en-US" sz="2000" b="1" dirty="0">
                <a:latin typeface="Arial Narrow" panose="020B0606020202030204" pitchFamily="34" charset="0"/>
              </a:rPr>
              <a:t> century AD.</a:t>
            </a:r>
          </a:p>
          <a:p>
            <a:pPr eaLnBrk="1" hangingPunct="1">
              <a:lnSpc>
                <a:spcPct val="90000"/>
              </a:lnSpc>
              <a:buFont typeface="Wingdings" panose="05000000000000000000" pitchFamily="2" charset="2"/>
              <a:buNone/>
            </a:pPr>
            <a:r>
              <a:rPr lang="en-US" altLang="en-US" sz="2000" b="1" dirty="0">
                <a:latin typeface="Arial Narrow" panose="020B0606020202030204" pitchFamily="34" charset="0"/>
              </a:rPr>
              <a:t>Excavated in 1986 in Jerusalem, the remains of this man of about 24-28 years old were found in an ossuary that named him as </a:t>
            </a:r>
            <a:r>
              <a:rPr lang="en-US" altLang="en-US" sz="2000" b="1" dirty="0" err="1">
                <a:latin typeface="Arial Narrow" panose="020B0606020202030204" pitchFamily="34" charset="0"/>
              </a:rPr>
              <a:t>Yehohanan</a:t>
            </a:r>
            <a:r>
              <a:rPr lang="en-US" altLang="en-US" sz="2000" b="1" dirty="0">
                <a:latin typeface="Arial Narrow" panose="020B0606020202030204" pitchFamily="34" charset="0"/>
              </a:rPr>
              <a:t>.</a:t>
            </a:r>
          </a:p>
          <a:p>
            <a:pPr eaLnBrk="1" hangingPunct="1">
              <a:lnSpc>
                <a:spcPct val="90000"/>
              </a:lnSpc>
              <a:buFont typeface="Wingdings" panose="05000000000000000000" pitchFamily="2" charset="2"/>
              <a:buNone/>
            </a:pPr>
            <a:r>
              <a:rPr lang="en-US" altLang="en-US" sz="2000" b="1" dirty="0">
                <a:latin typeface="Arial Narrow" panose="020B0606020202030204" pitchFamily="34" charset="0"/>
              </a:rPr>
              <a:t>His heel bone was transfixed sideways by a single spike, which had sunk deep into a knot so that the only way to remove the body from the cross was to amputate the feet.</a:t>
            </a:r>
          </a:p>
        </p:txBody>
      </p:sp>
      <p:pic>
        <p:nvPicPr>
          <p:cNvPr id="217091" name="Picture 3" descr="Yohanan 003">
            <a:extLst>
              <a:ext uri="{FF2B5EF4-FFF2-40B4-BE49-F238E27FC236}">
                <a16:creationId xmlns:a16="http://schemas.microsoft.com/office/drawing/2014/main" id="{A4679F5C-4A82-39A2-D0A5-FE8C03499ADD}"/>
              </a:ext>
            </a:extLst>
          </p:cNvPr>
          <p:cNvPicPr>
            <a:picLocks noGrp="1" noChangeAspect="1" noChangeArrowheads="1"/>
          </p:cNvPicPr>
          <p:nvPr>
            <p:ph sz="half" idx="1"/>
          </p:nvPr>
        </p:nvPicPr>
        <p:blipFill>
          <a:blip r:embed="rId2">
            <a:lum bright="12000"/>
            <a:extLst>
              <a:ext uri="{28A0092B-C50C-407E-A947-70E740481C1C}">
                <a14:useLocalDpi xmlns:a14="http://schemas.microsoft.com/office/drawing/2010/main"/>
              </a:ext>
            </a:extLst>
          </a:blip>
          <a:srcRect/>
          <a:stretch>
            <a:fillRect/>
          </a:stretch>
        </p:blipFill>
        <p:spPr>
          <a:xfrm>
            <a:off x="303212" y="304800"/>
            <a:ext cx="7647592" cy="617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7092" name="Slide Number Placeholder 1">
            <a:extLst>
              <a:ext uri="{FF2B5EF4-FFF2-40B4-BE49-F238E27FC236}">
                <a16:creationId xmlns:a16="http://schemas.microsoft.com/office/drawing/2014/main" id="{76848AF4-E0DA-D97B-594F-399DCED2EC71}"/>
              </a:ext>
            </a:extLst>
          </p:cNvPr>
          <p:cNvSpPr>
            <a:spLocks noGrp="1"/>
          </p:cNvSpPr>
          <p:nvPr>
            <p:ph type="sldNum"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spcBef>
                <a:spcPct val="0"/>
              </a:spcBef>
              <a:buClrTx/>
              <a:buSzTx/>
              <a:buFontTx/>
              <a:buNone/>
            </a:pPr>
            <a:fld id="{E38A4F1A-8D62-4A7B-BD40-9BFF45F3F388}" type="slidenum">
              <a:rPr lang="en-US" altLang="en-US" sz="1400"/>
              <a:pPr>
                <a:spcBef>
                  <a:spcPct val="0"/>
                </a:spcBef>
                <a:buClrTx/>
                <a:buSzTx/>
                <a:buFontTx/>
                <a:buNone/>
              </a:pPr>
              <a:t>15</a:t>
            </a:fld>
            <a:endParaRPr lang="en-US" altLang="en-US" sz="1400"/>
          </a:p>
        </p:txBody>
      </p:sp>
      <p:pic>
        <p:nvPicPr>
          <p:cNvPr id="3" name="Picture 2">
            <a:extLst>
              <a:ext uri="{FF2B5EF4-FFF2-40B4-BE49-F238E27FC236}">
                <a16:creationId xmlns:a16="http://schemas.microsoft.com/office/drawing/2014/main" id="{C67131E2-1500-899B-363E-F572326AD77C}"/>
              </a:ext>
            </a:extLst>
          </p:cNvPr>
          <p:cNvPicPr>
            <a:picLocks noChangeAspect="1"/>
          </p:cNvPicPr>
          <p:nvPr/>
        </p:nvPicPr>
        <p:blipFill>
          <a:blip r:embed="rId3"/>
          <a:stretch>
            <a:fillRect/>
          </a:stretch>
        </p:blipFill>
        <p:spPr>
          <a:xfrm>
            <a:off x="6350604" y="304800"/>
            <a:ext cx="1600200" cy="2762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B56E-8A7A-9B90-AD91-F737F5611E8E}"/>
              </a:ext>
            </a:extLst>
          </p:cNvPr>
          <p:cNvSpPr>
            <a:spLocks noGrp="1"/>
          </p:cNvSpPr>
          <p:nvPr>
            <p:ph type="title"/>
          </p:nvPr>
        </p:nvSpPr>
        <p:spPr>
          <a:xfrm>
            <a:off x="150812" y="322187"/>
            <a:ext cx="6248400" cy="3081948"/>
          </a:xfrm>
        </p:spPr>
        <p:txBody>
          <a:bodyPr>
            <a:normAutofit/>
          </a:bodyPr>
          <a:lstStyle/>
          <a:p>
            <a:pPr algn="r"/>
            <a:r>
              <a:rPr lang="en-US" sz="2399" i="1" dirty="0">
                <a:solidFill>
                  <a:schemeClr val="tx1"/>
                </a:solidFill>
              </a:rPr>
              <a:t>Another artifact from Roman crucifixion, discovered in 2017 and this time in Roman Britannia from about the 2</a:t>
            </a:r>
            <a:r>
              <a:rPr lang="en-US" sz="2399" i="1" baseline="30000" dirty="0">
                <a:solidFill>
                  <a:schemeClr val="tx1"/>
                </a:solidFill>
              </a:rPr>
              <a:t>nd</a:t>
            </a:r>
            <a:r>
              <a:rPr lang="en-US" sz="2399" i="1" dirty="0">
                <a:solidFill>
                  <a:schemeClr val="tx1"/>
                </a:solidFill>
              </a:rPr>
              <a:t> century, shows the spike also driven through the heel from the side. The remains of Skeleton 4926, radiocarbon dated to AD 130-360, was surrounded by several iron nails, one of which pierced the victim’s heelbone.</a:t>
            </a:r>
          </a:p>
        </p:txBody>
      </p:sp>
      <p:pic>
        <p:nvPicPr>
          <p:cNvPr id="6" name="Content Placeholder 5">
            <a:extLst>
              <a:ext uri="{FF2B5EF4-FFF2-40B4-BE49-F238E27FC236}">
                <a16:creationId xmlns:a16="http://schemas.microsoft.com/office/drawing/2014/main" id="{A050A0CC-2D11-A597-3147-44990609C474}"/>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6627812" y="152400"/>
            <a:ext cx="5410201" cy="3475138"/>
          </a:xfrm>
        </p:spPr>
      </p:pic>
      <p:pic>
        <p:nvPicPr>
          <p:cNvPr id="4" name="Picture 3">
            <a:extLst>
              <a:ext uri="{FF2B5EF4-FFF2-40B4-BE49-F238E27FC236}">
                <a16:creationId xmlns:a16="http://schemas.microsoft.com/office/drawing/2014/main" id="{5F0DAE6C-F7CB-E435-97DC-534D680332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8" y="3766351"/>
            <a:ext cx="12188825" cy="3091649"/>
          </a:xfrm>
          <a:prstGeom prst="rect">
            <a:avLst/>
          </a:prstGeom>
        </p:spPr>
      </p:pic>
      <p:sp>
        <p:nvSpPr>
          <p:cNvPr id="5" name="TextBox 4">
            <a:extLst>
              <a:ext uri="{FF2B5EF4-FFF2-40B4-BE49-F238E27FC236}">
                <a16:creationId xmlns:a16="http://schemas.microsoft.com/office/drawing/2014/main" id="{2A2D404C-7007-FD00-7AAB-67B877302E2F}"/>
              </a:ext>
            </a:extLst>
          </p:cNvPr>
          <p:cNvSpPr txBox="1"/>
          <p:nvPr/>
        </p:nvSpPr>
        <p:spPr>
          <a:xfrm>
            <a:off x="9523412" y="3962400"/>
            <a:ext cx="2362200" cy="307777"/>
          </a:xfrm>
          <a:prstGeom prst="rect">
            <a:avLst/>
          </a:prstGeom>
          <a:noFill/>
        </p:spPr>
        <p:txBody>
          <a:bodyPr wrap="square" rtlCol="0">
            <a:spAutoFit/>
          </a:bodyPr>
          <a:lstStyle/>
          <a:p>
            <a:r>
              <a:rPr lang="en-US" sz="1400" dirty="0"/>
              <a:t>University of Cambridge</a:t>
            </a:r>
          </a:p>
        </p:txBody>
      </p:sp>
      <p:pic>
        <p:nvPicPr>
          <p:cNvPr id="8" name="Picture 7">
            <a:extLst>
              <a:ext uri="{FF2B5EF4-FFF2-40B4-BE49-F238E27FC236}">
                <a16:creationId xmlns:a16="http://schemas.microsoft.com/office/drawing/2014/main" id="{CAE20E26-32FA-7C58-33D1-4EB9929253D6}"/>
              </a:ext>
            </a:extLst>
          </p:cNvPr>
          <p:cNvPicPr>
            <a:picLocks noChangeAspect="1"/>
          </p:cNvPicPr>
          <p:nvPr/>
        </p:nvPicPr>
        <p:blipFill>
          <a:blip r:embed="rId4"/>
          <a:stretch>
            <a:fillRect/>
          </a:stretch>
        </p:blipFill>
        <p:spPr>
          <a:xfrm>
            <a:off x="6640662" y="152400"/>
            <a:ext cx="2349350" cy="304800"/>
          </a:xfrm>
          <a:prstGeom prst="rect">
            <a:avLst/>
          </a:prstGeom>
        </p:spPr>
      </p:pic>
      <p:pic>
        <p:nvPicPr>
          <p:cNvPr id="10" name="Picture 9">
            <a:extLst>
              <a:ext uri="{FF2B5EF4-FFF2-40B4-BE49-F238E27FC236}">
                <a16:creationId xmlns:a16="http://schemas.microsoft.com/office/drawing/2014/main" id="{8826DA6B-B46B-A9F1-3F96-E4057394F67A}"/>
              </a:ext>
            </a:extLst>
          </p:cNvPr>
          <p:cNvPicPr>
            <a:picLocks noChangeAspect="1"/>
          </p:cNvPicPr>
          <p:nvPr/>
        </p:nvPicPr>
        <p:blipFill>
          <a:blip r:embed="rId5"/>
          <a:stretch>
            <a:fillRect/>
          </a:stretch>
        </p:blipFill>
        <p:spPr>
          <a:xfrm>
            <a:off x="8173802" y="240857"/>
            <a:ext cx="866775" cy="285750"/>
          </a:xfrm>
          <a:prstGeom prst="rect">
            <a:avLst/>
          </a:prstGeom>
        </p:spPr>
      </p:pic>
    </p:spTree>
    <p:extLst>
      <p:ext uri="{BB962C8B-B14F-4D97-AF65-F5344CB8AC3E}">
        <p14:creationId xmlns:p14="http://schemas.microsoft.com/office/powerpoint/2010/main" val="2147472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1615843C-E1FF-73FC-BC2D-94C019D405FE}"/>
              </a:ext>
            </a:extLst>
          </p:cNvPr>
          <p:cNvSpPr>
            <a:spLocks noGrp="1"/>
          </p:cNvSpPr>
          <p:nvPr>
            <p:ph type="sldNum" sz="quarter" idx="12"/>
          </p:nvPr>
        </p:nvSpPr>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D7C00800-9F76-4B3B-B3B2-BC93EE0AB125}" type="slidenum">
              <a:rPr lang="en-US" altLang="en-US">
                <a:solidFill>
                  <a:srgbClr val="FFFFFF"/>
                </a:solidFill>
                <a:latin typeface="Arial" panose="020B0604020202020204" pitchFamily="34" charset="0"/>
              </a:rPr>
              <a:pPr/>
              <a:t>17</a:t>
            </a:fld>
            <a:endParaRPr lang="en-US" altLang="en-US">
              <a:solidFill>
                <a:srgbClr val="FFFFFF"/>
              </a:solidFill>
              <a:latin typeface="Arial" panose="020B0604020202020204" pitchFamily="34" charset="0"/>
            </a:endParaRPr>
          </a:p>
        </p:txBody>
      </p:sp>
      <p:sp>
        <p:nvSpPr>
          <p:cNvPr id="316418" name="Rectangle 2">
            <a:extLst>
              <a:ext uri="{FF2B5EF4-FFF2-40B4-BE49-F238E27FC236}">
                <a16:creationId xmlns:a16="http://schemas.microsoft.com/office/drawing/2014/main" id="{55CC1B7C-31CB-47CD-3AF6-1A83C3F3AB66}"/>
              </a:ext>
            </a:extLst>
          </p:cNvPr>
          <p:cNvSpPr>
            <a:spLocks noGrp="1" noChangeArrowheads="1"/>
          </p:cNvSpPr>
          <p:nvPr>
            <p:ph type="title"/>
          </p:nvPr>
        </p:nvSpPr>
        <p:spPr>
          <a:xfrm>
            <a:off x="531812" y="277814"/>
            <a:ext cx="11201400" cy="1703387"/>
          </a:xfrm>
        </p:spPr>
        <p:txBody>
          <a:bodyPr/>
          <a:lstStyle/>
          <a:p>
            <a:pPr algn="ctr" eaLnBrk="1" hangingPunct="1">
              <a:spcBef>
                <a:spcPts val="1200"/>
              </a:spcBef>
              <a:defRPr/>
            </a:pPr>
            <a:r>
              <a:rPr lang="en-US" altLang="en-US" sz="4000" dirty="0">
                <a:solidFill>
                  <a:srgbClr val="FF9933"/>
                </a:solidFill>
              </a:rPr>
              <a:t>Possible Positions of Crucifixion</a:t>
            </a:r>
            <a:br>
              <a:rPr lang="en-US" altLang="en-US" sz="4000" dirty="0">
                <a:solidFill>
                  <a:schemeClr val="accent2">
                    <a:lumMod val="40000"/>
                    <a:lumOff val="60000"/>
                  </a:schemeClr>
                </a:solidFill>
              </a:rPr>
            </a:br>
            <a:r>
              <a:rPr lang="en-US" altLang="en-US" sz="2000" dirty="0">
                <a:solidFill>
                  <a:schemeClr val="accent2">
                    <a:lumMod val="40000"/>
                    <a:lumOff val="60000"/>
                  </a:schemeClr>
                </a:solidFill>
                <a:latin typeface="Comic Sans MS" panose="030F0702030302020204" pitchFamily="66" charset="0"/>
              </a:rPr>
              <a:t>Based on the remains of </a:t>
            </a:r>
            <a:r>
              <a:rPr lang="en-US" altLang="en-US" sz="2000" dirty="0" err="1">
                <a:solidFill>
                  <a:schemeClr val="accent2">
                    <a:lumMod val="40000"/>
                    <a:lumOff val="60000"/>
                  </a:schemeClr>
                </a:solidFill>
                <a:latin typeface="Comic Sans MS" panose="030F0702030302020204" pitchFamily="66" charset="0"/>
              </a:rPr>
              <a:t>Jehohanan</a:t>
            </a:r>
            <a:r>
              <a:rPr lang="en-US" altLang="en-US" sz="2000" dirty="0">
                <a:solidFill>
                  <a:schemeClr val="accent2">
                    <a:lumMod val="40000"/>
                    <a:lumOff val="60000"/>
                  </a:schemeClr>
                </a:solidFill>
                <a:latin typeface="Comic Sans MS" panose="030F0702030302020204" pitchFamily="66" charset="0"/>
              </a:rPr>
              <a:t>, archaeologists have theorized about his position on the cross, given that his heels were nailed with a single spike</a:t>
            </a:r>
            <a:endParaRPr lang="en-US" altLang="en-US" sz="4000" dirty="0">
              <a:solidFill>
                <a:schemeClr val="accent2">
                  <a:lumMod val="40000"/>
                  <a:lumOff val="60000"/>
                </a:schemeClr>
              </a:solidFill>
            </a:endParaRPr>
          </a:p>
        </p:txBody>
      </p:sp>
      <p:pic>
        <p:nvPicPr>
          <p:cNvPr id="218116" name="Picture 3" descr="crosses 001">
            <a:extLst>
              <a:ext uri="{FF2B5EF4-FFF2-40B4-BE49-F238E27FC236}">
                <a16:creationId xmlns:a16="http://schemas.microsoft.com/office/drawing/2014/main" id="{E69F08D5-3291-7326-1878-0F7E549FFD3B}"/>
              </a:ext>
            </a:extLst>
          </p:cNvPr>
          <p:cNvPicPr>
            <a:picLocks noGrp="1" noChangeAspect="1" noChangeArrowheads="1"/>
          </p:cNvPicPr>
          <p:nvPr>
            <p:ph idx="1"/>
          </p:nvPr>
        </p:nvPicPr>
        <p:blipFill>
          <a:blip r:embed="rId2">
            <a:lum bright="24000" contrast="42000"/>
            <a:extLst>
              <a:ext uri="{28A0092B-C50C-407E-A947-70E740481C1C}">
                <a14:useLocalDpi xmlns:a14="http://schemas.microsoft.com/office/drawing/2010/main"/>
              </a:ext>
            </a:extLst>
          </a:blip>
          <a:srcRect/>
          <a:stretch>
            <a:fillRect/>
          </a:stretch>
        </p:blipFill>
        <p:spPr>
          <a:xfrm>
            <a:off x="1906588" y="2362200"/>
            <a:ext cx="2892425" cy="3124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sng">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8117" name="Picture 4" descr="crosses 002">
            <a:extLst>
              <a:ext uri="{FF2B5EF4-FFF2-40B4-BE49-F238E27FC236}">
                <a16:creationId xmlns:a16="http://schemas.microsoft.com/office/drawing/2014/main" id="{4039929F-CAAF-6FC1-9453-C440D74013A0}"/>
              </a:ext>
            </a:extLst>
          </p:cNvPr>
          <p:cNvPicPr>
            <a:picLocks noChangeAspect="1" noChangeArrowheads="1"/>
          </p:cNvPicPr>
          <p:nvPr/>
        </p:nvPicPr>
        <p:blipFill>
          <a:blip r:embed="rId3">
            <a:lum bright="24000" contrast="42000"/>
            <a:extLst>
              <a:ext uri="{28A0092B-C50C-407E-A947-70E740481C1C}">
                <a14:useLocalDpi xmlns:a14="http://schemas.microsoft.com/office/drawing/2010/main"/>
              </a:ext>
            </a:extLst>
          </a:blip>
          <a:srcRect/>
          <a:stretch>
            <a:fillRect/>
          </a:stretch>
        </p:blipFill>
        <p:spPr bwMode="auto">
          <a:xfrm>
            <a:off x="4799012" y="2362200"/>
            <a:ext cx="28209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5" descr="crosses 003">
            <a:extLst>
              <a:ext uri="{FF2B5EF4-FFF2-40B4-BE49-F238E27FC236}">
                <a16:creationId xmlns:a16="http://schemas.microsoft.com/office/drawing/2014/main" id="{E93BB8B3-59D6-3D7A-8BBD-20A35B64DFDB}"/>
              </a:ext>
            </a:extLst>
          </p:cNvPr>
          <p:cNvPicPr>
            <a:picLocks noChangeAspect="1" noChangeArrowheads="1"/>
          </p:cNvPicPr>
          <p:nvPr/>
        </p:nvPicPr>
        <p:blipFill>
          <a:blip r:embed="rId4">
            <a:lum bright="30000" contrast="36000"/>
            <a:extLst>
              <a:ext uri="{28A0092B-C50C-407E-A947-70E740481C1C}">
                <a14:useLocalDpi xmlns:a14="http://schemas.microsoft.com/office/drawing/2010/main"/>
              </a:ext>
            </a:extLst>
          </a:blip>
          <a:srcRect/>
          <a:stretch>
            <a:fillRect/>
          </a:stretch>
        </p:blipFill>
        <p:spPr bwMode="auto">
          <a:xfrm>
            <a:off x="7618412" y="2362200"/>
            <a:ext cx="2743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6">
            <a:extLst>
              <a:ext uri="{FF2B5EF4-FFF2-40B4-BE49-F238E27FC236}">
                <a16:creationId xmlns:a16="http://schemas.microsoft.com/office/drawing/2014/main" id="{A2791BA8-1CE4-6567-1729-65D95AAC481C}"/>
              </a:ext>
            </a:extLst>
          </p:cNvPr>
          <p:cNvSpPr>
            <a:spLocks noChangeArrowheads="1"/>
          </p:cNvSpPr>
          <p:nvPr/>
        </p:nvSpPr>
        <p:spPr bwMode="auto">
          <a:xfrm>
            <a:off x="1903412" y="3581400"/>
            <a:ext cx="5334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0" name="Rectangle 7">
            <a:extLst>
              <a:ext uri="{FF2B5EF4-FFF2-40B4-BE49-F238E27FC236}">
                <a16:creationId xmlns:a16="http://schemas.microsoft.com/office/drawing/2014/main" id="{8FC3EB93-932C-9781-E127-F44C15834D0E}"/>
              </a:ext>
            </a:extLst>
          </p:cNvPr>
          <p:cNvSpPr>
            <a:spLocks noChangeArrowheads="1"/>
          </p:cNvSpPr>
          <p:nvPr/>
        </p:nvSpPr>
        <p:spPr bwMode="auto">
          <a:xfrm>
            <a:off x="3732212" y="3276600"/>
            <a:ext cx="762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1" name="Rectangle 8">
            <a:extLst>
              <a:ext uri="{FF2B5EF4-FFF2-40B4-BE49-F238E27FC236}">
                <a16:creationId xmlns:a16="http://schemas.microsoft.com/office/drawing/2014/main" id="{1469C582-6E91-BBC3-3762-CF2A914B7B55}"/>
              </a:ext>
            </a:extLst>
          </p:cNvPr>
          <p:cNvSpPr>
            <a:spLocks noChangeArrowheads="1"/>
          </p:cNvSpPr>
          <p:nvPr/>
        </p:nvSpPr>
        <p:spPr bwMode="auto">
          <a:xfrm>
            <a:off x="4799012" y="3276600"/>
            <a:ext cx="7620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2" name="Rectangle 9">
            <a:extLst>
              <a:ext uri="{FF2B5EF4-FFF2-40B4-BE49-F238E27FC236}">
                <a16:creationId xmlns:a16="http://schemas.microsoft.com/office/drawing/2014/main" id="{3CE6E38D-5A72-B137-F367-08A033249CEB}"/>
              </a:ext>
            </a:extLst>
          </p:cNvPr>
          <p:cNvSpPr>
            <a:spLocks noChangeArrowheads="1"/>
          </p:cNvSpPr>
          <p:nvPr/>
        </p:nvSpPr>
        <p:spPr bwMode="auto">
          <a:xfrm>
            <a:off x="7008812" y="3733800"/>
            <a:ext cx="6096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3" name="Rectangle 10">
            <a:extLst>
              <a:ext uri="{FF2B5EF4-FFF2-40B4-BE49-F238E27FC236}">
                <a16:creationId xmlns:a16="http://schemas.microsoft.com/office/drawing/2014/main" id="{1F76FEDF-84EB-0445-62DB-F9B632B16613}"/>
              </a:ext>
            </a:extLst>
          </p:cNvPr>
          <p:cNvSpPr>
            <a:spLocks noChangeArrowheads="1"/>
          </p:cNvSpPr>
          <p:nvPr/>
        </p:nvSpPr>
        <p:spPr bwMode="auto">
          <a:xfrm>
            <a:off x="5103812" y="2362200"/>
            <a:ext cx="381000" cy="76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4" name="Rectangle 11">
            <a:extLst>
              <a:ext uri="{FF2B5EF4-FFF2-40B4-BE49-F238E27FC236}">
                <a16:creationId xmlns:a16="http://schemas.microsoft.com/office/drawing/2014/main" id="{78958186-48F5-42F0-131A-77F94485BF14}"/>
              </a:ext>
            </a:extLst>
          </p:cNvPr>
          <p:cNvSpPr>
            <a:spLocks noChangeArrowheads="1"/>
          </p:cNvSpPr>
          <p:nvPr/>
        </p:nvSpPr>
        <p:spPr bwMode="auto">
          <a:xfrm>
            <a:off x="10209212" y="2438400"/>
            <a:ext cx="1524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5" name="Rectangle 12">
            <a:extLst>
              <a:ext uri="{FF2B5EF4-FFF2-40B4-BE49-F238E27FC236}">
                <a16:creationId xmlns:a16="http://schemas.microsoft.com/office/drawing/2014/main" id="{F846CCE1-CEFA-44BA-BBFA-19FACBF7D9E9}"/>
              </a:ext>
            </a:extLst>
          </p:cNvPr>
          <p:cNvSpPr>
            <a:spLocks noChangeArrowheads="1"/>
          </p:cNvSpPr>
          <p:nvPr/>
        </p:nvSpPr>
        <p:spPr bwMode="auto">
          <a:xfrm>
            <a:off x="9980612" y="4038600"/>
            <a:ext cx="3810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6" name="Rectangle 13">
            <a:extLst>
              <a:ext uri="{FF2B5EF4-FFF2-40B4-BE49-F238E27FC236}">
                <a16:creationId xmlns:a16="http://schemas.microsoft.com/office/drawing/2014/main" id="{1E7F8D82-CCA1-A433-AEB2-160D64FF6CDF}"/>
              </a:ext>
            </a:extLst>
          </p:cNvPr>
          <p:cNvSpPr>
            <a:spLocks noChangeArrowheads="1"/>
          </p:cNvSpPr>
          <p:nvPr/>
        </p:nvSpPr>
        <p:spPr bwMode="auto">
          <a:xfrm>
            <a:off x="4341812" y="3352800"/>
            <a:ext cx="685800" cy="1828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7" name="Rectangle 14">
            <a:extLst>
              <a:ext uri="{FF2B5EF4-FFF2-40B4-BE49-F238E27FC236}">
                <a16:creationId xmlns:a16="http://schemas.microsoft.com/office/drawing/2014/main" id="{3E3F9B1D-F692-0307-5762-D491E77871E9}"/>
              </a:ext>
            </a:extLst>
          </p:cNvPr>
          <p:cNvSpPr>
            <a:spLocks noChangeArrowheads="1"/>
          </p:cNvSpPr>
          <p:nvPr/>
        </p:nvSpPr>
        <p:spPr bwMode="auto">
          <a:xfrm>
            <a:off x="1903412" y="5410200"/>
            <a:ext cx="8458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8" name="Rectangle 15">
            <a:extLst>
              <a:ext uri="{FF2B5EF4-FFF2-40B4-BE49-F238E27FC236}">
                <a16:creationId xmlns:a16="http://schemas.microsoft.com/office/drawing/2014/main" id="{E87B4838-86E0-25A3-0D69-525773508AB1}"/>
              </a:ext>
            </a:extLst>
          </p:cNvPr>
          <p:cNvSpPr>
            <a:spLocks noChangeArrowheads="1"/>
          </p:cNvSpPr>
          <p:nvPr/>
        </p:nvSpPr>
        <p:spPr bwMode="auto">
          <a:xfrm>
            <a:off x="1903412" y="2362200"/>
            <a:ext cx="76200" cy="304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29" name="Rectangle 16">
            <a:extLst>
              <a:ext uri="{FF2B5EF4-FFF2-40B4-BE49-F238E27FC236}">
                <a16:creationId xmlns:a16="http://schemas.microsoft.com/office/drawing/2014/main" id="{02AEA529-259A-66C2-8AC0-5A500E234EB3}"/>
              </a:ext>
            </a:extLst>
          </p:cNvPr>
          <p:cNvSpPr>
            <a:spLocks noChangeArrowheads="1"/>
          </p:cNvSpPr>
          <p:nvPr/>
        </p:nvSpPr>
        <p:spPr bwMode="auto">
          <a:xfrm>
            <a:off x="10361612" y="2362200"/>
            <a:ext cx="76200" cy="3200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sp>
        <p:nvSpPr>
          <p:cNvPr id="218130" name="Rectangle 17">
            <a:extLst>
              <a:ext uri="{FF2B5EF4-FFF2-40B4-BE49-F238E27FC236}">
                <a16:creationId xmlns:a16="http://schemas.microsoft.com/office/drawing/2014/main" id="{64B1146C-478B-D592-01A7-58939F88D319}"/>
              </a:ext>
            </a:extLst>
          </p:cNvPr>
          <p:cNvSpPr>
            <a:spLocks noChangeArrowheads="1"/>
          </p:cNvSpPr>
          <p:nvPr/>
        </p:nvSpPr>
        <p:spPr bwMode="auto">
          <a:xfrm>
            <a:off x="1903412" y="2362200"/>
            <a:ext cx="84582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endParaRPr lang="en-US" altLang="en-US" sz="6600">
              <a:solidFill>
                <a:srgbClr val="FFFFFF"/>
              </a:solidFill>
              <a:latin typeface="Cooper Black" panose="0208090404030B020404" pitchFamily="18" charset="0"/>
            </a:endParaRPr>
          </a:p>
        </p:txBody>
      </p:sp>
      <p:sp>
        <p:nvSpPr>
          <p:cNvPr id="218131" name="Text Box 18">
            <a:extLst>
              <a:ext uri="{FF2B5EF4-FFF2-40B4-BE49-F238E27FC236}">
                <a16:creationId xmlns:a16="http://schemas.microsoft.com/office/drawing/2014/main" id="{E7F03840-038C-6217-5D0A-A546F8ABFD4D}"/>
              </a:ext>
            </a:extLst>
          </p:cNvPr>
          <p:cNvSpPr txBox="1">
            <a:spLocks noChangeArrowheads="1"/>
          </p:cNvSpPr>
          <p:nvPr/>
        </p:nvSpPr>
        <p:spPr bwMode="auto">
          <a:xfrm>
            <a:off x="531812" y="5807076"/>
            <a:ext cx="11047572" cy="83026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90000"/>
              <a:buFont typeface="Wingdings" panose="05000000000000000000" pitchFamily="2" charset="2"/>
              <a:buBlip>
                <a:blip r:embed="rId5"/>
              </a:buBlip>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90000"/>
              <a:buFont typeface="Wingdings" panose="05000000000000000000" pitchFamily="2" charset="2"/>
              <a:buBlip>
                <a:blip r:embed="rId6"/>
              </a:buBlip>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n-US" altLang="en-US" sz="2400" b="1" dirty="0">
                <a:solidFill>
                  <a:schemeClr val="accent2">
                    <a:lumMod val="40000"/>
                    <a:lumOff val="60000"/>
                  </a:schemeClr>
                </a:solidFill>
                <a:latin typeface="Bookman Old Style" panose="02050604050505020204" pitchFamily="18" charset="0"/>
              </a:rPr>
              <a:t>It remains an open question as to whether or not the crucifixion of Jesus may have been similar.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F098C-1785-5253-687F-1677FF0C743A}"/>
              </a:ext>
            </a:extLst>
          </p:cNvPr>
          <p:cNvSpPr>
            <a:spLocks noGrp="1"/>
          </p:cNvSpPr>
          <p:nvPr>
            <p:ph type="title"/>
          </p:nvPr>
        </p:nvSpPr>
        <p:spPr>
          <a:xfrm>
            <a:off x="76201" y="228599"/>
            <a:ext cx="3884611" cy="6492875"/>
          </a:xfrm>
        </p:spPr>
        <p:txBody>
          <a:bodyPr/>
          <a:lstStyle/>
          <a:p>
            <a:pPr algn="r"/>
            <a:r>
              <a:rPr lang="en-US" sz="2400" dirty="0"/>
              <a:t>This 1</a:t>
            </a:r>
            <a:r>
              <a:rPr lang="en-US" sz="2400" baseline="30000" dirty="0"/>
              <a:t>st</a:t>
            </a:r>
            <a:r>
              <a:rPr lang="en-US" sz="2400" dirty="0"/>
              <a:t> century rock cut tomb shows the typical entrance with the floor of the channel sloping upward away from the opening.</a:t>
            </a:r>
            <a:br>
              <a:rPr lang="en-US" sz="2400" dirty="0"/>
            </a:br>
            <a:br>
              <a:rPr lang="en-US" sz="2400" dirty="0"/>
            </a:br>
            <a:r>
              <a:rPr lang="en-US" sz="2400" dirty="0"/>
              <a:t>At the foot of the steps is a channel cut at right angles to the door opening, and a heavy cylindrical stone is just visible in the channel  to the left of the doorway. When rolled in front of the doorway, it effectively sealed the tomb.</a:t>
            </a:r>
          </a:p>
        </p:txBody>
      </p:sp>
      <p:pic>
        <p:nvPicPr>
          <p:cNvPr id="6" name="Content Placeholder 5">
            <a:extLst>
              <a:ext uri="{FF2B5EF4-FFF2-40B4-BE49-F238E27FC236}">
                <a16:creationId xmlns:a16="http://schemas.microsoft.com/office/drawing/2014/main" id="{00D13C26-A296-C943-9241-21546E68083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037012" y="447671"/>
            <a:ext cx="7950186" cy="5962657"/>
          </a:xfrm>
        </p:spPr>
      </p:pic>
      <p:sp>
        <p:nvSpPr>
          <p:cNvPr id="4" name="Slide Number Placeholder 3">
            <a:extLst>
              <a:ext uri="{FF2B5EF4-FFF2-40B4-BE49-F238E27FC236}">
                <a16:creationId xmlns:a16="http://schemas.microsoft.com/office/drawing/2014/main" id="{A91AEFB4-1B2C-2E68-0965-E184BD179F45}"/>
              </a:ext>
            </a:extLst>
          </p:cNvPr>
          <p:cNvSpPr>
            <a:spLocks noGrp="1"/>
          </p:cNvSpPr>
          <p:nvPr>
            <p:ph type="sldNum" sz="quarter" idx="12"/>
          </p:nvPr>
        </p:nvSpPr>
        <p:spPr/>
        <p:txBody>
          <a:bodyPr/>
          <a:lstStyle/>
          <a:p>
            <a:fld id="{D0D7128A-618D-4316-9566-2C1485AE0830}" type="slidenum">
              <a:rPr lang="en-US" altLang="en-US" smtClean="0"/>
              <a:pPr/>
              <a:t>18</a:t>
            </a:fld>
            <a:endParaRPr lang="en-US" altLang="en-US"/>
          </a:p>
        </p:txBody>
      </p:sp>
      <p:sp>
        <p:nvSpPr>
          <p:cNvPr id="3" name="TextBox 2">
            <a:extLst>
              <a:ext uri="{FF2B5EF4-FFF2-40B4-BE49-F238E27FC236}">
                <a16:creationId xmlns:a16="http://schemas.microsoft.com/office/drawing/2014/main" id="{301C9168-7C6F-B568-8EB7-083BE22888F6}"/>
              </a:ext>
            </a:extLst>
          </p:cNvPr>
          <p:cNvSpPr txBox="1"/>
          <p:nvPr/>
        </p:nvSpPr>
        <p:spPr>
          <a:xfrm>
            <a:off x="8913812" y="762000"/>
            <a:ext cx="2665572" cy="523220"/>
          </a:xfrm>
          <a:prstGeom prst="rect">
            <a:avLst/>
          </a:prstGeom>
          <a:noFill/>
        </p:spPr>
        <p:txBody>
          <a:bodyPr wrap="square" rtlCol="0">
            <a:spAutoFit/>
          </a:bodyPr>
          <a:lstStyle/>
          <a:p>
            <a:r>
              <a:rPr lang="en-US" sz="2800" b="1" dirty="0">
                <a:solidFill>
                  <a:srgbClr val="FF6600"/>
                </a:solidFill>
                <a:effectLst>
                  <a:outerShdw blurRad="38100" dist="38100" dir="2700000" algn="tl">
                    <a:srgbClr val="000000">
                      <a:alpha val="43137"/>
                    </a:srgbClr>
                  </a:outerShdw>
                </a:effectLst>
              </a:rPr>
              <a:t>Rolling Stone</a:t>
            </a:r>
          </a:p>
        </p:txBody>
      </p:sp>
      <p:sp>
        <p:nvSpPr>
          <p:cNvPr id="5" name="Arrow: Down 4">
            <a:extLst>
              <a:ext uri="{FF2B5EF4-FFF2-40B4-BE49-F238E27FC236}">
                <a16:creationId xmlns:a16="http://schemas.microsoft.com/office/drawing/2014/main" id="{9449D7F7-E236-8922-048F-EEA88D981332}"/>
              </a:ext>
            </a:extLst>
          </p:cNvPr>
          <p:cNvSpPr/>
          <p:nvPr/>
        </p:nvSpPr>
        <p:spPr>
          <a:xfrm rot="3366939">
            <a:off x="8814840" y="1166445"/>
            <a:ext cx="457200" cy="9980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657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2" name="Rectangle 4"/>
          <p:cNvSpPr>
            <a:spLocks noGrp="1" noChangeArrowheads="1"/>
          </p:cNvSpPr>
          <p:nvPr>
            <p:ph type="title"/>
          </p:nvPr>
        </p:nvSpPr>
        <p:spPr>
          <a:xfrm>
            <a:off x="303212" y="152399"/>
            <a:ext cx="11658600" cy="1063881"/>
          </a:xfrm>
        </p:spPr>
        <p:txBody>
          <a:bodyPr>
            <a:noAutofit/>
          </a:bodyPr>
          <a:lstStyle/>
          <a:p>
            <a:pPr algn="r"/>
            <a:r>
              <a:rPr lang="en-US" altLang="en-US" sz="2800" dirty="0">
                <a:solidFill>
                  <a:schemeClr val="accent2">
                    <a:lumMod val="40000"/>
                    <a:lumOff val="60000"/>
                  </a:schemeClr>
                </a:solidFill>
                <a:latin typeface="Eras Demi ITC" pitchFamily="34" charset="0"/>
              </a:rPr>
              <a:t>Here are the two most popular sites for the location of Jesus’ burial,</a:t>
            </a:r>
            <a:br>
              <a:rPr lang="en-US" altLang="en-US" sz="2800" dirty="0">
                <a:solidFill>
                  <a:schemeClr val="accent2">
                    <a:lumMod val="40000"/>
                    <a:lumOff val="60000"/>
                  </a:schemeClr>
                </a:solidFill>
                <a:latin typeface="Eras Demi ITC" pitchFamily="34" charset="0"/>
              </a:rPr>
            </a:br>
            <a:r>
              <a:rPr lang="en-US" altLang="en-US" sz="2800" dirty="0">
                <a:solidFill>
                  <a:schemeClr val="accent2">
                    <a:lumMod val="40000"/>
                    <a:lumOff val="60000"/>
                  </a:schemeClr>
                </a:solidFill>
                <a:latin typeface="Eras Demi ITC" pitchFamily="34" charset="0"/>
              </a:rPr>
              <a:t> which was “at the place” </a:t>
            </a:r>
            <a:br>
              <a:rPr lang="en-US" altLang="en-US" sz="2800" dirty="0">
                <a:solidFill>
                  <a:schemeClr val="accent2">
                    <a:lumMod val="40000"/>
                    <a:lumOff val="60000"/>
                  </a:schemeClr>
                </a:solidFill>
                <a:latin typeface="Eras Demi ITC" pitchFamily="34" charset="0"/>
              </a:rPr>
            </a:br>
            <a:r>
              <a:rPr lang="en-US" altLang="en-US" sz="2800" dirty="0">
                <a:solidFill>
                  <a:schemeClr val="accent2">
                    <a:lumMod val="40000"/>
                    <a:lumOff val="60000"/>
                  </a:schemeClr>
                </a:solidFill>
                <a:latin typeface="Eras Demi ITC" pitchFamily="34" charset="0"/>
              </a:rPr>
              <a:t>of crucifixion (Jn. 19:41).</a:t>
            </a:r>
          </a:p>
        </p:txBody>
      </p:sp>
      <p:pic>
        <p:nvPicPr>
          <p:cNvPr id="324615" name="Picture 7" descr="NTA99"/>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912812" y="609600"/>
            <a:ext cx="5792629" cy="37980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4616" name="Picture 8" descr="NTA89"/>
          <p:cNvPicPr>
            <a:picLocks noGrp="1" noChangeAspect="1" noChangeArrowheads="1"/>
          </p:cNvPicPr>
          <p:nvPr>
            <p:ph sz="half" idx="2"/>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t="-399"/>
          <a:stretch>
            <a:fillRect/>
          </a:stretch>
        </p:blipFill>
        <p:spPr>
          <a:xfrm>
            <a:off x="8456612" y="1595197"/>
            <a:ext cx="3370697" cy="524168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4617" name="Text Box 9"/>
          <p:cNvSpPr txBox="1">
            <a:spLocks noChangeArrowheads="1"/>
          </p:cNvSpPr>
          <p:nvPr/>
        </p:nvSpPr>
        <p:spPr bwMode="auto">
          <a:xfrm>
            <a:off x="608012" y="4428109"/>
            <a:ext cx="6553200" cy="922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457063">
              <a:spcBef>
                <a:spcPct val="50000"/>
              </a:spcBef>
            </a:pPr>
            <a:r>
              <a:rPr lang="en-US" altLang="en-US" sz="1799" b="1" dirty="0">
                <a:latin typeface="Century Gothic" panose="020B0502020202020204"/>
              </a:rPr>
              <a:t>The Garden Tomb was located by Protestant missionaries. However, archaeologists believe this tomb to be too old (8</a:t>
            </a:r>
            <a:r>
              <a:rPr lang="en-US" altLang="en-US" sz="1799" b="1" baseline="30000" dirty="0">
                <a:latin typeface="Century Gothic" panose="020B0502020202020204"/>
              </a:rPr>
              <a:t>th</a:t>
            </a:r>
            <a:r>
              <a:rPr lang="en-US" altLang="en-US" sz="1799" b="1" dirty="0">
                <a:latin typeface="Century Gothic" panose="020B0502020202020204"/>
              </a:rPr>
              <a:t>-6</a:t>
            </a:r>
            <a:r>
              <a:rPr lang="en-US" altLang="en-US" sz="1799" b="1" baseline="30000" dirty="0">
                <a:latin typeface="Century Gothic" panose="020B0502020202020204"/>
              </a:rPr>
              <a:t>th</a:t>
            </a:r>
            <a:r>
              <a:rPr lang="en-US" altLang="en-US" sz="1799" b="1" dirty="0">
                <a:latin typeface="Century Gothic" panose="020B0502020202020204"/>
              </a:rPr>
              <a:t> centuries BC) to be the tomb of Jesus.</a:t>
            </a:r>
          </a:p>
        </p:txBody>
      </p:sp>
      <p:sp>
        <p:nvSpPr>
          <p:cNvPr id="324618" name="Text Box 10"/>
          <p:cNvSpPr txBox="1">
            <a:spLocks noChangeArrowheads="1"/>
          </p:cNvSpPr>
          <p:nvPr/>
        </p:nvSpPr>
        <p:spPr bwMode="auto">
          <a:xfrm>
            <a:off x="2970212" y="5562600"/>
            <a:ext cx="5408791" cy="915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defTabSz="457063">
              <a:spcBef>
                <a:spcPct val="50000"/>
              </a:spcBef>
            </a:pPr>
            <a:r>
              <a:rPr lang="en-US" altLang="en-US" sz="1799" b="1" dirty="0">
                <a:latin typeface="Century Gothic" panose="020B0502020202020204"/>
              </a:rPr>
              <a:t>The Church of the Holy Sepulcher has been revered as Jesus’ burial place since the early 4</a:t>
            </a:r>
            <a:r>
              <a:rPr lang="en-US" altLang="en-US" sz="1799" b="1" baseline="30000" dirty="0">
                <a:latin typeface="Century Gothic" panose="020B0502020202020204"/>
              </a:rPr>
              <a:t>th</a:t>
            </a:r>
            <a:r>
              <a:rPr lang="en-US" altLang="en-US" sz="1799" b="1" dirty="0">
                <a:latin typeface="Century Gothic" panose="020B0502020202020204"/>
              </a:rPr>
              <a:t> century AD.</a:t>
            </a:r>
          </a:p>
        </p:txBody>
      </p:sp>
    </p:spTree>
    <p:extLst>
      <p:ext uri="{BB962C8B-B14F-4D97-AF65-F5344CB8AC3E}">
        <p14:creationId xmlns:p14="http://schemas.microsoft.com/office/powerpoint/2010/main" val="123303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4615"/>
                                        </p:tgtEl>
                                        <p:attrNameLst>
                                          <p:attrName>style.visibility</p:attrName>
                                        </p:attrNameLst>
                                      </p:cBhvr>
                                      <p:to>
                                        <p:strVal val="visible"/>
                                      </p:to>
                                    </p:set>
                                    <p:anim calcmode="lin" valueType="num">
                                      <p:cBhvr>
                                        <p:cTn id="7" dur="500" fill="hold"/>
                                        <p:tgtEl>
                                          <p:spTgt spid="324615"/>
                                        </p:tgtEl>
                                        <p:attrNameLst>
                                          <p:attrName>ppt_w</p:attrName>
                                        </p:attrNameLst>
                                      </p:cBhvr>
                                      <p:tavLst>
                                        <p:tav tm="0">
                                          <p:val>
                                            <p:fltVal val="0"/>
                                          </p:val>
                                        </p:tav>
                                        <p:tav tm="100000">
                                          <p:val>
                                            <p:strVal val="#ppt_w"/>
                                          </p:val>
                                        </p:tav>
                                      </p:tavLst>
                                    </p:anim>
                                    <p:anim calcmode="lin" valueType="num">
                                      <p:cBhvr>
                                        <p:cTn id="8" dur="500" fill="hold"/>
                                        <p:tgtEl>
                                          <p:spTgt spid="32461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4617">
                                            <p:txEl>
                                              <p:pRg st="0" end="0"/>
                                            </p:txEl>
                                          </p:spTgt>
                                        </p:tgtEl>
                                        <p:attrNameLst>
                                          <p:attrName>style.visibility</p:attrName>
                                        </p:attrNameLst>
                                      </p:cBhvr>
                                      <p:to>
                                        <p:strVal val="visible"/>
                                      </p:to>
                                    </p:set>
                                    <p:anim calcmode="lin" valueType="num">
                                      <p:cBhvr>
                                        <p:cTn id="11" dur="500" fill="hold"/>
                                        <p:tgtEl>
                                          <p:spTgt spid="32461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2461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324616"/>
                                        </p:tgtEl>
                                        <p:attrNameLst>
                                          <p:attrName>style.visibility</p:attrName>
                                        </p:attrNameLst>
                                      </p:cBhvr>
                                      <p:to>
                                        <p:strVal val="visible"/>
                                      </p:to>
                                    </p:set>
                                    <p:anim calcmode="lin" valueType="num">
                                      <p:cBhvr>
                                        <p:cTn id="17" dur="500" fill="hold"/>
                                        <p:tgtEl>
                                          <p:spTgt spid="324616"/>
                                        </p:tgtEl>
                                        <p:attrNameLst>
                                          <p:attrName>ppt_w</p:attrName>
                                        </p:attrNameLst>
                                      </p:cBhvr>
                                      <p:tavLst>
                                        <p:tav tm="0">
                                          <p:val>
                                            <p:fltVal val="0"/>
                                          </p:val>
                                        </p:tav>
                                        <p:tav tm="100000">
                                          <p:val>
                                            <p:strVal val="#ppt_w"/>
                                          </p:val>
                                        </p:tav>
                                      </p:tavLst>
                                    </p:anim>
                                    <p:anim calcmode="lin" valueType="num">
                                      <p:cBhvr>
                                        <p:cTn id="18" dur="500" fill="hold"/>
                                        <p:tgtEl>
                                          <p:spTgt spid="32461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24618">
                                            <p:txEl>
                                              <p:pRg st="0" end="0"/>
                                            </p:txEl>
                                          </p:spTgt>
                                        </p:tgtEl>
                                        <p:attrNameLst>
                                          <p:attrName>style.visibility</p:attrName>
                                        </p:attrNameLst>
                                      </p:cBhvr>
                                      <p:to>
                                        <p:strVal val="visible"/>
                                      </p:to>
                                    </p:set>
                                    <p:anim calcmode="lin" valueType="num">
                                      <p:cBhvr>
                                        <p:cTn id="21" dur="500" fill="hold"/>
                                        <p:tgtEl>
                                          <p:spTgt spid="324618">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2461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B71A601-BCE0-B645-FFDD-A3A0313CE3AA}"/>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41F86091-7511-4974-8B0E-741C1C2D0EA5}" type="slidenum">
              <a:rPr lang="en-US" altLang="en-US">
                <a:solidFill>
                  <a:srgbClr val="FFFFFF"/>
                </a:solidFill>
              </a:rPr>
              <a:pPr fontAlgn="base">
                <a:spcBef>
                  <a:spcPct val="0"/>
                </a:spcBef>
                <a:spcAft>
                  <a:spcPct val="0"/>
                </a:spcAft>
              </a:pPr>
              <a:t>2</a:t>
            </a:fld>
            <a:endParaRPr lang="en-US" altLang="en-US">
              <a:solidFill>
                <a:srgbClr val="FFFFFF"/>
              </a:solidFill>
            </a:endParaRPr>
          </a:p>
        </p:txBody>
      </p:sp>
      <p:sp>
        <p:nvSpPr>
          <p:cNvPr id="301060" name="Rectangle 4">
            <a:extLst>
              <a:ext uri="{FF2B5EF4-FFF2-40B4-BE49-F238E27FC236}">
                <a16:creationId xmlns:a16="http://schemas.microsoft.com/office/drawing/2014/main" id="{3EE3D27C-D44A-21F0-0435-E008493DE11B}"/>
              </a:ext>
            </a:extLst>
          </p:cNvPr>
          <p:cNvSpPr>
            <a:spLocks noGrp="1" noChangeArrowheads="1"/>
          </p:cNvSpPr>
          <p:nvPr>
            <p:ph type="title"/>
          </p:nvPr>
        </p:nvSpPr>
        <p:spPr>
          <a:xfrm>
            <a:off x="1674812" y="228600"/>
            <a:ext cx="8991600" cy="1143000"/>
          </a:xfrm>
        </p:spPr>
        <p:txBody>
          <a:bodyPr/>
          <a:lstStyle/>
          <a:p>
            <a:pPr eaLnBrk="1" hangingPunct="1">
              <a:defRPr/>
            </a:pPr>
            <a:r>
              <a:rPr lang="en-US" altLang="en-US" sz="4000" dirty="0">
                <a:latin typeface="Eras Demi ITC" pitchFamily="34" charset="0"/>
              </a:rPr>
              <a:t>The Trial of Jesus Proceeded in Two Stages with Different Indictments</a:t>
            </a:r>
          </a:p>
        </p:txBody>
      </p:sp>
      <p:sp>
        <p:nvSpPr>
          <p:cNvPr id="301061" name="Rectangle 5">
            <a:extLst>
              <a:ext uri="{FF2B5EF4-FFF2-40B4-BE49-F238E27FC236}">
                <a16:creationId xmlns:a16="http://schemas.microsoft.com/office/drawing/2014/main" id="{386ACF25-39BF-A49C-342B-F1F770E15ABD}"/>
              </a:ext>
            </a:extLst>
          </p:cNvPr>
          <p:cNvSpPr>
            <a:spLocks noGrp="1" noChangeArrowheads="1"/>
          </p:cNvSpPr>
          <p:nvPr>
            <p:ph type="body" sz="half" idx="1"/>
          </p:nvPr>
        </p:nvSpPr>
        <p:spPr>
          <a:xfrm>
            <a:off x="1357559" y="1752600"/>
            <a:ext cx="4267200" cy="4719638"/>
          </a:xfrm>
        </p:spPr>
        <p:txBody>
          <a:bodyPr/>
          <a:lstStyle/>
          <a:p>
            <a:pPr eaLnBrk="1" hangingPunct="1">
              <a:buFont typeface="Wingdings" panose="05000000000000000000" pitchFamily="2" charset="2"/>
              <a:buNone/>
              <a:defRPr/>
            </a:pPr>
            <a:r>
              <a:rPr lang="en-US" altLang="en-US" sz="2800" dirty="0">
                <a:solidFill>
                  <a:srgbClr val="00FF99"/>
                </a:solidFill>
                <a:latin typeface="Impact" panose="020B0806030902050204" pitchFamily="34" charset="0"/>
              </a:rPr>
              <a:t>The Jewish Stage</a:t>
            </a:r>
          </a:p>
          <a:p>
            <a:pPr eaLnBrk="1" hangingPunct="1">
              <a:buFont typeface="Wingdings" panose="05000000000000000000" pitchFamily="2" charset="2"/>
              <a:buNone/>
              <a:defRPr/>
            </a:pPr>
            <a:r>
              <a:rPr lang="en-US" altLang="en-US" sz="2400" dirty="0">
                <a:latin typeface="Century Gothic" panose="020B0502020202020204" pitchFamily="34" charset="0"/>
              </a:rPr>
              <a:t>Preliminary examination before </a:t>
            </a:r>
            <a:r>
              <a:rPr lang="en-US" altLang="en-US" sz="2400" b="1" dirty="0" err="1">
                <a:solidFill>
                  <a:schemeClr val="tx2">
                    <a:lumMod val="60000"/>
                    <a:lumOff val="40000"/>
                  </a:schemeClr>
                </a:solidFill>
                <a:latin typeface="Century Gothic" panose="020B0502020202020204" pitchFamily="34" charset="0"/>
              </a:rPr>
              <a:t>Annas</a:t>
            </a:r>
            <a:r>
              <a:rPr lang="en-US" altLang="en-US" sz="2400" dirty="0">
                <a:latin typeface="Century Gothic" panose="020B0502020202020204" pitchFamily="34" charset="0"/>
              </a:rPr>
              <a:t> (John)</a:t>
            </a:r>
          </a:p>
          <a:p>
            <a:pPr eaLnBrk="1" hangingPunct="1">
              <a:buFont typeface="Wingdings" panose="05000000000000000000" pitchFamily="2" charset="2"/>
              <a:buNone/>
              <a:defRPr/>
            </a:pPr>
            <a:r>
              <a:rPr lang="en-US" altLang="en-US" sz="2400" dirty="0">
                <a:latin typeface="Century Gothic" panose="020B0502020202020204" pitchFamily="34" charset="0"/>
              </a:rPr>
              <a:t>Appearance before </a:t>
            </a:r>
            <a:r>
              <a:rPr lang="en-US" altLang="en-US" sz="2400" b="1" dirty="0">
                <a:solidFill>
                  <a:schemeClr val="tx2">
                    <a:lumMod val="60000"/>
                    <a:lumOff val="40000"/>
                  </a:schemeClr>
                </a:solidFill>
                <a:latin typeface="Century Gothic" panose="020B0502020202020204" pitchFamily="34" charset="0"/>
              </a:rPr>
              <a:t>Caiaphas</a:t>
            </a:r>
            <a:r>
              <a:rPr lang="en-US" altLang="en-US" sz="2400" dirty="0">
                <a:latin typeface="Century Gothic" panose="020B0502020202020204" pitchFamily="34" charset="0"/>
              </a:rPr>
              <a:t> (all four gospels)</a:t>
            </a:r>
          </a:p>
          <a:p>
            <a:pPr eaLnBrk="1" hangingPunct="1">
              <a:buFont typeface="Wingdings" panose="05000000000000000000" pitchFamily="2" charset="2"/>
              <a:buNone/>
              <a:defRPr/>
            </a:pPr>
            <a:r>
              <a:rPr lang="en-US" altLang="en-US" sz="2400" dirty="0">
                <a:latin typeface="Century Gothic" panose="020B0502020202020204" pitchFamily="34" charset="0"/>
              </a:rPr>
              <a:t>Condemnation by the </a:t>
            </a:r>
            <a:r>
              <a:rPr lang="en-US" altLang="en-US" sz="2400" b="1" dirty="0">
                <a:solidFill>
                  <a:schemeClr val="tx2">
                    <a:lumMod val="60000"/>
                    <a:lumOff val="40000"/>
                  </a:schemeClr>
                </a:solidFill>
                <a:latin typeface="Century Gothic" panose="020B0502020202020204" pitchFamily="34" charset="0"/>
              </a:rPr>
              <a:t>Sanhedrin</a:t>
            </a:r>
            <a:r>
              <a:rPr lang="en-US" altLang="en-US" sz="2400" dirty="0">
                <a:latin typeface="Century Gothic" panose="020B0502020202020204" pitchFamily="34" charset="0"/>
              </a:rPr>
              <a:t> (Synoptics)</a:t>
            </a:r>
          </a:p>
          <a:p>
            <a:pPr eaLnBrk="1" hangingPunct="1">
              <a:buFont typeface="Wingdings" panose="05000000000000000000" pitchFamily="2" charset="2"/>
              <a:buNone/>
              <a:defRPr/>
            </a:pPr>
            <a:endParaRPr lang="en-US" altLang="en-US" sz="1400" dirty="0">
              <a:latin typeface="Century Gothic" panose="020B0502020202020204" pitchFamily="34" charset="0"/>
            </a:endParaRPr>
          </a:p>
          <a:p>
            <a:pPr eaLnBrk="1" hangingPunct="1">
              <a:buFont typeface="Wingdings" panose="05000000000000000000" pitchFamily="2" charset="2"/>
              <a:buNone/>
              <a:defRPr/>
            </a:pPr>
            <a:r>
              <a:rPr lang="en-US" altLang="en-US" sz="2800" dirty="0">
                <a:solidFill>
                  <a:srgbClr val="00FF99"/>
                </a:solidFill>
                <a:latin typeface="Impact" panose="020B0806030902050204" pitchFamily="34" charset="0"/>
              </a:rPr>
              <a:t>Indictment</a:t>
            </a:r>
          </a:p>
          <a:p>
            <a:pPr eaLnBrk="1" hangingPunct="1">
              <a:buFont typeface="Wingdings" panose="05000000000000000000" pitchFamily="2" charset="2"/>
              <a:buNone/>
              <a:defRPr/>
            </a:pPr>
            <a:r>
              <a:rPr lang="en-US" altLang="en-US" sz="2800" dirty="0">
                <a:latin typeface="Century Gothic" panose="020B0502020202020204" pitchFamily="34" charset="0"/>
              </a:rPr>
              <a:t>Blasphemy</a:t>
            </a:r>
          </a:p>
        </p:txBody>
      </p:sp>
      <p:sp>
        <p:nvSpPr>
          <p:cNvPr id="301062" name="Rectangle 6">
            <a:extLst>
              <a:ext uri="{FF2B5EF4-FFF2-40B4-BE49-F238E27FC236}">
                <a16:creationId xmlns:a16="http://schemas.microsoft.com/office/drawing/2014/main" id="{7A1FF0AE-BEAF-AFA5-B6AF-3BBF7000182C}"/>
              </a:ext>
            </a:extLst>
          </p:cNvPr>
          <p:cNvSpPr>
            <a:spLocks noGrp="1" noChangeArrowheads="1"/>
          </p:cNvSpPr>
          <p:nvPr>
            <p:ph type="body" sz="half" idx="2"/>
          </p:nvPr>
        </p:nvSpPr>
        <p:spPr>
          <a:xfrm>
            <a:off x="6780212" y="1757362"/>
            <a:ext cx="4267200" cy="4719638"/>
          </a:xfrm>
        </p:spPr>
        <p:txBody>
          <a:bodyPr/>
          <a:lstStyle/>
          <a:p>
            <a:pPr eaLnBrk="1" hangingPunct="1">
              <a:buFont typeface="Wingdings" panose="05000000000000000000" pitchFamily="2" charset="2"/>
              <a:buNone/>
              <a:defRPr/>
            </a:pPr>
            <a:r>
              <a:rPr lang="en-US" altLang="en-US" sz="2800" dirty="0">
                <a:solidFill>
                  <a:srgbClr val="FF6600"/>
                </a:solidFill>
                <a:latin typeface="Impact" panose="020B0806030902050204" pitchFamily="34" charset="0"/>
              </a:rPr>
              <a:t>The Roman Stage</a:t>
            </a:r>
          </a:p>
          <a:p>
            <a:pPr eaLnBrk="1" hangingPunct="1">
              <a:buFont typeface="Wingdings" panose="05000000000000000000" pitchFamily="2" charset="2"/>
              <a:buNone/>
              <a:defRPr/>
            </a:pPr>
            <a:r>
              <a:rPr lang="en-US" altLang="en-US" sz="2400" dirty="0">
                <a:latin typeface="Century Gothic" panose="020B0502020202020204" pitchFamily="34" charset="0"/>
              </a:rPr>
              <a:t>First appearance before </a:t>
            </a:r>
            <a:r>
              <a:rPr lang="en-US" altLang="en-US" sz="2400" b="1" dirty="0">
                <a:solidFill>
                  <a:schemeClr val="tx2">
                    <a:lumMod val="60000"/>
                    <a:lumOff val="40000"/>
                  </a:schemeClr>
                </a:solidFill>
                <a:latin typeface="Century Gothic" panose="020B0502020202020204" pitchFamily="34" charset="0"/>
              </a:rPr>
              <a:t>Pontius Pilate </a:t>
            </a:r>
            <a:r>
              <a:rPr lang="en-US" altLang="en-US" sz="2400" dirty="0">
                <a:latin typeface="Century Gothic" panose="020B0502020202020204" pitchFamily="34" charset="0"/>
              </a:rPr>
              <a:t>(all four gospels)</a:t>
            </a:r>
          </a:p>
          <a:p>
            <a:pPr eaLnBrk="1" hangingPunct="1">
              <a:buFont typeface="Wingdings" panose="05000000000000000000" pitchFamily="2" charset="2"/>
              <a:buNone/>
              <a:defRPr/>
            </a:pPr>
            <a:r>
              <a:rPr lang="en-US" altLang="en-US" sz="2400" dirty="0">
                <a:latin typeface="Century Gothic" panose="020B0502020202020204" pitchFamily="34" charset="0"/>
              </a:rPr>
              <a:t>Appearance before </a:t>
            </a:r>
            <a:r>
              <a:rPr lang="en-US" altLang="en-US" sz="2400" b="1" dirty="0">
                <a:solidFill>
                  <a:schemeClr val="tx2">
                    <a:lumMod val="60000"/>
                    <a:lumOff val="40000"/>
                  </a:schemeClr>
                </a:solidFill>
                <a:latin typeface="Century Gothic" panose="020B0502020202020204" pitchFamily="34" charset="0"/>
              </a:rPr>
              <a:t>Herod Antipas</a:t>
            </a:r>
            <a:r>
              <a:rPr lang="en-US" altLang="en-US" sz="2400" b="1" dirty="0">
                <a:latin typeface="Century Gothic" panose="020B0502020202020204" pitchFamily="34" charset="0"/>
              </a:rPr>
              <a:t> </a:t>
            </a:r>
            <a:r>
              <a:rPr lang="en-US" altLang="en-US" sz="2400" dirty="0">
                <a:latin typeface="Century Gothic" panose="020B0502020202020204" pitchFamily="34" charset="0"/>
              </a:rPr>
              <a:t>(Luke)</a:t>
            </a:r>
          </a:p>
          <a:p>
            <a:pPr eaLnBrk="1" hangingPunct="1">
              <a:buFont typeface="Wingdings" panose="05000000000000000000" pitchFamily="2" charset="2"/>
              <a:buNone/>
              <a:defRPr/>
            </a:pPr>
            <a:r>
              <a:rPr lang="en-US" altLang="en-US" sz="2400" dirty="0">
                <a:latin typeface="Century Gothic" panose="020B0502020202020204" pitchFamily="34" charset="0"/>
              </a:rPr>
              <a:t>Final appearance before Pilate (all four gospels)</a:t>
            </a:r>
          </a:p>
          <a:p>
            <a:pPr eaLnBrk="1" hangingPunct="1">
              <a:buFont typeface="Wingdings" panose="05000000000000000000" pitchFamily="2" charset="2"/>
              <a:buNone/>
              <a:defRPr/>
            </a:pPr>
            <a:endParaRPr lang="en-US" altLang="en-US" sz="1400" dirty="0">
              <a:latin typeface="Century Gothic" panose="020B0502020202020204" pitchFamily="34" charset="0"/>
            </a:endParaRPr>
          </a:p>
          <a:p>
            <a:pPr eaLnBrk="1" hangingPunct="1">
              <a:buFont typeface="Wingdings" panose="05000000000000000000" pitchFamily="2" charset="2"/>
              <a:buNone/>
              <a:defRPr/>
            </a:pPr>
            <a:r>
              <a:rPr lang="en-US" altLang="en-US" sz="2800" dirty="0">
                <a:solidFill>
                  <a:srgbClr val="FF6600"/>
                </a:solidFill>
                <a:latin typeface="Impact" panose="020B0806030902050204" pitchFamily="34" charset="0"/>
              </a:rPr>
              <a:t>Indictment</a:t>
            </a:r>
          </a:p>
          <a:p>
            <a:pPr eaLnBrk="1" hangingPunct="1">
              <a:buFont typeface="Wingdings" panose="05000000000000000000" pitchFamily="2" charset="2"/>
              <a:buNone/>
              <a:defRPr/>
            </a:pPr>
            <a:r>
              <a:rPr lang="en-US" altLang="en-US" sz="2800" dirty="0">
                <a:latin typeface="Century Gothic" panose="020B0502020202020204" pitchFamily="34" charset="0"/>
              </a:rPr>
              <a:t>Treason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1061">
                                            <p:txEl>
                                              <p:pRg st="0" end="0"/>
                                            </p:txEl>
                                          </p:spTgt>
                                        </p:tgtEl>
                                        <p:attrNameLst>
                                          <p:attrName>style.visibility</p:attrName>
                                        </p:attrNameLst>
                                      </p:cBhvr>
                                      <p:to>
                                        <p:strVal val="visible"/>
                                      </p:to>
                                    </p:set>
                                    <p:anim calcmode="lin" valueType="num">
                                      <p:cBhvr>
                                        <p:cTn id="7" dur="500" fill="hold"/>
                                        <p:tgtEl>
                                          <p:spTgt spid="30106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106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1061">
                                            <p:txEl>
                                              <p:pRg st="1" end="1"/>
                                            </p:txEl>
                                          </p:spTgt>
                                        </p:tgtEl>
                                        <p:attrNameLst>
                                          <p:attrName>style.visibility</p:attrName>
                                        </p:attrNameLst>
                                      </p:cBhvr>
                                      <p:to>
                                        <p:strVal val="visible"/>
                                      </p:to>
                                    </p:set>
                                    <p:anim calcmode="lin" valueType="num">
                                      <p:cBhvr additive="base">
                                        <p:cTn id="13" dur="500" fill="hold"/>
                                        <p:tgtEl>
                                          <p:spTgt spid="30106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10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1061">
                                            <p:txEl>
                                              <p:pRg st="2" end="2"/>
                                            </p:txEl>
                                          </p:spTgt>
                                        </p:tgtEl>
                                        <p:attrNameLst>
                                          <p:attrName>style.visibility</p:attrName>
                                        </p:attrNameLst>
                                      </p:cBhvr>
                                      <p:to>
                                        <p:strVal val="visible"/>
                                      </p:to>
                                    </p:set>
                                    <p:anim calcmode="lin" valueType="num">
                                      <p:cBhvr additive="base">
                                        <p:cTn id="19" dur="500" fill="hold"/>
                                        <p:tgtEl>
                                          <p:spTgt spid="30106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10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1061">
                                            <p:txEl>
                                              <p:pRg st="3" end="3"/>
                                            </p:txEl>
                                          </p:spTgt>
                                        </p:tgtEl>
                                        <p:attrNameLst>
                                          <p:attrName>style.visibility</p:attrName>
                                        </p:attrNameLst>
                                      </p:cBhvr>
                                      <p:to>
                                        <p:strVal val="visible"/>
                                      </p:to>
                                    </p:set>
                                    <p:anim calcmode="lin" valueType="num">
                                      <p:cBhvr additive="base">
                                        <p:cTn id="25" dur="500" fill="hold"/>
                                        <p:tgtEl>
                                          <p:spTgt spid="30106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6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01061">
                                            <p:txEl>
                                              <p:pRg st="5" end="5"/>
                                            </p:txEl>
                                          </p:spTgt>
                                        </p:tgtEl>
                                        <p:attrNameLst>
                                          <p:attrName>style.visibility</p:attrName>
                                        </p:attrNameLst>
                                      </p:cBhvr>
                                      <p:to>
                                        <p:strVal val="visible"/>
                                      </p:to>
                                    </p:set>
                                    <p:anim calcmode="lin" valueType="num">
                                      <p:cBhvr>
                                        <p:cTn id="31" dur="500" fill="hold"/>
                                        <p:tgtEl>
                                          <p:spTgt spid="301061">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01061">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01061">
                                            <p:txEl>
                                              <p:pRg st="6" end="6"/>
                                            </p:txEl>
                                          </p:spTgt>
                                        </p:tgtEl>
                                        <p:attrNameLst>
                                          <p:attrName>style.visibility</p:attrName>
                                        </p:attrNameLst>
                                      </p:cBhvr>
                                      <p:to>
                                        <p:strVal val="visible"/>
                                      </p:to>
                                    </p:set>
                                    <p:anim calcmode="lin" valueType="num">
                                      <p:cBhvr>
                                        <p:cTn id="35" dur="500" fill="hold"/>
                                        <p:tgtEl>
                                          <p:spTgt spid="301061">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01061">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301062">
                                            <p:txEl>
                                              <p:pRg st="0" end="0"/>
                                            </p:txEl>
                                          </p:spTgt>
                                        </p:tgtEl>
                                        <p:attrNameLst>
                                          <p:attrName>style.visibility</p:attrName>
                                        </p:attrNameLst>
                                      </p:cBhvr>
                                      <p:to>
                                        <p:strVal val="visible"/>
                                      </p:to>
                                    </p:set>
                                    <p:anim calcmode="lin" valueType="num">
                                      <p:cBhvr>
                                        <p:cTn id="41" dur="500" fill="hold"/>
                                        <p:tgtEl>
                                          <p:spTgt spid="301062">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3010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01062">
                                            <p:txEl>
                                              <p:pRg st="1" end="1"/>
                                            </p:txEl>
                                          </p:spTgt>
                                        </p:tgtEl>
                                        <p:attrNameLst>
                                          <p:attrName>style.visibility</p:attrName>
                                        </p:attrNameLst>
                                      </p:cBhvr>
                                      <p:to>
                                        <p:strVal val="visible"/>
                                      </p:to>
                                    </p:set>
                                    <p:anim calcmode="lin" valueType="num">
                                      <p:cBhvr additive="base">
                                        <p:cTn id="47" dur="500" fill="hold"/>
                                        <p:tgtEl>
                                          <p:spTgt spid="301062">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106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01062">
                                            <p:txEl>
                                              <p:pRg st="2" end="2"/>
                                            </p:txEl>
                                          </p:spTgt>
                                        </p:tgtEl>
                                        <p:attrNameLst>
                                          <p:attrName>style.visibility</p:attrName>
                                        </p:attrNameLst>
                                      </p:cBhvr>
                                      <p:to>
                                        <p:strVal val="visible"/>
                                      </p:to>
                                    </p:set>
                                    <p:anim calcmode="lin" valueType="num">
                                      <p:cBhvr additive="base">
                                        <p:cTn id="53" dur="500" fill="hold"/>
                                        <p:tgtEl>
                                          <p:spTgt spid="301062">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0106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01062">
                                            <p:txEl>
                                              <p:pRg st="3" end="3"/>
                                            </p:txEl>
                                          </p:spTgt>
                                        </p:tgtEl>
                                        <p:attrNameLst>
                                          <p:attrName>style.visibility</p:attrName>
                                        </p:attrNameLst>
                                      </p:cBhvr>
                                      <p:to>
                                        <p:strVal val="visible"/>
                                      </p:to>
                                    </p:set>
                                    <p:anim calcmode="lin" valueType="num">
                                      <p:cBhvr additive="base">
                                        <p:cTn id="59" dur="500" fill="hold"/>
                                        <p:tgtEl>
                                          <p:spTgt spid="301062">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106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301062">
                                            <p:txEl>
                                              <p:pRg st="5" end="5"/>
                                            </p:txEl>
                                          </p:spTgt>
                                        </p:tgtEl>
                                        <p:attrNameLst>
                                          <p:attrName>style.visibility</p:attrName>
                                        </p:attrNameLst>
                                      </p:cBhvr>
                                      <p:to>
                                        <p:strVal val="visible"/>
                                      </p:to>
                                    </p:set>
                                    <p:anim calcmode="lin" valueType="num">
                                      <p:cBhvr>
                                        <p:cTn id="65" dur="500" fill="hold"/>
                                        <p:tgtEl>
                                          <p:spTgt spid="301062">
                                            <p:txEl>
                                              <p:pRg st="5" end="5"/>
                                            </p:txEl>
                                          </p:spTgt>
                                        </p:tgtEl>
                                        <p:attrNameLst>
                                          <p:attrName>ppt_w</p:attrName>
                                        </p:attrNameLst>
                                      </p:cBhvr>
                                      <p:tavLst>
                                        <p:tav tm="0">
                                          <p:val>
                                            <p:fltVal val="0"/>
                                          </p:val>
                                        </p:tav>
                                        <p:tav tm="100000">
                                          <p:val>
                                            <p:strVal val="#ppt_w"/>
                                          </p:val>
                                        </p:tav>
                                      </p:tavLst>
                                    </p:anim>
                                    <p:anim calcmode="lin" valueType="num">
                                      <p:cBhvr>
                                        <p:cTn id="66" dur="500" fill="hold"/>
                                        <p:tgtEl>
                                          <p:spTgt spid="301062">
                                            <p:txEl>
                                              <p:pRg st="5" end="5"/>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301062">
                                            <p:txEl>
                                              <p:pRg st="6" end="6"/>
                                            </p:txEl>
                                          </p:spTgt>
                                        </p:tgtEl>
                                        <p:attrNameLst>
                                          <p:attrName>style.visibility</p:attrName>
                                        </p:attrNameLst>
                                      </p:cBhvr>
                                      <p:to>
                                        <p:strVal val="visible"/>
                                      </p:to>
                                    </p:set>
                                    <p:anim calcmode="lin" valueType="num">
                                      <p:cBhvr>
                                        <p:cTn id="69" dur="500" fill="hold"/>
                                        <p:tgtEl>
                                          <p:spTgt spid="301062">
                                            <p:txEl>
                                              <p:pRg st="6" end="6"/>
                                            </p:txEl>
                                          </p:spTgt>
                                        </p:tgtEl>
                                        <p:attrNameLst>
                                          <p:attrName>ppt_w</p:attrName>
                                        </p:attrNameLst>
                                      </p:cBhvr>
                                      <p:tavLst>
                                        <p:tav tm="0">
                                          <p:val>
                                            <p:fltVal val="0"/>
                                          </p:val>
                                        </p:tav>
                                        <p:tav tm="100000">
                                          <p:val>
                                            <p:strVal val="#ppt_w"/>
                                          </p:val>
                                        </p:tav>
                                      </p:tavLst>
                                    </p:anim>
                                    <p:anim calcmode="lin" valueType="num">
                                      <p:cBhvr>
                                        <p:cTn id="70" dur="500" fill="hold"/>
                                        <p:tgtEl>
                                          <p:spTgt spid="30106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E40E22-7316-CF77-6948-F0AB4FCFA435}"/>
              </a:ext>
            </a:extLst>
          </p:cNvPr>
          <p:cNvSpPr>
            <a:spLocks noGrp="1"/>
          </p:cNvSpPr>
          <p:nvPr>
            <p:ph type="sldNum" sz="quarter" idx="12"/>
          </p:nvPr>
        </p:nvSpPr>
        <p:spPr/>
        <p:txBody>
          <a:bodyPr/>
          <a:lstStyle/>
          <a:p>
            <a:fld id="{D0D7128A-618D-4316-9566-2C1485AE0830}" type="slidenum">
              <a:rPr lang="en-US" altLang="en-US" smtClean="0"/>
              <a:pPr/>
              <a:t>20</a:t>
            </a:fld>
            <a:endParaRPr lang="en-US" altLang="en-US"/>
          </a:p>
        </p:txBody>
      </p:sp>
      <p:pic>
        <p:nvPicPr>
          <p:cNvPr id="5" name="Content Placeholder 4" descr="Church of the Holy Sepulchre | Jerusalem, Middle East | Attractions -  Lonely Planet">
            <a:extLst>
              <a:ext uri="{FF2B5EF4-FFF2-40B4-BE49-F238E27FC236}">
                <a16:creationId xmlns:a16="http://schemas.microsoft.com/office/drawing/2014/main" id="{F91B52DF-E2B2-5588-9052-5CBD7645BF5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0" y="23410"/>
            <a:ext cx="12196907" cy="6841215"/>
          </a:xfrm>
          <a:prstGeom prst="rect">
            <a:avLst/>
          </a:prstGeom>
          <a:noFill/>
          <a:ln>
            <a:noFill/>
          </a:ln>
        </p:spPr>
      </p:pic>
      <p:sp>
        <p:nvSpPr>
          <p:cNvPr id="6" name="Title 1">
            <a:extLst>
              <a:ext uri="{FF2B5EF4-FFF2-40B4-BE49-F238E27FC236}">
                <a16:creationId xmlns:a16="http://schemas.microsoft.com/office/drawing/2014/main" id="{3BBD2524-7172-FDF7-80BC-C9DB3FF9848C}"/>
              </a:ext>
            </a:extLst>
          </p:cNvPr>
          <p:cNvSpPr>
            <a:spLocks noGrp="1"/>
          </p:cNvSpPr>
          <p:nvPr>
            <p:ph type="title"/>
          </p:nvPr>
        </p:nvSpPr>
        <p:spPr>
          <a:xfrm>
            <a:off x="379412" y="23410"/>
            <a:ext cx="10969943" cy="854075"/>
          </a:xfrm>
        </p:spPr>
        <p:txBody>
          <a:bodyPr/>
          <a:lstStyle/>
          <a:p>
            <a:pPr algn="ctr"/>
            <a:r>
              <a:rPr lang="en-US" sz="2400" dirty="0"/>
              <a:t>Both Eusebius and Jerome, both from the 4</a:t>
            </a:r>
            <a:r>
              <a:rPr lang="en-US" sz="2400" baseline="30000" dirty="0"/>
              <a:t>th</a:t>
            </a:r>
            <a:r>
              <a:rPr lang="en-US" sz="2400" dirty="0"/>
              <a:t> century, identified this site as the place of Jesus’ crucifixion and burial. It is the oldest of the traditions.</a:t>
            </a:r>
          </a:p>
        </p:txBody>
      </p:sp>
      <p:pic>
        <p:nvPicPr>
          <p:cNvPr id="3" name="Picture 2">
            <a:extLst>
              <a:ext uri="{FF2B5EF4-FFF2-40B4-BE49-F238E27FC236}">
                <a16:creationId xmlns:a16="http://schemas.microsoft.com/office/drawing/2014/main" id="{3C2BF1A6-4F8F-D1D9-ECD1-59667AD9BE3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379412" y="1057723"/>
            <a:ext cx="3505200" cy="5466561"/>
          </a:xfrm>
          <a:prstGeom prst="rect">
            <a:avLst/>
          </a:prstGeom>
          <a:ln w="38100">
            <a:solidFill>
              <a:schemeClr val="bg2"/>
            </a:solidFill>
          </a:ln>
        </p:spPr>
      </p:pic>
    </p:spTree>
    <p:extLst>
      <p:ext uri="{BB962C8B-B14F-4D97-AF65-F5344CB8AC3E}">
        <p14:creationId xmlns:p14="http://schemas.microsoft.com/office/powerpoint/2010/main" val="4102368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A635A2-CC0C-270C-AC8A-59116BD6AE1E}"/>
              </a:ext>
            </a:extLst>
          </p:cNvPr>
          <p:cNvSpPr>
            <a:spLocks noGrp="1"/>
          </p:cNvSpPr>
          <p:nvPr>
            <p:ph type="title"/>
          </p:nvPr>
        </p:nvSpPr>
        <p:spPr/>
        <p:txBody>
          <a:bodyPr/>
          <a:lstStyle/>
          <a:p>
            <a:r>
              <a:rPr lang="en-US" dirty="0"/>
              <a:t>NT ARCHAEOLOGY</a:t>
            </a:r>
          </a:p>
        </p:txBody>
      </p:sp>
      <p:sp>
        <p:nvSpPr>
          <p:cNvPr id="6" name="Text Placeholder 5">
            <a:extLst>
              <a:ext uri="{FF2B5EF4-FFF2-40B4-BE49-F238E27FC236}">
                <a16:creationId xmlns:a16="http://schemas.microsoft.com/office/drawing/2014/main" id="{0E430ABE-5769-388C-63FF-B1EA6AB45373}"/>
              </a:ext>
            </a:extLst>
          </p:cNvPr>
          <p:cNvSpPr>
            <a:spLocks noGrp="1"/>
          </p:cNvSpPr>
          <p:nvPr>
            <p:ph type="body" idx="1"/>
          </p:nvPr>
        </p:nvSpPr>
        <p:spPr/>
        <p:txBody>
          <a:bodyPr/>
          <a:lstStyle/>
          <a:p>
            <a:r>
              <a:rPr lang="en-US" dirty="0"/>
              <a:t>Lesson 1</a:t>
            </a:r>
          </a:p>
          <a:p>
            <a:r>
              <a:rPr lang="en-US" dirty="0"/>
              <a:t>Introduction</a:t>
            </a:r>
          </a:p>
        </p:txBody>
      </p:sp>
      <p:pic>
        <p:nvPicPr>
          <p:cNvPr id="20" name="Picture Placeholder 19">
            <a:extLst>
              <a:ext uri="{FF2B5EF4-FFF2-40B4-BE49-F238E27FC236}">
                <a16:creationId xmlns:a16="http://schemas.microsoft.com/office/drawing/2014/main" id="{C101F909-5B5F-8125-8276-B2738FE901F2}"/>
              </a:ext>
            </a:extLst>
          </p:cNvPr>
          <p:cNvPicPr>
            <a:picLocks noGrp="1" noChangeAspect="1"/>
          </p:cNvPicPr>
          <p:nvPr>
            <p:ph type="pic" sz="quarter" idx="13"/>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1" y="4665"/>
            <a:ext cx="12188825" cy="6858000"/>
          </a:xfrm>
        </p:spPr>
      </p:pic>
      <p:sp>
        <p:nvSpPr>
          <p:cNvPr id="21" name="Title 2">
            <a:extLst>
              <a:ext uri="{FF2B5EF4-FFF2-40B4-BE49-F238E27FC236}">
                <a16:creationId xmlns:a16="http://schemas.microsoft.com/office/drawing/2014/main" id="{753B5BCC-CABF-373E-2365-28EF51D00E85}"/>
              </a:ext>
            </a:extLst>
          </p:cNvPr>
          <p:cNvSpPr txBox="1">
            <a:spLocks/>
          </p:cNvSpPr>
          <p:nvPr/>
        </p:nvSpPr>
        <p:spPr>
          <a:xfrm>
            <a:off x="568388" y="2895600"/>
            <a:ext cx="11356848" cy="16276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600" b="0" kern="1200" cap="none" spc="100" baseline="0">
                <a:solidFill>
                  <a:schemeClr val="accent2">
                    <a:lumMod val="20000"/>
                    <a:lumOff val="80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100" normalizeH="0" baseline="0" noProof="0" dirty="0">
                <a:ln>
                  <a:noFill/>
                </a:ln>
                <a:solidFill>
                  <a:srgbClr val="B98D34">
                    <a:lumMod val="20000"/>
                    <a:lumOff val="80000"/>
                  </a:srgbClr>
                </a:solidFill>
                <a:effectLst/>
                <a:uLnTx/>
                <a:uFillTx/>
                <a:latin typeface="Book Antiqua"/>
                <a:ea typeface="+mj-ea"/>
                <a:cs typeface="+mj-cs"/>
              </a:rPr>
              <a:t>NT ARCHAEOLOGY</a:t>
            </a:r>
          </a:p>
        </p:txBody>
      </p:sp>
      <p:sp>
        <p:nvSpPr>
          <p:cNvPr id="22" name="TextBox 21">
            <a:extLst>
              <a:ext uri="{FF2B5EF4-FFF2-40B4-BE49-F238E27FC236}">
                <a16:creationId xmlns:a16="http://schemas.microsoft.com/office/drawing/2014/main" id="{3FF7A315-81FD-0683-947B-BBFC38049166}"/>
              </a:ext>
            </a:extLst>
          </p:cNvPr>
          <p:cNvSpPr txBox="1"/>
          <p:nvPr/>
        </p:nvSpPr>
        <p:spPr>
          <a:xfrm>
            <a:off x="2132012" y="4537198"/>
            <a:ext cx="81534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THE </a:t>
            </a:r>
            <a:r>
              <a:rPr lang="en-US" sz="3200" dirty="0">
                <a:solidFill>
                  <a:srgbClr val="FFC000"/>
                </a:solidFill>
                <a:latin typeface="Gill Sans MT"/>
              </a:rPr>
              <a:t>EARLIEST CHRISTIANS</a:t>
            </a:r>
            <a:endParaRPr kumimoji="0" lang="en-US" sz="3200" b="0" i="0" u="none" strike="noStrike" kern="1200" cap="none" spc="0" normalizeH="0" baseline="0" noProof="0" dirty="0">
              <a:ln>
                <a:noFill/>
              </a:ln>
              <a:solidFill>
                <a:srgbClr val="FFC000"/>
              </a:solidFill>
              <a:effectLst/>
              <a:uLnTx/>
              <a:uFillTx/>
              <a:latin typeface="Gill Sans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C000"/>
                </a:solidFill>
                <a:effectLst/>
                <a:uLnTx/>
                <a:uFillTx/>
                <a:latin typeface="Gill Sans MT"/>
                <a:ea typeface="+mn-ea"/>
                <a:cs typeface="+mn-cs"/>
              </a:rPr>
              <a:t>Lesson 8</a:t>
            </a:r>
          </a:p>
        </p:txBody>
      </p:sp>
    </p:spTree>
    <p:extLst>
      <p:ext uri="{BB962C8B-B14F-4D97-AF65-F5344CB8AC3E}">
        <p14:creationId xmlns:p14="http://schemas.microsoft.com/office/powerpoint/2010/main" val="237319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762000"/>
            <a:ext cx="10969943" cy="4419600"/>
          </a:xfrm>
        </p:spPr>
        <p:txBody>
          <a:bodyPr/>
          <a:lstStyle/>
          <a:p>
            <a:pPr marL="0" indent="0">
              <a:buNone/>
            </a:pPr>
            <a:r>
              <a:rPr lang="en-US" sz="2800" i="1" dirty="0">
                <a:effectLst/>
                <a:latin typeface="Book Antiqua" panose="02040602050305030304" pitchFamily="18" charset="0"/>
              </a:rPr>
              <a:t>In the first book, O Theophilus, I have dealt with all that Jesus began to do and teach, until the day when he was taken up…</a:t>
            </a:r>
          </a:p>
          <a:p>
            <a:pPr marL="0" indent="0">
              <a:buNone/>
            </a:pPr>
            <a:r>
              <a:rPr lang="en-US" sz="2800" i="1" dirty="0">
                <a:effectLst/>
                <a:latin typeface="Book Antiqua" panose="02040602050305030304" pitchFamily="18" charset="0"/>
              </a:rPr>
              <a:t>								Acts 1:1-2a</a:t>
            </a:r>
          </a:p>
          <a:p>
            <a:pPr marL="0" indent="0">
              <a:buNone/>
            </a:pPr>
            <a:r>
              <a:rPr lang="en-US" sz="2800" i="1" dirty="0">
                <a:effectLst/>
                <a:latin typeface="Book Antiqua" panose="02040602050305030304" pitchFamily="18" charset="0"/>
              </a:rPr>
              <a:t>He [Jesus] said to them…you will be my witnesses in Jerusalem and in all Judea and Samaria and to the end of the earth.</a:t>
            </a:r>
          </a:p>
          <a:p>
            <a:pPr marL="0" indent="0">
              <a:buNone/>
            </a:pPr>
            <a:r>
              <a:rPr lang="en-US" sz="2800" i="1" dirty="0">
                <a:effectLst/>
                <a:latin typeface="Book Antiqua" panose="02040602050305030304" pitchFamily="18" charset="0"/>
              </a:rPr>
              <a:t>								Acts 1:7a, 8b</a:t>
            </a:r>
          </a:p>
          <a:p>
            <a:pPr marL="0" indent="0">
              <a:buNone/>
            </a:pPr>
            <a:r>
              <a:rPr lang="en-US" sz="2800" i="1" dirty="0">
                <a:effectLst/>
                <a:latin typeface="Book Antiqua" panose="02040602050305030304" pitchFamily="18" charset="0"/>
              </a:rPr>
              <a:t>…proclaiming the kingdom of God and teaching about the Lord Jesus Christ with all boldness and without hindrance.</a:t>
            </a:r>
          </a:p>
          <a:p>
            <a:pPr marL="0" indent="0">
              <a:buNone/>
            </a:pPr>
            <a:r>
              <a:rPr lang="en-US" sz="2800" i="1" dirty="0">
                <a:effectLst/>
                <a:latin typeface="Book Antiqua" panose="02040602050305030304" pitchFamily="18" charset="0"/>
              </a:rPr>
              <a:t>								Acts 28:31</a:t>
            </a: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
        <p:nvSpPr>
          <p:cNvPr id="2" name="TextBox 1">
            <a:extLst>
              <a:ext uri="{FF2B5EF4-FFF2-40B4-BE49-F238E27FC236}">
                <a16:creationId xmlns:a16="http://schemas.microsoft.com/office/drawing/2014/main" id="{DB5C13D5-6211-3BC3-1EF8-989D79D98283}"/>
              </a:ext>
            </a:extLst>
          </p:cNvPr>
          <p:cNvSpPr txBox="1"/>
          <p:nvPr/>
        </p:nvSpPr>
        <p:spPr>
          <a:xfrm>
            <a:off x="912812" y="5334000"/>
            <a:ext cx="10058400" cy="1138773"/>
          </a:xfrm>
          <a:prstGeom prst="rect">
            <a:avLst/>
          </a:prstGeom>
          <a:solidFill>
            <a:schemeClr val="accent2">
              <a:lumMod val="60000"/>
              <a:lumOff val="40000"/>
            </a:schemeClr>
          </a:solidFill>
        </p:spPr>
        <p:txBody>
          <a:bodyPr wrap="square" rtlCol="0">
            <a:spAutoFit/>
          </a:bodyPr>
          <a:lstStyle/>
          <a:p>
            <a:pPr algn="ctr"/>
            <a:r>
              <a:rPr lang="en-US" sz="3200" dirty="0">
                <a:solidFill>
                  <a:srgbClr val="C00000"/>
                </a:solidFill>
                <a:latin typeface="Impact" panose="020B0806030902050204" pitchFamily="34" charset="0"/>
              </a:rPr>
              <a:t>The final word in the Book of Acts is </a:t>
            </a:r>
            <a:r>
              <a:rPr lang="en-US" sz="3600" dirty="0" err="1">
                <a:solidFill>
                  <a:srgbClr val="C00000"/>
                </a:solidFill>
                <a:latin typeface="Greekth" panose="02020803070505020304" pitchFamily="18" charset="0"/>
              </a:rPr>
              <a:t>akwlu</a:t>
            </a:r>
            <a:r>
              <a:rPr lang="en-US" sz="3600" dirty="0">
                <a:solidFill>
                  <a:srgbClr val="C00000"/>
                </a:solidFill>
                <a:latin typeface="Greekth" panose="02020803070505020304" pitchFamily="18" charset="0"/>
              </a:rPr>
              <a:t>&lt;</a:t>
            </a:r>
            <a:r>
              <a:rPr lang="en-US" sz="3600" dirty="0" err="1">
                <a:solidFill>
                  <a:srgbClr val="C00000"/>
                </a:solidFill>
                <a:latin typeface="Greekth" panose="02020803070505020304" pitchFamily="18" charset="0"/>
              </a:rPr>
              <a:t>twj</a:t>
            </a:r>
            <a:r>
              <a:rPr lang="en-US" sz="3200" dirty="0">
                <a:solidFill>
                  <a:srgbClr val="C00000"/>
                </a:solidFill>
                <a:latin typeface="Impact" panose="020B0806030902050204" pitchFamily="34" charset="0"/>
              </a:rPr>
              <a:t>, which means “unhindered.” </a:t>
            </a:r>
          </a:p>
        </p:txBody>
      </p:sp>
    </p:spTree>
    <p:extLst>
      <p:ext uri="{BB962C8B-B14F-4D97-AF65-F5344CB8AC3E}">
        <p14:creationId xmlns:p14="http://schemas.microsoft.com/office/powerpoint/2010/main" val="240683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7981" y="19638"/>
            <a:ext cx="10512862" cy="1325218"/>
          </a:xfrm>
        </p:spPr>
        <p:txBody>
          <a:bodyPr/>
          <a:lstStyle/>
          <a:p>
            <a:pPr algn="ctr"/>
            <a:r>
              <a:rPr lang="en-US" dirty="0">
                <a:solidFill>
                  <a:srgbClr val="FFC000"/>
                </a:solidFill>
                <a:effectLst>
                  <a:outerShdw blurRad="38100" dist="38100" dir="2700000" algn="tl">
                    <a:srgbClr val="000000">
                      <a:alpha val="43137"/>
                    </a:srgbClr>
                  </a:outerShdw>
                </a:effectLst>
              </a:rPr>
              <a:t>GEOGRAPHICAL CHIASMUS</a:t>
            </a:r>
          </a:p>
        </p:txBody>
      </p:sp>
      <p:sp>
        <p:nvSpPr>
          <p:cNvPr id="4" name="Slide Number Placeholder 3"/>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23</a:t>
            </a:fld>
            <a:endParaRPr lang="en-US">
              <a:solidFill>
                <a:prstClr val="black">
                  <a:tint val="75000"/>
                </a:prstClr>
              </a:solidFill>
              <a:latin typeface="Calibri" panose="020F0502020204030204"/>
            </a:endParaRPr>
          </a:p>
        </p:txBody>
      </p:sp>
      <p:sp>
        <p:nvSpPr>
          <p:cNvPr id="9" name="Block Arc 8"/>
          <p:cNvSpPr/>
          <p:nvPr/>
        </p:nvSpPr>
        <p:spPr>
          <a:xfrm rot="10800000">
            <a:off x="4570811" y="2330661"/>
            <a:ext cx="3040277" cy="3041506"/>
          </a:xfrm>
          <a:prstGeom prst="blockArc">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pPr>
            <a:endParaRPr lang="en-US" sz="1799">
              <a:solidFill>
                <a:prstClr val="black"/>
              </a:solidFill>
              <a:latin typeface="Calibri" panose="020F0502020204030204"/>
            </a:endParaRPr>
          </a:p>
        </p:txBody>
      </p:sp>
      <p:sp>
        <p:nvSpPr>
          <p:cNvPr id="11" name="Rectangle 10"/>
          <p:cNvSpPr/>
          <p:nvPr/>
        </p:nvSpPr>
        <p:spPr>
          <a:xfrm>
            <a:off x="4570811" y="2132744"/>
            <a:ext cx="764298" cy="171747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pPr>
            <a:endParaRPr lang="en-US" sz="1799">
              <a:solidFill>
                <a:prstClr val="white"/>
              </a:solidFill>
              <a:latin typeface="Calibri" panose="020F0502020204030204"/>
            </a:endParaRPr>
          </a:p>
        </p:txBody>
      </p:sp>
      <p:sp>
        <p:nvSpPr>
          <p:cNvPr id="12" name="Rectangle 11"/>
          <p:cNvSpPr/>
          <p:nvPr/>
        </p:nvSpPr>
        <p:spPr>
          <a:xfrm>
            <a:off x="6842370" y="2133932"/>
            <a:ext cx="768718" cy="17174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eaLnBrk="0" fontAlgn="base" hangingPunct="0">
              <a:spcBef>
                <a:spcPct val="0"/>
              </a:spcBef>
              <a:spcAft>
                <a:spcPct val="0"/>
              </a:spcAft>
            </a:pPr>
            <a:endParaRPr lang="en-US" sz="1799">
              <a:solidFill>
                <a:prstClr val="white"/>
              </a:solidFill>
              <a:latin typeface="Calibri" panose="020F0502020204030204"/>
            </a:endParaRPr>
          </a:p>
        </p:txBody>
      </p:sp>
      <p:sp>
        <p:nvSpPr>
          <p:cNvPr id="13" name="TextBox 12"/>
          <p:cNvSpPr txBox="1"/>
          <p:nvPr/>
        </p:nvSpPr>
        <p:spPr>
          <a:xfrm>
            <a:off x="4363045" y="5430459"/>
            <a:ext cx="3421182" cy="953859"/>
          </a:xfrm>
          <a:prstGeom prst="rect">
            <a:avLst/>
          </a:prstGeom>
          <a:noFill/>
        </p:spPr>
        <p:txBody>
          <a:bodyPr wrap="square" rtlCol="0">
            <a:spAutoFit/>
          </a:bodyPr>
          <a:lstStyle/>
          <a:p>
            <a:pPr algn="ctr" defTabSz="914126" eaLnBrk="0" fontAlgn="base" hangingPunct="0">
              <a:spcBef>
                <a:spcPct val="0"/>
              </a:spcBef>
              <a:spcAft>
                <a:spcPct val="0"/>
              </a:spcAft>
            </a:pPr>
            <a:r>
              <a:rPr lang="en-US" sz="2799" b="1" dirty="0">
                <a:solidFill>
                  <a:srgbClr val="FFFF99"/>
                </a:solidFill>
                <a:latin typeface="Calibri" panose="020F0502020204030204" pitchFamily="34" charset="0"/>
              </a:rPr>
              <a:t>D</a:t>
            </a:r>
          </a:p>
          <a:p>
            <a:pPr algn="ctr" defTabSz="914126" eaLnBrk="0" fontAlgn="base" hangingPunct="0">
              <a:spcBef>
                <a:spcPct val="0"/>
              </a:spcBef>
              <a:spcAft>
                <a:spcPct val="0"/>
              </a:spcAft>
            </a:pPr>
            <a:r>
              <a:rPr lang="en-US" sz="2799" b="1" dirty="0">
                <a:solidFill>
                  <a:srgbClr val="FFFF99"/>
                </a:solidFill>
                <a:latin typeface="Calibri" panose="020F0502020204030204" pitchFamily="34" charset="0"/>
              </a:rPr>
              <a:t>ASCENSION</a:t>
            </a:r>
          </a:p>
        </p:txBody>
      </p:sp>
      <p:sp>
        <p:nvSpPr>
          <p:cNvPr id="14" name="TextBox 13"/>
          <p:cNvSpPr txBox="1"/>
          <p:nvPr/>
        </p:nvSpPr>
        <p:spPr>
          <a:xfrm>
            <a:off x="1121925" y="2330663"/>
            <a:ext cx="3241120" cy="2246184"/>
          </a:xfrm>
          <a:prstGeom prst="rect">
            <a:avLst/>
          </a:prstGeom>
          <a:noFill/>
        </p:spPr>
        <p:txBody>
          <a:bodyPr wrap="square" rtlCol="0">
            <a:spAutoFit/>
          </a:bodyPr>
          <a:lstStyle/>
          <a:p>
            <a:pPr algn="r" defTabSz="914126" eaLnBrk="0" fontAlgn="base" hangingPunct="0">
              <a:spcBef>
                <a:spcPct val="0"/>
              </a:spcBef>
              <a:spcAft>
                <a:spcPct val="0"/>
              </a:spcAft>
            </a:pPr>
            <a:r>
              <a:rPr lang="en-US" sz="2799" b="1" dirty="0">
                <a:solidFill>
                  <a:srgbClr val="FFFF99"/>
                </a:solidFill>
                <a:latin typeface="Calibri" panose="020F0502020204030204" pitchFamily="34" charset="0"/>
              </a:rPr>
              <a:t>GALILEE  A</a:t>
            </a:r>
          </a:p>
          <a:p>
            <a:pPr algn="r" defTabSz="914126" eaLnBrk="0" fontAlgn="base" hangingPunct="0">
              <a:spcBef>
                <a:spcPct val="0"/>
              </a:spcBef>
              <a:spcAft>
                <a:spcPct val="0"/>
              </a:spcAft>
            </a:pPr>
            <a:endParaRPr lang="en-US" sz="2799" b="1" dirty="0">
              <a:solidFill>
                <a:srgbClr val="FFFF99"/>
              </a:solidFill>
              <a:latin typeface="Calibri" panose="020F0502020204030204" pitchFamily="34" charset="0"/>
            </a:endParaRPr>
          </a:p>
          <a:p>
            <a:pPr algn="r" defTabSz="914126" eaLnBrk="0" fontAlgn="base" hangingPunct="0">
              <a:spcBef>
                <a:spcPct val="0"/>
              </a:spcBef>
              <a:spcAft>
                <a:spcPct val="0"/>
              </a:spcAft>
            </a:pPr>
            <a:r>
              <a:rPr lang="en-US" sz="2799" b="1" dirty="0">
                <a:solidFill>
                  <a:srgbClr val="FFFF99"/>
                </a:solidFill>
                <a:latin typeface="Calibri" panose="020F0502020204030204" pitchFamily="34" charset="0"/>
              </a:rPr>
              <a:t>SAMARIA/JUDEA  B</a:t>
            </a:r>
          </a:p>
          <a:p>
            <a:pPr algn="r" defTabSz="914126" eaLnBrk="0" fontAlgn="base" hangingPunct="0">
              <a:spcBef>
                <a:spcPct val="0"/>
              </a:spcBef>
              <a:spcAft>
                <a:spcPct val="0"/>
              </a:spcAft>
            </a:pPr>
            <a:endParaRPr lang="en-US" sz="2799" b="1" dirty="0">
              <a:solidFill>
                <a:srgbClr val="FFFF99"/>
              </a:solidFill>
              <a:latin typeface="Calibri" panose="020F0502020204030204" pitchFamily="34" charset="0"/>
            </a:endParaRPr>
          </a:p>
          <a:p>
            <a:pPr algn="r" defTabSz="914126" eaLnBrk="0" fontAlgn="base" hangingPunct="0">
              <a:spcBef>
                <a:spcPct val="0"/>
              </a:spcBef>
              <a:spcAft>
                <a:spcPct val="0"/>
              </a:spcAft>
            </a:pPr>
            <a:r>
              <a:rPr lang="en-US" sz="2799" b="1" dirty="0">
                <a:solidFill>
                  <a:srgbClr val="FFFF99"/>
                </a:solidFill>
                <a:latin typeface="Calibri" panose="020F0502020204030204" pitchFamily="34" charset="0"/>
              </a:rPr>
              <a:t>JERUSALEM  C</a:t>
            </a:r>
          </a:p>
        </p:txBody>
      </p:sp>
      <p:sp>
        <p:nvSpPr>
          <p:cNvPr id="15" name="TextBox 14"/>
          <p:cNvSpPr txBox="1"/>
          <p:nvPr/>
        </p:nvSpPr>
        <p:spPr>
          <a:xfrm>
            <a:off x="7756529" y="2386063"/>
            <a:ext cx="3241120" cy="2246184"/>
          </a:xfrm>
          <a:prstGeom prst="rect">
            <a:avLst/>
          </a:prstGeom>
          <a:noFill/>
        </p:spPr>
        <p:txBody>
          <a:bodyPr wrap="square" rtlCol="0">
            <a:spAutoFit/>
          </a:bodyPr>
          <a:lstStyle/>
          <a:p>
            <a:pPr defTabSz="914126" eaLnBrk="0" fontAlgn="base" hangingPunct="0">
              <a:spcBef>
                <a:spcPct val="0"/>
              </a:spcBef>
              <a:spcAft>
                <a:spcPct val="0"/>
              </a:spcAft>
            </a:pPr>
            <a:r>
              <a:rPr lang="en-US" sz="2799" b="1" dirty="0">
                <a:solidFill>
                  <a:srgbClr val="FFFF99"/>
                </a:solidFill>
                <a:latin typeface="Calibri" panose="020F0502020204030204" pitchFamily="34" charset="0"/>
              </a:rPr>
              <a:t>A’  NATIONS</a:t>
            </a:r>
          </a:p>
          <a:p>
            <a:pPr defTabSz="914126" eaLnBrk="0" fontAlgn="base" hangingPunct="0">
              <a:spcBef>
                <a:spcPct val="0"/>
              </a:spcBef>
              <a:spcAft>
                <a:spcPct val="0"/>
              </a:spcAft>
            </a:pPr>
            <a:endParaRPr lang="en-US" sz="2799" b="1" dirty="0">
              <a:solidFill>
                <a:srgbClr val="FFFF99"/>
              </a:solidFill>
              <a:latin typeface="Calibri" panose="020F0502020204030204" pitchFamily="34" charset="0"/>
            </a:endParaRPr>
          </a:p>
          <a:p>
            <a:pPr defTabSz="914126" eaLnBrk="0" fontAlgn="base" hangingPunct="0">
              <a:spcBef>
                <a:spcPct val="0"/>
              </a:spcBef>
              <a:spcAft>
                <a:spcPct val="0"/>
              </a:spcAft>
            </a:pPr>
            <a:r>
              <a:rPr lang="en-US" sz="2799" b="1" dirty="0">
                <a:solidFill>
                  <a:srgbClr val="FFFF99"/>
                </a:solidFill>
                <a:latin typeface="Calibri" panose="020F0502020204030204" pitchFamily="34" charset="0"/>
              </a:rPr>
              <a:t>B’  JUDEA/SAMARIA</a:t>
            </a:r>
          </a:p>
          <a:p>
            <a:pPr defTabSz="914126" eaLnBrk="0" fontAlgn="base" hangingPunct="0">
              <a:spcBef>
                <a:spcPct val="0"/>
              </a:spcBef>
              <a:spcAft>
                <a:spcPct val="0"/>
              </a:spcAft>
            </a:pPr>
            <a:endParaRPr lang="en-US" sz="2799" b="1" dirty="0">
              <a:solidFill>
                <a:srgbClr val="FFFF99"/>
              </a:solidFill>
              <a:latin typeface="Calibri" panose="020F0502020204030204" pitchFamily="34" charset="0"/>
            </a:endParaRPr>
          </a:p>
          <a:p>
            <a:pPr defTabSz="914126" eaLnBrk="0" fontAlgn="base" hangingPunct="0">
              <a:spcBef>
                <a:spcPct val="0"/>
              </a:spcBef>
              <a:spcAft>
                <a:spcPct val="0"/>
              </a:spcAft>
            </a:pPr>
            <a:r>
              <a:rPr lang="en-US" sz="2799" b="1" dirty="0">
                <a:solidFill>
                  <a:srgbClr val="FFFF99"/>
                </a:solidFill>
                <a:latin typeface="Calibri" panose="020F0502020204030204" pitchFamily="34" charset="0"/>
              </a:rPr>
              <a:t>C’  JERUSALEM</a:t>
            </a:r>
          </a:p>
        </p:txBody>
      </p:sp>
      <p:sp>
        <p:nvSpPr>
          <p:cNvPr id="16" name="TextBox 15"/>
          <p:cNvSpPr txBox="1"/>
          <p:nvPr/>
        </p:nvSpPr>
        <p:spPr>
          <a:xfrm>
            <a:off x="4432305" y="1399838"/>
            <a:ext cx="1135777" cy="646163"/>
          </a:xfrm>
          <a:prstGeom prst="rect">
            <a:avLst/>
          </a:prstGeom>
          <a:noFill/>
        </p:spPr>
        <p:txBody>
          <a:bodyPr wrap="square" rtlCol="0">
            <a:spAutoFit/>
          </a:bodyPr>
          <a:lstStyle/>
          <a:p>
            <a:pPr defTabSz="914126" eaLnBrk="0" fontAlgn="base" hangingPunct="0">
              <a:spcBef>
                <a:spcPct val="0"/>
              </a:spcBef>
              <a:spcAft>
                <a:spcPct val="0"/>
              </a:spcAft>
            </a:pPr>
            <a:r>
              <a:rPr lang="en-US" sz="3599" dirty="0">
                <a:solidFill>
                  <a:srgbClr val="00FFFF"/>
                </a:solidFill>
                <a:effectLst>
                  <a:outerShdw blurRad="38100" dist="38100" dir="2700000" algn="tl">
                    <a:srgbClr val="000000">
                      <a:alpha val="43137"/>
                    </a:srgbClr>
                  </a:outerShdw>
                </a:effectLst>
                <a:latin typeface="Impact" panose="020B0806030902050204" pitchFamily="34" charset="0"/>
              </a:rPr>
              <a:t>LUKE</a:t>
            </a:r>
          </a:p>
        </p:txBody>
      </p:sp>
      <p:sp>
        <p:nvSpPr>
          <p:cNvPr id="17" name="TextBox 16"/>
          <p:cNvSpPr txBox="1"/>
          <p:nvPr/>
        </p:nvSpPr>
        <p:spPr>
          <a:xfrm>
            <a:off x="6676165" y="1399833"/>
            <a:ext cx="1135777" cy="646163"/>
          </a:xfrm>
          <a:prstGeom prst="rect">
            <a:avLst/>
          </a:prstGeom>
          <a:noFill/>
        </p:spPr>
        <p:txBody>
          <a:bodyPr wrap="square" rtlCol="0">
            <a:spAutoFit/>
          </a:bodyPr>
          <a:lstStyle/>
          <a:p>
            <a:pPr defTabSz="914126" eaLnBrk="0" fontAlgn="base" hangingPunct="0">
              <a:spcBef>
                <a:spcPct val="0"/>
              </a:spcBef>
              <a:spcAft>
                <a:spcPct val="0"/>
              </a:spcAft>
            </a:pPr>
            <a:r>
              <a:rPr lang="en-US" sz="3599" dirty="0">
                <a:solidFill>
                  <a:srgbClr val="00FFFF"/>
                </a:solidFill>
                <a:effectLst>
                  <a:outerShdw blurRad="38100" dist="38100" dir="2700000" algn="tl">
                    <a:srgbClr val="000000">
                      <a:alpha val="43137"/>
                    </a:srgbClr>
                  </a:outerShdw>
                </a:effectLst>
                <a:latin typeface="Impact" panose="020B0806030902050204" pitchFamily="34" charset="0"/>
              </a:rPr>
              <a:t>ACTS</a:t>
            </a:r>
          </a:p>
        </p:txBody>
      </p:sp>
      <p:sp>
        <p:nvSpPr>
          <p:cNvPr id="3" name="TextBox 2"/>
          <p:cNvSpPr txBox="1"/>
          <p:nvPr/>
        </p:nvSpPr>
        <p:spPr>
          <a:xfrm>
            <a:off x="4599038" y="3539277"/>
            <a:ext cx="736072" cy="369236"/>
          </a:xfrm>
          <a:prstGeom prst="rect">
            <a:avLst/>
          </a:prstGeom>
          <a:solidFill>
            <a:schemeClr val="accent1">
              <a:lumMod val="20000"/>
              <a:lumOff val="80000"/>
            </a:schemeClr>
          </a:solidFill>
        </p:spPr>
        <p:txBody>
          <a:bodyPr wrap="square" rtlCol="0">
            <a:spAutoFit/>
          </a:bodyPr>
          <a:lstStyle/>
          <a:p>
            <a:pPr defTabSz="914126" eaLnBrk="0" fontAlgn="base" hangingPunct="0">
              <a:spcBef>
                <a:spcPct val="0"/>
              </a:spcBef>
              <a:spcAft>
                <a:spcPct val="0"/>
              </a:spcAft>
            </a:pPr>
            <a:endParaRPr lang="en-US" sz="1799" dirty="0">
              <a:solidFill>
                <a:prstClr val="black"/>
              </a:solidFill>
              <a:latin typeface="Calibri" panose="020F0502020204030204" pitchFamily="34" charset="0"/>
            </a:endParaRPr>
          </a:p>
        </p:txBody>
      </p:sp>
      <p:sp>
        <p:nvSpPr>
          <p:cNvPr id="18" name="TextBox 17"/>
          <p:cNvSpPr txBox="1"/>
          <p:nvPr/>
        </p:nvSpPr>
        <p:spPr>
          <a:xfrm>
            <a:off x="6875016" y="3529061"/>
            <a:ext cx="736072" cy="369236"/>
          </a:xfrm>
          <a:prstGeom prst="rect">
            <a:avLst/>
          </a:prstGeom>
          <a:solidFill>
            <a:schemeClr val="accent1">
              <a:lumMod val="20000"/>
              <a:lumOff val="80000"/>
            </a:schemeClr>
          </a:solidFill>
        </p:spPr>
        <p:txBody>
          <a:bodyPr wrap="square" rtlCol="0">
            <a:spAutoFit/>
          </a:bodyPr>
          <a:lstStyle/>
          <a:p>
            <a:pPr defTabSz="914126" eaLnBrk="0" fontAlgn="base" hangingPunct="0">
              <a:spcBef>
                <a:spcPct val="0"/>
              </a:spcBef>
              <a:spcAft>
                <a:spcPct val="0"/>
              </a:spcAft>
            </a:pPr>
            <a:endParaRPr lang="en-US" sz="1799" dirty="0">
              <a:solidFill>
                <a:prstClr val="black"/>
              </a:solidFill>
              <a:latin typeface="Calibri" panose="020F0502020204030204" pitchFamily="34" charset="0"/>
            </a:endParaRPr>
          </a:p>
        </p:txBody>
      </p:sp>
      <p:cxnSp>
        <p:nvCxnSpPr>
          <p:cNvPr id="6" name="Straight Connector 5"/>
          <p:cNvCxnSpPr/>
          <p:nvPr/>
        </p:nvCxnSpPr>
        <p:spPr>
          <a:xfrm>
            <a:off x="6090949" y="4632247"/>
            <a:ext cx="0" cy="73992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997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18008"/>
            <a:ext cx="12188825" cy="6272853"/>
          </a:xfrm>
        </p:spPr>
      </p:pic>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24</a:t>
            </a:fld>
            <a:endParaRPr lang="en-US"/>
          </a:p>
        </p:txBody>
      </p:sp>
      <p:sp>
        <p:nvSpPr>
          <p:cNvPr id="7" name="Title 1"/>
          <p:cNvSpPr txBox="1">
            <a:spLocks/>
          </p:cNvSpPr>
          <p:nvPr/>
        </p:nvSpPr>
        <p:spPr bwMode="auto">
          <a:xfrm>
            <a:off x="609441" y="6290860"/>
            <a:ext cx="10969943" cy="54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r>
              <a:rPr lang="en-US" sz="2799" dirty="0">
                <a:solidFill>
                  <a:srgbClr val="FFFF99"/>
                </a:solidFill>
              </a:rPr>
              <a:t>Mt. of Olives from which Jesus ascended into the heavens</a:t>
            </a:r>
          </a:p>
        </p:txBody>
      </p:sp>
    </p:spTree>
    <p:extLst>
      <p:ext uri="{BB962C8B-B14F-4D97-AF65-F5344CB8AC3E}">
        <p14:creationId xmlns:p14="http://schemas.microsoft.com/office/powerpoint/2010/main" val="11270249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B92ADB2-9CA5-49DD-A7DA-105F159DA83C}" type="slidenum">
              <a:rPr lang="en-US" altLang="en-US"/>
              <a:pPr/>
              <a:t>25</a:t>
            </a:fld>
            <a:endParaRPr lang="en-US" altLang="en-US"/>
          </a:p>
        </p:txBody>
      </p:sp>
      <p:sp>
        <p:nvSpPr>
          <p:cNvPr id="291843" name="Text Box 3"/>
          <p:cNvSpPr txBox="1">
            <a:spLocks noChangeArrowheads="1"/>
          </p:cNvSpPr>
          <p:nvPr/>
        </p:nvSpPr>
        <p:spPr bwMode="auto">
          <a:xfrm>
            <a:off x="9045392" y="46391"/>
            <a:ext cx="2798074" cy="670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999" b="1" i="1" dirty="0">
                <a:latin typeface="Arial Narrow" panose="020B0606020202030204" pitchFamily="34" charset="0"/>
              </a:rPr>
              <a:t>This is the traditional site of the upper room. Its earliest foundation seems to be from either an ancient synagogue or church that may have existed prior to the destruction of the 2</a:t>
            </a:r>
            <a:r>
              <a:rPr lang="en-US" altLang="en-US" sz="1999" b="1" i="1" baseline="30000" dirty="0">
                <a:latin typeface="Arial Narrow" panose="020B0606020202030204" pitchFamily="34" charset="0"/>
              </a:rPr>
              <a:t>nd</a:t>
            </a:r>
            <a:r>
              <a:rPr lang="en-US" altLang="en-US" sz="1999" b="1" i="1" dirty="0">
                <a:latin typeface="Arial Narrow" panose="020B0606020202030204" pitchFamily="34" charset="0"/>
              </a:rPr>
              <a:t> temple. The columns of the structure’s interior go back to an early Byzantine church, while the vaulted ceiling was constructed by the Crusaders.</a:t>
            </a:r>
          </a:p>
          <a:p>
            <a:pPr>
              <a:spcBef>
                <a:spcPct val="50000"/>
              </a:spcBef>
            </a:pPr>
            <a:r>
              <a:rPr lang="en-US" altLang="en-US" sz="1999" b="1" i="1" dirty="0">
                <a:latin typeface="Arial Narrow" panose="020B0606020202030204" pitchFamily="34" charset="0"/>
              </a:rPr>
              <a:t>The use of the iconic pelican as an early Christian symbol is based on the belief that pelicans will feed their young with their own blood in times of emergency.</a:t>
            </a:r>
          </a:p>
        </p:txBody>
      </p:sp>
      <p:pic>
        <p:nvPicPr>
          <p:cNvPr id="6" name="Picture 2" descr="NTA76"/>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3837" y="1011284"/>
            <a:ext cx="8944536" cy="583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305535" y="12580"/>
            <a:ext cx="5358854" cy="953603"/>
          </a:xfrm>
          <a:prstGeom prst="rect">
            <a:avLst/>
          </a:prstGeom>
          <a:noFill/>
        </p:spPr>
        <p:txBody>
          <a:bodyPr wrap="square" rtlCol="0">
            <a:spAutoFit/>
          </a:bodyPr>
          <a:lstStyle/>
          <a:p>
            <a:pPr algn="ctr"/>
            <a:r>
              <a:rPr lang="en-US" altLang="en-US" sz="2799" b="1" dirty="0">
                <a:solidFill>
                  <a:srgbClr val="FFFF66"/>
                </a:solidFill>
              </a:rPr>
              <a:t>Traditional site of the Upper Room</a:t>
            </a:r>
            <a:endParaRPr lang="en-US" sz="2799" dirty="0"/>
          </a:p>
        </p:txBody>
      </p:sp>
      <p:pic>
        <p:nvPicPr>
          <p:cNvPr id="2" name="Content Placeholder 5">
            <a:extLst>
              <a:ext uri="{FF2B5EF4-FFF2-40B4-BE49-F238E27FC236}">
                <a16:creationId xmlns:a16="http://schemas.microsoft.com/office/drawing/2014/main" id="{3E9A0D39-E61C-30CD-BF39-8043770D6C5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5956086" y="333316"/>
            <a:ext cx="3033926" cy="5228189"/>
          </a:xfrm>
          <a:prstGeom prst="rect">
            <a:avLst/>
          </a:prstGeom>
        </p:spPr>
      </p:pic>
      <p:cxnSp>
        <p:nvCxnSpPr>
          <p:cNvPr id="8" name="Straight Connector 7">
            <a:extLst>
              <a:ext uri="{FF2B5EF4-FFF2-40B4-BE49-F238E27FC236}">
                <a16:creationId xmlns:a16="http://schemas.microsoft.com/office/drawing/2014/main" id="{DA053B55-A7D1-9CA6-749A-4BACEBBE014A}"/>
              </a:ext>
            </a:extLst>
          </p:cNvPr>
          <p:cNvCxnSpPr/>
          <p:nvPr/>
        </p:nvCxnSpPr>
        <p:spPr>
          <a:xfrm flipH="1">
            <a:off x="4646612" y="1011284"/>
            <a:ext cx="1752600" cy="272251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42C87C-AC6A-48F6-D4B8-C1039E7936A6}"/>
              </a:ext>
            </a:extLst>
          </p:cNvPr>
          <p:cNvCxnSpPr/>
          <p:nvPr/>
        </p:nvCxnSpPr>
        <p:spPr>
          <a:xfrm flipH="1" flipV="1">
            <a:off x="4646612" y="4114800"/>
            <a:ext cx="2057400" cy="144670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385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57AC096A-83FF-444C-ABBE-9383EF961470}" type="slidenum">
              <a:rPr lang="en-US" altLang="en-US"/>
              <a:pPr/>
              <a:t>26</a:t>
            </a:fld>
            <a:endParaRPr lang="en-US" altLang="en-US"/>
          </a:p>
        </p:txBody>
      </p:sp>
      <p:sp>
        <p:nvSpPr>
          <p:cNvPr id="126978" name="Rectangle 2"/>
          <p:cNvSpPr>
            <a:spLocks noGrp="1" noChangeArrowheads="1"/>
          </p:cNvSpPr>
          <p:nvPr>
            <p:ph type="body" sz="half" idx="1"/>
          </p:nvPr>
        </p:nvSpPr>
        <p:spPr>
          <a:xfrm>
            <a:off x="179691" y="243121"/>
            <a:ext cx="4617894" cy="6371758"/>
          </a:xfrm>
        </p:spPr>
        <p:txBody>
          <a:bodyPr/>
          <a:lstStyle/>
          <a:p>
            <a:pPr>
              <a:buFont typeface="Wingdings" panose="05000000000000000000" pitchFamily="2" charset="2"/>
              <a:buNone/>
            </a:pPr>
            <a:r>
              <a:rPr lang="en-US" altLang="en-US" dirty="0">
                <a:solidFill>
                  <a:srgbClr val="FFC000"/>
                </a:solidFill>
                <a:effectLst>
                  <a:outerShdw blurRad="38100" dist="38100" dir="2700000" algn="tl">
                    <a:srgbClr val="000000">
                      <a:alpha val="43137"/>
                    </a:srgbClr>
                  </a:outerShdw>
                </a:effectLst>
                <a:latin typeface="Impact" panose="020B0806030902050204" pitchFamily="34" charset="0"/>
              </a:rPr>
              <a:t>BAPTIZING 3000 CONVERTS</a:t>
            </a:r>
          </a:p>
          <a:p>
            <a:pPr>
              <a:buFont typeface="Wingdings" panose="05000000000000000000" pitchFamily="2" charset="2"/>
              <a:buNone/>
            </a:pPr>
            <a:r>
              <a:rPr lang="en-US" altLang="en-US" sz="2800" dirty="0">
                <a:solidFill>
                  <a:srgbClr val="00FFFF"/>
                </a:solidFill>
              </a:rPr>
              <a:t>Luke doesn’t say where the apostles baptized the large number of Jewish converts, but there are two reasonable possibilities:</a:t>
            </a:r>
          </a:p>
          <a:p>
            <a:r>
              <a:rPr lang="en-US" altLang="en-US" sz="2399" i="1" dirty="0">
                <a:solidFill>
                  <a:srgbClr val="FFFF99"/>
                </a:solidFill>
              </a:rPr>
              <a:t>…the various </a:t>
            </a:r>
            <a:r>
              <a:rPr lang="en-US" altLang="en-US" sz="2399" i="1" u="sng" dirty="0" err="1">
                <a:solidFill>
                  <a:srgbClr val="FFFF99"/>
                </a:solidFill>
              </a:rPr>
              <a:t>mikva’ot</a:t>
            </a:r>
            <a:r>
              <a:rPr lang="en-US" altLang="en-US" sz="2399" i="1" dirty="0">
                <a:solidFill>
                  <a:srgbClr val="FFFF99"/>
                </a:solidFill>
              </a:rPr>
              <a:t> (pools for Jewish ritual baptism) near the temple precincts. So far, about 40 have been excavated by archaeologists.</a:t>
            </a:r>
          </a:p>
          <a:p>
            <a:r>
              <a:rPr lang="en-US" altLang="en-US" sz="2399" i="1" dirty="0">
                <a:solidFill>
                  <a:srgbClr val="FFFF99"/>
                </a:solidFill>
              </a:rPr>
              <a:t>…one of the large pools in Jerusalem (e.g., Siloam, Bethesda, etc.).</a:t>
            </a:r>
          </a:p>
        </p:txBody>
      </p:sp>
      <p:pic>
        <p:nvPicPr>
          <p:cNvPr id="4" name="Content Placeholder 3">
            <a:extLst>
              <a:ext uri="{FF2B5EF4-FFF2-40B4-BE49-F238E27FC236}">
                <a16:creationId xmlns:a16="http://schemas.microsoft.com/office/drawing/2014/main" id="{B954A055-9ED0-2081-90B2-3694F3120F1B}"/>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4835867" y="353727"/>
            <a:ext cx="7354545" cy="4660391"/>
          </a:xfrm>
        </p:spPr>
      </p:pic>
      <p:sp>
        <p:nvSpPr>
          <p:cNvPr id="6" name="TextBox 5">
            <a:extLst>
              <a:ext uri="{FF2B5EF4-FFF2-40B4-BE49-F238E27FC236}">
                <a16:creationId xmlns:a16="http://schemas.microsoft.com/office/drawing/2014/main" id="{AEA8BD45-EB9B-434F-861C-5F78E8F0BA0F}"/>
              </a:ext>
            </a:extLst>
          </p:cNvPr>
          <p:cNvSpPr txBox="1"/>
          <p:nvPr/>
        </p:nvSpPr>
        <p:spPr>
          <a:xfrm>
            <a:off x="5180012" y="5124724"/>
            <a:ext cx="6781800" cy="1231106"/>
          </a:xfrm>
          <a:prstGeom prst="rect">
            <a:avLst/>
          </a:prstGeom>
          <a:noFill/>
        </p:spPr>
        <p:txBody>
          <a:bodyPr wrap="square" rtlCol="0">
            <a:spAutoFit/>
          </a:bodyPr>
          <a:lstStyle/>
          <a:p>
            <a:pPr algn="ctr">
              <a:buFont typeface="Wingdings" panose="05000000000000000000" pitchFamily="2" charset="2"/>
              <a:buNone/>
            </a:pPr>
            <a:r>
              <a:rPr lang="en-US" altLang="en-US" sz="1800" dirty="0"/>
              <a:t>2</a:t>
            </a:r>
            <a:r>
              <a:rPr lang="en-US" altLang="en-US" sz="1800" baseline="30000" dirty="0"/>
              <a:t>nd</a:t>
            </a:r>
            <a:r>
              <a:rPr lang="en-US" altLang="en-US" sz="1800" dirty="0"/>
              <a:t> Temple </a:t>
            </a:r>
            <a:r>
              <a:rPr lang="en-US" altLang="en-US" sz="1800" i="1" dirty="0"/>
              <a:t>mikveh</a:t>
            </a:r>
            <a:r>
              <a:rPr lang="en-US" altLang="en-US" sz="1800" dirty="0"/>
              <a:t> excavated near the stairway at the southern wall of the Temple Mount. It would have been in use during the time of the early church.</a:t>
            </a:r>
            <a:r>
              <a:rPr lang="en-US" altLang="en-US" sz="2000" dirty="0">
                <a:solidFill>
                  <a:schemeClr val="bg1"/>
                </a:solidFill>
              </a:rPr>
              <a:t>.</a:t>
            </a:r>
          </a:p>
          <a:p>
            <a:pPr algn="ctr"/>
            <a:endParaRPr lang="en-US" dirty="0"/>
          </a:p>
        </p:txBody>
      </p:sp>
    </p:spTree>
    <p:extLst>
      <p:ext uri="{BB962C8B-B14F-4D97-AF65-F5344CB8AC3E}">
        <p14:creationId xmlns:p14="http://schemas.microsoft.com/office/powerpoint/2010/main" val="2988672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27</a:t>
            </a:fld>
            <a:endParaRPr lang="en-US" dirty="0"/>
          </a:p>
        </p:txBody>
      </p:sp>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7955" y="81083"/>
            <a:ext cx="8905171" cy="6776024"/>
          </a:xfr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97639" y="3309907"/>
            <a:ext cx="5465297" cy="3411568"/>
          </a:xfrm>
          <a:prstGeom prst="rect">
            <a:avLst/>
          </a:prstGeom>
          <a:ln w="57150">
            <a:solidFill>
              <a:schemeClr val="tx1"/>
            </a:solidFill>
          </a:ln>
        </p:spPr>
      </p:pic>
      <p:sp>
        <p:nvSpPr>
          <p:cNvPr id="9" name="TextBox 8"/>
          <p:cNvSpPr txBox="1"/>
          <p:nvPr/>
        </p:nvSpPr>
        <p:spPr>
          <a:xfrm>
            <a:off x="9013316" y="49006"/>
            <a:ext cx="3079282" cy="3046988"/>
          </a:xfrm>
          <a:prstGeom prst="rect">
            <a:avLst/>
          </a:prstGeom>
          <a:noFill/>
        </p:spPr>
        <p:txBody>
          <a:bodyPr wrap="square" rtlCol="0">
            <a:spAutoFit/>
          </a:bodyPr>
          <a:lstStyle/>
          <a:p>
            <a:r>
              <a:rPr lang="en-US" sz="2400" dirty="0">
                <a:solidFill>
                  <a:srgbClr val="FFFF99"/>
                </a:solidFill>
                <a:latin typeface="Arial Narrow" panose="020B0606020202030204" pitchFamily="34" charset="0"/>
              </a:rPr>
              <a:t>Solomon’s </a:t>
            </a:r>
            <a:r>
              <a:rPr lang="en-US" sz="2400" dirty="0" err="1">
                <a:solidFill>
                  <a:srgbClr val="FFFF99"/>
                </a:solidFill>
                <a:latin typeface="Arial Narrow" panose="020B0606020202030204" pitchFamily="34" charset="0"/>
              </a:rPr>
              <a:t>Colonade</a:t>
            </a:r>
            <a:r>
              <a:rPr lang="en-US" sz="2400" dirty="0">
                <a:solidFill>
                  <a:srgbClr val="FFFF99"/>
                </a:solidFill>
                <a:latin typeface="Arial Narrow" panose="020B0606020202030204" pitchFamily="34" charset="0"/>
              </a:rPr>
              <a:t> was where the early Christians met (Ac. 5:12). This model, based on ancient texts and archaeological data, show how it may have looked.</a:t>
            </a:r>
          </a:p>
        </p:txBody>
      </p:sp>
    </p:spTree>
    <p:extLst>
      <p:ext uri="{BB962C8B-B14F-4D97-AF65-F5344CB8AC3E}">
        <p14:creationId xmlns:p14="http://schemas.microsoft.com/office/powerpoint/2010/main" val="3400506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148" y="152400"/>
            <a:ext cx="5464923" cy="1250959"/>
          </a:xfrm>
        </p:spPr>
        <p:txBody>
          <a:bodyPr/>
          <a:lstStyle/>
          <a:p>
            <a:r>
              <a:rPr lang="en-US" dirty="0" err="1">
                <a:solidFill>
                  <a:srgbClr val="FFC000"/>
                </a:solidFill>
                <a:latin typeface="Impact" panose="020B0806030902050204" pitchFamily="34" charset="0"/>
              </a:rPr>
              <a:t>Theodotus</a:t>
            </a:r>
            <a:r>
              <a:rPr lang="en-US" dirty="0">
                <a:solidFill>
                  <a:srgbClr val="FFC000"/>
                </a:solidFill>
                <a:latin typeface="Impact" panose="020B0806030902050204" pitchFamily="34" charset="0"/>
              </a:rPr>
              <a:t> Inscription</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42764" y="1678853"/>
            <a:ext cx="6942248" cy="4003363"/>
          </a:xfrm>
        </p:spPr>
      </p:pic>
      <p:sp>
        <p:nvSpPr>
          <p:cNvPr id="6" name="Content Placeholder 5"/>
          <p:cNvSpPr>
            <a:spLocks noGrp="1"/>
          </p:cNvSpPr>
          <p:nvPr>
            <p:ph sz="half" idx="2"/>
          </p:nvPr>
        </p:nvSpPr>
        <p:spPr>
          <a:xfrm>
            <a:off x="7237412" y="0"/>
            <a:ext cx="4800600" cy="6725194"/>
          </a:xfrm>
        </p:spPr>
        <p:txBody>
          <a:bodyPr/>
          <a:lstStyle/>
          <a:p>
            <a:pPr marL="0" indent="0">
              <a:buNone/>
            </a:pPr>
            <a:r>
              <a:rPr lang="en-US" sz="2000" i="1" dirty="0"/>
              <a:t>Many synagogues stood in ancient Jerusalem prior to AD 70, and in one of them hung the following Greek inscription, “</a:t>
            </a:r>
            <a:r>
              <a:rPr lang="en-US" sz="2000" i="1" dirty="0" err="1"/>
              <a:t>Theodotus</a:t>
            </a:r>
            <a:r>
              <a:rPr lang="en-US" sz="2000" i="1" dirty="0"/>
              <a:t>…rebuilt this synagogue for the reading of the Torah and the teaching of the commandments, and the hostelry, rooms and baths, for the lodging of those who have need from abroad.” </a:t>
            </a:r>
          </a:p>
          <a:p>
            <a:pPr marL="0" indent="0">
              <a:buNone/>
            </a:pPr>
            <a:r>
              <a:rPr lang="en-US" sz="2000" i="1" dirty="0"/>
              <a:t>The fact that the language of the inscription is Greek, not Hebrew, and its allusion to “those who have need from abroad,” suggest that this synagogue was used by Jews from the Diaspora. Discovered in 1914, some scholars have identified it with the Synagogue of the Freedmen (former slaves in the Roman Empire), mentioned in Acts 6:9. It is possible that Saul of Tarsus in Cilicia may even have been a member also (21:39), since many other members were from Cilicia (6:9).</a:t>
            </a:r>
          </a:p>
        </p:txBody>
      </p:sp>
      <p:sp>
        <p:nvSpPr>
          <p:cNvPr id="8" name="TextBox 7"/>
          <p:cNvSpPr txBox="1"/>
          <p:nvPr/>
        </p:nvSpPr>
        <p:spPr>
          <a:xfrm>
            <a:off x="531812" y="5670931"/>
            <a:ext cx="2438400" cy="276999"/>
          </a:xfrm>
          <a:prstGeom prst="rect">
            <a:avLst/>
          </a:prstGeom>
          <a:noFill/>
        </p:spPr>
        <p:txBody>
          <a:bodyPr wrap="square" rtlCol="0">
            <a:spAutoFit/>
          </a:bodyPr>
          <a:lstStyle/>
          <a:p>
            <a:pPr algn="ctr"/>
            <a:r>
              <a:rPr lang="en-US" sz="1200" dirty="0"/>
              <a:t>Rockefeller Museum, Jerusalem</a:t>
            </a:r>
          </a:p>
        </p:txBody>
      </p:sp>
    </p:spTree>
    <p:extLst>
      <p:ext uri="{BB962C8B-B14F-4D97-AF65-F5344CB8AC3E}">
        <p14:creationId xmlns:p14="http://schemas.microsoft.com/office/powerpoint/2010/main" val="2679113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762000"/>
            <a:ext cx="10969943" cy="4419600"/>
          </a:xfrm>
        </p:spPr>
        <p:txBody>
          <a:bodyPr/>
          <a:lstStyle/>
          <a:p>
            <a:pPr marL="0" indent="0">
              <a:buNone/>
            </a:pPr>
            <a:r>
              <a:rPr lang="en-US" sz="2800" i="1" dirty="0">
                <a:effectLst/>
                <a:latin typeface="Book Antiqua" panose="02040602050305030304" pitchFamily="18" charset="0"/>
              </a:rPr>
              <a:t>Now those who were scattered because of the persecution that arose over Stephen traveled as far as Phoenicia and Cyprus and Antioch, speaking the word to no one except Jews.</a:t>
            </a:r>
          </a:p>
          <a:p>
            <a:pPr marL="0" indent="0">
              <a:buNone/>
            </a:pPr>
            <a:r>
              <a:rPr lang="en-US" sz="2800" i="1" dirty="0">
                <a:effectLst/>
                <a:latin typeface="Book Antiqua" panose="02040602050305030304" pitchFamily="18" charset="0"/>
              </a:rPr>
              <a:t>								Acts 11:19</a:t>
            </a: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47182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ADC02F16-1854-1616-517F-EBFE737C084E}"/>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4002EC-DD76-4FE4-87E4-1E3438E18BFF}" type="slidenum">
              <a:rPr lang="en-US" altLang="en-US"/>
              <a:pPr/>
              <a:t>3</a:t>
            </a:fld>
            <a:endParaRPr lang="en-US" altLang="en-US"/>
          </a:p>
        </p:txBody>
      </p:sp>
      <p:pic>
        <p:nvPicPr>
          <p:cNvPr id="181251" name="Picture 2" descr="NTA223">
            <a:extLst>
              <a:ext uri="{FF2B5EF4-FFF2-40B4-BE49-F238E27FC236}">
                <a16:creationId xmlns:a16="http://schemas.microsoft.com/office/drawing/2014/main" id="{C8C1FCFA-AE22-6D60-59FF-CE9494193EA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751012" y="3352800"/>
            <a:ext cx="51816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2" name="Picture 3" descr="NTA224">
            <a:extLst>
              <a:ext uri="{FF2B5EF4-FFF2-40B4-BE49-F238E27FC236}">
                <a16:creationId xmlns:a16="http://schemas.microsoft.com/office/drawing/2014/main" id="{D2C41E4E-AEDF-74B0-A442-E200C87FB12B}"/>
              </a:ext>
            </a:extLst>
          </p:cNvPr>
          <p:cNvPicPr>
            <a:picLocks noGrp="1" noChangeAspect="1" noChangeArrowheads="1"/>
          </p:cNvPicPr>
          <p:nvPr>
            <p:ph sz="quarter" idx="2"/>
          </p:nvPr>
        </p:nvPicPr>
        <p:blipFill>
          <a:blip r:embed="rId3" cstate="email">
            <a:extLst>
              <a:ext uri="{28A0092B-C50C-407E-A947-70E740481C1C}">
                <a14:useLocalDpi xmlns:a14="http://schemas.microsoft.com/office/drawing/2010/main"/>
              </a:ext>
            </a:extLst>
          </a:blip>
          <a:srcRect b="-3514"/>
          <a:stretch>
            <a:fillRect/>
          </a:stretch>
        </p:blipFill>
        <p:spPr>
          <a:xfrm>
            <a:off x="7164388" y="0"/>
            <a:ext cx="3273425"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1253" name="Picture 4" descr="NTA225">
            <a:extLst>
              <a:ext uri="{FF2B5EF4-FFF2-40B4-BE49-F238E27FC236}">
                <a16:creationId xmlns:a16="http://schemas.microsoft.com/office/drawing/2014/main" id="{EB7750CD-E5AA-F6D0-2973-167094EB4C69}"/>
              </a:ext>
            </a:extLst>
          </p:cNvPr>
          <p:cNvPicPr>
            <a:picLocks noGrp="1" noChangeAspect="1" noChangeArrowheads="1"/>
          </p:cNvPicPr>
          <p:nvPr>
            <p:ph sz="quarter" idx="3"/>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161212" y="4267200"/>
            <a:ext cx="3276600" cy="220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254" name="Text Box 5">
            <a:extLst>
              <a:ext uri="{FF2B5EF4-FFF2-40B4-BE49-F238E27FC236}">
                <a16:creationId xmlns:a16="http://schemas.microsoft.com/office/drawing/2014/main" id="{6D75C896-6E8C-1216-A93F-17FFD3F7F076}"/>
              </a:ext>
            </a:extLst>
          </p:cNvPr>
          <p:cNvSpPr txBox="1">
            <a:spLocks noChangeArrowheads="1"/>
          </p:cNvSpPr>
          <p:nvPr/>
        </p:nvSpPr>
        <p:spPr bwMode="auto">
          <a:xfrm>
            <a:off x="227012" y="76201"/>
            <a:ext cx="67056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800" b="1" dirty="0">
                <a:solidFill>
                  <a:schemeClr val="accent6">
                    <a:lumMod val="40000"/>
                    <a:lumOff val="60000"/>
                  </a:schemeClr>
                </a:solidFill>
                <a:latin typeface="Arial Narrow" panose="020B0606020202030204" pitchFamily="34" charset="0"/>
              </a:rPr>
              <a:t>THE CAIAPHAS OSSUARY</a:t>
            </a:r>
            <a:endParaRPr lang="en-US" altLang="en-US" sz="2400" b="1" dirty="0">
              <a:solidFill>
                <a:schemeClr val="accent6">
                  <a:lumMod val="40000"/>
                  <a:lumOff val="60000"/>
                </a:schemeClr>
              </a:solidFill>
              <a:latin typeface="Arial Narrow" panose="020B0606020202030204" pitchFamily="34" charset="0"/>
            </a:endParaRPr>
          </a:p>
          <a:p>
            <a:pPr algn="r" eaLnBrk="1" hangingPunct="1">
              <a:spcBef>
                <a:spcPct val="50000"/>
              </a:spcBef>
            </a:pPr>
            <a:r>
              <a:rPr lang="en-US" altLang="en-US" sz="2400" i="1" dirty="0">
                <a:latin typeface="Arial Narrow" panose="020B0606020202030204" pitchFamily="34" charset="0"/>
              </a:rPr>
              <a:t>In 1990 an ancient tomb chamber was discovered containing several ossuaries (bone boxes for second burial). Among them was an ossuary inscribed with the name “Joseph bar Caiaphas,” almost certainly the same Caiaphas in the gospels whom Josephus calls “Joseph Caiaphas.”</a:t>
            </a:r>
            <a:endParaRPr lang="en-US" altLang="en-US" sz="2800" i="1" dirty="0">
              <a:latin typeface="Arial Narrow" panose="020B0606020202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a:xfrm>
            <a:off x="2293424" y="215152"/>
            <a:ext cx="7970851" cy="1084814"/>
          </a:xfrm>
        </p:spPr>
        <p:txBody>
          <a:bodyPr/>
          <a:lstStyle/>
          <a:p>
            <a:r>
              <a:rPr lang="en-US" altLang="en-US" sz="3999" dirty="0">
                <a:solidFill>
                  <a:srgbClr val="FFC000"/>
                </a:solidFill>
                <a:latin typeface="Impact" panose="020B0806030902050204" pitchFamily="34" charset="0"/>
              </a:rPr>
              <a:t>STAGES BETWEEN JEW &amp; GENTILE</a:t>
            </a:r>
          </a:p>
        </p:txBody>
      </p:sp>
      <p:sp>
        <p:nvSpPr>
          <p:cNvPr id="365571" name="Rectangle 3"/>
          <p:cNvSpPr>
            <a:spLocks noGrp="1" noChangeArrowheads="1"/>
          </p:cNvSpPr>
          <p:nvPr>
            <p:ph type="body" idx="1"/>
          </p:nvPr>
        </p:nvSpPr>
        <p:spPr>
          <a:xfrm>
            <a:off x="2293424" y="1299966"/>
            <a:ext cx="7781987" cy="5557141"/>
          </a:xfrm>
        </p:spPr>
        <p:txBody>
          <a:bodyPr/>
          <a:lstStyle/>
          <a:p>
            <a:pPr>
              <a:lnSpc>
                <a:spcPct val="90000"/>
              </a:lnSpc>
            </a:pPr>
            <a:r>
              <a:rPr lang="en-US" altLang="en-US" b="1" dirty="0" err="1">
                <a:solidFill>
                  <a:srgbClr val="FFFF99"/>
                </a:solidFill>
              </a:rPr>
              <a:t>Hebraistic</a:t>
            </a:r>
            <a:r>
              <a:rPr lang="en-US" altLang="en-US" b="1" dirty="0">
                <a:solidFill>
                  <a:srgbClr val="FFFF99"/>
                </a:solidFill>
              </a:rPr>
              <a:t> Jew </a:t>
            </a:r>
            <a:r>
              <a:rPr lang="en-US" altLang="en-US" b="1" dirty="0">
                <a:solidFill>
                  <a:srgbClr val="FFFF99"/>
                </a:solidFill>
                <a:latin typeface="Symbol" panose="05050102010706020507" pitchFamily="18" charset="2"/>
              </a:rPr>
              <a:t>(</a:t>
            </a:r>
            <a:r>
              <a:rPr lang="en-US" altLang="en-US" b="1" dirty="0">
                <a:solidFill>
                  <a:srgbClr val="FFFF99"/>
                </a:solidFill>
                <a:latin typeface="Greekth" panose="02020803070505020304" pitchFamily="18" charset="0"/>
              </a:rPr>
              <a:t>e[</a:t>
            </a:r>
            <a:r>
              <a:rPr lang="en-US" altLang="en-US" b="1" dirty="0" err="1">
                <a:solidFill>
                  <a:srgbClr val="FFFF99"/>
                </a:solidFill>
                <a:latin typeface="Greekth" panose="02020803070505020304" pitchFamily="18" charset="0"/>
              </a:rPr>
              <a:t>brai?oj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 attending a Hebrew-speaking synagogue</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Hellenistic Jew </a:t>
            </a:r>
            <a:r>
              <a:rPr lang="en-US" altLang="en-US" b="1" dirty="0">
                <a:solidFill>
                  <a:srgbClr val="FFFF99"/>
                </a:solidFill>
                <a:latin typeface="Symbol" panose="05050102010706020507" pitchFamily="18" charset="2"/>
              </a:rPr>
              <a:t>(</a:t>
            </a:r>
            <a:r>
              <a:rPr lang="en-US" altLang="en-US" b="1" dirty="0">
                <a:solidFill>
                  <a:srgbClr val="FFFF99"/>
                </a:solidFill>
                <a:latin typeface="Greekth" panose="02020803070505020304" pitchFamily="18" charset="0"/>
              </a:rPr>
              <a:t>e[</a:t>
            </a:r>
            <a:r>
              <a:rPr lang="en-US" altLang="en-US" b="1" dirty="0" err="1">
                <a:solidFill>
                  <a:srgbClr val="FFFF99"/>
                </a:solidFill>
                <a:latin typeface="Greekth" panose="02020803070505020304" pitchFamily="18" charset="0"/>
              </a:rPr>
              <a:t>llhnisth</a:t>
            </a:r>
            <a:r>
              <a:rPr lang="en-US" altLang="en-US" b="1" dirty="0">
                <a:solidFill>
                  <a:srgbClr val="FFFF99"/>
                </a:solidFill>
                <a:latin typeface="Greekth" panose="02020803070505020304" pitchFamily="18" charset="0"/>
              </a:rPr>
              <a:t>&lt;j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Jew attending a Greek-speaking synagogue</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Proselyte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prosh</a:t>
            </a:r>
            <a:r>
              <a:rPr lang="en-US" altLang="en-US" b="1" dirty="0">
                <a:solidFill>
                  <a:srgbClr val="FFFF99"/>
                </a:solidFill>
                <a:latin typeface="Greekth" panose="02020803070505020304" pitchFamily="18" charset="0"/>
              </a:rPr>
              <a:t>&lt;</a:t>
            </a:r>
            <a:r>
              <a:rPr lang="en-US" altLang="en-US" b="1" dirty="0" err="1">
                <a:solidFill>
                  <a:srgbClr val="FFFF99"/>
                </a:solidFill>
                <a:latin typeface="Greekth" panose="02020803070505020304" pitchFamily="18" charset="0"/>
              </a:rPr>
              <a:t>lutoj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Gentile who has accepted circumcision</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God-fearer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fobou?menoj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Monotype Corsiva" panose="03010101010201010101" pitchFamily="66" charset="0"/>
              </a:rPr>
              <a:t>		Gentile attracted to the Jewish view of God (but 	remaining uncircumcised)</a:t>
            </a:r>
            <a:endParaRPr lang="en-US" altLang="en-US" dirty="0">
              <a:solidFill>
                <a:srgbClr val="FFFF99"/>
              </a:solidFill>
              <a:latin typeface="Symbol" panose="05050102010706020507" pitchFamily="18" charset="2"/>
            </a:endParaRPr>
          </a:p>
          <a:p>
            <a:pPr>
              <a:lnSpc>
                <a:spcPct val="90000"/>
              </a:lnSpc>
            </a:pPr>
            <a:r>
              <a:rPr lang="en-US" altLang="en-US" b="1" dirty="0">
                <a:solidFill>
                  <a:srgbClr val="FFFF99"/>
                </a:solidFill>
              </a:rPr>
              <a:t>Pagan </a:t>
            </a:r>
            <a:r>
              <a:rPr lang="en-US" altLang="en-US" b="1" dirty="0">
                <a:solidFill>
                  <a:srgbClr val="FFFF99"/>
                </a:solidFill>
                <a:latin typeface="Symbol" panose="05050102010706020507" pitchFamily="18" charset="2"/>
              </a:rPr>
              <a:t>(</a:t>
            </a:r>
            <a:r>
              <a:rPr lang="en-US" altLang="en-US" b="1" dirty="0" err="1">
                <a:solidFill>
                  <a:srgbClr val="FFFF99"/>
                </a:solidFill>
                <a:latin typeface="Greekth" panose="02020803070505020304" pitchFamily="18" charset="0"/>
              </a:rPr>
              <a:t>e@qnoj</a:t>
            </a:r>
            <a:r>
              <a:rPr lang="en-US" altLang="en-US" b="1" dirty="0">
                <a:solidFill>
                  <a:srgbClr val="FFFF99"/>
                </a:solidFill>
                <a:latin typeface="Symbol" panose="05050102010706020507" pitchFamily="18" charset="2"/>
              </a:rPr>
              <a:t>)</a:t>
            </a:r>
          </a:p>
          <a:p>
            <a:pPr>
              <a:lnSpc>
                <a:spcPct val="90000"/>
              </a:lnSpc>
              <a:buFont typeface="Wingdings" panose="05000000000000000000" pitchFamily="2" charset="2"/>
              <a:buNone/>
            </a:pPr>
            <a:r>
              <a:rPr lang="en-US" altLang="en-US" dirty="0">
                <a:solidFill>
                  <a:srgbClr val="FFFF99"/>
                </a:solidFill>
                <a:latin typeface="Symbol" panose="05050102010706020507" pitchFamily="18" charset="2"/>
              </a:rPr>
              <a:t>		</a:t>
            </a:r>
            <a:r>
              <a:rPr lang="en-US" altLang="en-US" dirty="0">
                <a:solidFill>
                  <a:srgbClr val="FFFF99"/>
                </a:solidFill>
                <a:latin typeface="Monotype Corsiva" panose="03010101010201010101" pitchFamily="66" charset="0"/>
              </a:rPr>
              <a:t>Worshiper of the Greco-Roman pantheon</a:t>
            </a:r>
            <a:endParaRPr lang="en-US" altLang="en-US" dirty="0">
              <a:solidFill>
                <a:srgbClr val="FFFF99"/>
              </a:solidFill>
              <a:latin typeface="Symbol" panose="05050102010706020507" pitchFamily="18" charset="2"/>
            </a:endParaRPr>
          </a:p>
        </p:txBody>
      </p:sp>
      <p:sp>
        <p:nvSpPr>
          <p:cNvPr id="2" name="Slide Number Placeholder 1">
            <a:extLst>
              <a:ext uri="{FF2B5EF4-FFF2-40B4-BE49-F238E27FC236}">
                <a16:creationId xmlns:a16="http://schemas.microsoft.com/office/drawing/2014/main" id="{10FE7D04-DA02-4653-8C4D-3867F66B3BE5}"/>
              </a:ext>
            </a:extLst>
          </p:cNvPr>
          <p:cNvSpPr>
            <a:spLocks noGrp="1"/>
          </p:cNvSpPr>
          <p:nvPr>
            <p:ph type="sldNum" sz="quarter" idx="12"/>
          </p:nvPr>
        </p:nvSpPr>
        <p:spPr/>
        <p:txBody>
          <a:bodyPr/>
          <a:lstStyle/>
          <a:p>
            <a:pPr defTabSz="914126">
              <a:defRPr/>
            </a:pPr>
            <a:fld id="{254DD280-9EF3-47CE-9735-16719FC5628C}" type="slidenum">
              <a:rPr lang="en-US">
                <a:solidFill>
                  <a:prstClr val="black">
                    <a:tint val="75000"/>
                  </a:prstClr>
                </a:solidFill>
                <a:latin typeface="Calibri" panose="020F0502020204030204"/>
              </a:rPr>
              <a:pPr defTabSz="914126">
                <a:defRPr/>
              </a:pPr>
              <a:t>30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14437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5571">
                                            <p:txEl>
                                              <p:pRg st="0" end="0"/>
                                            </p:txEl>
                                          </p:spTgt>
                                        </p:tgtEl>
                                        <p:attrNameLst>
                                          <p:attrName>style.visibility</p:attrName>
                                        </p:attrNameLst>
                                      </p:cBhvr>
                                      <p:to>
                                        <p:strVal val="visible"/>
                                      </p:to>
                                    </p:set>
                                    <p:anim calcmode="lin" valueType="num">
                                      <p:cBhvr additive="base">
                                        <p:cTn id="7" dur="500" fill="hold"/>
                                        <p:tgtEl>
                                          <p:spTgt spid="365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557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5571">
                                            <p:txEl>
                                              <p:pRg st="1" end="1"/>
                                            </p:txEl>
                                          </p:spTgt>
                                        </p:tgtEl>
                                        <p:attrNameLst>
                                          <p:attrName>style.visibility</p:attrName>
                                        </p:attrNameLst>
                                      </p:cBhvr>
                                      <p:to>
                                        <p:strVal val="visible"/>
                                      </p:to>
                                    </p:set>
                                    <p:anim calcmode="lin" valueType="num">
                                      <p:cBhvr additive="base">
                                        <p:cTn id="11" dur="500" fill="hold"/>
                                        <p:tgtEl>
                                          <p:spTgt spid="36557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65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5571">
                                            <p:txEl>
                                              <p:pRg st="2" end="2"/>
                                            </p:txEl>
                                          </p:spTgt>
                                        </p:tgtEl>
                                        <p:attrNameLst>
                                          <p:attrName>style.visibility</p:attrName>
                                        </p:attrNameLst>
                                      </p:cBhvr>
                                      <p:to>
                                        <p:strVal val="visible"/>
                                      </p:to>
                                    </p:set>
                                    <p:anim calcmode="lin" valueType="num">
                                      <p:cBhvr additive="base">
                                        <p:cTn id="17" dur="500" fill="hold"/>
                                        <p:tgtEl>
                                          <p:spTgt spid="36557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6557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65571">
                                            <p:txEl>
                                              <p:pRg st="3" end="3"/>
                                            </p:txEl>
                                          </p:spTgt>
                                        </p:tgtEl>
                                        <p:attrNameLst>
                                          <p:attrName>style.visibility</p:attrName>
                                        </p:attrNameLst>
                                      </p:cBhvr>
                                      <p:to>
                                        <p:strVal val="visible"/>
                                      </p:to>
                                    </p:set>
                                    <p:anim calcmode="lin" valueType="num">
                                      <p:cBhvr additive="base">
                                        <p:cTn id="21" dur="500" fill="hold"/>
                                        <p:tgtEl>
                                          <p:spTgt spid="365571">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65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65571">
                                            <p:txEl>
                                              <p:pRg st="4" end="4"/>
                                            </p:txEl>
                                          </p:spTgt>
                                        </p:tgtEl>
                                        <p:attrNameLst>
                                          <p:attrName>style.visibility</p:attrName>
                                        </p:attrNameLst>
                                      </p:cBhvr>
                                      <p:to>
                                        <p:strVal val="visible"/>
                                      </p:to>
                                    </p:set>
                                    <p:anim calcmode="lin" valueType="num">
                                      <p:cBhvr additive="base">
                                        <p:cTn id="27" dur="500" fill="hold"/>
                                        <p:tgtEl>
                                          <p:spTgt spid="36557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65571">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5571">
                                            <p:txEl>
                                              <p:pRg st="5" end="5"/>
                                            </p:txEl>
                                          </p:spTgt>
                                        </p:tgtEl>
                                        <p:attrNameLst>
                                          <p:attrName>style.visibility</p:attrName>
                                        </p:attrNameLst>
                                      </p:cBhvr>
                                      <p:to>
                                        <p:strVal val="visible"/>
                                      </p:to>
                                    </p:set>
                                    <p:anim calcmode="lin" valueType="num">
                                      <p:cBhvr additive="base">
                                        <p:cTn id="31" dur="500" fill="hold"/>
                                        <p:tgtEl>
                                          <p:spTgt spid="365571">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55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65571">
                                            <p:txEl>
                                              <p:pRg st="6" end="6"/>
                                            </p:txEl>
                                          </p:spTgt>
                                        </p:tgtEl>
                                        <p:attrNameLst>
                                          <p:attrName>style.visibility</p:attrName>
                                        </p:attrNameLst>
                                      </p:cBhvr>
                                      <p:to>
                                        <p:strVal val="visible"/>
                                      </p:to>
                                    </p:set>
                                    <p:anim calcmode="lin" valueType="num">
                                      <p:cBhvr additive="base">
                                        <p:cTn id="37" dur="500" fill="hold"/>
                                        <p:tgtEl>
                                          <p:spTgt spid="36557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557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5571">
                                            <p:txEl>
                                              <p:pRg st="7" end="7"/>
                                            </p:txEl>
                                          </p:spTgt>
                                        </p:tgtEl>
                                        <p:attrNameLst>
                                          <p:attrName>style.visibility</p:attrName>
                                        </p:attrNameLst>
                                      </p:cBhvr>
                                      <p:to>
                                        <p:strVal val="visible"/>
                                      </p:to>
                                    </p:set>
                                    <p:anim calcmode="lin" valueType="num">
                                      <p:cBhvr additive="base">
                                        <p:cTn id="41" dur="500" fill="hold"/>
                                        <p:tgtEl>
                                          <p:spTgt spid="36557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655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5571">
                                            <p:txEl>
                                              <p:pRg st="8" end="8"/>
                                            </p:txEl>
                                          </p:spTgt>
                                        </p:tgtEl>
                                        <p:attrNameLst>
                                          <p:attrName>style.visibility</p:attrName>
                                        </p:attrNameLst>
                                      </p:cBhvr>
                                      <p:to>
                                        <p:strVal val="visible"/>
                                      </p:to>
                                    </p:set>
                                    <p:anim calcmode="lin" valueType="num">
                                      <p:cBhvr additive="base">
                                        <p:cTn id="47" dur="500" fill="hold"/>
                                        <p:tgtEl>
                                          <p:spTgt spid="365571">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65571">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65571">
                                            <p:txEl>
                                              <p:pRg st="9" end="9"/>
                                            </p:txEl>
                                          </p:spTgt>
                                        </p:tgtEl>
                                        <p:attrNameLst>
                                          <p:attrName>style.visibility</p:attrName>
                                        </p:attrNameLst>
                                      </p:cBhvr>
                                      <p:to>
                                        <p:strVal val="visible"/>
                                      </p:to>
                                    </p:set>
                                    <p:anim calcmode="lin" valueType="num">
                                      <p:cBhvr additive="base">
                                        <p:cTn id="51" dur="500" fill="hold"/>
                                        <p:tgtEl>
                                          <p:spTgt spid="365571">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655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53A035F-05B4-44C5-98AB-4125B5A98A03}" type="slidenum">
              <a:rPr lang="en-US" smtClean="0"/>
              <a:pPr>
                <a:defRPr/>
              </a:pPr>
              <a:t>31</a:t>
            </a:fld>
            <a:endParaRPr lang="en-US"/>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6044" y="893"/>
            <a:ext cx="9926164" cy="5544673"/>
          </a:xfrm>
          <a:prstGeom prst="rect">
            <a:avLst/>
          </a:prstGeom>
        </p:spPr>
      </p:pic>
      <p:sp>
        <p:nvSpPr>
          <p:cNvPr id="4" name="TextBox 3"/>
          <p:cNvSpPr txBox="1"/>
          <p:nvPr/>
        </p:nvSpPr>
        <p:spPr>
          <a:xfrm>
            <a:off x="227012" y="5566056"/>
            <a:ext cx="11734800" cy="1015663"/>
          </a:xfrm>
          <a:prstGeom prst="rect">
            <a:avLst/>
          </a:prstGeom>
          <a:noFill/>
        </p:spPr>
        <p:txBody>
          <a:bodyPr wrap="square" rtlCol="0">
            <a:spAutoFit/>
          </a:bodyPr>
          <a:lstStyle/>
          <a:p>
            <a:pPr algn="ctr"/>
            <a:r>
              <a:rPr lang="en-US" sz="2000" b="1" dirty="0">
                <a:solidFill>
                  <a:srgbClr val="FFFF99"/>
                </a:solidFill>
              </a:rPr>
              <a:t>That there was sufficient water for a traditional baptism is evident in these 2</a:t>
            </a:r>
            <a:r>
              <a:rPr lang="en-US" sz="2000" b="1" baseline="30000" dirty="0">
                <a:solidFill>
                  <a:srgbClr val="FFFF99"/>
                </a:solidFill>
              </a:rPr>
              <a:t>nd</a:t>
            </a:r>
            <a:r>
              <a:rPr lang="en-US" sz="2000" b="1" dirty="0">
                <a:solidFill>
                  <a:srgbClr val="FFFF99"/>
                </a:solidFill>
              </a:rPr>
              <a:t>-3</a:t>
            </a:r>
            <a:r>
              <a:rPr lang="en-US" sz="2000" b="1" baseline="30000" dirty="0">
                <a:solidFill>
                  <a:srgbClr val="FFFF99"/>
                </a:solidFill>
              </a:rPr>
              <a:t>rd</a:t>
            </a:r>
            <a:r>
              <a:rPr lang="en-US" sz="2000" b="1" dirty="0">
                <a:solidFill>
                  <a:srgbClr val="FFFF99"/>
                </a:solidFill>
              </a:rPr>
              <a:t> century AD remains of a Roman bathhouse from </a:t>
            </a:r>
            <a:r>
              <a:rPr lang="en-US" sz="2000" b="1" dirty="0" err="1">
                <a:solidFill>
                  <a:srgbClr val="FFFF99"/>
                </a:solidFill>
              </a:rPr>
              <a:t>Ein</a:t>
            </a:r>
            <a:r>
              <a:rPr lang="en-US" sz="2000" b="1" dirty="0">
                <a:solidFill>
                  <a:srgbClr val="FFFF99"/>
                </a:solidFill>
              </a:rPr>
              <a:t> Yael on the Roman road from Jerusalem to Gaza. The road was paved, hence suitable for chariot travel.</a:t>
            </a:r>
          </a:p>
        </p:txBody>
      </p:sp>
    </p:spTree>
    <p:extLst>
      <p:ext uri="{BB962C8B-B14F-4D97-AF65-F5344CB8AC3E}">
        <p14:creationId xmlns:p14="http://schemas.microsoft.com/office/powerpoint/2010/main" val="2238968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5" name="Picture 7" descr="AIS21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t="-232"/>
          <a:stretch>
            <a:fillRect/>
          </a:stretch>
        </p:blipFill>
        <p:spPr>
          <a:xfrm>
            <a:off x="14454" y="-24063"/>
            <a:ext cx="3047206" cy="6856214"/>
          </a:xfr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58CFDD-B95C-73D0-796A-CFDC62385F00}"/>
              </a:ext>
            </a:extLst>
          </p:cNvPr>
          <p:cNvSpPr txBox="1"/>
          <p:nvPr/>
        </p:nvSpPr>
        <p:spPr>
          <a:xfrm>
            <a:off x="3198812" y="203167"/>
            <a:ext cx="8839200" cy="3939540"/>
          </a:xfrm>
          <a:prstGeom prst="rect">
            <a:avLst/>
          </a:prstGeom>
          <a:noFill/>
        </p:spPr>
        <p:txBody>
          <a:bodyPr wrap="square">
            <a:spAutoFit/>
          </a:bodyPr>
          <a:lstStyle/>
          <a:p>
            <a:r>
              <a:rPr lang="en-US" altLang="en-US" sz="3200" dirty="0">
                <a:solidFill>
                  <a:srgbClr val="FFFF99"/>
                </a:solidFill>
                <a:latin typeface="Impact" panose="020B0806030902050204" pitchFamily="34" charset="0"/>
              </a:rPr>
              <a:t> “God-fearers” </a:t>
            </a:r>
            <a:r>
              <a:rPr lang="en-US" altLang="en-US" sz="1800" dirty="0">
                <a:solidFill>
                  <a:srgbClr val="FFFF99"/>
                </a:solidFill>
                <a:latin typeface="Arial" panose="020B0604020202020204" pitchFamily="34" charset="0"/>
              </a:rPr>
              <a:t>(Ac. 10:2, 22)</a:t>
            </a:r>
            <a:br>
              <a:rPr lang="en-US" altLang="en-US" sz="1800" dirty="0">
                <a:solidFill>
                  <a:srgbClr val="FFFF99"/>
                </a:solidFill>
                <a:latin typeface="Arial" panose="020B0604020202020204" pitchFamily="34" charset="0"/>
              </a:rPr>
            </a:br>
            <a:br>
              <a:rPr lang="en-US" altLang="en-US" sz="1800" dirty="0">
                <a:solidFill>
                  <a:srgbClr val="FFFF99"/>
                </a:solidFill>
                <a:latin typeface="Arial" panose="020B0604020202020204" pitchFamily="34" charset="0"/>
              </a:rPr>
            </a:br>
            <a:r>
              <a:rPr lang="en-US" altLang="en-US" sz="2000" i="1" dirty="0">
                <a:latin typeface="Arial" panose="020B0604020202020204" pitchFamily="34" charset="0"/>
              </a:rPr>
              <a:t>This “roster” of God-fearers from </a:t>
            </a:r>
            <a:r>
              <a:rPr lang="en-US" altLang="en-US" sz="2000" i="1" dirty="0" err="1">
                <a:latin typeface="Arial" panose="020B0604020202020204" pitchFamily="34" charset="0"/>
              </a:rPr>
              <a:t>Aphrodisias</a:t>
            </a:r>
            <a:r>
              <a:rPr lang="en-US" altLang="en-US" sz="2000" i="1" dirty="0">
                <a:latin typeface="Arial" panose="020B0604020202020204" pitchFamily="34" charset="0"/>
              </a:rPr>
              <a:t> (southwestern Turkey) is one of various references in inscriptions and texts to pious Gentiles who were sympathetic to Jewish religion, even though they had not themselves become proselyte Jews. Hence, they stood somewhere between full Jewishness and paganism.</a:t>
            </a:r>
            <a:br>
              <a:rPr lang="en-US" altLang="en-US" sz="2000" i="1" dirty="0">
                <a:latin typeface="Arial" panose="020B0604020202020204" pitchFamily="34" charset="0"/>
              </a:rPr>
            </a:br>
            <a:br>
              <a:rPr lang="en-US" altLang="en-US" sz="2000" i="1" dirty="0">
                <a:latin typeface="Arial" panose="020B0604020202020204" pitchFamily="34" charset="0"/>
              </a:rPr>
            </a:br>
            <a:r>
              <a:rPr lang="en-US" altLang="en-US" sz="2000" i="1" dirty="0">
                <a:latin typeface="Arial" panose="020B0604020202020204" pitchFamily="34" charset="0"/>
              </a:rPr>
              <a:t>This list names 54 Gentiles, alongside Jews from the local synagogue, contributed to relief efforts as well as construction of a place for worship. The Gentile part of the register is headed by the words “those who are God-fearers.”</a:t>
            </a:r>
            <a:endParaRPr lang="en-US" sz="2000" dirty="0"/>
          </a:p>
        </p:txBody>
      </p:sp>
      <p:sp>
        <p:nvSpPr>
          <p:cNvPr id="5" name="TextBox 4">
            <a:extLst>
              <a:ext uri="{FF2B5EF4-FFF2-40B4-BE49-F238E27FC236}">
                <a16:creationId xmlns:a16="http://schemas.microsoft.com/office/drawing/2014/main" id="{7E96AB0B-2943-51BD-1DFF-CF8D8228932B}"/>
              </a:ext>
            </a:extLst>
          </p:cNvPr>
          <p:cNvSpPr txBox="1"/>
          <p:nvPr/>
        </p:nvSpPr>
        <p:spPr>
          <a:xfrm>
            <a:off x="3198812" y="5748416"/>
            <a:ext cx="8447320" cy="707886"/>
          </a:xfrm>
          <a:prstGeom prst="rect">
            <a:avLst/>
          </a:prstGeom>
          <a:noFill/>
        </p:spPr>
        <p:txBody>
          <a:bodyPr wrap="square" rtlCol="0">
            <a:spAutoFit/>
          </a:bodyPr>
          <a:lstStyle/>
          <a:p>
            <a:r>
              <a:rPr lang="en-US" sz="2000" i="1" dirty="0"/>
              <a:t>This inscription from the theater in Miletus designates seating for “Jews” and “God-worshipers.”</a:t>
            </a:r>
          </a:p>
        </p:txBody>
      </p:sp>
      <p:pic>
        <p:nvPicPr>
          <p:cNvPr id="1028" name="Picture 4">
            <a:extLst>
              <a:ext uri="{FF2B5EF4-FFF2-40B4-BE49-F238E27FC236}">
                <a16:creationId xmlns:a16="http://schemas.microsoft.com/office/drawing/2014/main" id="{22259EAA-0876-B5DF-1F5F-F471782E32C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198812" y="4328523"/>
            <a:ext cx="8074777" cy="123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76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a:xfrm>
            <a:off x="344815" y="36272"/>
            <a:ext cx="11499194" cy="1236090"/>
          </a:xfrm>
        </p:spPr>
        <p:txBody>
          <a:bodyPr/>
          <a:lstStyle/>
          <a:p>
            <a:r>
              <a:rPr lang="en-US" altLang="en-US" sz="3199" dirty="0">
                <a:solidFill>
                  <a:srgbClr val="FFFF99"/>
                </a:solidFill>
                <a:latin typeface="Impact" panose="020B0806030902050204" pitchFamily="34" charset="0"/>
              </a:rPr>
              <a:t>Ancient Church at Antioch, Syria in a mountain cave (modern Antakya, Turkey)</a:t>
            </a:r>
          </a:p>
        </p:txBody>
      </p:sp>
      <p:sp>
        <p:nvSpPr>
          <p:cNvPr id="360451" name="Rectangle 3"/>
          <p:cNvSpPr>
            <a:spLocks noGrp="1" noChangeArrowheads="1"/>
          </p:cNvSpPr>
          <p:nvPr>
            <p:ph type="body" sz="half" idx="1"/>
          </p:nvPr>
        </p:nvSpPr>
        <p:spPr>
          <a:xfrm>
            <a:off x="150813" y="1446460"/>
            <a:ext cx="3242002" cy="5198805"/>
          </a:xfrm>
        </p:spPr>
        <p:txBody>
          <a:bodyPr/>
          <a:lstStyle/>
          <a:p>
            <a:pPr algn="r">
              <a:buFont typeface="Wingdings" panose="05000000000000000000" pitchFamily="2" charset="2"/>
              <a:buNone/>
            </a:pPr>
            <a:r>
              <a:rPr lang="en-US" altLang="en-US" sz="2000" dirty="0"/>
              <a:t>The Antioch church came to be called “the center and eye of Christianity” in the early centuries of the church. Here, Christians were first called “Christians.”</a:t>
            </a:r>
          </a:p>
          <a:p>
            <a:pPr algn="r">
              <a:buFont typeface="Wingdings" panose="05000000000000000000" pitchFamily="2" charset="2"/>
              <a:buNone/>
            </a:pPr>
            <a:endParaRPr lang="en-US" altLang="en-US" sz="2000" dirty="0"/>
          </a:p>
          <a:p>
            <a:pPr algn="r">
              <a:buFont typeface="Wingdings" panose="05000000000000000000" pitchFamily="2" charset="2"/>
              <a:buNone/>
            </a:pPr>
            <a:r>
              <a:rPr lang="en-US" altLang="en-US" sz="2000" dirty="0"/>
              <a:t>This ancient cave church, measuring 31’ wide x 42’ long x 23’ high has been designated by UNESCO as the world’s first cathedral.</a:t>
            </a:r>
          </a:p>
        </p:txBody>
      </p:sp>
      <p:pic>
        <p:nvPicPr>
          <p:cNvPr id="2" name="Content Placeholder 5">
            <a:extLst>
              <a:ext uri="{FF2B5EF4-FFF2-40B4-BE49-F238E27FC236}">
                <a16:creationId xmlns:a16="http://schemas.microsoft.com/office/drawing/2014/main" id="{17921F97-2297-1169-2735-C6B273C1FA5F}"/>
              </a:ext>
            </a:extLst>
          </p:cNvPr>
          <p:cNvPicPr>
            <a:picLocks noChangeAspect="1"/>
          </p:cNvPicPr>
          <p:nvPr/>
        </p:nvPicPr>
        <p:blipFill>
          <a:blip r:embed="rId2"/>
          <a:stretch>
            <a:fillRect/>
          </a:stretch>
        </p:blipFill>
        <p:spPr bwMode="auto">
          <a:xfrm>
            <a:off x="3656012" y="877512"/>
            <a:ext cx="7924800" cy="575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764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3469B2B-9290-1728-1E94-975C7A1C892A}"/>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021479" y="2451100"/>
            <a:ext cx="4539196" cy="4114800"/>
          </a:xfrm>
        </p:spPr>
      </p:pic>
      <p:sp>
        <p:nvSpPr>
          <p:cNvPr id="4" name="Slide Number Placeholder 3">
            <a:extLst>
              <a:ext uri="{FF2B5EF4-FFF2-40B4-BE49-F238E27FC236}">
                <a16:creationId xmlns:a16="http://schemas.microsoft.com/office/drawing/2014/main" id="{AB0C686A-C1CF-AB4E-9ACC-84370F3547C6}"/>
              </a:ext>
            </a:extLst>
          </p:cNvPr>
          <p:cNvSpPr>
            <a:spLocks noGrp="1"/>
          </p:cNvSpPr>
          <p:nvPr>
            <p:ph type="sldNum" sz="quarter" idx="12"/>
          </p:nvPr>
        </p:nvSpPr>
        <p:spPr/>
        <p:txBody>
          <a:bodyPr/>
          <a:lstStyle/>
          <a:p>
            <a:fld id="{D0D7128A-618D-4316-9566-2C1485AE0830}" type="slidenum">
              <a:rPr lang="en-US" altLang="en-US" smtClean="0"/>
              <a:pPr/>
              <a:t>34</a:t>
            </a:fld>
            <a:endParaRPr lang="en-US" altLang="en-US"/>
          </a:p>
        </p:txBody>
      </p:sp>
      <p:sp>
        <p:nvSpPr>
          <p:cNvPr id="10" name="Title 9">
            <a:extLst>
              <a:ext uri="{FF2B5EF4-FFF2-40B4-BE49-F238E27FC236}">
                <a16:creationId xmlns:a16="http://schemas.microsoft.com/office/drawing/2014/main" id="{AD4320E0-2D4D-7777-C04E-DEE92438EBCD}"/>
              </a:ext>
            </a:extLst>
          </p:cNvPr>
          <p:cNvSpPr>
            <a:spLocks noGrp="1"/>
          </p:cNvSpPr>
          <p:nvPr>
            <p:ph type="title"/>
          </p:nvPr>
        </p:nvSpPr>
        <p:spPr>
          <a:xfrm>
            <a:off x="379412" y="292100"/>
            <a:ext cx="6170771" cy="2070100"/>
          </a:xfrm>
        </p:spPr>
        <p:txBody>
          <a:bodyPr/>
          <a:lstStyle/>
          <a:p>
            <a:pPr algn="ctr"/>
            <a:r>
              <a:rPr lang="en-US" sz="2000" dirty="0"/>
              <a:t>Coin and bust of Claudius Caesar (Ruled from 41-54 AD): the prediction by Agabus of a severe famine was fulfilled during his tenure (Ac. 11:27-30), prompting the Antioch church to send a relief gift to the Christians in Jerusalem.</a:t>
            </a:r>
          </a:p>
        </p:txBody>
      </p:sp>
      <p:pic>
        <p:nvPicPr>
          <p:cNvPr id="3078" name="Picture 6" descr="Claudius - World History Encyclopedia">
            <a:extLst>
              <a:ext uri="{FF2B5EF4-FFF2-40B4-BE49-F238E27FC236}">
                <a16:creationId xmlns:a16="http://schemas.microsoft.com/office/drawing/2014/main" id="{A30C859F-B7D9-7AF0-08E6-6CAAEB1F0A29}"/>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6976523" y="0"/>
            <a:ext cx="45262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280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5F823-12B7-A9A6-B7D5-FD77BAF68AE5}"/>
              </a:ext>
            </a:extLst>
          </p:cNvPr>
          <p:cNvSpPr>
            <a:spLocks noGrp="1"/>
          </p:cNvSpPr>
          <p:nvPr>
            <p:ph type="title"/>
          </p:nvPr>
        </p:nvSpPr>
        <p:spPr>
          <a:xfrm>
            <a:off x="303212" y="191167"/>
            <a:ext cx="3352800" cy="6474610"/>
          </a:xfrm>
        </p:spPr>
        <p:txBody>
          <a:bodyPr/>
          <a:lstStyle/>
          <a:p>
            <a:pPr algn="r"/>
            <a:r>
              <a:rPr lang="en-US" sz="2400" dirty="0"/>
              <a:t>A number of grain shortages occurred in the Mediterranean world during the Claudian Period. Remains of at least 20 Latin and six Greek inscriptions, including this one from Corinth, attest to the municipal office of the “curator of the grain supply” (</a:t>
            </a:r>
            <a:r>
              <a:rPr lang="en-US" sz="2400" i="1" dirty="0"/>
              <a:t>curator annonae</a:t>
            </a:r>
            <a:r>
              <a:rPr lang="en-US" sz="2400" dirty="0"/>
              <a:t>), an office that likely was only functional during times of threatened or actual food shortage.</a:t>
            </a:r>
          </a:p>
        </p:txBody>
      </p:sp>
      <p:pic>
        <p:nvPicPr>
          <p:cNvPr id="6" name="Content Placeholder 5">
            <a:extLst>
              <a:ext uri="{FF2B5EF4-FFF2-40B4-BE49-F238E27FC236}">
                <a16:creationId xmlns:a16="http://schemas.microsoft.com/office/drawing/2014/main" id="{AAC66F28-4216-3E9D-18A7-3736029911FB}"/>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8820261" y="1371600"/>
            <a:ext cx="3124201" cy="3200400"/>
          </a:xfrm>
        </p:spPr>
      </p:pic>
      <p:sp>
        <p:nvSpPr>
          <p:cNvPr id="4" name="Slide Number Placeholder 3">
            <a:extLst>
              <a:ext uri="{FF2B5EF4-FFF2-40B4-BE49-F238E27FC236}">
                <a16:creationId xmlns:a16="http://schemas.microsoft.com/office/drawing/2014/main" id="{CF454BE4-473D-558D-00D3-4BE83F9D42C3}"/>
              </a:ext>
            </a:extLst>
          </p:cNvPr>
          <p:cNvSpPr>
            <a:spLocks noGrp="1"/>
          </p:cNvSpPr>
          <p:nvPr>
            <p:ph type="sldNum" sz="quarter" idx="12"/>
          </p:nvPr>
        </p:nvSpPr>
        <p:spPr/>
        <p:txBody>
          <a:bodyPr/>
          <a:lstStyle/>
          <a:p>
            <a:fld id="{D0D7128A-618D-4316-9566-2C1485AE0830}" type="slidenum">
              <a:rPr lang="en-US" altLang="en-US" smtClean="0"/>
              <a:pPr/>
              <a:t>35</a:t>
            </a:fld>
            <a:endParaRPr lang="en-US" altLang="en-US"/>
          </a:p>
        </p:txBody>
      </p:sp>
      <p:pic>
        <p:nvPicPr>
          <p:cNvPr id="2054" name="Picture 6" descr="TIBERIUS CLAUDIUS DINIPPUS AND THE FOOD SHORTAGES IN CORINTH">
            <a:extLst>
              <a:ext uri="{FF2B5EF4-FFF2-40B4-BE49-F238E27FC236}">
                <a16:creationId xmlns:a16="http://schemas.microsoft.com/office/drawing/2014/main" id="{0E8E2AC8-FF8F-A0FB-68E1-6ACE79BC0AB2}"/>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3808412" y="0"/>
            <a:ext cx="4719405" cy="6804224"/>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D0A5EBC9-25A4-DF12-76F0-045DECB12AE2}"/>
              </a:ext>
            </a:extLst>
          </p:cNvPr>
          <p:cNvSpPr txBox="1">
            <a:spLocks noChangeArrowheads="1"/>
          </p:cNvSpPr>
          <p:nvPr/>
        </p:nvSpPr>
        <p:spPr bwMode="auto">
          <a:xfrm>
            <a:off x="8650555" y="5279835"/>
            <a:ext cx="198391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rtl="1">
              <a:spcBef>
                <a:spcPct val="50000"/>
              </a:spcBef>
            </a:pPr>
            <a:r>
              <a:rPr lang="en-US" altLang="en-US" sz="1400" b="1" dirty="0"/>
              <a:t>American School of Archaeology in Corinth</a:t>
            </a:r>
          </a:p>
        </p:txBody>
      </p:sp>
    </p:spTree>
    <p:extLst>
      <p:ext uri="{BB962C8B-B14F-4D97-AF65-F5344CB8AC3E}">
        <p14:creationId xmlns:p14="http://schemas.microsoft.com/office/powerpoint/2010/main" val="2768000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795" y="365923"/>
            <a:ext cx="5869882" cy="1383103"/>
          </a:xfrm>
        </p:spPr>
        <p:txBody>
          <a:bodyPr/>
          <a:lstStyle/>
          <a:p>
            <a:r>
              <a:rPr lang="en-US" dirty="0">
                <a:solidFill>
                  <a:srgbClr val="FFC000"/>
                </a:solidFill>
                <a:latin typeface="Impact" panose="020B0806030902050204" pitchFamily="34" charset="0"/>
              </a:rPr>
              <a:t>Straight Street</a:t>
            </a:r>
          </a:p>
        </p:txBody>
      </p:sp>
      <p:sp>
        <p:nvSpPr>
          <p:cNvPr id="4" name="Slide Number Placeholder 3"/>
          <p:cNvSpPr>
            <a:spLocks noGrp="1"/>
          </p:cNvSpPr>
          <p:nvPr>
            <p:ph type="sldNum" sz="quarter" idx="12"/>
          </p:nvPr>
        </p:nvSpPr>
        <p:spPr/>
        <p:txBody>
          <a:bodyPr/>
          <a:lstStyle/>
          <a:p>
            <a:pPr>
              <a:defRPr/>
            </a:pPr>
            <a:fld id="{254DD280-9EF3-47CE-9735-16719FC5628C}" type="slidenum">
              <a:rPr lang="en-US" smtClean="0"/>
              <a:pPr>
                <a:defRPr/>
              </a:pPr>
              <a:t>36</a:t>
            </a:fld>
            <a:endParaRPr lang="en-US"/>
          </a:p>
        </p:txBody>
      </p:sp>
      <p:pic>
        <p:nvPicPr>
          <p:cNvPr id="6" name="Picture 5"/>
          <p:cNvPicPr>
            <a:picLocks noChangeAspect="1"/>
          </p:cNvPicPr>
          <p:nvPr/>
        </p:nvPicPr>
        <p:blipFill>
          <a:blip r:embed="rId3"/>
          <a:stretch>
            <a:fillRect/>
          </a:stretch>
        </p:blipFill>
        <p:spPr>
          <a:xfrm>
            <a:off x="6429244" y="893"/>
            <a:ext cx="5759581" cy="6873008"/>
          </a:xfrm>
          <a:prstGeom prst="rect">
            <a:avLst/>
          </a:prstGeom>
        </p:spPr>
      </p:pic>
      <p:sp>
        <p:nvSpPr>
          <p:cNvPr id="7" name="Content Placeholder 6"/>
          <p:cNvSpPr>
            <a:spLocks noGrp="1"/>
          </p:cNvSpPr>
          <p:nvPr>
            <p:ph idx="1"/>
          </p:nvPr>
        </p:nvSpPr>
        <p:spPr>
          <a:xfrm>
            <a:off x="336795" y="1604686"/>
            <a:ext cx="5869882" cy="5115931"/>
          </a:xfrm>
        </p:spPr>
        <p:txBody>
          <a:bodyPr/>
          <a:lstStyle/>
          <a:p>
            <a:pPr marL="0" indent="0" algn="r">
              <a:buNone/>
            </a:pPr>
            <a:r>
              <a:rPr lang="en-US" sz="2400" dirty="0">
                <a:solidFill>
                  <a:srgbClr val="FFFF99"/>
                </a:solidFill>
              </a:rPr>
              <a:t>The “Street Called Straight” (Ac. 9:11) is the Roman street (</a:t>
            </a:r>
            <a:r>
              <a:rPr lang="en-US" sz="2400" dirty="0" err="1">
                <a:solidFill>
                  <a:srgbClr val="FFFF99"/>
                </a:solidFill>
              </a:rPr>
              <a:t>Decumanus</a:t>
            </a:r>
            <a:r>
              <a:rPr lang="en-US" sz="2400" dirty="0">
                <a:solidFill>
                  <a:srgbClr val="FFFF99"/>
                </a:solidFill>
              </a:rPr>
              <a:t> Maximus) which runs from east to west in the old city of Damascus, Syria.</a:t>
            </a:r>
          </a:p>
          <a:p>
            <a:pPr marL="0" indent="0" algn="r">
              <a:buNone/>
            </a:pPr>
            <a:r>
              <a:rPr lang="en-US" sz="2400" dirty="0">
                <a:solidFill>
                  <a:srgbClr val="FFFF99"/>
                </a:solidFill>
              </a:rPr>
              <a:t>During the Greek period in Damascus, the city was re-designed by </a:t>
            </a:r>
            <a:r>
              <a:rPr lang="en-US" sz="2400" dirty="0" err="1">
                <a:solidFill>
                  <a:srgbClr val="FFFF99"/>
                </a:solidFill>
              </a:rPr>
              <a:t>Hippodamus</a:t>
            </a:r>
            <a:r>
              <a:rPr lang="en-US" sz="2400" dirty="0">
                <a:solidFill>
                  <a:srgbClr val="FFFF99"/>
                </a:solidFill>
              </a:rPr>
              <a:t>, who gave the city a grid structure. The longest of these streets, 1,500 meters long, was called Straight Street.</a:t>
            </a:r>
          </a:p>
          <a:p>
            <a:pPr marL="0" indent="0" algn="r">
              <a:buNone/>
            </a:pPr>
            <a:r>
              <a:rPr lang="en-US" sz="2400" dirty="0">
                <a:solidFill>
                  <a:srgbClr val="FFFF99"/>
                </a:solidFill>
              </a:rPr>
              <a:t>It still is there today, one of the oldest streets in the world.</a:t>
            </a:r>
          </a:p>
        </p:txBody>
      </p:sp>
    </p:spTree>
    <p:extLst>
      <p:ext uri="{BB962C8B-B14F-4D97-AF65-F5344CB8AC3E}">
        <p14:creationId xmlns:p14="http://schemas.microsoft.com/office/powerpoint/2010/main" val="4037465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bar088c01"/>
          <p:cNvPicPr>
            <a:picLocks noGrp="1" noChangeAspect="1" noChangeArrowheads="1"/>
          </p:cNvPicPr>
          <p:nvPr>
            <p:ph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307"/>
          <a:stretch>
            <a:fillRect/>
          </a:stretch>
        </p:blipFill>
        <p:spPr>
          <a:xfrm>
            <a:off x="887600" y="893"/>
            <a:ext cx="5399269" cy="685621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a:extLst>
              <a:ext uri="{FF2B5EF4-FFF2-40B4-BE49-F238E27FC236}">
                <a16:creationId xmlns:a16="http://schemas.microsoft.com/office/drawing/2014/main" id="{A4D57918-DDFA-5375-F075-627BC01FB1AE}"/>
              </a:ext>
            </a:extLst>
          </p:cNvPr>
          <p:cNvSpPr txBox="1"/>
          <p:nvPr/>
        </p:nvSpPr>
        <p:spPr>
          <a:xfrm>
            <a:off x="6627812" y="533400"/>
            <a:ext cx="5181600" cy="5139869"/>
          </a:xfrm>
          <a:prstGeom prst="rect">
            <a:avLst/>
          </a:prstGeom>
          <a:noFill/>
        </p:spPr>
        <p:txBody>
          <a:bodyPr wrap="square">
            <a:spAutoFit/>
          </a:bodyPr>
          <a:lstStyle/>
          <a:p>
            <a:r>
              <a:rPr lang="en-US" altLang="en-US" sz="3200" dirty="0">
                <a:solidFill>
                  <a:srgbClr val="FFC000"/>
                </a:solidFill>
                <a:latin typeface="Impact" panose="020B0806030902050204" pitchFamily="34" charset="0"/>
              </a:rPr>
              <a:t>Wall Crown</a:t>
            </a:r>
          </a:p>
          <a:p>
            <a:br>
              <a:rPr lang="en-US" altLang="en-US" sz="3200" dirty="0">
                <a:solidFill>
                  <a:srgbClr val="FFFF99"/>
                </a:solidFill>
              </a:rPr>
            </a:br>
            <a:r>
              <a:rPr lang="en-US" altLang="en-US" sz="2400" dirty="0">
                <a:solidFill>
                  <a:srgbClr val="FFFF99"/>
                </a:solidFill>
                <a:latin typeface="Arial Narrow" panose="020B0606020202030204" pitchFamily="34" charset="0"/>
              </a:rPr>
              <a:t>The</a:t>
            </a:r>
            <a:r>
              <a:rPr lang="en-US" altLang="en-US" sz="2400" i="1" dirty="0">
                <a:solidFill>
                  <a:srgbClr val="FFFF99"/>
                </a:solidFill>
                <a:latin typeface="Arial Narrow" panose="020B0606020202030204" pitchFamily="34" charset="0"/>
              </a:rPr>
              <a:t> corona </a:t>
            </a:r>
            <a:r>
              <a:rPr lang="en-US" altLang="en-US" sz="2400" i="1" dirty="0" err="1">
                <a:solidFill>
                  <a:srgbClr val="FFFF99"/>
                </a:solidFill>
                <a:latin typeface="Arial Narrow" panose="020B0606020202030204" pitchFamily="34" charset="0"/>
              </a:rPr>
              <a:t>muralis</a:t>
            </a:r>
            <a:r>
              <a:rPr lang="en-US" altLang="en-US" sz="2400" i="1" dirty="0">
                <a:solidFill>
                  <a:srgbClr val="FFFF99"/>
                </a:solidFill>
                <a:latin typeface="Arial Narrow" panose="020B0606020202030204" pitchFamily="34" charset="0"/>
              </a:rPr>
              <a:t> </a:t>
            </a:r>
            <a:r>
              <a:rPr lang="en-US" altLang="en-US" sz="2400" dirty="0">
                <a:solidFill>
                  <a:srgbClr val="FFFF99"/>
                </a:solidFill>
                <a:latin typeface="Arial Narrow" panose="020B0606020202030204" pitchFamily="34" charset="0"/>
              </a:rPr>
              <a:t>was a standard adornment of Fortuna, goddess of cities.</a:t>
            </a:r>
            <a:br>
              <a:rPr lang="en-US" altLang="en-US" sz="2400" dirty="0">
                <a:solidFill>
                  <a:srgbClr val="FFFF99"/>
                </a:solidFill>
                <a:latin typeface="Arial Narrow" panose="020B0606020202030204" pitchFamily="34" charset="0"/>
              </a:rPr>
            </a:br>
            <a:br>
              <a:rPr lang="en-US" altLang="en-US" sz="2400" i="1" dirty="0">
                <a:solidFill>
                  <a:srgbClr val="FFFF99"/>
                </a:solidFill>
                <a:latin typeface="Arial Narrow" panose="020B0606020202030204" pitchFamily="34" charset="0"/>
              </a:rPr>
            </a:br>
            <a:r>
              <a:rPr lang="en-US" altLang="en-US" sz="2400" i="1" dirty="0">
                <a:solidFill>
                  <a:srgbClr val="FFFF99"/>
                </a:solidFill>
                <a:latin typeface="Arial Narrow" panose="020B0606020202030204" pitchFamily="34" charset="0"/>
              </a:rPr>
              <a:t>Such a crown was bestowed by the emperor on the first soldier who was able to make it safely over the wall into an enemy city.</a:t>
            </a:r>
            <a:br>
              <a:rPr lang="en-US" altLang="en-US" sz="2400" i="1" dirty="0">
                <a:solidFill>
                  <a:srgbClr val="FFFF99"/>
                </a:solidFill>
                <a:latin typeface="Arial Narrow" panose="020B0606020202030204" pitchFamily="34" charset="0"/>
              </a:rPr>
            </a:br>
            <a:br>
              <a:rPr lang="en-US" altLang="en-US" sz="2400" i="1" dirty="0">
                <a:solidFill>
                  <a:srgbClr val="FFFF99"/>
                </a:solidFill>
                <a:latin typeface="Arial Narrow" panose="020B0606020202030204" pitchFamily="34" charset="0"/>
              </a:rPr>
            </a:br>
            <a:r>
              <a:rPr lang="en-US" altLang="en-US" sz="2400" i="1" dirty="0">
                <a:solidFill>
                  <a:srgbClr val="FFFF99"/>
                </a:solidFill>
                <a:latin typeface="Arial Narrow" panose="020B0606020202030204" pitchFamily="34" charset="0"/>
              </a:rPr>
              <a:t>Paul alludes to this in an irony, when he claimed that he, also, once went “over the wall”—in a basket to escape the clutches of </a:t>
            </a:r>
            <a:r>
              <a:rPr lang="en-US" altLang="en-US" sz="2400" i="1" dirty="0" err="1">
                <a:solidFill>
                  <a:srgbClr val="FFFF99"/>
                </a:solidFill>
                <a:latin typeface="Arial Narrow" panose="020B0606020202030204" pitchFamily="34" charset="0"/>
              </a:rPr>
              <a:t>Aretas</a:t>
            </a:r>
            <a:r>
              <a:rPr lang="en-US" altLang="en-US" sz="2400" i="1" dirty="0">
                <a:solidFill>
                  <a:srgbClr val="FFFF99"/>
                </a:solidFill>
                <a:latin typeface="Arial Narrow" panose="020B0606020202030204" pitchFamily="34" charset="0"/>
              </a:rPr>
              <a:t> of Damascus (2 Co. 11:32-33).</a:t>
            </a:r>
            <a:endParaRPr lang="en-US" sz="2400" dirty="0"/>
          </a:p>
        </p:txBody>
      </p:sp>
    </p:spTree>
    <p:extLst>
      <p:ext uri="{BB962C8B-B14F-4D97-AF65-F5344CB8AC3E}">
        <p14:creationId xmlns:p14="http://schemas.microsoft.com/office/powerpoint/2010/main" val="2682080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A9899-40CC-85C7-8EF0-1B9D2D5892D9}"/>
              </a:ext>
            </a:extLst>
          </p:cNvPr>
          <p:cNvSpPr>
            <a:spLocks noGrp="1"/>
          </p:cNvSpPr>
          <p:nvPr>
            <p:ph type="title"/>
          </p:nvPr>
        </p:nvSpPr>
        <p:spPr>
          <a:xfrm>
            <a:off x="609440" y="197169"/>
            <a:ext cx="10969943" cy="1384300"/>
          </a:xfrm>
        </p:spPr>
        <p:txBody>
          <a:bodyPr/>
          <a:lstStyle/>
          <a:p>
            <a:pPr algn="ctr"/>
            <a:r>
              <a:rPr lang="en-US" sz="3200" dirty="0">
                <a:solidFill>
                  <a:schemeClr val="accent2">
                    <a:lumMod val="40000"/>
                    <a:lumOff val="60000"/>
                  </a:schemeClr>
                </a:solidFill>
              </a:rPr>
              <a:t>Historical References to </a:t>
            </a:r>
            <a:r>
              <a:rPr lang="en-US" sz="3200" dirty="0" err="1">
                <a:solidFill>
                  <a:schemeClr val="accent2">
                    <a:lumMod val="40000"/>
                    <a:lumOff val="60000"/>
                  </a:schemeClr>
                </a:solidFill>
              </a:rPr>
              <a:t>Aretas</a:t>
            </a:r>
            <a:r>
              <a:rPr lang="en-US" sz="3200" dirty="0">
                <a:solidFill>
                  <a:schemeClr val="accent2">
                    <a:lumMod val="40000"/>
                    <a:lumOff val="60000"/>
                  </a:schemeClr>
                </a:solidFill>
              </a:rPr>
              <a:t> IV, Ethnarch of the </a:t>
            </a:r>
            <a:r>
              <a:rPr lang="en-US" sz="3200" dirty="0" err="1">
                <a:solidFill>
                  <a:schemeClr val="accent2">
                    <a:lumMod val="40000"/>
                    <a:lumOff val="60000"/>
                  </a:schemeClr>
                </a:solidFill>
              </a:rPr>
              <a:t>Nabataen</a:t>
            </a:r>
            <a:r>
              <a:rPr lang="en-US" sz="3200" dirty="0">
                <a:solidFill>
                  <a:schemeClr val="accent2">
                    <a:lumMod val="40000"/>
                    <a:lumOff val="60000"/>
                  </a:schemeClr>
                </a:solidFill>
              </a:rPr>
              <a:t> kingdom, from whom Saul escaped by “going over the wall” in a basket</a:t>
            </a:r>
          </a:p>
        </p:txBody>
      </p:sp>
      <p:sp>
        <p:nvSpPr>
          <p:cNvPr id="5" name="Slide Number Placeholder 4">
            <a:extLst>
              <a:ext uri="{FF2B5EF4-FFF2-40B4-BE49-F238E27FC236}">
                <a16:creationId xmlns:a16="http://schemas.microsoft.com/office/drawing/2014/main" id="{9DF23252-66A3-1F28-361D-54E483230B8C}"/>
              </a:ext>
            </a:extLst>
          </p:cNvPr>
          <p:cNvSpPr>
            <a:spLocks noGrp="1"/>
          </p:cNvSpPr>
          <p:nvPr>
            <p:ph type="sldNum" sz="quarter" idx="12"/>
          </p:nvPr>
        </p:nvSpPr>
        <p:spPr/>
        <p:txBody>
          <a:bodyPr/>
          <a:lstStyle/>
          <a:p>
            <a:fld id="{2C70DE27-D579-43C3-A61C-51F0400F322A}" type="slidenum">
              <a:rPr lang="en-US" altLang="en-US" smtClean="0"/>
              <a:pPr/>
              <a:t>38</a:t>
            </a:fld>
            <a:endParaRPr lang="en-US" altLang="en-US"/>
          </a:p>
        </p:txBody>
      </p:sp>
      <p:pic>
        <p:nvPicPr>
          <p:cNvPr id="4098" name="Picture 2">
            <a:extLst>
              <a:ext uri="{FF2B5EF4-FFF2-40B4-BE49-F238E27FC236}">
                <a16:creationId xmlns:a16="http://schemas.microsoft.com/office/drawing/2014/main" id="{0176EAF7-207D-9DAB-4043-438711D39E34}"/>
              </a:ext>
            </a:extLst>
          </p:cNvPr>
          <p:cNvPicPr>
            <a:picLocks noGrp="1" noChangeAspect="1" noChangeArrowheads="1"/>
          </p:cNvPicPr>
          <p:nvPr>
            <p:ph sz="half" idx="1"/>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455612" y="1981200"/>
            <a:ext cx="4697599" cy="3657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171A095-4181-BDEE-0F8C-8765EE268B13}"/>
              </a:ext>
            </a:extLst>
          </p:cNvPr>
          <p:cNvSpPr txBox="1"/>
          <p:nvPr/>
        </p:nvSpPr>
        <p:spPr>
          <a:xfrm>
            <a:off x="518411" y="6234469"/>
            <a:ext cx="4634799" cy="307777"/>
          </a:xfrm>
          <a:prstGeom prst="rect">
            <a:avLst/>
          </a:prstGeom>
          <a:noFill/>
        </p:spPr>
        <p:txBody>
          <a:bodyPr wrap="square" rtlCol="0">
            <a:spAutoFit/>
          </a:bodyPr>
          <a:lstStyle/>
          <a:p>
            <a:pPr algn="ctr"/>
            <a:r>
              <a:rPr lang="en-US" sz="1400" dirty="0"/>
              <a:t>Vatican Museum, Rome</a:t>
            </a:r>
          </a:p>
        </p:txBody>
      </p:sp>
      <p:pic>
        <p:nvPicPr>
          <p:cNvPr id="4100" name="Picture 4">
            <a:extLst>
              <a:ext uri="{FF2B5EF4-FFF2-40B4-BE49-F238E27FC236}">
                <a16:creationId xmlns:a16="http://schemas.microsoft.com/office/drawing/2014/main" id="{5B84AC78-3967-7CC3-313B-65C6D18FCEBD}"/>
              </a:ext>
            </a:extLst>
          </p:cNvPr>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bwMode="auto">
          <a:xfrm>
            <a:off x="6170613" y="1981200"/>
            <a:ext cx="4724400" cy="240649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7D6D372-3951-8100-F9E7-2F238BC9C54E}"/>
              </a:ext>
            </a:extLst>
          </p:cNvPr>
          <p:cNvSpPr txBox="1"/>
          <p:nvPr/>
        </p:nvSpPr>
        <p:spPr>
          <a:xfrm>
            <a:off x="6193907" y="4567418"/>
            <a:ext cx="4724400" cy="1754326"/>
          </a:xfrm>
          <a:prstGeom prst="rect">
            <a:avLst/>
          </a:prstGeom>
          <a:noFill/>
        </p:spPr>
        <p:txBody>
          <a:bodyPr wrap="square" rtlCol="0">
            <a:spAutoFit/>
          </a:bodyPr>
          <a:lstStyle/>
          <a:p>
            <a:pPr algn="ctr"/>
            <a:r>
              <a:rPr lang="en-US" dirty="0"/>
              <a:t>Coin of </a:t>
            </a:r>
            <a:r>
              <a:rPr lang="en-US" dirty="0" err="1"/>
              <a:t>Aretas</a:t>
            </a:r>
            <a:r>
              <a:rPr lang="en-US" dirty="0"/>
              <a:t> IV. On the obverse side, it shows the ethnarch kneeling and holding the reins of a camel while holding an olive branch. On the reverse side is an image of Jupiter hurling a thunderbolt from his chariot.</a:t>
            </a:r>
          </a:p>
        </p:txBody>
      </p:sp>
      <p:sp>
        <p:nvSpPr>
          <p:cNvPr id="10" name="TextBox 9">
            <a:extLst>
              <a:ext uri="{FF2B5EF4-FFF2-40B4-BE49-F238E27FC236}">
                <a16:creationId xmlns:a16="http://schemas.microsoft.com/office/drawing/2014/main" id="{EDD7AD3D-D575-84F1-8191-A88FA5C7D2AB}"/>
              </a:ext>
            </a:extLst>
          </p:cNvPr>
          <p:cNvSpPr txBox="1"/>
          <p:nvPr/>
        </p:nvSpPr>
        <p:spPr>
          <a:xfrm>
            <a:off x="518411" y="5721156"/>
            <a:ext cx="4572000" cy="369332"/>
          </a:xfrm>
          <a:prstGeom prst="rect">
            <a:avLst/>
          </a:prstGeom>
          <a:noFill/>
        </p:spPr>
        <p:txBody>
          <a:bodyPr wrap="square" rtlCol="0">
            <a:spAutoFit/>
          </a:bodyPr>
          <a:lstStyle/>
          <a:p>
            <a:pPr algn="ctr"/>
            <a:r>
              <a:rPr lang="en-US" dirty="0"/>
              <a:t>Ancient inscription naming </a:t>
            </a:r>
            <a:r>
              <a:rPr lang="en-US" dirty="0" err="1"/>
              <a:t>Aretas</a:t>
            </a:r>
            <a:r>
              <a:rPr lang="en-US" dirty="0"/>
              <a:t> IV</a:t>
            </a:r>
          </a:p>
        </p:txBody>
      </p:sp>
    </p:spTree>
    <p:extLst>
      <p:ext uri="{BB962C8B-B14F-4D97-AF65-F5344CB8AC3E}">
        <p14:creationId xmlns:p14="http://schemas.microsoft.com/office/powerpoint/2010/main" val="223344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80" name="Rectangle 4"/>
          <p:cNvSpPr>
            <a:spLocks noGrp="1" noChangeArrowheads="1"/>
          </p:cNvSpPr>
          <p:nvPr>
            <p:ph type="title"/>
          </p:nvPr>
        </p:nvSpPr>
        <p:spPr>
          <a:xfrm>
            <a:off x="497175" y="5934927"/>
            <a:ext cx="11194474" cy="922183"/>
          </a:xfrm>
          <a:noFill/>
        </p:spPr>
        <p:txBody>
          <a:bodyPr/>
          <a:lstStyle/>
          <a:p>
            <a:pPr algn="ctr"/>
            <a:r>
              <a:rPr lang="en-US" altLang="en-US" sz="2399" dirty="0">
                <a:solidFill>
                  <a:srgbClr val="FFFF99"/>
                </a:solidFill>
              </a:rPr>
              <a:t>Cleopatra’s gate in Tarsus is the only one of three Roman gates that have survived the centuries in Saul’s home city.</a:t>
            </a:r>
          </a:p>
        </p:txBody>
      </p:sp>
      <p:pic>
        <p:nvPicPr>
          <p:cNvPr id="357382" name="Picture 6" descr="NTA108"/>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283034" y="25259"/>
            <a:ext cx="9602167" cy="5909667"/>
          </a:xfr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065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037F-BDD1-125A-700D-EC2B5C2E5F06}"/>
              </a:ext>
            </a:extLst>
          </p:cNvPr>
          <p:cNvSpPr>
            <a:spLocks noGrp="1"/>
          </p:cNvSpPr>
          <p:nvPr>
            <p:ph type="title"/>
          </p:nvPr>
        </p:nvSpPr>
        <p:spPr>
          <a:xfrm>
            <a:off x="6011895" y="228599"/>
            <a:ext cx="5974975" cy="6473825"/>
          </a:xfrm>
        </p:spPr>
        <p:txBody>
          <a:bodyPr/>
          <a:lstStyle/>
          <a:p>
            <a:r>
              <a:rPr lang="en-US" sz="2000" dirty="0"/>
              <a:t>Found in the 1</a:t>
            </a:r>
            <a:r>
              <a:rPr lang="en-US" sz="2000" baseline="30000" dirty="0"/>
              <a:t>st</a:t>
            </a:r>
            <a:r>
              <a:rPr lang="en-US" sz="2000" dirty="0"/>
              <a:t> century theater at Caesarea Maritima in excavations in the early 1960s, this inscription block had been used as a step in the theater during repairs in the Roman Period. Originally, however, it had been part of a dedicatory plaque for a </a:t>
            </a:r>
            <a:r>
              <a:rPr lang="en-US" sz="2000" i="1" dirty="0" err="1"/>
              <a:t>Tiberium</a:t>
            </a:r>
            <a:r>
              <a:rPr lang="en-US" sz="2000" dirty="0"/>
              <a:t>, a temple erected in honor of Emperor Tiberius, who ruled Rome from 14-37 AD. </a:t>
            </a:r>
            <a:br>
              <a:rPr lang="en-US" sz="2000" dirty="0"/>
            </a:br>
            <a:br>
              <a:rPr lang="en-US" sz="2000" dirty="0"/>
            </a:br>
            <a:r>
              <a:rPr lang="en-US" sz="2000" dirty="0"/>
              <a:t>The reconstructed inscription reads: “Pontius Pilate, the Prefect of Judea, has dedicated to the people of Caesarea a temple in honor of Tiberius.” On this portion of the plaque one can see in the top line the word </a:t>
            </a:r>
            <a:r>
              <a:rPr lang="en-US" sz="2000" dirty="0">
                <a:solidFill>
                  <a:schemeClr val="accent6">
                    <a:lumMod val="40000"/>
                    <a:lumOff val="60000"/>
                  </a:schemeClr>
                </a:solidFill>
              </a:rPr>
              <a:t>[T]IBERIUM</a:t>
            </a:r>
            <a:r>
              <a:rPr lang="en-US" sz="2000" dirty="0"/>
              <a:t>, in the second line </a:t>
            </a:r>
            <a:r>
              <a:rPr lang="en-US" sz="2000" dirty="0">
                <a:solidFill>
                  <a:schemeClr val="accent6">
                    <a:lumMod val="40000"/>
                    <a:lumOff val="60000"/>
                  </a:schemeClr>
                </a:solidFill>
              </a:rPr>
              <a:t>[ ]IUS PILATUS</a:t>
            </a:r>
            <a:r>
              <a:rPr lang="en-US" sz="2000" dirty="0"/>
              <a:t>, and in the third line </a:t>
            </a:r>
            <a:r>
              <a:rPr lang="en-US" sz="2000" dirty="0">
                <a:solidFill>
                  <a:schemeClr val="accent6">
                    <a:lumMod val="40000"/>
                    <a:lumOff val="60000"/>
                  </a:schemeClr>
                </a:solidFill>
              </a:rPr>
              <a:t>CA[E]SAR[EA]</a:t>
            </a:r>
            <a:r>
              <a:rPr lang="en-US" sz="2000" dirty="0"/>
              <a:t>.</a:t>
            </a:r>
          </a:p>
        </p:txBody>
      </p:sp>
      <p:sp>
        <p:nvSpPr>
          <p:cNvPr id="4" name="Slide Number Placeholder 3">
            <a:extLst>
              <a:ext uri="{FF2B5EF4-FFF2-40B4-BE49-F238E27FC236}">
                <a16:creationId xmlns:a16="http://schemas.microsoft.com/office/drawing/2014/main" id="{3E21C7F2-3BF6-3D7E-E9BA-513BE0B27876}"/>
              </a:ext>
            </a:extLst>
          </p:cNvPr>
          <p:cNvSpPr>
            <a:spLocks noGrp="1"/>
          </p:cNvSpPr>
          <p:nvPr>
            <p:ph type="sldNum" sz="quarter" idx="12"/>
          </p:nvPr>
        </p:nvSpPr>
        <p:spPr/>
        <p:txBody>
          <a:bodyPr/>
          <a:lstStyle/>
          <a:p>
            <a:fld id="{D0D7128A-618D-4316-9566-2C1485AE0830}" type="slidenum">
              <a:rPr lang="en-US" altLang="en-US" smtClean="0"/>
              <a:pPr/>
              <a:t>4</a:t>
            </a:fld>
            <a:endParaRPr lang="en-US" altLang="en-US" dirty="0"/>
          </a:p>
        </p:txBody>
      </p:sp>
      <p:pic>
        <p:nvPicPr>
          <p:cNvPr id="1026" name="Picture 2">
            <a:extLst>
              <a:ext uri="{FF2B5EF4-FFF2-40B4-BE49-F238E27FC236}">
                <a16:creationId xmlns:a16="http://schemas.microsoft.com/office/drawing/2014/main" id="{8C1E55A6-C377-9F45-E975-7A026256BEB4}"/>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588" y="0"/>
            <a:ext cx="58978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286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BA30-0A96-7338-985B-F4F8F146CD85}"/>
              </a:ext>
            </a:extLst>
          </p:cNvPr>
          <p:cNvSpPr>
            <a:spLocks noGrp="1"/>
          </p:cNvSpPr>
          <p:nvPr>
            <p:ph type="title"/>
          </p:nvPr>
        </p:nvSpPr>
        <p:spPr>
          <a:xfrm>
            <a:off x="609441" y="292099"/>
            <a:ext cx="5332571" cy="5953125"/>
          </a:xfrm>
        </p:spPr>
        <p:txBody>
          <a:bodyPr/>
          <a:lstStyle/>
          <a:p>
            <a:r>
              <a:rPr lang="en-US" sz="2000" dirty="0"/>
              <a:t>This coin minted in Jerusalem by Pontius Pilate bears the curved wand, a ritual instrument associated with the Roman imperial cult. The name </a:t>
            </a:r>
            <a:r>
              <a:rPr lang="en-US" sz="2000" dirty="0">
                <a:solidFill>
                  <a:schemeClr val="accent6">
                    <a:lumMod val="40000"/>
                    <a:lumOff val="60000"/>
                  </a:schemeClr>
                </a:solidFill>
              </a:rPr>
              <a:t>“</a:t>
            </a:r>
            <a:r>
              <a:rPr lang="en-US" sz="2000" dirty="0" err="1">
                <a:solidFill>
                  <a:schemeClr val="accent6">
                    <a:lumMod val="40000"/>
                    <a:lumOff val="60000"/>
                  </a:schemeClr>
                </a:solidFill>
              </a:rPr>
              <a:t>Tiberiou</a:t>
            </a:r>
            <a:r>
              <a:rPr lang="en-US" sz="2000" dirty="0">
                <a:solidFill>
                  <a:schemeClr val="accent6">
                    <a:lumMod val="40000"/>
                    <a:lumOff val="60000"/>
                  </a:schemeClr>
                </a:solidFill>
              </a:rPr>
              <a:t>” </a:t>
            </a:r>
            <a:r>
              <a:rPr lang="en-US" sz="2000" dirty="0"/>
              <a:t>(= of Tiberius) can be seen on the lefthand side.</a:t>
            </a:r>
            <a:br>
              <a:rPr lang="en-US" sz="2000" dirty="0"/>
            </a:br>
            <a:br>
              <a:rPr lang="en-US" sz="2000" dirty="0"/>
            </a:br>
            <a:r>
              <a:rPr lang="en-US" sz="2000" dirty="0"/>
              <a:t>This overt reference to Tiberius suggests Pilate’s dedication to promoting Roman religion in Judea, and if so, it explains the sting in the accusation made by the Sanhedrin, “If you let this man go, you are not Caesar’s friend” (Jn. 19:12).</a:t>
            </a:r>
          </a:p>
        </p:txBody>
      </p:sp>
      <p:sp>
        <p:nvSpPr>
          <p:cNvPr id="4" name="Slide Number Placeholder 3">
            <a:extLst>
              <a:ext uri="{FF2B5EF4-FFF2-40B4-BE49-F238E27FC236}">
                <a16:creationId xmlns:a16="http://schemas.microsoft.com/office/drawing/2014/main" id="{FE919671-79D6-E889-2A24-A2454939A5E1}"/>
              </a:ext>
            </a:extLst>
          </p:cNvPr>
          <p:cNvSpPr>
            <a:spLocks noGrp="1"/>
          </p:cNvSpPr>
          <p:nvPr>
            <p:ph type="sldNum" sz="quarter" idx="12"/>
          </p:nvPr>
        </p:nvSpPr>
        <p:spPr/>
        <p:txBody>
          <a:bodyPr/>
          <a:lstStyle/>
          <a:p>
            <a:fld id="{D0D7128A-618D-4316-9566-2C1485AE0830}" type="slidenum">
              <a:rPr lang="en-US" altLang="en-US" smtClean="0"/>
              <a:pPr/>
              <a:t>5</a:t>
            </a:fld>
            <a:endParaRPr lang="en-US" altLang="en-US"/>
          </a:p>
        </p:txBody>
      </p:sp>
      <p:pic>
        <p:nvPicPr>
          <p:cNvPr id="1026" name="Picture 2">
            <a:extLst>
              <a:ext uri="{FF2B5EF4-FFF2-40B4-BE49-F238E27FC236}">
                <a16:creationId xmlns:a16="http://schemas.microsoft.com/office/drawing/2014/main" id="{7898BC98-454B-77A8-D146-CEF9521C3B18}"/>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820653" y="152400"/>
            <a:ext cx="6217359" cy="649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29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2114B7E4-E1D6-EA4A-D546-003EEEA0B9CB}"/>
              </a:ext>
            </a:extLst>
          </p:cNvPr>
          <p:cNvSpPr>
            <a:spLocks noGrp="1"/>
          </p:cNvSpPr>
          <p:nvPr>
            <p:ph type="sldNum" sz="quarter" idx="12"/>
          </p:nvPr>
        </p:nvSpPr>
        <p:spPr/>
        <p:txBody>
          <a:bodyPr/>
          <a:lstStyle/>
          <a:p>
            <a:fld id="{E9B6A0B4-56C6-4B11-A0FC-C8A84CEBD5E9}" type="slidenum">
              <a:rPr lang="en-US" altLang="en-US"/>
              <a:pPr/>
              <a:t>6</a:t>
            </a:fld>
            <a:endParaRPr lang="en-US" altLang="en-US"/>
          </a:p>
        </p:txBody>
      </p:sp>
      <p:sp>
        <p:nvSpPr>
          <p:cNvPr id="519170" name="Rectangle 2">
            <a:extLst>
              <a:ext uri="{FF2B5EF4-FFF2-40B4-BE49-F238E27FC236}">
                <a16:creationId xmlns:a16="http://schemas.microsoft.com/office/drawing/2014/main" id="{747D4A7B-5A4C-BF1A-BC37-BA92BEE3B050}"/>
              </a:ext>
            </a:extLst>
          </p:cNvPr>
          <p:cNvSpPr>
            <a:spLocks noGrp="1" noChangeArrowheads="1"/>
          </p:cNvSpPr>
          <p:nvPr>
            <p:ph type="body" sz="half" idx="2"/>
          </p:nvPr>
        </p:nvSpPr>
        <p:spPr>
          <a:xfrm>
            <a:off x="7923212" y="190668"/>
            <a:ext cx="3962400" cy="6530807"/>
          </a:xfrm>
        </p:spPr>
        <p:txBody>
          <a:bodyPr/>
          <a:lstStyle/>
          <a:p>
            <a:pPr>
              <a:lnSpc>
                <a:spcPct val="90000"/>
              </a:lnSpc>
              <a:buFont typeface="Wingdings" panose="05000000000000000000" pitchFamily="2" charset="2"/>
              <a:buNone/>
            </a:pPr>
            <a:r>
              <a:rPr lang="en-US" altLang="en-US" sz="2400" dirty="0">
                <a:latin typeface="Arial Narrow" panose="020B0606020202030204" pitchFamily="34" charset="0"/>
              </a:rPr>
              <a:t>The game </a:t>
            </a:r>
            <a:r>
              <a:rPr lang="en-US" altLang="en-US" sz="2400" i="1" dirty="0" err="1">
                <a:latin typeface="Arial Narrow" panose="020B0606020202030204" pitchFamily="34" charset="0"/>
              </a:rPr>
              <a:t>Basilikos</a:t>
            </a:r>
            <a:r>
              <a:rPr lang="en-US" altLang="en-US" sz="2400" dirty="0">
                <a:latin typeface="Arial Narrow" panose="020B0606020202030204" pitchFamily="34" charset="0"/>
              </a:rPr>
              <a:t> (= the king) consisted of a square box formed by a spiraling string of smaller boxes. The opponents’ markers are advanced by the throw of dice in a race to storm the king’s tower at the center.</a:t>
            </a:r>
          </a:p>
          <a:p>
            <a:pPr>
              <a:lnSpc>
                <a:spcPct val="90000"/>
              </a:lnSpc>
              <a:buFont typeface="Wingdings" panose="05000000000000000000" pitchFamily="2" charset="2"/>
              <a:buNone/>
            </a:pPr>
            <a:endParaRPr lang="en-US" altLang="en-US" sz="800" dirty="0">
              <a:latin typeface="Arial Narrow" panose="020B0606020202030204" pitchFamily="34" charset="0"/>
            </a:endParaRPr>
          </a:p>
          <a:p>
            <a:pPr>
              <a:lnSpc>
                <a:spcPct val="90000"/>
              </a:lnSpc>
              <a:buFont typeface="Wingdings" panose="05000000000000000000" pitchFamily="2" charset="2"/>
              <a:buNone/>
            </a:pPr>
            <a:r>
              <a:rPr lang="en-US" altLang="en-US" sz="2400" dirty="0">
                <a:latin typeface="Arial Narrow" panose="020B0606020202030204" pitchFamily="34" charset="0"/>
              </a:rPr>
              <a:t>It has been suggested that the mocking of Jesus included using him as a human game piece. Just such a game was found etched into an early pavement beneath the Sisters of Zion Convent, though most archaeologists now believe the pavement dates to the time of Hadrian, a century or so later, and if so, would not be directly connected to Jesus’ trial.</a:t>
            </a:r>
          </a:p>
        </p:txBody>
      </p:sp>
      <p:pic>
        <p:nvPicPr>
          <p:cNvPr id="519171" name="Picture 3">
            <a:extLst>
              <a:ext uri="{FF2B5EF4-FFF2-40B4-BE49-F238E27FC236}">
                <a16:creationId xmlns:a16="http://schemas.microsoft.com/office/drawing/2014/main" id="{87956C4F-05B7-6F2E-4873-42FA56B7B9A2}"/>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173286" y="2362200"/>
            <a:ext cx="6539006" cy="428787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9172" name="Text Box 4">
            <a:extLst>
              <a:ext uri="{FF2B5EF4-FFF2-40B4-BE49-F238E27FC236}">
                <a16:creationId xmlns:a16="http://schemas.microsoft.com/office/drawing/2014/main" id="{1B007A3F-2B20-1F47-8E09-46D289B5E80C}"/>
              </a:ext>
            </a:extLst>
          </p:cNvPr>
          <p:cNvSpPr txBox="1">
            <a:spLocks noChangeArrowheads="1"/>
          </p:cNvSpPr>
          <p:nvPr/>
        </p:nvSpPr>
        <p:spPr bwMode="auto">
          <a:xfrm>
            <a:off x="183730" y="342901"/>
            <a:ext cx="271028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en-US" sz="2400" b="1" dirty="0">
                <a:latin typeface="Arial Narrow" panose="020B0606020202030204" pitchFamily="34" charset="0"/>
              </a:rPr>
              <a:t>Dice game etched into the pavement beneath the Sisters of Zion Convent</a:t>
            </a:r>
          </a:p>
        </p:txBody>
      </p:sp>
      <p:pic>
        <p:nvPicPr>
          <p:cNvPr id="519173" name="Picture 5">
            <a:extLst>
              <a:ext uri="{FF2B5EF4-FFF2-40B4-BE49-F238E27FC236}">
                <a16:creationId xmlns:a16="http://schemas.microsoft.com/office/drawing/2014/main" id="{78978BC7-EF19-1305-C97B-D62ECF5685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122612" y="110205"/>
            <a:ext cx="4572000"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519171"/>
                                        </p:tgtEl>
                                        <p:attrNameLst>
                                          <p:attrName>style.visibility</p:attrName>
                                        </p:attrNameLst>
                                      </p:cBhvr>
                                      <p:to>
                                        <p:strVal val="visible"/>
                                      </p:to>
                                    </p:set>
                                    <p:animEffect transition="in" filter="randombar(horizontal)">
                                      <p:cBhvr>
                                        <p:cTn id="7" dur="500"/>
                                        <p:tgtEl>
                                          <p:spTgt spid="519171"/>
                                        </p:tgtEl>
                                      </p:cBhvr>
                                    </p:animEffect>
                                  </p:childTnLst>
                                </p:cTn>
                              </p:par>
                              <p:par>
                                <p:cTn id="8" presetID="14" presetClass="entr" presetSubtype="10" fill="hold" nodeType="withEffect">
                                  <p:stCondLst>
                                    <p:cond delay="0"/>
                                  </p:stCondLst>
                                  <p:childTnLst>
                                    <p:set>
                                      <p:cBhvr>
                                        <p:cTn id="9" dur="1" fill="hold">
                                          <p:stCondLst>
                                            <p:cond delay="0"/>
                                          </p:stCondLst>
                                        </p:cTn>
                                        <p:tgtEl>
                                          <p:spTgt spid="519172">
                                            <p:txEl>
                                              <p:pRg st="0" end="0"/>
                                            </p:txEl>
                                          </p:spTgt>
                                        </p:tgtEl>
                                        <p:attrNameLst>
                                          <p:attrName>style.visibility</p:attrName>
                                        </p:attrNameLst>
                                      </p:cBhvr>
                                      <p:to>
                                        <p:strVal val="visible"/>
                                      </p:to>
                                    </p:set>
                                    <p:animEffect transition="in" filter="randombar(horizontal)">
                                      <p:cBhvr>
                                        <p:cTn id="10" dur="500"/>
                                        <p:tgtEl>
                                          <p:spTgt spid="51917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10" fill="hold" nodeType="clickEffect">
                                  <p:stCondLst>
                                    <p:cond delay="0"/>
                                  </p:stCondLst>
                                  <p:childTnLst>
                                    <p:set>
                                      <p:cBhvr>
                                        <p:cTn id="14" dur="1" fill="hold">
                                          <p:stCondLst>
                                            <p:cond delay="0"/>
                                          </p:stCondLst>
                                        </p:cTn>
                                        <p:tgtEl>
                                          <p:spTgt spid="519173"/>
                                        </p:tgtEl>
                                        <p:attrNameLst>
                                          <p:attrName>style.visibility</p:attrName>
                                        </p:attrNameLst>
                                      </p:cBhvr>
                                      <p:to>
                                        <p:strVal val="visible"/>
                                      </p:to>
                                    </p:set>
                                    <p:animEffect transition="in" filter="randombar(horizontal)">
                                      <p:cBhvr>
                                        <p:cTn id="15" dur="500"/>
                                        <p:tgtEl>
                                          <p:spTgt spid="51917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519170">
                                            <p:txEl>
                                              <p:pRg st="0" end="0"/>
                                            </p:txEl>
                                          </p:spTgt>
                                        </p:tgtEl>
                                        <p:attrNameLst>
                                          <p:attrName>style.visibility</p:attrName>
                                        </p:attrNameLst>
                                      </p:cBhvr>
                                      <p:to>
                                        <p:strVal val="visible"/>
                                      </p:to>
                                    </p:set>
                                    <p:anim calcmode="lin" valueType="num">
                                      <p:cBhvr>
                                        <p:cTn id="20" dur="500" fill="hold"/>
                                        <p:tgtEl>
                                          <p:spTgt spid="519170">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51917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nodeType="clickEffect">
                                  <p:stCondLst>
                                    <p:cond delay="0"/>
                                  </p:stCondLst>
                                  <p:childTnLst>
                                    <p:set>
                                      <p:cBhvr>
                                        <p:cTn id="25" dur="1" fill="hold">
                                          <p:stCondLst>
                                            <p:cond delay="0"/>
                                          </p:stCondLst>
                                        </p:cTn>
                                        <p:tgtEl>
                                          <p:spTgt spid="519170">
                                            <p:txEl>
                                              <p:pRg st="2" end="2"/>
                                            </p:txEl>
                                          </p:spTgt>
                                        </p:tgtEl>
                                        <p:attrNameLst>
                                          <p:attrName>style.visibility</p:attrName>
                                        </p:attrNameLst>
                                      </p:cBhvr>
                                      <p:to>
                                        <p:strVal val="visible"/>
                                      </p:to>
                                    </p:set>
                                    <p:anim calcmode="lin" valueType="num">
                                      <p:cBhvr>
                                        <p:cTn id="26" dur="500" fill="hold"/>
                                        <p:tgtEl>
                                          <p:spTgt spid="519170">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1917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E6F254-98F2-FD9F-4BD2-BB70C89FB5C8}"/>
              </a:ext>
            </a:extLst>
          </p:cNvPr>
          <p:cNvSpPr>
            <a:spLocks noGrp="1"/>
          </p:cNvSpPr>
          <p:nvPr>
            <p:ph idx="1"/>
          </p:nvPr>
        </p:nvSpPr>
        <p:spPr>
          <a:xfrm>
            <a:off x="609440" y="762000"/>
            <a:ext cx="10969943" cy="5791200"/>
          </a:xfrm>
        </p:spPr>
        <p:txBody>
          <a:bodyPr/>
          <a:lstStyle/>
          <a:p>
            <a:pPr marL="0" indent="0">
              <a:buNone/>
            </a:pPr>
            <a:r>
              <a:rPr lang="en-US" sz="2800" b="0" i="1" dirty="0">
                <a:effectLst/>
                <a:latin typeface="Book Antiqua" panose="02040602050305030304" pitchFamily="18" charset="0"/>
              </a:rPr>
              <a:t>Then the Jews led Jesus</a:t>
            </a:r>
            <a:r>
              <a:rPr lang="en-US" sz="2800" i="1" dirty="0">
                <a:effectLst/>
                <a:latin typeface="Book Antiqua" panose="02040602050305030304" pitchFamily="18" charset="0"/>
              </a:rPr>
              <a:t> from Caiaphas to the palace of the Roman Governor. By now it was early morning, and to avoid ceremonial uncleanness the Jews did not enter the palace…  So, Pilate came out to them…</a:t>
            </a:r>
            <a:endParaRPr lang="en-US" sz="2800" b="0" i="1" dirty="0">
              <a:effectLst/>
              <a:latin typeface="Book Antiqua" panose="02040602050305030304" pitchFamily="18" charset="0"/>
            </a:endParaRPr>
          </a:p>
          <a:p>
            <a:pPr marL="0" indent="0">
              <a:buNone/>
            </a:pPr>
            <a:r>
              <a:rPr lang="en-US" sz="2800" i="1" dirty="0">
                <a:latin typeface="Book Antiqua" panose="02040602050305030304" pitchFamily="18" charset="0"/>
              </a:rPr>
              <a:t>							John 18:28-20</a:t>
            </a:r>
          </a:p>
          <a:p>
            <a:pPr marL="0" indent="0">
              <a:buNone/>
            </a:pPr>
            <a:r>
              <a:rPr lang="en-US" sz="2800" i="1" dirty="0">
                <a:effectLst/>
                <a:latin typeface="Book Antiqua" panose="02040602050305030304" pitchFamily="18" charset="0"/>
              </a:rPr>
              <a:t>Pilate then went back inside… (18:33)</a:t>
            </a:r>
          </a:p>
          <a:p>
            <a:pPr marL="0" indent="0">
              <a:buNone/>
            </a:pPr>
            <a:r>
              <a:rPr lang="en-US" sz="2800" i="1" dirty="0">
                <a:effectLst/>
                <a:latin typeface="Book Antiqua" panose="02040602050305030304" pitchFamily="18" charset="0"/>
              </a:rPr>
              <a:t>With this, he went out again… (18:38)</a:t>
            </a:r>
          </a:p>
          <a:p>
            <a:pPr marL="0" indent="0">
              <a:buNone/>
            </a:pPr>
            <a:r>
              <a:rPr lang="en-US" sz="2800" i="1" dirty="0">
                <a:effectLst/>
                <a:latin typeface="Book Antiqua" panose="02040602050305030304" pitchFamily="18" charset="0"/>
              </a:rPr>
              <a:t>Once more Pilate came out… (19:4)</a:t>
            </a:r>
          </a:p>
          <a:p>
            <a:pPr marL="0" indent="0">
              <a:buNone/>
            </a:pPr>
            <a:r>
              <a:rPr lang="en-US" sz="2800" i="1" dirty="0">
                <a:effectLst/>
                <a:latin typeface="Book Antiqua" panose="02040602050305030304" pitchFamily="18" charset="0"/>
              </a:rPr>
              <a:t>And he went back inside… (19:9)</a:t>
            </a:r>
          </a:p>
          <a:p>
            <a:pPr marL="0" indent="0">
              <a:buNone/>
            </a:pPr>
            <a:r>
              <a:rPr lang="en-US" sz="2800" i="1" dirty="0">
                <a:effectLst/>
                <a:latin typeface="Book Antiqua" panose="02040602050305030304" pitchFamily="18" charset="0"/>
              </a:rPr>
              <a:t>When Pilate heard this, he brought Jesus out… (19:13)</a:t>
            </a:r>
          </a:p>
        </p:txBody>
      </p:sp>
      <p:sp>
        <p:nvSpPr>
          <p:cNvPr id="4" name="Slide Number Placeholder 3">
            <a:extLst>
              <a:ext uri="{FF2B5EF4-FFF2-40B4-BE49-F238E27FC236}">
                <a16:creationId xmlns:a16="http://schemas.microsoft.com/office/drawing/2014/main" id="{7991D6C9-EA26-24BE-8E31-52E5D0F2D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7128A-618D-4316-9566-2C1485AE083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337984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6F697ED-817B-7605-5671-DFE1586E8B25}"/>
              </a:ext>
            </a:extLst>
          </p:cNvPr>
          <p:cNvSpPr>
            <a:spLocks noGrp="1"/>
          </p:cNvSpPr>
          <p:nvPr>
            <p:ph type="sldNum" sz="quarter" idx="12"/>
          </p:nvPr>
        </p:nvSpPr>
        <p:spPr/>
        <p:txBody>
          <a:bodyPr/>
          <a:lstStyle/>
          <a:p>
            <a:fld id="{8FF79BE1-3C63-406F-AE81-06DF6E6D850D}" type="slidenum">
              <a:rPr lang="en-US" altLang="en-US"/>
              <a:pPr/>
              <a:t>8</a:t>
            </a:fld>
            <a:endParaRPr lang="en-US" altLang="en-US" dirty="0"/>
          </a:p>
        </p:txBody>
      </p:sp>
      <p:sp>
        <p:nvSpPr>
          <p:cNvPr id="343042" name="Rectangle 2">
            <a:extLst>
              <a:ext uri="{FF2B5EF4-FFF2-40B4-BE49-F238E27FC236}">
                <a16:creationId xmlns:a16="http://schemas.microsoft.com/office/drawing/2014/main" id="{54A2B39C-93D6-C2D4-76EA-7083D62AE97F}"/>
              </a:ext>
            </a:extLst>
          </p:cNvPr>
          <p:cNvSpPr>
            <a:spLocks noGrp="1" noChangeArrowheads="1"/>
          </p:cNvSpPr>
          <p:nvPr>
            <p:ph type="title"/>
          </p:nvPr>
        </p:nvSpPr>
        <p:spPr>
          <a:xfrm>
            <a:off x="1464191" y="381000"/>
            <a:ext cx="9182814" cy="990600"/>
          </a:xfrm>
        </p:spPr>
        <p:txBody>
          <a:bodyPr/>
          <a:lstStyle/>
          <a:p>
            <a:pPr algn="ctr"/>
            <a:r>
              <a:rPr lang="en-US" altLang="en-US" sz="6000" dirty="0">
                <a:solidFill>
                  <a:srgbClr val="FF9933"/>
                </a:solidFill>
                <a:latin typeface="Agency FB" panose="020B0503020202020204" pitchFamily="34" charset="0"/>
              </a:rPr>
              <a:t>The Hearing Before Pilate </a:t>
            </a:r>
            <a:r>
              <a:rPr lang="en-US" altLang="en-US" sz="2400" dirty="0">
                <a:solidFill>
                  <a:srgbClr val="FF9933"/>
                </a:solidFill>
              </a:rPr>
              <a:t>(Jn. 18:28—19:16a)</a:t>
            </a:r>
            <a:endParaRPr lang="en-US" altLang="en-US" sz="4000" dirty="0">
              <a:solidFill>
                <a:srgbClr val="FF9933"/>
              </a:solidFill>
            </a:endParaRPr>
          </a:p>
        </p:txBody>
      </p:sp>
      <p:sp>
        <p:nvSpPr>
          <p:cNvPr id="343043" name="Rectangle 3">
            <a:extLst>
              <a:ext uri="{FF2B5EF4-FFF2-40B4-BE49-F238E27FC236}">
                <a16:creationId xmlns:a16="http://schemas.microsoft.com/office/drawing/2014/main" id="{A3C56280-32EB-2087-7CC2-72EE77B9F845}"/>
              </a:ext>
            </a:extLst>
          </p:cNvPr>
          <p:cNvSpPr>
            <a:spLocks noGrp="1" noChangeArrowheads="1"/>
          </p:cNvSpPr>
          <p:nvPr>
            <p:ph type="body" idx="1"/>
          </p:nvPr>
        </p:nvSpPr>
        <p:spPr>
          <a:xfrm>
            <a:off x="531812" y="1638300"/>
            <a:ext cx="11047572" cy="4606925"/>
          </a:xfrm>
        </p:spPr>
        <p:txBody>
          <a:bodyPr/>
          <a:lstStyle/>
          <a:p>
            <a:pPr>
              <a:buFont typeface="Wingdings" panose="05000000000000000000" pitchFamily="2" charset="2"/>
              <a:buNone/>
            </a:pPr>
            <a:r>
              <a:rPr lang="en-US" altLang="en-US" sz="2800" dirty="0">
                <a:solidFill>
                  <a:schemeClr val="accent6">
                    <a:lumMod val="40000"/>
                    <a:lumOff val="60000"/>
                  </a:schemeClr>
                </a:solidFill>
              </a:rPr>
              <a:t>The Roman Prefect had the final decision in matters of execution (18:31b; 19:10), and this policy is corroborated by Flavius Josephus (</a:t>
            </a:r>
            <a:r>
              <a:rPr lang="en-US" altLang="en-US" sz="2800" i="1" dirty="0">
                <a:solidFill>
                  <a:schemeClr val="accent6">
                    <a:lumMod val="40000"/>
                    <a:lumOff val="60000"/>
                  </a:schemeClr>
                </a:solidFill>
              </a:rPr>
              <a:t>Antiquities</a:t>
            </a:r>
            <a:r>
              <a:rPr lang="en-US" altLang="en-US" sz="2800" dirty="0">
                <a:solidFill>
                  <a:schemeClr val="accent6">
                    <a:lumMod val="40000"/>
                    <a:lumOff val="60000"/>
                  </a:schemeClr>
                </a:solidFill>
              </a:rPr>
              <a:t> xviii.1.1).</a:t>
            </a:r>
          </a:p>
          <a:p>
            <a:r>
              <a:rPr lang="en-US" altLang="en-US" sz="2400" i="1" dirty="0">
                <a:latin typeface="Arial Narrow" panose="020B0606020202030204" pitchFamily="34" charset="0"/>
              </a:rPr>
              <a:t>Because it was the day before Passover, the Sanhedrin representatives could not enter a gentile’s residence without ceremonial defilement: hence, John describes the “back and forth” movements of Pilate to speak with them (18:29, 33, 38; 19:4-5, 9, 13).</a:t>
            </a:r>
          </a:p>
          <a:p>
            <a:r>
              <a:rPr lang="en-US" altLang="en-US" sz="2400" i="1" dirty="0">
                <a:latin typeface="Arial Narrow" panose="020B0606020202030204" pitchFamily="34" charset="0"/>
              </a:rPr>
              <a:t>Pilate seemed to suspect that this issue was more religious than political, which explains his reluctance to give an execution order. Jesus might be a religious eccentric, but he was no threat to Rome, and Pilate knew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43043">
                                            <p:txEl>
                                              <p:pRg st="0" end="0"/>
                                            </p:txEl>
                                          </p:spTgt>
                                        </p:tgtEl>
                                        <p:attrNameLst>
                                          <p:attrName>style.visibility</p:attrName>
                                        </p:attrNameLst>
                                      </p:cBhvr>
                                      <p:to>
                                        <p:strVal val="visible"/>
                                      </p:to>
                                    </p:set>
                                    <p:anim calcmode="lin" valueType="num">
                                      <p:cBhvr>
                                        <p:cTn id="7" dur="500" fill="hold"/>
                                        <p:tgtEl>
                                          <p:spTgt spid="343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30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3043">
                                            <p:txEl>
                                              <p:pRg st="1" end="1"/>
                                            </p:txEl>
                                          </p:spTgt>
                                        </p:tgtEl>
                                        <p:attrNameLst>
                                          <p:attrName>style.visibility</p:attrName>
                                        </p:attrNameLst>
                                      </p:cBhvr>
                                      <p:to>
                                        <p:strVal val="visible"/>
                                      </p:to>
                                    </p:set>
                                    <p:anim calcmode="lin" valueType="num">
                                      <p:cBhvr additive="base">
                                        <p:cTn id="13" dur="500" fill="hold"/>
                                        <p:tgtEl>
                                          <p:spTgt spid="343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3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3043">
                                            <p:txEl>
                                              <p:pRg st="2" end="2"/>
                                            </p:txEl>
                                          </p:spTgt>
                                        </p:tgtEl>
                                        <p:attrNameLst>
                                          <p:attrName>style.visibility</p:attrName>
                                        </p:attrNameLst>
                                      </p:cBhvr>
                                      <p:to>
                                        <p:strVal val="visible"/>
                                      </p:to>
                                    </p:set>
                                    <p:anim calcmode="lin" valueType="num">
                                      <p:cBhvr additive="base">
                                        <p:cTn id="19" dur="500" fill="hold"/>
                                        <p:tgtEl>
                                          <p:spTgt spid="343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30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FCDBF-5829-FE74-22C7-E5A20DB50701}"/>
              </a:ext>
            </a:extLst>
          </p:cNvPr>
          <p:cNvSpPr>
            <a:spLocks noGrp="1"/>
          </p:cNvSpPr>
          <p:nvPr>
            <p:ph type="title"/>
          </p:nvPr>
        </p:nvSpPr>
        <p:spPr>
          <a:xfrm>
            <a:off x="6170612" y="304800"/>
            <a:ext cx="5715000" cy="6248400"/>
          </a:xfrm>
        </p:spPr>
        <p:txBody>
          <a:bodyPr/>
          <a:lstStyle/>
          <a:p>
            <a:r>
              <a:rPr lang="en-US" sz="2400" dirty="0"/>
              <a:t>After the Sanhedrin had reached a guilty verdict, the members had to go to Pilate for an execution order, hence, the second stage of Jesus’ trial.</a:t>
            </a:r>
            <a:br>
              <a:rPr lang="en-US" sz="2400" dirty="0"/>
            </a:br>
            <a:br>
              <a:rPr lang="en-US" sz="2400" dirty="0"/>
            </a:br>
            <a:r>
              <a:rPr lang="en-US" sz="2400" dirty="0"/>
              <a:t>This hearing, early on Friday morning, was held on the day the lambs were to be slaughtered (Jn. 18:28), and the members of the High Priest’s coalition would not enter the </a:t>
            </a:r>
            <a:r>
              <a:rPr lang="en-US" sz="2400" i="1" dirty="0"/>
              <a:t>praetorium</a:t>
            </a:r>
            <a:r>
              <a:rPr lang="en-US" sz="2400" dirty="0"/>
              <a:t>, where normally Pilate would preside, at the risk of ceremonial uncleanness. Hence, some way of arguing their case had to be found that permitted access to Pilate without actually entering his residence. A small, hidden courtyard answered their needs perfectly.</a:t>
            </a:r>
          </a:p>
        </p:txBody>
      </p:sp>
      <p:pic>
        <p:nvPicPr>
          <p:cNvPr id="6" name="Content Placeholder 5">
            <a:extLst>
              <a:ext uri="{FF2B5EF4-FFF2-40B4-BE49-F238E27FC236}">
                <a16:creationId xmlns:a16="http://schemas.microsoft.com/office/drawing/2014/main" id="{56AB5A39-FB14-91E7-BF36-B1F579B74279}"/>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590355" y="25970"/>
            <a:ext cx="5419853" cy="6832030"/>
          </a:xfrm>
        </p:spPr>
      </p:pic>
      <p:sp>
        <p:nvSpPr>
          <p:cNvPr id="4" name="Slide Number Placeholder 3">
            <a:extLst>
              <a:ext uri="{FF2B5EF4-FFF2-40B4-BE49-F238E27FC236}">
                <a16:creationId xmlns:a16="http://schemas.microsoft.com/office/drawing/2014/main" id="{136335CB-3423-6780-EC50-021A9EC81A61}"/>
              </a:ext>
            </a:extLst>
          </p:cNvPr>
          <p:cNvSpPr>
            <a:spLocks noGrp="1"/>
          </p:cNvSpPr>
          <p:nvPr>
            <p:ph type="sldNum" sz="quarter" idx="12"/>
          </p:nvPr>
        </p:nvSpPr>
        <p:spPr/>
        <p:txBody>
          <a:bodyPr/>
          <a:lstStyle/>
          <a:p>
            <a:fld id="{D0D7128A-618D-4316-9566-2C1485AE0830}" type="slidenum">
              <a:rPr lang="en-US" altLang="en-US" smtClean="0"/>
              <a:pPr/>
              <a:t>9</a:t>
            </a:fld>
            <a:endParaRPr lang="en-US" altLang="en-US"/>
          </a:p>
        </p:txBody>
      </p:sp>
      <p:sp>
        <p:nvSpPr>
          <p:cNvPr id="7" name="Rectangle 6">
            <a:extLst>
              <a:ext uri="{FF2B5EF4-FFF2-40B4-BE49-F238E27FC236}">
                <a16:creationId xmlns:a16="http://schemas.microsoft.com/office/drawing/2014/main" id="{6180E293-30CE-36F0-9238-8667CC57E0AA}"/>
              </a:ext>
            </a:extLst>
          </p:cNvPr>
          <p:cNvSpPr/>
          <p:nvPr/>
        </p:nvSpPr>
        <p:spPr>
          <a:xfrm>
            <a:off x="2436812" y="4038600"/>
            <a:ext cx="457200" cy="9906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17949F-3196-A4CC-29A7-9C16EBE40067}"/>
              </a:ext>
            </a:extLst>
          </p:cNvPr>
          <p:cNvSpPr/>
          <p:nvPr/>
        </p:nvSpPr>
        <p:spPr>
          <a:xfrm>
            <a:off x="1065212" y="4191000"/>
            <a:ext cx="914400" cy="2286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8E9EE4-D17F-2279-FB94-6DF6E0505B4E}"/>
              </a:ext>
            </a:extLst>
          </p:cNvPr>
          <p:cNvSpPr/>
          <p:nvPr/>
        </p:nvSpPr>
        <p:spPr>
          <a:xfrm>
            <a:off x="1065212" y="4572000"/>
            <a:ext cx="762000" cy="2286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59842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oks Classic 16x9">
  <a:themeElements>
    <a:clrScheme name="Custom 71">
      <a:dk1>
        <a:srgbClr val="000000"/>
      </a:dk1>
      <a:lt1>
        <a:srgbClr val="FFFFFF"/>
      </a:lt1>
      <a:dk2>
        <a:srgbClr val="693A20"/>
      </a:dk2>
      <a:lt2>
        <a:srgbClr val="E7E4E6"/>
      </a:lt2>
      <a:accent1>
        <a:srgbClr val="512823"/>
      </a:accent1>
      <a:accent2>
        <a:srgbClr val="B98D34"/>
      </a:accent2>
      <a:accent3>
        <a:srgbClr val="610606"/>
      </a:accent3>
      <a:accent4>
        <a:srgbClr val="FFEDB9"/>
      </a:accent4>
      <a:accent5>
        <a:srgbClr val="787A41"/>
      </a:accent5>
      <a:accent6>
        <a:srgbClr val="B95E14"/>
      </a:accent6>
      <a:hlink>
        <a:srgbClr val="2B3742"/>
      </a:hlink>
      <a:folHlink>
        <a:srgbClr val="C1A56D"/>
      </a:folHlink>
    </a:clrScheme>
    <a:fontScheme name="Custom 89">
      <a:majorFont>
        <a:latin typeface="Book Antiqua"/>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Classic book education presentation (widescreen)_Win32_v3" id="{4B7EA318-15E2-473F-9AB3-202EC7071CC7}" vid="{CC1661AE-A1F1-46A0-A328-D33A145270B8}"/>
    </a:ext>
  </a:extLst>
</a:theme>
</file>

<file path=ppt/theme/theme2.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ACF9E2-7979-495A-9F5F-33F2C85007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6EAEDD-6865-458C-AB5E-1E0979B7BC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28458A3-99B8-4914-89E6-B86ADB0D7DF6}">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Classic book education presentation (widescreen)</Template>
  <TotalTime>5383</TotalTime>
  <Words>3176</Words>
  <Application>Microsoft Office PowerPoint</Application>
  <PresentationFormat>Custom</PresentationFormat>
  <Paragraphs>184</Paragraphs>
  <Slides>39</Slides>
  <Notes>5</Notes>
  <HiddenSlides>0</HiddenSlides>
  <MMClips>0</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39</vt:i4>
      </vt:variant>
    </vt:vector>
  </HeadingPairs>
  <TitlesOfParts>
    <vt:vector size="62" baseType="lpstr">
      <vt:lpstr>Arial</vt:lpstr>
      <vt:lpstr>Arial Narrow</vt:lpstr>
      <vt:lpstr>Symbol</vt:lpstr>
      <vt:lpstr>Constantia</vt:lpstr>
      <vt:lpstr>Greekth</vt:lpstr>
      <vt:lpstr>Book Antiqua</vt:lpstr>
      <vt:lpstr>Bookman Old Style</vt:lpstr>
      <vt:lpstr>Cooper Black</vt:lpstr>
      <vt:lpstr>Calibri Light</vt:lpstr>
      <vt:lpstr>Monotype Corsiva</vt:lpstr>
      <vt:lpstr>Impact</vt:lpstr>
      <vt:lpstr>Comic Sans MS</vt:lpstr>
      <vt:lpstr>Tahoma</vt:lpstr>
      <vt:lpstr>Agency FB</vt:lpstr>
      <vt:lpstr>Eras Demi ITC</vt:lpstr>
      <vt:lpstr>Wingdings</vt:lpstr>
      <vt:lpstr>Gill Sans MT</vt:lpstr>
      <vt:lpstr>Century Gothic</vt:lpstr>
      <vt:lpstr>Calibri</vt:lpstr>
      <vt:lpstr>Books Classic 16x9</vt:lpstr>
      <vt:lpstr>Ocean</vt:lpstr>
      <vt:lpstr>Beam</vt:lpstr>
      <vt:lpstr>Office Theme</vt:lpstr>
      <vt:lpstr>NT ARCHAEOLOGY</vt:lpstr>
      <vt:lpstr>The Trial of Jesus Proceeded in Two Stages with Different Indictments</vt:lpstr>
      <vt:lpstr>PowerPoint Presentation</vt:lpstr>
      <vt:lpstr>Found in the 1st century theater at Caesarea Maritima in excavations in the early 1960s, this inscription block had been used as a step in the theater during repairs in the Roman Period. Originally, however, it had been part of a dedicatory plaque for a Tiberium, a temple erected in honor of Emperor Tiberius, who ruled Rome from 14-37 AD.   The reconstructed inscription reads: “Pontius Pilate, the Prefect of Judea, has dedicated to the people of Caesarea a temple in honor of Tiberius.” On this portion of the plaque one can see in the top line the word [T]IBERIUM, in the second line [ ]IUS PILATUS, and in the third line CA[E]SAR[EA].</vt:lpstr>
      <vt:lpstr>This coin minted in Jerusalem by Pontius Pilate bears the curved wand, a ritual instrument associated with the Roman imperial cult. The name “Tiberiou” (= of Tiberius) can be seen on the lefthand side.  This overt reference to Tiberius suggests Pilate’s dedication to promoting Roman religion in Judea, and if so, it explains the sting in the accusation made by the Sanhedrin, “If you let this man go, you are not Caesar’s friend” (Jn. 19:12).</vt:lpstr>
      <vt:lpstr>PowerPoint Presentation</vt:lpstr>
      <vt:lpstr>PowerPoint Presentation</vt:lpstr>
      <vt:lpstr>The Hearing Before Pilate (Jn. 18:28—19:16a)</vt:lpstr>
      <vt:lpstr>After the Sanhedrin had reached a guilty verdict, the members had to go to Pilate for an execution order, hence, the second stage of Jesus’ trial.  This hearing, early on Friday morning, was held on the day the lambs were to be slaughtered (Jn. 18:28), and the members of the High Priest’s coalition would not enter the praetorium, where normally Pilate would preside, at the risk of ceremonial uncleanness. Hence, some way of arguing their case had to be found that permitted access to Pilate without actually entering his residence. A small, hidden courtyard answered their needs perfectly.</vt:lpstr>
      <vt:lpstr>RECONSTRUCTION OF THE HIDDEN (ESSENE) GATE  Scholars today believe they have found the location of Pilate’s interaction with the High Priestly faction. John’s Gospel clearly describes the “in” and “out” movements of Pilate from the praetorium and back into it (allowing him to converse with the priests without them risking defilement by entering a Gentile residence).  If so, his interaction with the priests would have occurred in the small courtyard between an inner and outer gate.</vt:lpstr>
      <vt:lpstr>Pilate would have placed his sella curula (official seat of judgment) at the top of the stairs leading to the inner door.  The priests would have assembled in the courtyard.  Jesus would have been held just inside the threshold of the inner door.</vt:lpstr>
      <vt:lpstr>PowerPoint Presentation</vt:lpstr>
      <vt:lpstr>Locating Calvary    The exact site of the crucifixion has been elusive, exacerbated by the destruction of the city in AD 70 and its rebuilding by Hadrian in the 2nd century. Two primary sites have been defended (as well as several that are less popular), Gordon’s Calvary and the Church of the Holy Sepulcher. The only clear identity marker in the gospels is that it was outside the city wall (Mt. 19:20; cf. He. 13:12-13).</vt:lpstr>
      <vt:lpstr>The Crucifixion</vt:lpstr>
      <vt:lpstr>PowerPoint Presentation</vt:lpstr>
      <vt:lpstr>Another artifact from Roman crucifixion, discovered in 2017 and this time in Roman Britannia from about the 2nd century, shows the spike also driven through the heel from the side. The remains of Skeleton 4926, radiocarbon dated to AD 130-360, was surrounded by several iron nails, one of which pierced the victim’s heelbone.</vt:lpstr>
      <vt:lpstr>Possible Positions of Crucifixion Based on the remains of Jehohanan, archaeologists have theorized about his position on the cross, given that his heels were nailed with a single spike</vt:lpstr>
      <vt:lpstr>This 1st century rock cut tomb shows the typical entrance with the floor of the channel sloping upward away from the opening.  At the foot of the steps is a channel cut at right angles to the door opening, and a heavy cylindrical stone is just visible in the channel  to the left of the doorway. When rolled in front of the doorway, it effectively sealed the tomb.</vt:lpstr>
      <vt:lpstr>Here are the two most popular sites for the location of Jesus’ burial,  which was “at the place”  of crucifixion (Jn. 19:41).</vt:lpstr>
      <vt:lpstr>Both Eusebius and Jerome, both from the 4th century, identified this site as the place of Jesus’ crucifixion and burial. It is the oldest of the traditions.</vt:lpstr>
      <vt:lpstr>NT ARCHAEOLOGY</vt:lpstr>
      <vt:lpstr>PowerPoint Presentation</vt:lpstr>
      <vt:lpstr>GEOGRAPHICAL CHIASMUS</vt:lpstr>
      <vt:lpstr>PowerPoint Presentation</vt:lpstr>
      <vt:lpstr>PowerPoint Presentation</vt:lpstr>
      <vt:lpstr>PowerPoint Presentation</vt:lpstr>
      <vt:lpstr>PowerPoint Presentation</vt:lpstr>
      <vt:lpstr>Theodotus Inscription</vt:lpstr>
      <vt:lpstr>PowerPoint Presentation</vt:lpstr>
      <vt:lpstr>STAGES BETWEEN JEW &amp; GENTILE</vt:lpstr>
      <vt:lpstr>PowerPoint Presentation</vt:lpstr>
      <vt:lpstr>PowerPoint Presentation</vt:lpstr>
      <vt:lpstr>Ancient Church at Antioch, Syria in a mountain cave (modern Antakya, Turkey)</vt:lpstr>
      <vt:lpstr>Coin and bust of Claudius Caesar (Ruled from 41-54 AD): the prediction by Agabus of a severe famine was fulfilled during his tenure (Ac. 11:27-30), prompting the Antioch church to send a relief gift to the Christians in Jerusalem.</vt:lpstr>
      <vt:lpstr>A number of grain shortages occurred in the Mediterranean world during the Claudian Period. Remains of at least 20 Latin and six Greek inscriptions, including this one from Corinth, attest to the municipal office of the “curator of the grain supply” (curator annonae), an office that likely was only functional during times of threatened or actual food shortage.</vt:lpstr>
      <vt:lpstr>Straight Street</vt:lpstr>
      <vt:lpstr>PowerPoint Presentation</vt:lpstr>
      <vt:lpstr>Historical References to Aretas IV, Ethnarch of the Nabataen kingdom, from whom Saul escaped by “going over the wall” in a basket</vt:lpstr>
      <vt:lpstr>Cleopatra’s gate in Tarsus is the only one of three Roman gates that have survived the centuries in Saul’s home city.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 ARCHAEOLOGY</dc:title>
  <dc:creator>Daniel Lewis</dc:creator>
  <cp:lastModifiedBy>Daniel Lewis</cp:lastModifiedBy>
  <cp:revision>259</cp:revision>
  <dcterms:created xsi:type="dcterms:W3CDTF">2023-04-17T19:23:06Z</dcterms:created>
  <dcterms:modified xsi:type="dcterms:W3CDTF">2025-02-17T13:55:11Z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