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6.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7.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8.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9.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56" r:id="rId4"/>
    <p:sldMasterId id="2147483776" r:id="rId5"/>
    <p:sldMasterId id="2147483894" r:id="rId6"/>
    <p:sldMasterId id="2147483907" r:id="rId7"/>
    <p:sldMasterId id="2147483987" r:id="rId8"/>
    <p:sldMasterId id="2147484066" r:id="rId9"/>
    <p:sldMasterId id="2147484178" r:id="rId10"/>
    <p:sldMasterId id="2147484200" r:id="rId11"/>
    <p:sldMasterId id="2147484215" r:id="rId12"/>
    <p:sldMasterId id="2147484232" r:id="rId13"/>
  </p:sldMasterIdLst>
  <p:notesMasterIdLst>
    <p:notesMasterId r:id="rId36"/>
  </p:notesMasterIdLst>
  <p:handoutMasterIdLst>
    <p:handoutMasterId r:id="rId37"/>
  </p:handoutMasterIdLst>
  <p:sldIdLst>
    <p:sldId id="2828" r:id="rId14"/>
    <p:sldId id="316" r:id="rId15"/>
    <p:sldId id="285" r:id="rId16"/>
    <p:sldId id="317" r:id="rId17"/>
    <p:sldId id="2653" r:id="rId18"/>
    <p:sldId id="2654" r:id="rId19"/>
    <p:sldId id="453" r:id="rId20"/>
    <p:sldId id="287" r:id="rId21"/>
    <p:sldId id="2652" r:id="rId22"/>
    <p:sldId id="2623" r:id="rId23"/>
    <p:sldId id="504" r:id="rId24"/>
    <p:sldId id="271" r:id="rId25"/>
    <p:sldId id="293" r:id="rId26"/>
    <p:sldId id="2861" r:id="rId27"/>
    <p:sldId id="272" r:id="rId28"/>
    <p:sldId id="751" r:id="rId29"/>
    <p:sldId id="750" r:id="rId30"/>
    <p:sldId id="318" r:id="rId31"/>
    <p:sldId id="492" r:id="rId32"/>
    <p:sldId id="2834" r:id="rId33"/>
    <p:sldId id="288" r:id="rId34"/>
    <p:sldId id="2833" r:id="rId35"/>
  </p:sldIdLst>
  <p:sldSz cx="12188825" cy="6858000"/>
  <p:notesSz cx="7053263" cy="9309100"/>
  <p:embeddedFontLst>
    <p:embeddedFont>
      <p:font typeface="Agency FB" panose="020B0503020202020204" pitchFamily="34" charset="0"/>
      <p:regular r:id="rId38"/>
      <p:bold r:id="rId39"/>
    </p:embeddedFont>
    <p:embeddedFont>
      <p:font typeface="Arial Narrow" panose="020B0606020202030204" pitchFamily="34" charset="0"/>
      <p:regular r:id="rId40"/>
      <p:bold r:id="rId41"/>
      <p:italic r:id="rId42"/>
      <p:boldItalic r:id="rId43"/>
    </p:embeddedFont>
    <p:embeddedFont>
      <p:font typeface="Arial Rounded MT Bold" panose="020F0704030504030204" pitchFamily="34" charset="0"/>
      <p:regular r:id="rId44"/>
    </p:embeddedFont>
    <p:embeddedFont>
      <p:font typeface="Baskerville Old Face" panose="02020602080505020303" pitchFamily="18" charset="0"/>
      <p:regular r:id="rId45"/>
    </p:embeddedFont>
    <p:embeddedFont>
      <p:font typeface="Book Antiqua" panose="02040602050305030304" pitchFamily="18" charset="0"/>
      <p:regular r:id="rId46"/>
      <p:bold r:id="rId47"/>
      <p:italic r:id="rId48"/>
      <p:boldItalic r:id="rId49"/>
    </p:embeddedFont>
    <p:embeddedFont>
      <p:font typeface="Century" panose="02040604050505020304" pitchFamily="18" charset="0"/>
      <p:regular r:id="rId50"/>
    </p:embeddedFont>
    <p:embeddedFont>
      <p:font typeface="Century Gothic" panose="020B0502020202020204" pitchFamily="34" charset="0"/>
      <p:regular r:id="rId51"/>
      <p:bold r:id="rId52"/>
      <p:italic r:id="rId53"/>
      <p:boldItalic r:id="rId54"/>
    </p:embeddedFont>
    <p:embeddedFont>
      <p:font typeface="Century Schoolbook" panose="02040604050505020304" pitchFamily="18" charset="0"/>
      <p:regular r:id="rId55"/>
      <p:bold r:id="rId56"/>
      <p:italic r:id="rId57"/>
      <p:boldItalic r:id="rId58"/>
    </p:embeddedFont>
    <p:embeddedFont>
      <p:font typeface="Constantia" panose="02030602050306030303" pitchFamily="18" charset="0"/>
      <p:regular r:id="rId59"/>
      <p:bold r:id="rId60"/>
      <p:italic r:id="rId61"/>
      <p:boldItalic r:id="rId62"/>
    </p:embeddedFont>
    <p:embeddedFont>
      <p:font typeface="Corbel" panose="020B0503020204020204" pitchFamily="34" charset="0"/>
      <p:regular r:id="rId63"/>
      <p:bold r:id="rId64"/>
      <p:italic r:id="rId65"/>
      <p:boldItalic r:id="rId66"/>
    </p:embeddedFont>
    <p:embeddedFont>
      <p:font typeface="Eras Demi ITC" panose="020B0805030504020804" pitchFamily="34" charset="0"/>
      <p:regular r:id="rId67"/>
    </p:embeddedFont>
    <p:embeddedFont>
      <p:font typeface="Gill Sans MT" panose="020B0502020104020203" pitchFamily="34" charset="0"/>
      <p:regular r:id="rId68"/>
      <p:bold r:id="rId69"/>
      <p:italic r:id="rId70"/>
      <p:boldItalic r:id="rId71"/>
    </p:embeddedFont>
    <p:embeddedFont>
      <p:font typeface="Greekth" panose="02020803070505020304" pitchFamily="18" charset="0"/>
      <p:bold r:id="rId72"/>
    </p:embeddedFont>
    <p:embeddedFont>
      <p:font typeface="Impact" panose="020B0806030902050204" pitchFamily="34" charset="0"/>
      <p:regular r:id="rId73"/>
    </p:embeddedFont>
    <p:embeddedFont>
      <p:font typeface="Monotype Corsiva" panose="03010101010201010101" pitchFamily="66" charset="0"/>
      <p:italic r:id="rId74"/>
    </p:embeddedFont>
    <p:embeddedFont>
      <p:font typeface="Narkisim" panose="020E0502050101010101" pitchFamily="34" charset="-79"/>
      <p:regular r:id="rId75"/>
    </p:embeddedFont>
    <p:embeddedFont>
      <p:font typeface="Old English Text MT" panose="03040902040508030806" pitchFamily="66" charset="0"/>
      <p:regular r:id="rId76"/>
    </p:embeddedFont>
    <p:embeddedFont>
      <p:font typeface="Papyrus" panose="03070502060502030205" pitchFamily="66" charset="0"/>
      <p:regular r:id="rId77"/>
    </p:embeddedFont>
    <p:embeddedFont>
      <p:font typeface="Pristina" panose="03060402040406080204" pitchFamily="66" charset="0"/>
      <p:regular r:id="rId78"/>
    </p:embeddedFont>
    <p:embeddedFont>
      <p:font typeface="Tahoma" panose="020B0604030504040204" pitchFamily="34" charset="0"/>
      <p:regular r:id="rId79"/>
      <p:bold r:id="rId80"/>
    </p:embeddedFont>
    <p:embeddedFont>
      <p:font typeface="Wingdings 2" panose="05020102010507070707" pitchFamily="18" charset="2"/>
      <p:regular r:id="rId81"/>
    </p:embeddedFont>
    <p:embeddedFont>
      <p:font typeface="Wingdings 3" panose="05040102010807070707" pitchFamily="18" charset="2"/>
      <p:regular r:id="rId8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0000"/>
    <a:srgbClr val="FFFFCC"/>
    <a:srgbClr val="663300"/>
    <a:srgbClr val="9A0000"/>
    <a:srgbClr val="E1E2C8"/>
    <a:srgbClr val="B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0" autoAdjust="0"/>
    <p:restoredTop sz="96368" autoAdjust="0"/>
  </p:normalViewPr>
  <p:slideViewPr>
    <p:cSldViewPr>
      <p:cViewPr varScale="1">
        <p:scale>
          <a:sx n="109" d="100"/>
          <a:sy n="109" d="100"/>
        </p:scale>
        <p:origin x="684" y="78"/>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2128"/>
    </p:cViewPr>
  </p:sorterViewPr>
  <p:notesViewPr>
    <p:cSldViewPr showGuides="1">
      <p:cViewPr varScale="1">
        <p:scale>
          <a:sx n="63" d="100"/>
          <a:sy n="63" d="100"/>
        </p:scale>
        <p:origin x="2838" y="108"/>
      </p:cViewPr>
      <p:guideLst>
        <p:guide orient="horz" pos="2932"/>
        <p:guide pos="222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font" Target="fonts/font5.fntdata"/><Relationship Id="rId47" Type="http://schemas.openxmlformats.org/officeDocument/2006/relationships/font" Target="fonts/font10.fntdata"/><Relationship Id="rId63" Type="http://schemas.openxmlformats.org/officeDocument/2006/relationships/font" Target="fonts/font26.fntdata"/><Relationship Id="rId68" Type="http://schemas.openxmlformats.org/officeDocument/2006/relationships/font" Target="fonts/font31.fntdata"/><Relationship Id="rId84" Type="http://schemas.openxmlformats.org/officeDocument/2006/relationships/viewProps" Target="viewProps.xml"/><Relationship Id="rId16" Type="http://schemas.openxmlformats.org/officeDocument/2006/relationships/slide" Target="slides/slide3.xml"/><Relationship Id="rId11" Type="http://schemas.openxmlformats.org/officeDocument/2006/relationships/slideMaster" Target="slideMasters/slideMaster8.xml"/><Relationship Id="rId32" Type="http://schemas.openxmlformats.org/officeDocument/2006/relationships/slide" Target="slides/slide19.xml"/><Relationship Id="rId37" Type="http://schemas.openxmlformats.org/officeDocument/2006/relationships/handoutMaster" Target="handoutMasters/handoutMaster1.xml"/><Relationship Id="rId53" Type="http://schemas.openxmlformats.org/officeDocument/2006/relationships/font" Target="fonts/font16.fntdata"/><Relationship Id="rId58" Type="http://schemas.openxmlformats.org/officeDocument/2006/relationships/font" Target="fonts/font21.fntdata"/><Relationship Id="rId74" Type="http://schemas.openxmlformats.org/officeDocument/2006/relationships/font" Target="fonts/font37.fntdata"/><Relationship Id="rId79" Type="http://schemas.openxmlformats.org/officeDocument/2006/relationships/font" Target="fonts/font42.fntdata"/><Relationship Id="rId5" Type="http://schemas.openxmlformats.org/officeDocument/2006/relationships/slideMaster" Target="slideMasters/slideMaster2.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64" Type="http://schemas.openxmlformats.org/officeDocument/2006/relationships/font" Target="fonts/font27.fntdata"/><Relationship Id="rId69" Type="http://schemas.openxmlformats.org/officeDocument/2006/relationships/font" Target="fonts/font32.fntdata"/><Relationship Id="rId77" Type="http://schemas.openxmlformats.org/officeDocument/2006/relationships/font" Target="fonts/font40.fntdata"/><Relationship Id="rId8" Type="http://schemas.openxmlformats.org/officeDocument/2006/relationships/slideMaster" Target="slideMasters/slideMaster5.xml"/><Relationship Id="rId51" Type="http://schemas.openxmlformats.org/officeDocument/2006/relationships/font" Target="fonts/font14.fntdata"/><Relationship Id="rId72" Type="http://schemas.openxmlformats.org/officeDocument/2006/relationships/font" Target="fonts/font35.fntdata"/><Relationship Id="rId80" Type="http://schemas.openxmlformats.org/officeDocument/2006/relationships/font" Target="fonts/font43.fntdata"/><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font" Target="fonts/font22.fntdata"/><Relationship Id="rId67" Type="http://schemas.openxmlformats.org/officeDocument/2006/relationships/font" Target="fonts/font30.fntdata"/><Relationship Id="rId20" Type="http://schemas.openxmlformats.org/officeDocument/2006/relationships/slide" Target="slides/slide7.xml"/><Relationship Id="rId41" Type="http://schemas.openxmlformats.org/officeDocument/2006/relationships/font" Target="fonts/font4.fntdata"/><Relationship Id="rId54" Type="http://schemas.openxmlformats.org/officeDocument/2006/relationships/font" Target="fonts/font17.fntdata"/><Relationship Id="rId62" Type="http://schemas.openxmlformats.org/officeDocument/2006/relationships/font" Target="fonts/font25.fntdata"/><Relationship Id="rId70" Type="http://schemas.openxmlformats.org/officeDocument/2006/relationships/font" Target="fonts/font33.fntdata"/><Relationship Id="rId75" Type="http://schemas.openxmlformats.org/officeDocument/2006/relationships/font" Target="fonts/font38.fntdata"/><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notesMaster" Target="notesMasters/notesMaster1.xml"/><Relationship Id="rId49" Type="http://schemas.openxmlformats.org/officeDocument/2006/relationships/font" Target="fonts/font12.fntdata"/><Relationship Id="rId57" Type="http://schemas.openxmlformats.org/officeDocument/2006/relationships/font" Target="fonts/font20.fntdata"/><Relationship Id="rId10" Type="http://schemas.openxmlformats.org/officeDocument/2006/relationships/slideMaster" Target="slideMasters/slideMaster7.xml"/><Relationship Id="rId31" Type="http://schemas.openxmlformats.org/officeDocument/2006/relationships/slide" Target="slides/slide18.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font" Target="fonts/font23.fntdata"/><Relationship Id="rId65" Type="http://schemas.openxmlformats.org/officeDocument/2006/relationships/font" Target="fonts/font28.fntdata"/><Relationship Id="rId73" Type="http://schemas.openxmlformats.org/officeDocument/2006/relationships/font" Target="fonts/font36.fntdata"/><Relationship Id="rId78" Type="http://schemas.openxmlformats.org/officeDocument/2006/relationships/font" Target="fonts/font41.fntdata"/><Relationship Id="rId81" Type="http://schemas.openxmlformats.org/officeDocument/2006/relationships/font" Target="fonts/font44.fntdata"/><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5.xml"/><Relationship Id="rId39" Type="http://schemas.openxmlformats.org/officeDocument/2006/relationships/font" Target="fonts/font2.fntdata"/><Relationship Id="rId34" Type="http://schemas.openxmlformats.org/officeDocument/2006/relationships/slide" Target="slides/slide21.xml"/><Relationship Id="rId50" Type="http://schemas.openxmlformats.org/officeDocument/2006/relationships/font" Target="fonts/font13.fntdata"/><Relationship Id="rId55" Type="http://schemas.openxmlformats.org/officeDocument/2006/relationships/font" Target="fonts/font18.fntdata"/><Relationship Id="rId76" Type="http://schemas.openxmlformats.org/officeDocument/2006/relationships/font" Target="fonts/font39.fntdata"/><Relationship Id="rId7" Type="http://schemas.openxmlformats.org/officeDocument/2006/relationships/slideMaster" Target="slideMasters/slideMaster4.xml"/><Relationship Id="rId71" Type="http://schemas.openxmlformats.org/officeDocument/2006/relationships/font" Target="fonts/font34.fntdata"/><Relationship Id="rId2" Type="http://schemas.openxmlformats.org/officeDocument/2006/relationships/customXml" Target="../customXml/item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font" Target="fonts/font3.fntdata"/><Relationship Id="rId45" Type="http://schemas.openxmlformats.org/officeDocument/2006/relationships/font" Target="fonts/font8.fntdata"/><Relationship Id="rId66" Type="http://schemas.openxmlformats.org/officeDocument/2006/relationships/font" Target="fonts/font29.fntdata"/><Relationship Id="rId61" Type="http://schemas.openxmlformats.org/officeDocument/2006/relationships/font" Target="fonts/font24.fntdata"/><Relationship Id="rId82" Type="http://schemas.openxmlformats.org/officeDocument/2006/relationships/font" Target="fonts/font4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dirty="0"/>
          </a:p>
        </p:txBody>
      </p:sp>
      <p:sp>
        <p:nvSpPr>
          <p:cNvPr id="3" name="Date Placeholder 2"/>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a:defRPr sz="1200"/>
            </a:lvl1pPr>
          </a:lstStyle>
          <a:p>
            <a:fld id="{30E6E22E-288A-414B-A8DE-E4DBD03D5FC0}" type="datetimeFigureOut">
              <a:rPr lang="en-US"/>
              <a:t>4/1/2026</a:t>
            </a:fld>
            <a:endParaRPr dirty="0"/>
          </a:p>
        </p:txBody>
      </p:sp>
      <p:sp>
        <p:nvSpPr>
          <p:cNvPr id="4" name="Footer Placeholder 3"/>
          <p:cNvSpPr>
            <a:spLocks noGrp="1"/>
          </p:cNvSpPr>
          <p:nvPr>
            <p:ph type="ftr" sz="quarter" idx="2"/>
          </p:nvPr>
        </p:nvSpPr>
        <p:spPr>
          <a:xfrm>
            <a:off x="0" y="8842029"/>
            <a:ext cx="3056414" cy="465455"/>
          </a:xfrm>
          <a:prstGeom prst="rect">
            <a:avLst/>
          </a:prstGeom>
        </p:spPr>
        <p:txBody>
          <a:bodyPr vert="horz" lIns="93497" tIns="46749" rIns="93497" bIns="46749" rtlCol="0" anchor="b"/>
          <a:lstStyle>
            <a:lvl1pPr algn="l">
              <a:defRPr sz="1200"/>
            </a:lvl1pPr>
          </a:lstStyle>
          <a:p>
            <a:endParaRPr dirty="0"/>
          </a:p>
        </p:txBody>
      </p:sp>
      <p:sp>
        <p:nvSpPr>
          <p:cNvPr id="5" name="Slide Number Placeholder 4"/>
          <p:cNvSpPr>
            <a:spLocks noGrp="1"/>
          </p:cNvSpPr>
          <p:nvPr>
            <p:ph type="sldNum" sz="quarter" idx="3"/>
          </p:nvPr>
        </p:nvSpPr>
        <p:spPr>
          <a:xfrm>
            <a:off x="3995217" y="8842029"/>
            <a:ext cx="3056414" cy="465455"/>
          </a:xfrm>
          <a:prstGeom prst="rect">
            <a:avLst/>
          </a:prstGeom>
        </p:spPr>
        <p:txBody>
          <a:bodyPr vert="horz" lIns="93497" tIns="46749" rIns="93497" bIns="46749" rtlCol="0" anchor="b"/>
          <a:lstStyle>
            <a:lvl1pPr algn="r">
              <a:defRPr sz="1200"/>
            </a:lvl1pPr>
          </a:lstStyle>
          <a:p>
            <a:fld id="{01114579-D02A-4B51-B5DF-8EC449F77AC7}" type="slidenum">
              <a:rPr/>
              <a:t>‹#›</a:t>
            </a:fld>
            <a:endParaRPr dirty="0"/>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dirty="0"/>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39A9AE7E-E0F9-4C51-AD9A-F4C3A6E23BBF}" type="datetimeFigureOut">
              <a:rPr lang="en-US"/>
              <a:t>4/1/2026</a:t>
            </a:fld>
            <a:endParaRPr dirty="0"/>
          </a:p>
        </p:txBody>
      </p:sp>
      <p:sp>
        <p:nvSpPr>
          <p:cNvPr id="4" name="Slide Image Placeholder 3"/>
          <p:cNvSpPr>
            <a:spLocks noGrp="1" noRot="1" noChangeAspect="1"/>
          </p:cNvSpPr>
          <p:nvPr>
            <p:ph type="sldImg" idx="2"/>
          </p:nvPr>
        </p:nvSpPr>
        <p:spPr>
          <a:xfrm>
            <a:off x="423863" y="698500"/>
            <a:ext cx="6205537" cy="3490913"/>
          </a:xfrm>
          <a:prstGeom prst="rect">
            <a:avLst/>
          </a:prstGeom>
          <a:noFill/>
          <a:ln w="12700">
            <a:solidFill>
              <a:prstClr val="black"/>
            </a:solidFill>
          </a:ln>
        </p:spPr>
        <p:txBody>
          <a:bodyPr vert="horz" lIns="93497" tIns="46749" rIns="93497" bIns="46749" rtlCol="0" anchor="ctr"/>
          <a:lstStyle/>
          <a:p>
            <a:endParaRPr dirty="0"/>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dirty="0"/>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C6074690-7256-4BB9-AC0F-97AEAE8CDEC2}" type="slidenum">
              <a:rPr/>
              <a:t>‹#›</a:t>
            </a:fld>
            <a:endParaRPr dirty="0"/>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BF2AB60-3F8C-B205-0E32-B5E61218EA68}"/>
              </a:ext>
            </a:extLst>
          </p:cNvPr>
          <p:cNvSpPr>
            <a:spLocks noGrp="1"/>
          </p:cNvSpPr>
          <p:nvPr>
            <p:ph type="pic" sz="quarter" idx="13"/>
          </p:nvPr>
        </p:nvSpPr>
        <p:spPr>
          <a:xfrm>
            <a:off x="-1" y="0"/>
            <a:ext cx="12188825" cy="6858000"/>
          </a:xfrm>
          <a:custGeom>
            <a:avLst/>
            <a:gdLst>
              <a:gd name="connsiteX0" fmla="*/ 0 w 12188825"/>
              <a:gd name="connsiteY0" fmla="*/ 0 h 6858000"/>
              <a:gd name="connsiteX1" fmla="*/ 6080697 w 12188825"/>
              <a:gd name="connsiteY1" fmla="*/ 0 h 6858000"/>
              <a:gd name="connsiteX2" fmla="*/ 6080697 w 12188825"/>
              <a:gd name="connsiteY2" fmla="*/ 2898648 h 6858000"/>
              <a:gd name="connsiteX3" fmla="*/ 6108129 w 12188825"/>
              <a:gd name="connsiteY3" fmla="*/ 2898648 h 6858000"/>
              <a:gd name="connsiteX4" fmla="*/ 6108129 w 12188825"/>
              <a:gd name="connsiteY4" fmla="*/ 0 h 6858000"/>
              <a:gd name="connsiteX5" fmla="*/ 12188825 w 12188825"/>
              <a:gd name="connsiteY5" fmla="*/ 0 h 6858000"/>
              <a:gd name="connsiteX6" fmla="*/ 12188825 w 12188825"/>
              <a:gd name="connsiteY6" fmla="*/ 6858000 h 6858000"/>
              <a:gd name="connsiteX7" fmla="*/ 0 w 1218882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825" h="6858000">
                <a:moveTo>
                  <a:pt x="0" y="0"/>
                </a:moveTo>
                <a:lnTo>
                  <a:pt x="6080697" y="0"/>
                </a:lnTo>
                <a:lnTo>
                  <a:pt x="6080697" y="2898648"/>
                </a:lnTo>
                <a:lnTo>
                  <a:pt x="6108129" y="2898648"/>
                </a:lnTo>
                <a:lnTo>
                  <a:pt x="6108129" y="0"/>
                </a:lnTo>
                <a:lnTo>
                  <a:pt x="12188825" y="0"/>
                </a:lnTo>
                <a:lnTo>
                  <a:pt x="12188825" y="6858000"/>
                </a:lnTo>
                <a:lnTo>
                  <a:pt x="0" y="6858000"/>
                </a:lnTo>
                <a:close/>
              </a:path>
            </a:pathLst>
          </a:custGeom>
          <a:solidFill>
            <a:schemeClr val="accent2"/>
          </a:solidFill>
        </p:spPr>
        <p:txBody>
          <a:bodyPr wrap="square" anchor="ctr">
            <a:noAutofit/>
          </a:bodyPr>
          <a:lstStyle>
            <a:lvl1pPr marL="0" indent="0" algn="ctr">
              <a:buNone/>
              <a:defRPr/>
            </a:lvl1pPr>
          </a:lstStyle>
          <a:p>
            <a:r>
              <a:rPr lang="en-US"/>
              <a:t>Click icon to add picture</a:t>
            </a:r>
            <a:endParaRPr lang="en-US" dirty="0"/>
          </a:p>
        </p:txBody>
      </p:sp>
      <p:sp>
        <p:nvSpPr>
          <p:cNvPr id="2" name="Title 1"/>
          <p:cNvSpPr>
            <a:spLocks noGrp="1"/>
          </p:cNvSpPr>
          <p:nvPr>
            <p:ph type="title" hasCustomPrompt="1"/>
          </p:nvPr>
        </p:nvSpPr>
        <p:spPr>
          <a:xfrm>
            <a:off x="415988" y="2743200"/>
            <a:ext cx="11356848" cy="1627632"/>
          </a:xfrm>
        </p:spPr>
        <p:txBody>
          <a:bodyPr anchor="b">
            <a:noAutofit/>
          </a:bodyPr>
          <a:lstStyle>
            <a:lvl1pPr algn="ctr">
              <a:lnSpc>
                <a:spcPct val="90000"/>
              </a:lnSpc>
              <a:defRPr sz="6600" b="0" cap="none" baseline="0">
                <a:solidFill>
                  <a:schemeClr val="accent2">
                    <a:lumMod val="20000"/>
                    <a:lumOff val="80000"/>
                  </a:schemeClr>
                </a:solidFill>
              </a:defRPr>
            </a:lvl1pPr>
          </a:lstStyle>
          <a:p>
            <a:r>
              <a:rPr lang="en-US" dirty="0"/>
              <a:t>CLICK T O EDIT MASTER TITLE STYLE</a:t>
            </a:r>
          </a:p>
        </p:txBody>
      </p:sp>
      <p:sp>
        <p:nvSpPr>
          <p:cNvPr id="3" name="Text Placeholder 2"/>
          <p:cNvSpPr>
            <a:spLocks noGrp="1"/>
          </p:cNvSpPr>
          <p:nvPr>
            <p:ph type="body" idx="1"/>
          </p:nvPr>
        </p:nvSpPr>
        <p:spPr>
          <a:xfrm>
            <a:off x="1380680" y="4901184"/>
            <a:ext cx="9427464" cy="987552"/>
          </a:xfrm>
        </p:spPr>
        <p:txBody>
          <a:bodyPr anchor="t">
            <a:normAutofit/>
          </a:bodyPr>
          <a:lstStyle>
            <a:lvl1pPr marL="0" indent="0" algn="ctr">
              <a:spcBef>
                <a:spcPts val="0"/>
              </a:spcBef>
              <a:buNone/>
              <a:defRPr sz="2400" cap="all" baseline="0">
                <a:solidFill>
                  <a:schemeClr val="accent4">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Rectangle 4">
            <a:extLst>
              <a:ext uri="{FF2B5EF4-FFF2-40B4-BE49-F238E27FC236}">
                <a16:creationId xmlns:a16="http://schemas.microsoft.com/office/drawing/2014/main" id="{C2E24B88-F571-25BB-4513-3A17217DC2E5}"/>
              </a:ext>
            </a:extLst>
          </p:cNvPr>
          <p:cNvSpPr/>
          <p:nvPr userDrawn="1"/>
        </p:nvSpPr>
        <p:spPr>
          <a:xfrm rot="5400000">
            <a:off x="4645088" y="1435608"/>
            <a:ext cx="2898648" cy="2743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23970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and pictur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38C32FC-332A-A13C-E59A-4E60A15CBF61}"/>
              </a:ext>
            </a:extLst>
          </p:cNvPr>
          <p:cNvSpPr>
            <a:spLocks noGrp="1"/>
          </p:cNvSpPr>
          <p:nvPr>
            <p:ph type="pic" sz="quarter" idx="13"/>
          </p:nvPr>
        </p:nvSpPr>
        <p:spPr>
          <a:xfrm>
            <a:off x="7717409" y="0"/>
            <a:ext cx="4471416" cy="6858000"/>
          </a:xfrm>
          <a:solidFill>
            <a:schemeClr val="accent1"/>
          </a:solidFill>
        </p:spPr>
        <p:txBody>
          <a:bodyPr anchor="t">
            <a:noAutofit/>
          </a:bodyPr>
          <a:lstStyle>
            <a:lvl1pPr marL="0" indent="0" algn="ctr">
              <a:buNone/>
              <a:defRPr>
                <a:solidFill>
                  <a:schemeClr val="accent2">
                    <a:lumMod val="20000"/>
                    <a:lumOff val="80000"/>
                  </a:schemeClr>
                </a:solidFill>
              </a:defRPr>
            </a:lvl1pPr>
          </a:lstStyle>
          <a:p>
            <a:r>
              <a:rPr lang="en-US"/>
              <a:t>Click icon to add picture</a:t>
            </a:r>
            <a:endParaRPr lang="en-US" dirty="0"/>
          </a:p>
        </p:txBody>
      </p:sp>
      <p:sp>
        <p:nvSpPr>
          <p:cNvPr id="3" name="Footer Placeholder 2">
            <a:extLst>
              <a:ext uri="{FF2B5EF4-FFF2-40B4-BE49-F238E27FC236}">
                <a16:creationId xmlns:a16="http://schemas.microsoft.com/office/drawing/2014/main" id="{B1F06E6E-67F1-F80F-CD69-3BF1E814A004}"/>
              </a:ext>
            </a:extLst>
          </p:cNvPr>
          <p:cNvSpPr>
            <a:spLocks noGrp="1"/>
          </p:cNvSpPr>
          <p:nvPr>
            <p:ph type="ftr" sz="quarter" idx="10"/>
          </p:nvPr>
        </p:nvSpPr>
        <p:spPr/>
        <p:txBody>
          <a:bodyPr>
            <a:noAutofit/>
          </a:bodyPr>
          <a:lstStyle/>
          <a:p>
            <a:r>
              <a:rPr lang="en-US" dirty="0"/>
              <a:t>CLASSICAL LITERATURE</a:t>
            </a:r>
          </a:p>
        </p:txBody>
      </p:sp>
      <p:sp>
        <p:nvSpPr>
          <p:cNvPr id="5" name="Slide Number Placeholder 4">
            <a:extLst>
              <a:ext uri="{FF2B5EF4-FFF2-40B4-BE49-F238E27FC236}">
                <a16:creationId xmlns:a16="http://schemas.microsoft.com/office/drawing/2014/main" id="{DFF208DE-A7ED-9CAA-3D46-9581676E6D90}"/>
              </a:ext>
            </a:extLst>
          </p:cNvPr>
          <p:cNvSpPr>
            <a:spLocks noGrp="1"/>
          </p:cNvSpPr>
          <p:nvPr>
            <p:ph type="sldNum" sz="quarter" idx="12"/>
          </p:nvPr>
        </p:nvSpPr>
        <p:spPr/>
        <p:txBody>
          <a:bodyPr>
            <a:noAutofit/>
          </a:bodyPr>
          <a:lstStyle/>
          <a:p>
            <a:fld id="{DF28FB93-0A08-4E7D-8E63-9EFA29F1E093}" type="slidenum">
              <a:rPr lang="en-US" smtClean="0"/>
              <a:pPr/>
              <a:t>‹#›</a:t>
            </a:fld>
            <a:endParaRPr lang="en-US" dirty="0"/>
          </a:p>
        </p:txBody>
      </p:sp>
      <p:sp>
        <p:nvSpPr>
          <p:cNvPr id="9" name="Content Placeholder 8">
            <a:extLst>
              <a:ext uri="{FF2B5EF4-FFF2-40B4-BE49-F238E27FC236}">
                <a16:creationId xmlns:a16="http://schemas.microsoft.com/office/drawing/2014/main" id="{7DF5DDB4-0253-D5F5-A233-DC6A9A787286}"/>
              </a:ext>
            </a:extLst>
          </p:cNvPr>
          <p:cNvSpPr>
            <a:spLocks noGrp="1"/>
          </p:cNvSpPr>
          <p:nvPr>
            <p:ph sz="quarter" idx="14"/>
          </p:nvPr>
        </p:nvSpPr>
        <p:spPr>
          <a:xfrm>
            <a:off x="640080" y="3172968"/>
            <a:ext cx="5102352" cy="2029968"/>
          </a:xfrm>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04443289-DF01-FBD1-69E2-EFCCAF58C841}"/>
              </a:ext>
            </a:extLst>
          </p:cNvPr>
          <p:cNvSpPr>
            <a:spLocks noGrp="1"/>
          </p:cNvSpPr>
          <p:nvPr>
            <p:ph type="title"/>
          </p:nvPr>
        </p:nvSpPr>
        <p:spPr>
          <a:xfrm>
            <a:off x="640080" y="640080"/>
            <a:ext cx="6858000" cy="1700784"/>
          </a:xfrm>
        </p:spPr>
        <p:txBody>
          <a:bodyPr>
            <a:noAutofit/>
          </a:bodyPr>
          <a:lstStyle/>
          <a:p>
            <a:r>
              <a:rPr lang="en-US"/>
              <a:t>Click to edit Master title style</a:t>
            </a:r>
          </a:p>
        </p:txBody>
      </p:sp>
      <p:cxnSp>
        <p:nvCxnSpPr>
          <p:cNvPr id="2" name="Straight Connector 1">
            <a:extLst>
              <a:ext uri="{FF2B5EF4-FFF2-40B4-BE49-F238E27FC236}">
                <a16:creationId xmlns:a16="http://schemas.microsoft.com/office/drawing/2014/main" id="{20058072-A976-BB1B-E73B-039CA4102FD7}"/>
              </a:ext>
            </a:extLst>
          </p:cNvPr>
          <p:cNvCxnSpPr>
            <a:cxnSpLocks/>
          </p:cNvCxnSpPr>
          <p:nvPr userDrawn="1"/>
        </p:nvCxnSpPr>
        <p:spPr>
          <a:xfrm flipH="1">
            <a:off x="0" y="2667000"/>
            <a:ext cx="7722689"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8">
            <a:extLst>
              <a:ext uri="{FF2B5EF4-FFF2-40B4-BE49-F238E27FC236}">
                <a16:creationId xmlns:a16="http://schemas.microsoft.com/office/drawing/2014/main" id="{A65D0A25-C9DB-7306-466C-DFD2401F85D4}"/>
              </a:ext>
            </a:extLst>
          </p:cNvPr>
          <p:cNvSpPr>
            <a:spLocks noGrp="1"/>
          </p:cNvSpPr>
          <p:nvPr>
            <p:ph sz="quarter" idx="15"/>
          </p:nvPr>
        </p:nvSpPr>
        <p:spPr>
          <a:xfrm>
            <a:off x="8202168" y="3172968"/>
            <a:ext cx="3255264" cy="2688336"/>
          </a:xfrm>
        </p:spPr>
        <p:txBody>
          <a:bodyPr lIns="91440" tIns="0">
            <a:noAutofit/>
          </a:bodyPr>
          <a:lstStyle>
            <a:lvl1pPr marL="0" indent="0">
              <a:buNone/>
              <a:defRPr sz="2400" cap="all" baseline="0">
                <a:solidFill>
                  <a:schemeClr val="accent2">
                    <a:lumMod val="20000"/>
                    <a:lumOff val="80000"/>
                  </a:schemeClr>
                </a:solidFill>
              </a:defRPr>
            </a:lvl1pPr>
            <a:lvl2pPr marL="0" indent="0">
              <a:spcBef>
                <a:spcPts val="1800"/>
              </a:spcBef>
              <a:buNone/>
              <a:defRPr sz="1600">
                <a:solidFill>
                  <a:schemeClr val="accent2">
                    <a:lumMod val="20000"/>
                    <a:lumOff val="80000"/>
                  </a:schemeClr>
                </a:solidFill>
              </a:defRPr>
            </a:lvl2pPr>
            <a:lvl3pPr>
              <a:defRPr sz="1600"/>
            </a:lvl3pPr>
            <a:lvl4pPr>
              <a:defRPr sz="1600"/>
            </a:lvl4pPr>
            <a:lvl5pPr>
              <a:defRPr sz="16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23946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446EDD-F5F0-49CF-830A-9C4C66885FF8}" type="datetime1">
              <a:rPr lang="en-US" smtClean="0"/>
              <a:t>4/1/2026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1135864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BD8581-A627-4843-B045-8849CE1333B4}" type="datetime1">
              <a:rPr lang="en-US" smtClean="0"/>
              <a:t>4/1/2026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433969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8538" y="446088"/>
            <a:ext cx="3504286" cy="976312"/>
          </a:xfrm>
        </p:spPr>
        <p:txBody>
          <a:bodyPr anchor="b"/>
          <a:lstStyle>
            <a:lvl1pPr algn="l">
              <a:defRPr sz="1999" b="0"/>
            </a:lvl1pPr>
          </a:lstStyle>
          <a:p>
            <a:r>
              <a:rPr lang="en-US"/>
              <a:t>Click to edit Master title style</a:t>
            </a:r>
            <a:endParaRPr lang="en-US" dirty="0"/>
          </a:p>
        </p:txBody>
      </p:sp>
      <p:sp>
        <p:nvSpPr>
          <p:cNvPr id="3" name="Content Placeholder 2"/>
          <p:cNvSpPr>
            <a:spLocks noGrp="1"/>
          </p:cNvSpPr>
          <p:nvPr>
            <p:ph idx="1"/>
          </p:nvPr>
        </p:nvSpPr>
        <p:spPr>
          <a:xfrm>
            <a:off x="6321365" y="446089"/>
            <a:ext cx="5180251"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8538" y="1598613"/>
            <a:ext cx="3504286" cy="4262436"/>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882C498-D846-42E3-91F4-287E1B3C1624}" type="datetime1">
              <a:rPr lang="en-US" smtClean="0"/>
              <a:t>4/1/2026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068011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8539" y="4800600"/>
            <a:ext cx="8913078" cy="566738"/>
          </a:xfrm>
        </p:spPr>
        <p:txBody>
          <a:bodyPr anchor="b">
            <a:normAutofit/>
          </a:bodyPr>
          <a:lstStyle>
            <a:lvl1pPr algn="l">
              <a:defRPr sz="23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8538" y="634965"/>
            <a:ext cx="8913078" cy="3854970"/>
          </a:xfrm>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8539" y="5367338"/>
            <a:ext cx="8913078" cy="493712"/>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F80802-1E5E-4F75-AD1B-3DFCC838B6BE}" type="datetime1">
              <a:rPr lang="en-US" smtClean="0"/>
              <a:t>4/1/2026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7" y="491172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674" y="4983088"/>
            <a:ext cx="779564"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233791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8538" y="609600"/>
            <a:ext cx="8913077" cy="3117040"/>
          </a:xfrm>
        </p:spPr>
        <p:txBody>
          <a:bodyPr anchor="ctr">
            <a:normAutofit/>
          </a:bodyPr>
          <a:lstStyle>
            <a:lvl1pPr algn="l">
              <a:defRPr sz="4799" b="0" cap="none"/>
            </a:lvl1pPr>
          </a:lstStyle>
          <a:p>
            <a:r>
              <a:rPr lang="en-US"/>
              <a:t>Click to edit Master title style</a:t>
            </a:r>
            <a:endParaRPr lang="en-US" dirty="0"/>
          </a:p>
        </p:txBody>
      </p:sp>
      <p:sp>
        <p:nvSpPr>
          <p:cNvPr id="3" name="Text Placeholder 2"/>
          <p:cNvSpPr>
            <a:spLocks noGrp="1"/>
          </p:cNvSpPr>
          <p:nvPr>
            <p:ph type="body" idx="1"/>
          </p:nvPr>
        </p:nvSpPr>
        <p:spPr>
          <a:xfrm>
            <a:off x="2588538" y="4354046"/>
            <a:ext cx="8913077" cy="1555864"/>
          </a:xfrm>
        </p:spPr>
        <p:txBody>
          <a:bodyPr anchor="ctr">
            <a:normAutofit/>
          </a:bodyPr>
          <a:lstStyle>
            <a:lvl1pPr marL="0" indent="0" algn="l">
              <a:buNone/>
              <a:defRPr sz="1799">
                <a:solidFill>
                  <a:schemeClr val="tx1">
                    <a:lumMod val="65000"/>
                    <a:lumOff val="3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D0D2E8-3DAC-4ED5-A811-9A3DC8DCC125}" type="datetime1">
              <a:rPr lang="en-US" smtClean="0"/>
              <a:t>4/1/2026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7" y="31781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674" y="3244140"/>
            <a:ext cx="779564"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6405803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207" y="609600"/>
            <a:ext cx="8391740" cy="2895600"/>
          </a:xfrm>
        </p:spPr>
        <p:txBody>
          <a:bodyPr anchor="ctr">
            <a:normAutofit/>
          </a:bodyPr>
          <a:lstStyle>
            <a:lvl1pPr algn="l">
              <a:defRPr sz="4799"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4159" y="3505200"/>
            <a:ext cx="7534591" cy="381000"/>
          </a:xfrm>
        </p:spPr>
        <p:txBody>
          <a:bodyPr anchor="ctr">
            <a:noAutofit/>
          </a:bodyPr>
          <a:lstStyle>
            <a:lvl1pPr marL="0" indent="0">
              <a:buFontTx/>
              <a:buNone/>
              <a:defRPr sz="1600">
                <a:solidFill>
                  <a:schemeClr val="tx1">
                    <a:lumMod val="50000"/>
                    <a:lumOff val="50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Edit Master text styles</a:t>
            </a:r>
          </a:p>
        </p:txBody>
      </p:sp>
      <p:sp>
        <p:nvSpPr>
          <p:cNvPr id="3" name="Text Placeholder 2"/>
          <p:cNvSpPr>
            <a:spLocks noGrp="1"/>
          </p:cNvSpPr>
          <p:nvPr>
            <p:ph type="body" idx="1"/>
          </p:nvPr>
        </p:nvSpPr>
        <p:spPr>
          <a:xfrm>
            <a:off x="2588538" y="4354046"/>
            <a:ext cx="8913077" cy="1555864"/>
          </a:xfrm>
        </p:spPr>
        <p:txBody>
          <a:bodyPr anchor="ctr">
            <a:normAutofit/>
          </a:bodyPr>
          <a:lstStyle>
            <a:lvl1pPr marL="0" indent="0" algn="l">
              <a:buNone/>
              <a:defRPr sz="1799">
                <a:solidFill>
                  <a:schemeClr val="tx1">
                    <a:lumMod val="65000"/>
                    <a:lumOff val="3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71A730-A0A7-4FAE-BC22-FF74CA62F174}" type="datetime1">
              <a:rPr lang="en-US" smtClean="0"/>
              <a:t>4/1/2026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7" y="31781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674" y="3244140"/>
            <a:ext cx="779564" cy="365125"/>
          </a:xfrm>
        </p:spPr>
        <p:txBody>
          <a:bodyPr/>
          <a:lstStyle/>
          <a:p>
            <a:fld id="{D57F1E4F-1CFF-5643-939E-217C01CDF565}" type="slidenum">
              <a:rPr lang="en-US" dirty="0"/>
              <a:pPr/>
              <a:t>‹#›</a:t>
            </a:fld>
            <a:endParaRPr lang="en-US" dirty="0"/>
          </a:p>
        </p:txBody>
      </p:sp>
      <p:sp>
        <p:nvSpPr>
          <p:cNvPr id="14" name="TextBox 13"/>
          <p:cNvSpPr txBox="1"/>
          <p:nvPr/>
        </p:nvSpPr>
        <p:spPr>
          <a:xfrm>
            <a:off x="2467010" y="648005"/>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solidFill>
                <a:effectLst/>
                <a:latin typeface="Arial"/>
              </a:rPr>
              <a:t>“</a:t>
            </a:r>
          </a:p>
        </p:txBody>
      </p:sp>
      <p:sp>
        <p:nvSpPr>
          <p:cNvPr id="15" name="TextBox 14"/>
          <p:cNvSpPr txBox="1"/>
          <p:nvPr/>
        </p:nvSpPr>
        <p:spPr>
          <a:xfrm>
            <a:off x="11111958" y="2905306"/>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7306095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8539" y="2438401"/>
            <a:ext cx="8913078" cy="2724845"/>
          </a:xfrm>
        </p:spPr>
        <p:txBody>
          <a:bodyPr anchor="b">
            <a:normAutofit/>
          </a:bodyPr>
          <a:lstStyle>
            <a:lvl1pPr algn="l">
              <a:defRPr sz="4799" b="0"/>
            </a:lvl1pPr>
          </a:lstStyle>
          <a:p>
            <a:r>
              <a:rPr lang="en-US"/>
              <a:t>Click to edit Master title style</a:t>
            </a:r>
            <a:endParaRPr lang="en-US" dirty="0"/>
          </a:p>
        </p:txBody>
      </p:sp>
      <p:sp>
        <p:nvSpPr>
          <p:cNvPr id="4" name="Text Placeholder 3"/>
          <p:cNvSpPr>
            <a:spLocks noGrp="1"/>
          </p:cNvSpPr>
          <p:nvPr>
            <p:ph type="body" sz="half" idx="2"/>
          </p:nvPr>
        </p:nvSpPr>
        <p:spPr>
          <a:xfrm>
            <a:off x="2588539" y="5181600"/>
            <a:ext cx="8913078"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54B7F822-8789-44CB-8541-D5FCC73DFBF5}" type="datetime1">
              <a:rPr lang="en-US" smtClean="0"/>
              <a:t>4/1/2026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7" y="491172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674" y="4983088"/>
            <a:ext cx="779564"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7085452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207" y="609600"/>
            <a:ext cx="8391740" cy="2895600"/>
          </a:xfrm>
        </p:spPr>
        <p:txBody>
          <a:bodyPr anchor="ctr">
            <a:normAutofit/>
          </a:bodyPr>
          <a:lstStyle>
            <a:lvl1pPr algn="l">
              <a:defRPr sz="4799"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8538" y="4343400"/>
            <a:ext cx="8913078" cy="838200"/>
          </a:xfrm>
        </p:spPr>
        <p:txBody>
          <a:bodyPr anchor="b">
            <a:noAutofit/>
          </a:bodyPr>
          <a:lstStyle>
            <a:lvl1pPr marL="0" indent="0">
              <a:buFontTx/>
              <a:buNone/>
              <a:defRPr sz="2399">
                <a:solidFill>
                  <a:schemeClr val="accent1"/>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Edit Master text styles</a:t>
            </a:r>
          </a:p>
        </p:txBody>
      </p:sp>
      <p:sp>
        <p:nvSpPr>
          <p:cNvPr id="4" name="Text Placeholder 3"/>
          <p:cNvSpPr>
            <a:spLocks noGrp="1"/>
          </p:cNvSpPr>
          <p:nvPr>
            <p:ph type="body" sz="half" idx="2"/>
          </p:nvPr>
        </p:nvSpPr>
        <p:spPr>
          <a:xfrm>
            <a:off x="2588539" y="5181600"/>
            <a:ext cx="8913078"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EFFED3C1-31E4-41C3-AD7E-00C73C6FD257}" type="datetime1">
              <a:rPr lang="en-US" smtClean="0"/>
              <a:t>4/1/2026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7" y="491172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674" y="4983088"/>
            <a:ext cx="779564" cy="365125"/>
          </a:xfrm>
        </p:spPr>
        <p:txBody>
          <a:bodyPr/>
          <a:lstStyle/>
          <a:p>
            <a:fld id="{D57F1E4F-1CFF-5643-939E-217C01CDF565}" type="slidenum">
              <a:rPr lang="en-US" dirty="0"/>
              <a:pPr/>
              <a:t>‹#›</a:t>
            </a:fld>
            <a:endParaRPr lang="en-US" dirty="0"/>
          </a:p>
        </p:txBody>
      </p:sp>
      <p:sp>
        <p:nvSpPr>
          <p:cNvPr id="17" name="TextBox 16"/>
          <p:cNvSpPr txBox="1"/>
          <p:nvPr/>
        </p:nvSpPr>
        <p:spPr>
          <a:xfrm>
            <a:off x="2467010" y="648005"/>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solidFill>
                <a:effectLst/>
                <a:latin typeface="Arial"/>
              </a:rPr>
              <a:t>“</a:t>
            </a:r>
          </a:p>
        </p:txBody>
      </p:sp>
      <p:sp>
        <p:nvSpPr>
          <p:cNvPr id="18" name="TextBox 17"/>
          <p:cNvSpPr txBox="1"/>
          <p:nvPr/>
        </p:nvSpPr>
        <p:spPr>
          <a:xfrm>
            <a:off x="11111958" y="2905306"/>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5335608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8538" y="627407"/>
            <a:ext cx="8913077" cy="2880020"/>
          </a:xfrm>
        </p:spPr>
        <p:txBody>
          <a:bodyPr anchor="ctr">
            <a:normAutofit/>
          </a:bodyPr>
          <a:lstStyle>
            <a:lvl1pPr algn="l">
              <a:defRPr sz="4799" b="0"/>
            </a:lvl1pPr>
          </a:lstStyle>
          <a:p>
            <a:r>
              <a:rPr lang="en-US"/>
              <a:t>Click to edit Master title style</a:t>
            </a:r>
            <a:endParaRPr lang="en-US" dirty="0"/>
          </a:p>
        </p:txBody>
      </p:sp>
      <p:sp>
        <p:nvSpPr>
          <p:cNvPr id="21" name="Text Placeholder 9"/>
          <p:cNvSpPr>
            <a:spLocks noGrp="1"/>
          </p:cNvSpPr>
          <p:nvPr>
            <p:ph type="body" sz="quarter" idx="13"/>
          </p:nvPr>
        </p:nvSpPr>
        <p:spPr>
          <a:xfrm>
            <a:off x="2588538" y="4343400"/>
            <a:ext cx="8913078" cy="838200"/>
          </a:xfrm>
        </p:spPr>
        <p:txBody>
          <a:bodyPr anchor="b">
            <a:noAutofit/>
          </a:bodyPr>
          <a:lstStyle>
            <a:lvl1pPr marL="0" indent="0">
              <a:buFontTx/>
              <a:buNone/>
              <a:defRPr sz="2399">
                <a:solidFill>
                  <a:schemeClr val="accent1"/>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Edit Master text styles</a:t>
            </a:r>
          </a:p>
        </p:txBody>
      </p:sp>
      <p:sp>
        <p:nvSpPr>
          <p:cNvPr id="4" name="Text Placeholder 3"/>
          <p:cNvSpPr>
            <a:spLocks noGrp="1"/>
          </p:cNvSpPr>
          <p:nvPr>
            <p:ph type="body" sz="half" idx="2"/>
          </p:nvPr>
        </p:nvSpPr>
        <p:spPr>
          <a:xfrm>
            <a:off x="2588539" y="5181600"/>
            <a:ext cx="8913078"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3463B326-77DF-4BC2-B090-2C4783911A67}" type="datetime1">
              <a:rPr lang="en-US" smtClean="0"/>
              <a:t>4/1/2026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7" y="491172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674" y="4983088"/>
            <a:ext cx="779564"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8490461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704581-A275-40C4-83E0-D84CDAFE1233}" type="datetime1">
              <a:rPr lang="en-US" smtClean="0"/>
              <a:t>4/1/2026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65949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DE998D3-1DC1-ED0C-84CE-D3710A6AE4A8}"/>
              </a:ext>
            </a:extLst>
          </p:cNvPr>
          <p:cNvSpPr>
            <a:spLocks noGrp="1"/>
          </p:cNvSpPr>
          <p:nvPr>
            <p:ph type="pic" sz="quarter" idx="13"/>
          </p:nvPr>
        </p:nvSpPr>
        <p:spPr>
          <a:xfrm>
            <a:off x="0" y="0"/>
            <a:ext cx="12188825" cy="6858000"/>
          </a:xfrm>
          <a:custGeom>
            <a:avLst/>
            <a:gdLst>
              <a:gd name="connsiteX0" fmla="*/ 0 w 12188825"/>
              <a:gd name="connsiteY0" fmla="*/ 0 h 6858000"/>
              <a:gd name="connsiteX1" fmla="*/ 4341813 w 12188825"/>
              <a:gd name="connsiteY1" fmla="*/ 0 h 6858000"/>
              <a:gd name="connsiteX2" fmla="*/ 4341813 w 12188825"/>
              <a:gd name="connsiteY2" fmla="*/ 4745736 h 6858000"/>
              <a:gd name="connsiteX3" fmla="*/ 4369245 w 12188825"/>
              <a:gd name="connsiteY3" fmla="*/ 4745736 h 6858000"/>
              <a:gd name="connsiteX4" fmla="*/ 4369245 w 12188825"/>
              <a:gd name="connsiteY4" fmla="*/ 0 h 6858000"/>
              <a:gd name="connsiteX5" fmla="*/ 12188825 w 12188825"/>
              <a:gd name="connsiteY5" fmla="*/ 0 h 6858000"/>
              <a:gd name="connsiteX6" fmla="*/ 12188825 w 12188825"/>
              <a:gd name="connsiteY6" fmla="*/ 6858000 h 6858000"/>
              <a:gd name="connsiteX7" fmla="*/ 0 w 1218882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825" h="6858000">
                <a:moveTo>
                  <a:pt x="0" y="0"/>
                </a:moveTo>
                <a:lnTo>
                  <a:pt x="4341813" y="0"/>
                </a:lnTo>
                <a:lnTo>
                  <a:pt x="4341813" y="4745736"/>
                </a:lnTo>
                <a:lnTo>
                  <a:pt x="4369245" y="4745736"/>
                </a:lnTo>
                <a:lnTo>
                  <a:pt x="4369245" y="0"/>
                </a:lnTo>
                <a:lnTo>
                  <a:pt x="12188825" y="0"/>
                </a:lnTo>
                <a:lnTo>
                  <a:pt x="12188825" y="6858000"/>
                </a:lnTo>
                <a:lnTo>
                  <a:pt x="0" y="6858000"/>
                </a:lnTo>
                <a:close/>
              </a:path>
            </a:pathLst>
          </a:custGeom>
          <a:solidFill>
            <a:schemeClr val="accent2"/>
          </a:solidFill>
        </p:spPr>
        <p:txBody>
          <a:bodyPr wrap="square" anchor="ctr">
            <a:noAutofit/>
          </a:bodyPr>
          <a:lstStyle>
            <a:lvl1pPr marL="0" indent="0" algn="ctr">
              <a:buNone/>
              <a:defRPr/>
            </a:lvl1pPr>
          </a:lstStyle>
          <a:p>
            <a:r>
              <a:rPr lang="en-US"/>
              <a:t>Click icon to add picture</a:t>
            </a:r>
            <a:endParaRPr lang="en-US" dirty="0"/>
          </a:p>
        </p:txBody>
      </p:sp>
      <p:sp>
        <p:nvSpPr>
          <p:cNvPr id="2" name="Title 1"/>
          <p:cNvSpPr>
            <a:spLocks noGrp="1"/>
          </p:cNvSpPr>
          <p:nvPr>
            <p:ph type="title"/>
          </p:nvPr>
        </p:nvSpPr>
        <p:spPr>
          <a:xfrm>
            <a:off x="640081" y="640080"/>
            <a:ext cx="3200400" cy="2084832"/>
          </a:xfrm>
        </p:spPr>
        <p:txBody>
          <a:bodyPr anchor="t">
            <a:noAutofit/>
          </a:bodyPr>
          <a:lstStyle>
            <a:lvl1pPr algn="l">
              <a:lnSpc>
                <a:spcPct val="90000"/>
              </a:lnSpc>
              <a:defRPr sz="4800" b="0" cap="none" baseline="0">
                <a:solidFill>
                  <a:schemeClr val="accent2">
                    <a:lumMod val="20000"/>
                    <a:lumOff val="80000"/>
                  </a:schemeClr>
                </a:solidFill>
              </a:defRPr>
            </a:lvl1pPr>
          </a:lstStyle>
          <a:p>
            <a:r>
              <a:rPr lang="en-US"/>
              <a:t>Click to edit Master title style</a:t>
            </a:r>
            <a:endParaRPr lang="en-US" dirty="0"/>
          </a:p>
        </p:txBody>
      </p:sp>
      <p:sp>
        <p:nvSpPr>
          <p:cNvPr id="8" name="Rectangle 7">
            <a:extLst>
              <a:ext uri="{FF2B5EF4-FFF2-40B4-BE49-F238E27FC236}">
                <a16:creationId xmlns:a16="http://schemas.microsoft.com/office/drawing/2014/main" id="{15CAA1D0-9CC9-4F01-19B8-029FF0FF1254}"/>
              </a:ext>
            </a:extLst>
          </p:cNvPr>
          <p:cNvSpPr/>
          <p:nvPr userDrawn="1"/>
        </p:nvSpPr>
        <p:spPr>
          <a:xfrm rot="5400000">
            <a:off x="1982661" y="2359152"/>
            <a:ext cx="4745736" cy="2743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ext Placeholder 2">
            <a:extLst>
              <a:ext uri="{FF2B5EF4-FFF2-40B4-BE49-F238E27FC236}">
                <a16:creationId xmlns:a16="http://schemas.microsoft.com/office/drawing/2014/main" id="{35D20188-2858-4017-16C7-8D8B2EB783AC}"/>
              </a:ext>
            </a:extLst>
          </p:cNvPr>
          <p:cNvSpPr>
            <a:spLocks noGrp="1"/>
          </p:cNvSpPr>
          <p:nvPr>
            <p:ph type="body" idx="14"/>
          </p:nvPr>
        </p:nvSpPr>
        <p:spPr>
          <a:xfrm>
            <a:off x="4873753" y="850260"/>
            <a:ext cx="2276856" cy="711200"/>
          </a:xfrm>
        </p:spPr>
        <p:txBody>
          <a:bodyPr anchor="t">
            <a:noAutofit/>
          </a:bodyPr>
          <a:lstStyle>
            <a:lvl1pPr marL="0" indent="0">
              <a:lnSpc>
                <a:spcPct val="90000"/>
              </a:lnSpc>
              <a:spcBef>
                <a:spcPts val="0"/>
              </a:spcBef>
              <a:buNone/>
              <a:defRPr sz="2400" b="0" cap="all" baseline="0">
                <a:solidFill>
                  <a:schemeClr val="accent4">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3351FF95-77DF-46F6-7673-71454E42DC18}"/>
              </a:ext>
            </a:extLst>
          </p:cNvPr>
          <p:cNvSpPr>
            <a:spLocks noGrp="1"/>
          </p:cNvSpPr>
          <p:nvPr>
            <p:ph sz="half" idx="2"/>
          </p:nvPr>
        </p:nvSpPr>
        <p:spPr>
          <a:xfrm>
            <a:off x="4873753" y="1380612"/>
            <a:ext cx="2276856" cy="1316736"/>
          </a:xfrm>
        </p:spPr>
        <p:txBody>
          <a:bodyPr>
            <a:noAutofit/>
          </a:bodyPr>
          <a:lstStyle>
            <a:lvl1pPr>
              <a:lnSpc>
                <a:spcPct val="100000"/>
              </a:lnSpc>
              <a:spcBef>
                <a:spcPts val="1200"/>
              </a:spcBef>
              <a:buClr>
                <a:schemeClr val="accent2">
                  <a:lumMod val="20000"/>
                  <a:lumOff val="80000"/>
                </a:schemeClr>
              </a:buClr>
              <a:defRPr sz="1600">
                <a:solidFill>
                  <a:schemeClr val="accent2">
                    <a:lumMod val="20000"/>
                    <a:lumOff val="80000"/>
                  </a:schemeClr>
                </a:solidFill>
              </a:defRPr>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lnSpc>
                <a:spcPct val="100000"/>
              </a:lnSpc>
              <a:spcBef>
                <a:spcPts val="400"/>
              </a:spcBef>
              <a:defRPr sz="1400"/>
            </a:lvl5pPr>
            <a:lvl6pPr>
              <a:defRPr sz="1400"/>
            </a:lvl6pPr>
            <a:lvl7pPr>
              <a:defRPr sz="1400"/>
            </a:lvl7pPr>
            <a:lvl8pPr>
              <a:defRPr sz="1400"/>
            </a:lvl8pPr>
            <a:lvl9pPr>
              <a:defRPr sz="1400"/>
            </a:lvl9pPr>
          </a:lstStyle>
          <a:p>
            <a:pPr lvl="0"/>
            <a:r>
              <a:rPr lang="en-US"/>
              <a:t>Click to edit Master text styles</a:t>
            </a:r>
          </a:p>
        </p:txBody>
      </p:sp>
      <p:sp>
        <p:nvSpPr>
          <p:cNvPr id="11" name="Text Placeholder 4">
            <a:extLst>
              <a:ext uri="{FF2B5EF4-FFF2-40B4-BE49-F238E27FC236}">
                <a16:creationId xmlns:a16="http://schemas.microsoft.com/office/drawing/2014/main" id="{D585749F-5840-3B72-40A1-A68404430863}"/>
              </a:ext>
            </a:extLst>
          </p:cNvPr>
          <p:cNvSpPr>
            <a:spLocks noGrp="1"/>
          </p:cNvSpPr>
          <p:nvPr>
            <p:ph type="body" sz="quarter" idx="3"/>
          </p:nvPr>
        </p:nvSpPr>
        <p:spPr>
          <a:xfrm>
            <a:off x="4873753" y="2807076"/>
            <a:ext cx="2276856" cy="711200"/>
          </a:xfrm>
        </p:spPr>
        <p:txBody>
          <a:bodyPr anchor="t">
            <a:noAutofit/>
          </a:bodyPr>
          <a:lstStyle>
            <a:lvl1pPr marL="0" indent="0">
              <a:lnSpc>
                <a:spcPct val="90000"/>
              </a:lnSpc>
              <a:spcBef>
                <a:spcPts val="0"/>
              </a:spcBef>
              <a:buNone/>
              <a:defRPr sz="2400" b="0" cap="all" baseline="0">
                <a:solidFill>
                  <a:schemeClr val="accent4">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AA075B67-81C5-7714-2DF6-B942F80605C7}"/>
              </a:ext>
            </a:extLst>
          </p:cNvPr>
          <p:cNvSpPr>
            <a:spLocks noGrp="1"/>
          </p:cNvSpPr>
          <p:nvPr>
            <p:ph sz="quarter" idx="4"/>
          </p:nvPr>
        </p:nvSpPr>
        <p:spPr>
          <a:xfrm>
            <a:off x="4873753" y="3291708"/>
            <a:ext cx="2276856" cy="1316736"/>
          </a:xfrm>
        </p:spPr>
        <p:txBody>
          <a:bodyPr>
            <a:noAutofit/>
          </a:bodyPr>
          <a:lstStyle>
            <a:lvl1pPr>
              <a:lnSpc>
                <a:spcPct val="100000"/>
              </a:lnSpc>
              <a:spcBef>
                <a:spcPts val="1200"/>
              </a:spcBef>
              <a:buClr>
                <a:schemeClr val="accent2">
                  <a:lumMod val="20000"/>
                  <a:lumOff val="80000"/>
                </a:schemeClr>
              </a:buClr>
              <a:defRPr sz="1600">
                <a:solidFill>
                  <a:schemeClr val="accent2">
                    <a:lumMod val="20000"/>
                    <a:lumOff val="80000"/>
                  </a:schemeClr>
                </a:solidFill>
              </a:defRPr>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lnSpc>
                <a:spcPct val="100000"/>
              </a:lnSpc>
              <a:spcBef>
                <a:spcPts val="400"/>
              </a:spcBef>
              <a:defRPr sz="1400"/>
            </a:lvl5pPr>
            <a:lvl6pPr>
              <a:defRPr sz="1400"/>
            </a:lvl6pPr>
            <a:lvl7pPr>
              <a:defRPr sz="1400"/>
            </a:lvl7pPr>
            <a:lvl8pPr>
              <a:defRPr sz="1400"/>
            </a:lvl8pPr>
            <a:lvl9pPr>
              <a:defRPr sz="1400"/>
            </a:lvl9pPr>
          </a:lstStyle>
          <a:p>
            <a:pPr lvl="0"/>
            <a:r>
              <a:rPr lang="en-US"/>
              <a:t>Click to edit Master text styles</a:t>
            </a:r>
          </a:p>
        </p:txBody>
      </p:sp>
    </p:spTree>
    <p:extLst>
      <p:ext uri="{BB962C8B-B14F-4D97-AF65-F5344CB8AC3E}">
        <p14:creationId xmlns:p14="http://schemas.microsoft.com/office/powerpoint/2010/main" val="334811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2392" y="627406"/>
            <a:ext cx="2207026"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8538" y="627406"/>
            <a:ext cx="6475313"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B297FC-7A2D-40F3-8683-32B577EB527B}" type="datetime1">
              <a:rPr lang="en-US" smtClean="0"/>
              <a:t>4/1/2026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5958862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77813"/>
            <a:ext cx="10969943" cy="1143000"/>
          </a:xfrm>
        </p:spPr>
        <p:txBody>
          <a:bodyPr/>
          <a:lstStyle/>
          <a:p>
            <a:r>
              <a:rPr lang="en-US"/>
              <a:t>Click to edit Master title style</a:t>
            </a:r>
          </a:p>
        </p:txBody>
      </p:sp>
      <p:sp>
        <p:nvSpPr>
          <p:cNvPr id="3" name="Text Placeholder 2"/>
          <p:cNvSpPr>
            <a:spLocks noGrp="1"/>
          </p:cNvSpPr>
          <p:nvPr>
            <p:ph type="body" sz="half" idx="1"/>
          </p:nvPr>
        </p:nvSpPr>
        <p:spPr>
          <a:xfrm>
            <a:off x="609441" y="1600202"/>
            <a:ext cx="5383398"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2"/>
            <a:ext cx="5383398"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441" y="6243638"/>
            <a:ext cx="2844059" cy="457200"/>
          </a:xfrm>
        </p:spPr>
        <p:txBody>
          <a:bodyPr/>
          <a:lstStyle>
            <a:lvl1pPr>
              <a:defRPr/>
            </a:lvl1pPr>
          </a:lstStyle>
          <a:p>
            <a:fld id="{B48F0697-D822-4A0B-8478-A4926866BF32}" type="datetime1">
              <a:rPr lang="en-US" altLang="en-US" smtClean="0"/>
              <a:t>4/1/2026</a:t>
            </a:fld>
            <a:endParaRPr lang="en-US" altLang="en-US"/>
          </a:p>
        </p:txBody>
      </p:sp>
      <p:sp>
        <p:nvSpPr>
          <p:cNvPr id="6" name="Footer Placeholder 5"/>
          <p:cNvSpPr>
            <a:spLocks noGrp="1"/>
          </p:cNvSpPr>
          <p:nvPr>
            <p:ph type="ftr" sz="quarter" idx="11"/>
          </p:nvPr>
        </p:nvSpPr>
        <p:spPr>
          <a:xfrm>
            <a:off x="4164515" y="6248400"/>
            <a:ext cx="3859795"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35325" y="6243638"/>
            <a:ext cx="2844059" cy="457200"/>
          </a:xfrm>
        </p:spPr>
        <p:txBody>
          <a:bodyPr/>
          <a:lstStyle>
            <a:lvl1pPr>
              <a:defRPr/>
            </a:lvl1pPr>
          </a:lstStyle>
          <a:p>
            <a:fld id="{30E87EE9-7E76-4E33-8772-9029F74C8BA8}" type="slidenum">
              <a:rPr lang="en-US" altLang="en-US"/>
              <a:pPr/>
              <a:t>‹#›</a:t>
            </a:fld>
            <a:endParaRPr lang="en-US" altLang="en-US"/>
          </a:p>
        </p:txBody>
      </p:sp>
    </p:spTree>
    <p:extLst>
      <p:ext uri="{BB962C8B-B14F-4D97-AF65-F5344CB8AC3E}">
        <p14:creationId xmlns:p14="http://schemas.microsoft.com/office/powerpoint/2010/main" val="97532050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441" y="277813"/>
            <a:ext cx="10969943" cy="58531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441" y="6243638"/>
            <a:ext cx="2844059" cy="457200"/>
          </a:xfrm>
        </p:spPr>
        <p:txBody>
          <a:bodyPr/>
          <a:lstStyle>
            <a:lvl1pPr>
              <a:defRPr/>
            </a:lvl1pPr>
          </a:lstStyle>
          <a:p>
            <a:endParaRPr lang="en-US" altLang="en-US"/>
          </a:p>
        </p:txBody>
      </p:sp>
      <p:sp>
        <p:nvSpPr>
          <p:cNvPr id="4" name="Footer Placeholder 3"/>
          <p:cNvSpPr>
            <a:spLocks noGrp="1"/>
          </p:cNvSpPr>
          <p:nvPr>
            <p:ph type="ftr" sz="quarter" idx="11"/>
          </p:nvPr>
        </p:nvSpPr>
        <p:spPr>
          <a:xfrm>
            <a:off x="4164515" y="6248400"/>
            <a:ext cx="3859795" cy="45720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8735325" y="6243638"/>
            <a:ext cx="2844059" cy="457200"/>
          </a:xfrm>
        </p:spPr>
        <p:txBody>
          <a:bodyPr/>
          <a:lstStyle>
            <a:lvl1pPr>
              <a:defRPr/>
            </a:lvl1pPr>
          </a:lstStyle>
          <a:p>
            <a:fld id="{1BD79D8C-487A-4E59-848C-890AB694A678}" type="slidenum">
              <a:rPr lang="en-US" altLang="en-US"/>
              <a:pPr/>
              <a:t>‹#›</a:t>
            </a:fld>
            <a:endParaRPr lang="en-US" altLang="en-US"/>
          </a:p>
        </p:txBody>
      </p:sp>
    </p:spTree>
    <p:extLst>
      <p:ext uri="{BB962C8B-B14F-4D97-AF65-F5344CB8AC3E}">
        <p14:creationId xmlns:p14="http://schemas.microsoft.com/office/powerpoint/2010/main" val="189804569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441" y="277813"/>
            <a:ext cx="10969943" cy="1143000"/>
          </a:xfrm>
        </p:spPr>
        <p:txBody>
          <a:bodyPr/>
          <a:lstStyle/>
          <a:p>
            <a:r>
              <a:rPr lang="en-US"/>
              <a:t>Click to edit Master title style</a:t>
            </a:r>
          </a:p>
        </p:txBody>
      </p:sp>
      <p:sp>
        <p:nvSpPr>
          <p:cNvPr id="3" name="Content Placeholder 2"/>
          <p:cNvSpPr>
            <a:spLocks noGrp="1"/>
          </p:cNvSpPr>
          <p:nvPr>
            <p:ph sz="half" idx="1"/>
          </p:nvPr>
        </p:nvSpPr>
        <p:spPr>
          <a:xfrm>
            <a:off x="609441" y="1600202"/>
            <a:ext cx="5383398"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5986" y="1600202"/>
            <a:ext cx="5383398"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441" y="6243638"/>
            <a:ext cx="2844059"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4164515" y="6248400"/>
            <a:ext cx="3859795"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35325" y="6243638"/>
            <a:ext cx="2844059" cy="457200"/>
          </a:xfrm>
        </p:spPr>
        <p:txBody>
          <a:bodyPr/>
          <a:lstStyle>
            <a:lvl1pPr>
              <a:defRPr/>
            </a:lvl1pPr>
          </a:lstStyle>
          <a:p>
            <a:fld id="{CE0EE932-E7B4-4E54-A77D-BED8DF3338A3}" type="slidenum">
              <a:rPr lang="en-US" altLang="en-US"/>
              <a:pPr/>
              <a:t>‹#›</a:t>
            </a:fld>
            <a:endParaRPr lang="en-US" altLang="en-US"/>
          </a:p>
        </p:txBody>
      </p:sp>
    </p:spTree>
    <p:extLst>
      <p:ext uri="{BB962C8B-B14F-4D97-AF65-F5344CB8AC3E}">
        <p14:creationId xmlns:p14="http://schemas.microsoft.com/office/powerpoint/2010/main" val="204099888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77813"/>
            <a:ext cx="10969943" cy="1143000"/>
          </a:xfrm>
        </p:spPr>
        <p:txBody>
          <a:bodyPr/>
          <a:lstStyle/>
          <a:p>
            <a:r>
              <a:rPr lang="en-US"/>
              <a:t>Click to edit Master title style</a:t>
            </a:r>
          </a:p>
        </p:txBody>
      </p:sp>
      <p:sp>
        <p:nvSpPr>
          <p:cNvPr id="3" name="Content Placeholder 2"/>
          <p:cNvSpPr>
            <a:spLocks noGrp="1"/>
          </p:cNvSpPr>
          <p:nvPr>
            <p:ph sz="half" idx="1"/>
          </p:nvPr>
        </p:nvSpPr>
        <p:spPr>
          <a:xfrm>
            <a:off x="609441" y="1600202"/>
            <a:ext cx="5383398"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5986" y="1600202"/>
            <a:ext cx="5383398" cy="218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5986" y="3941763"/>
            <a:ext cx="5383398" cy="218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441" y="6243638"/>
            <a:ext cx="2844059"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4164515" y="6248400"/>
            <a:ext cx="3859795"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8735325" y="6243638"/>
            <a:ext cx="2844059" cy="457200"/>
          </a:xfrm>
        </p:spPr>
        <p:txBody>
          <a:bodyPr/>
          <a:lstStyle>
            <a:lvl1pPr>
              <a:defRPr/>
            </a:lvl1pPr>
          </a:lstStyle>
          <a:p>
            <a:fld id="{17438CE6-0616-440C-95AE-B8BA074C6A9E}" type="slidenum">
              <a:rPr lang="en-US" altLang="en-US"/>
              <a:pPr/>
              <a:t>‹#›</a:t>
            </a:fld>
            <a:endParaRPr lang="en-US" altLang="en-US"/>
          </a:p>
        </p:txBody>
      </p:sp>
    </p:spTree>
    <p:extLst>
      <p:ext uri="{BB962C8B-B14F-4D97-AF65-F5344CB8AC3E}">
        <p14:creationId xmlns:p14="http://schemas.microsoft.com/office/powerpoint/2010/main" val="21896044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441" y="277813"/>
            <a:ext cx="10969943" cy="1143000"/>
          </a:xfrm>
        </p:spPr>
        <p:txBody>
          <a:bodyPr/>
          <a:lstStyle/>
          <a:p>
            <a:r>
              <a:rPr lang="en-US"/>
              <a:t>Click to edit Master title style</a:t>
            </a:r>
          </a:p>
        </p:txBody>
      </p:sp>
      <p:sp>
        <p:nvSpPr>
          <p:cNvPr id="3" name="Content Placeholder 2"/>
          <p:cNvSpPr>
            <a:spLocks noGrp="1"/>
          </p:cNvSpPr>
          <p:nvPr>
            <p:ph sz="quarter" idx="1"/>
          </p:nvPr>
        </p:nvSpPr>
        <p:spPr>
          <a:xfrm>
            <a:off x="609441" y="1600202"/>
            <a:ext cx="5383398" cy="218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441" y="3941763"/>
            <a:ext cx="5383398" cy="218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195986" y="1600202"/>
            <a:ext cx="5383398"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441" y="6243638"/>
            <a:ext cx="2844059"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4164515" y="6248400"/>
            <a:ext cx="3859795"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8735325" y="6243638"/>
            <a:ext cx="2844059" cy="457200"/>
          </a:xfrm>
        </p:spPr>
        <p:txBody>
          <a:bodyPr/>
          <a:lstStyle>
            <a:lvl1pPr>
              <a:defRPr/>
            </a:lvl1pPr>
          </a:lstStyle>
          <a:p>
            <a:fld id="{F077C07F-8EC7-4E1E-BD95-F469FC437732}" type="slidenum">
              <a:rPr lang="en-US" altLang="en-US"/>
              <a:pPr/>
              <a:t>‹#›</a:t>
            </a:fld>
            <a:endParaRPr lang="en-US" altLang="en-US"/>
          </a:p>
        </p:txBody>
      </p:sp>
    </p:spTree>
    <p:extLst>
      <p:ext uri="{BB962C8B-B14F-4D97-AF65-F5344CB8AC3E}">
        <p14:creationId xmlns:p14="http://schemas.microsoft.com/office/powerpoint/2010/main" val="253057990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F2480-AB78-6FE5-98B4-DE1BDFF2C849}"/>
              </a:ext>
            </a:extLst>
          </p:cNvPr>
          <p:cNvSpPr>
            <a:spLocks noGrp="1"/>
          </p:cNvSpPr>
          <p:nvPr>
            <p:ph type="ctrTitle"/>
          </p:nvPr>
        </p:nvSpPr>
        <p:spPr>
          <a:xfrm>
            <a:off x="1523603" y="1122363"/>
            <a:ext cx="9141619"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720A42-7A70-CE8E-9107-70D959436A56}"/>
              </a:ext>
            </a:extLst>
          </p:cNvPr>
          <p:cNvSpPr>
            <a:spLocks noGrp="1"/>
          </p:cNvSpPr>
          <p:nvPr>
            <p:ph type="subTitle" idx="1"/>
          </p:nvPr>
        </p:nvSpPr>
        <p:spPr>
          <a:xfrm>
            <a:off x="1523603" y="3602038"/>
            <a:ext cx="9141619"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95A0F7-B6C0-BF0B-DAF7-1B587233191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7C3470F-41B2-3879-5044-AE84A331944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5AF8F71-1511-3251-1460-BD189C046B19}"/>
              </a:ext>
            </a:extLst>
          </p:cNvPr>
          <p:cNvSpPr>
            <a:spLocks noGrp="1"/>
          </p:cNvSpPr>
          <p:nvPr>
            <p:ph type="sldNum" sz="quarter" idx="12"/>
          </p:nvPr>
        </p:nvSpPr>
        <p:spPr/>
        <p:txBody>
          <a:bodyPr/>
          <a:lstStyle>
            <a:lvl1pPr>
              <a:defRPr/>
            </a:lvl1pPr>
          </a:lstStyle>
          <a:p>
            <a:fld id="{54A705F4-EF07-4C52-B27F-CF50311028E1}" type="slidenum">
              <a:rPr lang="en-US" altLang="en-US"/>
              <a:pPr/>
              <a:t>‹#›</a:t>
            </a:fld>
            <a:endParaRPr lang="en-US" altLang="en-US"/>
          </a:p>
        </p:txBody>
      </p:sp>
    </p:spTree>
    <p:extLst>
      <p:ext uri="{BB962C8B-B14F-4D97-AF65-F5344CB8AC3E}">
        <p14:creationId xmlns:p14="http://schemas.microsoft.com/office/powerpoint/2010/main" val="170409718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EF2DB-A54F-09E1-F057-D60B20AB3A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AC86A5-7FDD-98D6-555D-230E423EEB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A2C71A-6333-1F7F-7BC0-8CB26AC0FDE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72DA677-C627-8218-2B2C-43888374852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FB7AACA-D66F-F369-F6E0-5BBE216286A9}"/>
              </a:ext>
            </a:extLst>
          </p:cNvPr>
          <p:cNvSpPr>
            <a:spLocks noGrp="1"/>
          </p:cNvSpPr>
          <p:nvPr>
            <p:ph type="sldNum" sz="quarter" idx="12"/>
          </p:nvPr>
        </p:nvSpPr>
        <p:spPr/>
        <p:txBody>
          <a:bodyPr/>
          <a:lstStyle>
            <a:lvl1pPr>
              <a:defRPr/>
            </a:lvl1pPr>
          </a:lstStyle>
          <a:p>
            <a:fld id="{F52E00BE-A6D2-4020-89F1-A8D19ECC3FAC}" type="slidenum">
              <a:rPr lang="en-US" altLang="en-US"/>
              <a:pPr/>
              <a:t>‹#›</a:t>
            </a:fld>
            <a:endParaRPr lang="en-US" altLang="en-US"/>
          </a:p>
        </p:txBody>
      </p:sp>
    </p:spTree>
    <p:extLst>
      <p:ext uri="{BB962C8B-B14F-4D97-AF65-F5344CB8AC3E}">
        <p14:creationId xmlns:p14="http://schemas.microsoft.com/office/powerpoint/2010/main" val="300990764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205CC-1652-416C-60D9-5A5188FF4DB2}"/>
              </a:ext>
            </a:extLst>
          </p:cNvPr>
          <p:cNvSpPr>
            <a:spLocks noGrp="1"/>
          </p:cNvSpPr>
          <p:nvPr>
            <p:ph type="title"/>
          </p:nvPr>
        </p:nvSpPr>
        <p:spPr>
          <a:xfrm>
            <a:off x="831634" y="1709739"/>
            <a:ext cx="10512862"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7C196E-ACA2-B259-67EB-A839C79A0F8D}"/>
              </a:ext>
            </a:extLst>
          </p:cNvPr>
          <p:cNvSpPr>
            <a:spLocks noGrp="1"/>
          </p:cNvSpPr>
          <p:nvPr>
            <p:ph type="body" idx="1"/>
          </p:nvPr>
        </p:nvSpPr>
        <p:spPr>
          <a:xfrm>
            <a:off x="831634" y="4589464"/>
            <a:ext cx="10512862"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512881E2-0DFB-055E-3C38-C26CA1F40CC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9243421-0896-CAA0-0597-30EF18CC0B6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267A6BC-20D9-1605-5B0F-8845CCAAB6B5}"/>
              </a:ext>
            </a:extLst>
          </p:cNvPr>
          <p:cNvSpPr>
            <a:spLocks noGrp="1"/>
          </p:cNvSpPr>
          <p:nvPr>
            <p:ph type="sldNum" sz="quarter" idx="12"/>
          </p:nvPr>
        </p:nvSpPr>
        <p:spPr/>
        <p:txBody>
          <a:bodyPr/>
          <a:lstStyle>
            <a:lvl1pPr>
              <a:defRPr/>
            </a:lvl1pPr>
          </a:lstStyle>
          <a:p>
            <a:fld id="{5A824347-1378-49DF-A9E0-9DC44319D9DF}" type="slidenum">
              <a:rPr lang="en-US" altLang="en-US"/>
              <a:pPr/>
              <a:t>‹#›</a:t>
            </a:fld>
            <a:endParaRPr lang="en-US" altLang="en-US"/>
          </a:p>
        </p:txBody>
      </p:sp>
    </p:spTree>
    <p:extLst>
      <p:ext uri="{BB962C8B-B14F-4D97-AF65-F5344CB8AC3E}">
        <p14:creationId xmlns:p14="http://schemas.microsoft.com/office/powerpoint/2010/main" val="97977422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5B6AB-F78A-7C67-C677-7052BCB461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9DE85E-B788-AFD4-B0A7-B96E10FF53C5}"/>
              </a:ext>
            </a:extLst>
          </p:cNvPr>
          <p:cNvSpPr>
            <a:spLocks noGrp="1"/>
          </p:cNvSpPr>
          <p:nvPr>
            <p:ph sz="half" idx="1"/>
          </p:nvPr>
        </p:nvSpPr>
        <p:spPr>
          <a:xfrm>
            <a:off x="609441" y="1600201"/>
            <a:ext cx="5383398"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D93EF3-F3D9-81CD-ACBF-CB3D7C132269}"/>
              </a:ext>
            </a:extLst>
          </p:cNvPr>
          <p:cNvSpPr>
            <a:spLocks noGrp="1"/>
          </p:cNvSpPr>
          <p:nvPr>
            <p:ph sz="half" idx="2"/>
          </p:nvPr>
        </p:nvSpPr>
        <p:spPr>
          <a:xfrm>
            <a:off x="6195986" y="1600201"/>
            <a:ext cx="5383398"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474B1C-8330-AEAB-35D2-28B46A86516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D9C9DA6-6005-A71B-DA25-457C73B23B8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F5DC86A-AA0F-F8A6-D12D-A97EECF9B3A7}"/>
              </a:ext>
            </a:extLst>
          </p:cNvPr>
          <p:cNvSpPr>
            <a:spLocks noGrp="1"/>
          </p:cNvSpPr>
          <p:nvPr>
            <p:ph type="sldNum" sz="quarter" idx="12"/>
          </p:nvPr>
        </p:nvSpPr>
        <p:spPr/>
        <p:txBody>
          <a:bodyPr/>
          <a:lstStyle>
            <a:lvl1pPr>
              <a:defRPr/>
            </a:lvl1pPr>
          </a:lstStyle>
          <a:p>
            <a:fld id="{0D8376C2-27C3-41E1-A60B-673E046FAD55}" type="slidenum">
              <a:rPr lang="en-US" altLang="en-US"/>
              <a:pPr/>
              <a:t>‹#›</a:t>
            </a:fld>
            <a:endParaRPr lang="en-US" altLang="en-US"/>
          </a:p>
        </p:txBody>
      </p:sp>
    </p:spTree>
    <p:extLst>
      <p:ext uri="{BB962C8B-B14F-4D97-AF65-F5344CB8AC3E}">
        <p14:creationId xmlns:p14="http://schemas.microsoft.com/office/powerpoint/2010/main" val="3526641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CLASSICAL LITERATURE</a:t>
            </a:r>
            <a:endParaRPr dirty="0"/>
          </a:p>
        </p:txBody>
      </p:sp>
      <p:sp>
        <p:nvSpPr>
          <p:cNvPr id="3" name="Date Placeholder 2"/>
          <p:cNvSpPr>
            <a:spLocks noGrp="1"/>
          </p:cNvSpPr>
          <p:nvPr>
            <p:ph type="dt" sz="half" idx="10"/>
          </p:nvPr>
        </p:nvSpPr>
        <p:spPr>
          <a:xfrm>
            <a:off x="8836898" y="6172200"/>
            <a:ext cx="1218883" cy="304800"/>
          </a:xfrm>
          <a:prstGeom prst="rect">
            <a:avLst/>
          </a:prstGeom>
        </p:spPr>
        <p:txBody>
          <a:bodyPr/>
          <a:lstStyle/>
          <a:p>
            <a:endParaRPr dirty="0"/>
          </a:p>
        </p:txBody>
      </p:sp>
      <p:sp>
        <p:nvSpPr>
          <p:cNvPr id="5" name="Slide Number Placeholder 4"/>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4F02D-B46E-63DA-3853-12CDEE786FCB}"/>
              </a:ext>
            </a:extLst>
          </p:cNvPr>
          <p:cNvSpPr>
            <a:spLocks noGrp="1"/>
          </p:cNvSpPr>
          <p:nvPr>
            <p:ph type="title"/>
          </p:nvPr>
        </p:nvSpPr>
        <p:spPr>
          <a:xfrm>
            <a:off x="840098" y="365126"/>
            <a:ext cx="1051286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61F243-D911-CF58-FD55-58286FEEFEB8}"/>
              </a:ext>
            </a:extLst>
          </p:cNvPr>
          <p:cNvSpPr>
            <a:spLocks noGrp="1"/>
          </p:cNvSpPr>
          <p:nvPr>
            <p:ph type="body" idx="1"/>
          </p:nvPr>
        </p:nvSpPr>
        <p:spPr>
          <a:xfrm>
            <a:off x="840099" y="1681163"/>
            <a:ext cx="515697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461F52-7A9D-D7D5-2466-BA3FF1463F3D}"/>
              </a:ext>
            </a:extLst>
          </p:cNvPr>
          <p:cNvSpPr>
            <a:spLocks noGrp="1"/>
          </p:cNvSpPr>
          <p:nvPr>
            <p:ph sz="half" idx="2"/>
          </p:nvPr>
        </p:nvSpPr>
        <p:spPr>
          <a:xfrm>
            <a:off x="840099" y="2505075"/>
            <a:ext cx="515697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1C5276-1213-6199-5E3A-F47ECCCB1F4E}"/>
              </a:ext>
            </a:extLst>
          </p:cNvPr>
          <p:cNvSpPr>
            <a:spLocks noGrp="1"/>
          </p:cNvSpPr>
          <p:nvPr>
            <p:ph type="body" sz="quarter" idx="3"/>
          </p:nvPr>
        </p:nvSpPr>
        <p:spPr>
          <a:xfrm>
            <a:off x="6170593" y="1681163"/>
            <a:ext cx="518236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7DAC7F-D83D-0EA5-E488-C13030E35756}"/>
              </a:ext>
            </a:extLst>
          </p:cNvPr>
          <p:cNvSpPr>
            <a:spLocks noGrp="1"/>
          </p:cNvSpPr>
          <p:nvPr>
            <p:ph sz="quarter" idx="4"/>
          </p:nvPr>
        </p:nvSpPr>
        <p:spPr>
          <a:xfrm>
            <a:off x="6170593" y="2505075"/>
            <a:ext cx="518236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074AD2-5B97-48F4-E7DD-5ADD1DD146C6}"/>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C2583EA1-4564-18A5-5441-E797AE282ED5}"/>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78045A5B-2B62-C639-2633-726F85E35907}"/>
              </a:ext>
            </a:extLst>
          </p:cNvPr>
          <p:cNvSpPr>
            <a:spLocks noGrp="1"/>
          </p:cNvSpPr>
          <p:nvPr>
            <p:ph type="sldNum" sz="quarter" idx="12"/>
          </p:nvPr>
        </p:nvSpPr>
        <p:spPr/>
        <p:txBody>
          <a:bodyPr/>
          <a:lstStyle>
            <a:lvl1pPr>
              <a:defRPr/>
            </a:lvl1pPr>
          </a:lstStyle>
          <a:p>
            <a:fld id="{57D8EC60-5D09-41E6-B2FD-06C9495C61FA}" type="slidenum">
              <a:rPr lang="en-US" altLang="en-US"/>
              <a:pPr/>
              <a:t>‹#›</a:t>
            </a:fld>
            <a:endParaRPr lang="en-US" altLang="en-US"/>
          </a:p>
        </p:txBody>
      </p:sp>
    </p:spTree>
    <p:extLst>
      <p:ext uri="{BB962C8B-B14F-4D97-AF65-F5344CB8AC3E}">
        <p14:creationId xmlns:p14="http://schemas.microsoft.com/office/powerpoint/2010/main" val="1168071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34675-8693-83D3-91B0-A9C3C7CDC9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A59ED7-1450-3B8C-CA6F-C6129E694A6F}"/>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20446B98-3EA3-4D45-48B4-08C99DCB367B}"/>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7C5B3956-2003-2D1F-66D2-8DA32FDDF1DE}"/>
              </a:ext>
            </a:extLst>
          </p:cNvPr>
          <p:cNvSpPr>
            <a:spLocks noGrp="1"/>
          </p:cNvSpPr>
          <p:nvPr>
            <p:ph type="sldNum" sz="quarter" idx="12"/>
          </p:nvPr>
        </p:nvSpPr>
        <p:spPr/>
        <p:txBody>
          <a:bodyPr/>
          <a:lstStyle>
            <a:lvl1pPr>
              <a:defRPr/>
            </a:lvl1pPr>
          </a:lstStyle>
          <a:p>
            <a:fld id="{80D338B0-10DA-4FC6-8E28-2C424A602CE6}" type="slidenum">
              <a:rPr lang="en-US" altLang="en-US"/>
              <a:pPr/>
              <a:t>‹#›</a:t>
            </a:fld>
            <a:endParaRPr lang="en-US" altLang="en-US"/>
          </a:p>
        </p:txBody>
      </p:sp>
    </p:spTree>
    <p:extLst>
      <p:ext uri="{BB962C8B-B14F-4D97-AF65-F5344CB8AC3E}">
        <p14:creationId xmlns:p14="http://schemas.microsoft.com/office/powerpoint/2010/main" val="278004154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FAF5D6-18DB-214C-7382-13DC2CC455EA}"/>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0000F38E-BB2A-9958-40BC-4B2C8D3F43B2}"/>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A4A9FF7F-059C-BC1E-275D-D59D53953226}"/>
              </a:ext>
            </a:extLst>
          </p:cNvPr>
          <p:cNvSpPr>
            <a:spLocks noGrp="1"/>
          </p:cNvSpPr>
          <p:nvPr>
            <p:ph type="sldNum" sz="quarter" idx="12"/>
          </p:nvPr>
        </p:nvSpPr>
        <p:spPr/>
        <p:txBody>
          <a:bodyPr/>
          <a:lstStyle>
            <a:lvl1pPr>
              <a:defRPr/>
            </a:lvl1pPr>
          </a:lstStyle>
          <a:p>
            <a:fld id="{B84DF79E-A99A-4C58-B573-3C0947029AB4}" type="slidenum">
              <a:rPr lang="en-US" altLang="en-US"/>
              <a:pPr/>
              <a:t>‹#›</a:t>
            </a:fld>
            <a:endParaRPr lang="en-US" altLang="en-US"/>
          </a:p>
        </p:txBody>
      </p:sp>
    </p:spTree>
    <p:extLst>
      <p:ext uri="{BB962C8B-B14F-4D97-AF65-F5344CB8AC3E}">
        <p14:creationId xmlns:p14="http://schemas.microsoft.com/office/powerpoint/2010/main" val="285059293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5A967-C79C-9957-0FD9-2F47F33466D7}"/>
              </a:ext>
            </a:extLst>
          </p:cNvPr>
          <p:cNvSpPr>
            <a:spLocks noGrp="1"/>
          </p:cNvSpPr>
          <p:nvPr>
            <p:ph type="title"/>
          </p:nvPr>
        </p:nvSpPr>
        <p:spPr>
          <a:xfrm>
            <a:off x="840099" y="457200"/>
            <a:ext cx="3931743"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73C75F-1D53-8035-EFFC-BCA26F011FC5}"/>
              </a:ext>
            </a:extLst>
          </p:cNvPr>
          <p:cNvSpPr>
            <a:spLocks noGrp="1"/>
          </p:cNvSpPr>
          <p:nvPr>
            <p:ph idx="1"/>
          </p:nvPr>
        </p:nvSpPr>
        <p:spPr>
          <a:xfrm>
            <a:off x="5182367" y="987426"/>
            <a:ext cx="617059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C40C8C-0A5F-E7BD-6E04-A5A543BDB3D4}"/>
              </a:ext>
            </a:extLst>
          </p:cNvPr>
          <p:cNvSpPr>
            <a:spLocks noGrp="1"/>
          </p:cNvSpPr>
          <p:nvPr>
            <p:ph type="body" sz="half" idx="2"/>
          </p:nvPr>
        </p:nvSpPr>
        <p:spPr>
          <a:xfrm>
            <a:off x="840099" y="2057400"/>
            <a:ext cx="39317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C3EEB1-AAF6-C95B-15F2-11DEBDFFD0A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605CACB-E49A-CB58-FE07-8EBD04F5BC7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E707F56-C2A4-A498-1D29-E65340749F78}"/>
              </a:ext>
            </a:extLst>
          </p:cNvPr>
          <p:cNvSpPr>
            <a:spLocks noGrp="1"/>
          </p:cNvSpPr>
          <p:nvPr>
            <p:ph type="sldNum" sz="quarter" idx="12"/>
          </p:nvPr>
        </p:nvSpPr>
        <p:spPr/>
        <p:txBody>
          <a:bodyPr/>
          <a:lstStyle>
            <a:lvl1pPr>
              <a:defRPr/>
            </a:lvl1pPr>
          </a:lstStyle>
          <a:p>
            <a:fld id="{0E31CB0F-ABD4-4865-A87B-9CD716728D42}" type="slidenum">
              <a:rPr lang="en-US" altLang="en-US"/>
              <a:pPr/>
              <a:t>‹#›</a:t>
            </a:fld>
            <a:endParaRPr lang="en-US" altLang="en-US"/>
          </a:p>
        </p:txBody>
      </p:sp>
    </p:spTree>
    <p:extLst>
      <p:ext uri="{BB962C8B-B14F-4D97-AF65-F5344CB8AC3E}">
        <p14:creationId xmlns:p14="http://schemas.microsoft.com/office/powerpoint/2010/main" val="294403521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997C3-3427-162E-68FE-27A70DFCCDA6}"/>
              </a:ext>
            </a:extLst>
          </p:cNvPr>
          <p:cNvSpPr>
            <a:spLocks noGrp="1"/>
          </p:cNvSpPr>
          <p:nvPr>
            <p:ph type="title"/>
          </p:nvPr>
        </p:nvSpPr>
        <p:spPr>
          <a:xfrm>
            <a:off x="840099" y="457200"/>
            <a:ext cx="3931743"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AF2C36-6470-7711-89CA-92C2B9811469}"/>
              </a:ext>
            </a:extLst>
          </p:cNvPr>
          <p:cNvSpPr>
            <a:spLocks noGrp="1"/>
          </p:cNvSpPr>
          <p:nvPr>
            <p:ph type="pic" idx="1"/>
          </p:nvPr>
        </p:nvSpPr>
        <p:spPr>
          <a:xfrm>
            <a:off x="5182367" y="987426"/>
            <a:ext cx="617059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73079A-07E4-5E92-F1B8-98D105AEB7ED}"/>
              </a:ext>
            </a:extLst>
          </p:cNvPr>
          <p:cNvSpPr>
            <a:spLocks noGrp="1"/>
          </p:cNvSpPr>
          <p:nvPr>
            <p:ph type="body" sz="half" idx="2"/>
          </p:nvPr>
        </p:nvSpPr>
        <p:spPr>
          <a:xfrm>
            <a:off x="840099" y="2057400"/>
            <a:ext cx="39317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64EE08-A049-678E-AEA7-8C5814636D5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56A14FF-3DC9-0834-E7AF-8564D833A6D3}"/>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0EF830F-3B4C-D80A-E905-5AF67F96CDC8}"/>
              </a:ext>
            </a:extLst>
          </p:cNvPr>
          <p:cNvSpPr>
            <a:spLocks noGrp="1"/>
          </p:cNvSpPr>
          <p:nvPr>
            <p:ph type="sldNum" sz="quarter" idx="12"/>
          </p:nvPr>
        </p:nvSpPr>
        <p:spPr/>
        <p:txBody>
          <a:bodyPr/>
          <a:lstStyle>
            <a:lvl1pPr>
              <a:defRPr/>
            </a:lvl1pPr>
          </a:lstStyle>
          <a:p>
            <a:fld id="{3C64373B-27DA-47DD-A8A4-F7C664158B08}" type="slidenum">
              <a:rPr lang="en-US" altLang="en-US"/>
              <a:pPr/>
              <a:t>‹#›</a:t>
            </a:fld>
            <a:endParaRPr lang="en-US" altLang="en-US"/>
          </a:p>
        </p:txBody>
      </p:sp>
    </p:spTree>
    <p:extLst>
      <p:ext uri="{BB962C8B-B14F-4D97-AF65-F5344CB8AC3E}">
        <p14:creationId xmlns:p14="http://schemas.microsoft.com/office/powerpoint/2010/main" val="117841843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35957-7D34-7C6C-5A0C-B0259B1487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DE3FE4-CCF6-C8B3-3FDA-636F51C2FD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00F45A-7289-2F1B-33A5-580E33A643C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3D1430E-044D-21BF-AFA4-B217BFBF720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A011579-CE7A-2669-E6D7-D11F11E00075}"/>
              </a:ext>
            </a:extLst>
          </p:cNvPr>
          <p:cNvSpPr>
            <a:spLocks noGrp="1"/>
          </p:cNvSpPr>
          <p:nvPr>
            <p:ph type="sldNum" sz="quarter" idx="12"/>
          </p:nvPr>
        </p:nvSpPr>
        <p:spPr/>
        <p:txBody>
          <a:bodyPr/>
          <a:lstStyle>
            <a:lvl1pPr>
              <a:defRPr/>
            </a:lvl1pPr>
          </a:lstStyle>
          <a:p>
            <a:fld id="{0D82A7BA-64CB-4AD6-A4A6-2A59FDCABA23}" type="slidenum">
              <a:rPr lang="en-US" altLang="en-US"/>
              <a:pPr/>
              <a:t>‹#›</a:t>
            </a:fld>
            <a:endParaRPr lang="en-US" altLang="en-US"/>
          </a:p>
        </p:txBody>
      </p:sp>
    </p:spTree>
    <p:extLst>
      <p:ext uri="{BB962C8B-B14F-4D97-AF65-F5344CB8AC3E}">
        <p14:creationId xmlns:p14="http://schemas.microsoft.com/office/powerpoint/2010/main" val="1155357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2782C8-A39E-8515-DCF5-FDC11821EF98}"/>
              </a:ext>
            </a:extLst>
          </p:cNvPr>
          <p:cNvSpPr>
            <a:spLocks noGrp="1"/>
          </p:cNvSpPr>
          <p:nvPr>
            <p:ph type="title" orient="vert"/>
          </p:nvPr>
        </p:nvSpPr>
        <p:spPr>
          <a:xfrm>
            <a:off x="8836898" y="274639"/>
            <a:ext cx="2742486"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CAB973-68C3-86EC-FD92-4F2C8DF2F3ED}"/>
              </a:ext>
            </a:extLst>
          </p:cNvPr>
          <p:cNvSpPr>
            <a:spLocks noGrp="1"/>
          </p:cNvSpPr>
          <p:nvPr>
            <p:ph type="body" orient="vert" idx="1"/>
          </p:nvPr>
        </p:nvSpPr>
        <p:spPr>
          <a:xfrm>
            <a:off x="609441" y="274639"/>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438A60-63A0-1DBC-8D19-158A13F27BF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B76F5B5-7EB7-8CFB-207A-BD06F951571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0A30F6F-6A6F-78EE-FC80-12959CA44F92}"/>
              </a:ext>
            </a:extLst>
          </p:cNvPr>
          <p:cNvSpPr>
            <a:spLocks noGrp="1"/>
          </p:cNvSpPr>
          <p:nvPr>
            <p:ph type="sldNum" sz="quarter" idx="12"/>
          </p:nvPr>
        </p:nvSpPr>
        <p:spPr/>
        <p:txBody>
          <a:bodyPr/>
          <a:lstStyle>
            <a:lvl1pPr>
              <a:defRPr/>
            </a:lvl1pPr>
          </a:lstStyle>
          <a:p>
            <a:fld id="{0E514BDA-B8F4-49C5-8907-0EADC5916C12}" type="slidenum">
              <a:rPr lang="en-US" altLang="en-US"/>
              <a:pPr/>
              <a:t>‹#›</a:t>
            </a:fld>
            <a:endParaRPr lang="en-US" altLang="en-US"/>
          </a:p>
        </p:txBody>
      </p:sp>
    </p:spTree>
    <p:extLst>
      <p:ext uri="{BB962C8B-B14F-4D97-AF65-F5344CB8AC3E}">
        <p14:creationId xmlns:p14="http://schemas.microsoft.com/office/powerpoint/2010/main" val="376510324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55504-9BBA-CA07-54CB-32AFDD8C9350}"/>
              </a:ext>
            </a:extLst>
          </p:cNvPr>
          <p:cNvSpPr>
            <a:spLocks noGrp="1"/>
          </p:cNvSpPr>
          <p:nvPr>
            <p:ph type="title"/>
          </p:nvPr>
        </p:nvSpPr>
        <p:spPr>
          <a:xfrm>
            <a:off x="609441" y="274638"/>
            <a:ext cx="10969943" cy="1143000"/>
          </a:xfrm>
        </p:spPr>
        <p:txBody>
          <a:bodyPr/>
          <a:lstStyle/>
          <a:p>
            <a:r>
              <a:rPr lang="en-US"/>
              <a:t>Click to edit Master title style</a:t>
            </a:r>
          </a:p>
        </p:txBody>
      </p:sp>
      <p:sp>
        <p:nvSpPr>
          <p:cNvPr id="3" name="SmartArt Placeholder 2">
            <a:extLst>
              <a:ext uri="{FF2B5EF4-FFF2-40B4-BE49-F238E27FC236}">
                <a16:creationId xmlns:a16="http://schemas.microsoft.com/office/drawing/2014/main" id="{7BE1C05E-7DAD-0A58-7BA1-FC9E624833D0}"/>
              </a:ext>
            </a:extLst>
          </p:cNvPr>
          <p:cNvSpPr>
            <a:spLocks noGrp="1"/>
          </p:cNvSpPr>
          <p:nvPr>
            <p:ph type="dgm" idx="1"/>
          </p:nvPr>
        </p:nvSpPr>
        <p:spPr>
          <a:xfrm>
            <a:off x="609441" y="1600201"/>
            <a:ext cx="10969943" cy="4525963"/>
          </a:xfrm>
        </p:spPr>
        <p:txBody>
          <a:bodyPr/>
          <a:lstStyle/>
          <a:p>
            <a:endParaRPr lang="en-US"/>
          </a:p>
        </p:txBody>
      </p:sp>
      <p:sp>
        <p:nvSpPr>
          <p:cNvPr id="4" name="Date Placeholder 3">
            <a:extLst>
              <a:ext uri="{FF2B5EF4-FFF2-40B4-BE49-F238E27FC236}">
                <a16:creationId xmlns:a16="http://schemas.microsoft.com/office/drawing/2014/main" id="{B8846E5F-9DBD-BF59-964A-897FDA8EC5DD}"/>
              </a:ext>
            </a:extLst>
          </p:cNvPr>
          <p:cNvSpPr>
            <a:spLocks noGrp="1"/>
          </p:cNvSpPr>
          <p:nvPr>
            <p:ph type="dt" sz="half" idx="10"/>
          </p:nvPr>
        </p:nvSpPr>
        <p:spPr>
          <a:xfrm>
            <a:off x="609441" y="6245225"/>
            <a:ext cx="2844059" cy="476250"/>
          </a:xfrm>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FDC445C-FB5B-B06D-6E32-B0781C87B455}"/>
              </a:ext>
            </a:extLst>
          </p:cNvPr>
          <p:cNvSpPr>
            <a:spLocks noGrp="1"/>
          </p:cNvSpPr>
          <p:nvPr>
            <p:ph type="ftr" sz="quarter" idx="11"/>
          </p:nvPr>
        </p:nvSpPr>
        <p:spPr>
          <a:xfrm>
            <a:off x="4164515" y="6245225"/>
            <a:ext cx="3859795" cy="476250"/>
          </a:xfr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4D8ED84-3215-71A4-FCB5-C57830B8810A}"/>
              </a:ext>
            </a:extLst>
          </p:cNvPr>
          <p:cNvSpPr>
            <a:spLocks noGrp="1"/>
          </p:cNvSpPr>
          <p:nvPr>
            <p:ph type="sldNum" sz="quarter" idx="12"/>
          </p:nvPr>
        </p:nvSpPr>
        <p:spPr>
          <a:xfrm>
            <a:off x="8735325" y="6245225"/>
            <a:ext cx="2844059" cy="476250"/>
          </a:xfrm>
        </p:spPr>
        <p:txBody>
          <a:bodyPr/>
          <a:lstStyle>
            <a:lvl1pPr>
              <a:defRPr/>
            </a:lvl1pPr>
          </a:lstStyle>
          <a:p>
            <a:fld id="{965438E2-0325-4DDA-8999-C99E4A84996F}" type="slidenum">
              <a:rPr lang="en-US" altLang="en-US"/>
              <a:pPr/>
              <a:t>‹#›</a:t>
            </a:fld>
            <a:endParaRPr lang="en-US" altLang="en-US"/>
          </a:p>
        </p:txBody>
      </p:sp>
    </p:spTree>
    <p:extLst>
      <p:ext uri="{BB962C8B-B14F-4D97-AF65-F5344CB8AC3E}">
        <p14:creationId xmlns:p14="http://schemas.microsoft.com/office/powerpoint/2010/main" val="544821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DCF82-B65D-3BBC-6E57-058ECF5CD131}"/>
              </a:ext>
            </a:extLst>
          </p:cNvPr>
          <p:cNvSpPr>
            <a:spLocks noGrp="1"/>
          </p:cNvSpPr>
          <p:nvPr>
            <p:ph type="title"/>
          </p:nvPr>
        </p:nvSpPr>
        <p:spPr>
          <a:xfrm>
            <a:off x="609441" y="274638"/>
            <a:ext cx="10969943"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8722AD-BCA9-E132-FE5A-4580BEFC91DA}"/>
              </a:ext>
            </a:extLst>
          </p:cNvPr>
          <p:cNvSpPr>
            <a:spLocks noGrp="1"/>
          </p:cNvSpPr>
          <p:nvPr>
            <p:ph type="body" sz="half" idx="1"/>
          </p:nvPr>
        </p:nvSpPr>
        <p:spPr>
          <a:xfrm>
            <a:off x="609441" y="1600201"/>
            <a:ext cx="5383398"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5157CC-C157-6C62-855E-03D875B54CF3}"/>
              </a:ext>
            </a:extLst>
          </p:cNvPr>
          <p:cNvSpPr>
            <a:spLocks noGrp="1"/>
          </p:cNvSpPr>
          <p:nvPr>
            <p:ph sz="half" idx="2"/>
          </p:nvPr>
        </p:nvSpPr>
        <p:spPr>
          <a:xfrm>
            <a:off x="6195986" y="1600201"/>
            <a:ext cx="5383398"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38C2CD-7424-4037-0DE0-A642C96EA885}"/>
              </a:ext>
            </a:extLst>
          </p:cNvPr>
          <p:cNvSpPr>
            <a:spLocks noGrp="1"/>
          </p:cNvSpPr>
          <p:nvPr>
            <p:ph type="dt" sz="half" idx="10"/>
          </p:nvPr>
        </p:nvSpPr>
        <p:spPr>
          <a:xfrm>
            <a:off x="609441" y="6245225"/>
            <a:ext cx="2844059"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4B2F4D8-C801-11DE-000B-354226825B36}"/>
              </a:ext>
            </a:extLst>
          </p:cNvPr>
          <p:cNvSpPr>
            <a:spLocks noGrp="1"/>
          </p:cNvSpPr>
          <p:nvPr>
            <p:ph type="ftr" sz="quarter" idx="11"/>
          </p:nvPr>
        </p:nvSpPr>
        <p:spPr>
          <a:xfrm>
            <a:off x="4164515" y="6245225"/>
            <a:ext cx="3859795"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663296B-ED2E-4C10-3489-284A224D0784}"/>
              </a:ext>
            </a:extLst>
          </p:cNvPr>
          <p:cNvSpPr>
            <a:spLocks noGrp="1"/>
          </p:cNvSpPr>
          <p:nvPr>
            <p:ph type="sldNum" sz="quarter" idx="12"/>
          </p:nvPr>
        </p:nvSpPr>
        <p:spPr>
          <a:xfrm>
            <a:off x="8735325" y="6245225"/>
            <a:ext cx="2844059" cy="476250"/>
          </a:xfrm>
        </p:spPr>
        <p:txBody>
          <a:bodyPr/>
          <a:lstStyle>
            <a:lvl1pPr>
              <a:defRPr/>
            </a:lvl1pPr>
          </a:lstStyle>
          <a:p>
            <a:fld id="{7DB71B01-48B0-48BE-9E9E-E1791B3DDC9C}" type="slidenum">
              <a:rPr lang="en-US" altLang="en-US"/>
              <a:pPr/>
              <a:t>‹#›</a:t>
            </a:fld>
            <a:endParaRPr lang="en-US" altLang="en-US"/>
          </a:p>
        </p:txBody>
      </p:sp>
    </p:spTree>
    <p:extLst>
      <p:ext uri="{BB962C8B-B14F-4D97-AF65-F5344CB8AC3E}">
        <p14:creationId xmlns:p14="http://schemas.microsoft.com/office/powerpoint/2010/main" val="392686329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2F6E6-B09E-2597-FD34-E60691D00DDF}"/>
              </a:ext>
            </a:extLst>
          </p:cNvPr>
          <p:cNvSpPr>
            <a:spLocks noGrp="1"/>
          </p:cNvSpPr>
          <p:nvPr>
            <p:ph type="title"/>
          </p:nvPr>
        </p:nvSpPr>
        <p:spPr>
          <a:xfrm>
            <a:off x="609441" y="274638"/>
            <a:ext cx="10969943"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26C2590-6D35-19A8-54C4-0E09A9546FFD}"/>
              </a:ext>
            </a:extLst>
          </p:cNvPr>
          <p:cNvSpPr>
            <a:spLocks noGrp="1"/>
          </p:cNvSpPr>
          <p:nvPr>
            <p:ph sz="half" idx="1"/>
          </p:nvPr>
        </p:nvSpPr>
        <p:spPr>
          <a:xfrm>
            <a:off x="609441" y="1600201"/>
            <a:ext cx="5383398"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D7B8F0-C9AA-0E62-88F3-29CA929FAC18}"/>
              </a:ext>
            </a:extLst>
          </p:cNvPr>
          <p:cNvSpPr>
            <a:spLocks noGrp="1"/>
          </p:cNvSpPr>
          <p:nvPr>
            <p:ph type="body" sz="half" idx="2"/>
          </p:nvPr>
        </p:nvSpPr>
        <p:spPr>
          <a:xfrm>
            <a:off x="6195986" y="1600201"/>
            <a:ext cx="5383398"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6763C1-0BA5-F426-8FFE-2885AE4B76EE}"/>
              </a:ext>
            </a:extLst>
          </p:cNvPr>
          <p:cNvSpPr>
            <a:spLocks noGrp="1"/>
          </p:cNvSpPr>
          <p:nvPr>
            <p:ph type="dt" sz="half" idx="10"/>
          </p:nvPr>
        </p:nvSpPr>
        <p:spPr>
          <a:xfrm>
            <a:off x="609441" y="6245225"/>
            <a:ext cx="2844059"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654C340-C92E-B25C-E607-BDFFCC2460D5}"/>
              </a:ext>
            </a:extLst>
          </p:cNvPr>
          <p:cNvSpPr>
            <a:spLocks noGrp="1"/>
          </p:cNvSpPr>
          <p:nvPr>
            <p:ph type="ftr" sz="quarter" idx="11"/>
          </p:nvPr>
        </p:nvSpPr>
        <p:spPr>
          <a:xfrm>
            <a:off x="4164515" y="6245225"/>
            <a:ext cx="3859795"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5EDA71D-A7F5-BFDD-EB38-65348990E732}"/>
              </a:ext>
            </a:extLst>
          </p:cNvPr>
          <p:cNvSpPr>
            <a:spLocks noGrp="1"/>
          </p:cNvSpPr>
          <p:nvPr>
            <p:ph type="sldNum" sz="quarter" idx="12"/>
          </p:nvPr>
        </p:nvSpPr>
        <p:spPr>
          <a:xfrm>
            <a:off x="8735325" y="6245225"/>
            <a:ext cx="2844059" cy="476250"/>
          </a:xfrm>
        </p:spPr>
        <p:txBody>
          <a:bodyPr/>
          <a:lstStyle>
            <a:lvl1pPr>
              <a:defRPr/>
            </a:lvl1pPr>
          </a:lstStyle>
          <a:p>
            <a:fld id="{D8F94B3F-D4D7-48B1-84B0-4A447404B9CE}" type="slidenum">
              <a:rPr lang="en-US" altLang="en-US"/>
              <a:pPr/>
              <a:t>‹#›</a:t>
            </a:fld>
            <a:endParaRPr lang="en-US" altLang="en-US"/>
          </a:p>
        </p:txBody>
      </p:sp>
    </p:spTree>
    <p:extLst>
      <p:ext uri="{BB962C8B-B14F-4D97-AF65-F5344CB8AC3E}">
        <p14:creationId xmlns:p14="http://schemas.microsoft.com/office/powerpoint/2010/main" val="825406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CLASSICAL LITERATURE</a:t>
            </a:r>
            <a:endParaRPr dirty="0"/>
          </a:p>
        </p:txBody>
      </p:sp>
      <p:sp>
        <p:nvSpPr>
          <p:cNvPr id="2" name="Date Placeholder 1"/>
          <p:cNvSpPr>
            <a:spLocks noGrp="1"/>
          </p:cNvSpPr>
          <p:nvPr>
            <p:ph type="dt" sz="half" idx="10"/>
          </p:nvPr>
        </p:nvSpPr>
        <p:spPr>
          <a:xfrm>
            <a:off x="8836898" y="6172200"/>
            <a:ext cx="1218883" cy="304800"/>
          </a:xfrm>
          <a:prstGeom prst="rect">
            <a:avLst/>
          </a:prstGeom>
        </p:spPr>
        <p:txBody>
          <a:bodyPr/>
          <a:lstStyle/>
          <a:p>
            <a:endParaRPr dirty="0"/>
          </a:p>
        </p:txBody>
      </p:sp>
      <p:sp>
        <p:nvSpPr>
          <p:cNvPr id="4" name="Slide Number Placeholder 3"/>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338" name="Group 2">
            <a:extLst>
              <a:ext uri="{FF2B5EF4-FFF2-40B4-BE49-F238E27FC236}">
                <a16:creationId xmlns:a16="http://schemas.microsoft.com/office/drawing/2014/main" id="{0D02A264-944E-841F-0B2B-95ABAD1F1647}"/>
              </a:ext>
            </a:extLst>
          </p:cNvPr>
          <p:cNvGrpSpPr>
            <a:grpSpLocks/>
          </p:cNvGrpSpPr>
          <p:nvPr/>
        </p:nvGrpSpPr>
        <p:grpSpPr bwMode="auto">
          <a:xfrm>
            <a:off x="5065981" y="1789114"/>
            <a:ext cx="7118612" cy="5056187"/>
            <a:chOff x="2394" y="1127"/>
            <a:chExt cx="3364" cy="3185"/>
          </a:xfrm>
        </p:grpSpPr>
        <p:sp>
          <p:nvSpPr>
            <p:cNvPr id="14339" name="Rectangle 3">
              <a:extLst>
                <a:ext uri="{FF2B5EF4-FFF2-40B4-BE49-F238E27FC236}">
                  <a16:creationId xmlns:a16="http://schemas.microsoft.com/office/drawing/2014/main" id="{165FD653-D7A3-7F58-1470-FAFF135A3011}"/>
                </a:ext>
              </a:extLst>
            </p:cNvPr>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0" name="Oval 4">
              <a:extLst>
                <a:ext uri="{FF2B5EF4-FFF2-40B4-BE49-F238E27FC236}">
                  <a16:creationId xmlns:a16="http://schemas.microsoft.com/office/drawing/2014/main" id="{9DECE807-2B24-FF55-A783-94934C6BE614}"/>
                </a:ext>
              </a:extLst>
            </p:cNvPr>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1" name="Rectangle 5">
              <a:extLst>
                <a:ext uri="{FF2B5EF4-FFF2-40B4-BE49-F238E27FC236}">
                  <a16:creationId xmlns:a16="http://schemas.microsoft.com/office/drawing/2014/main" id="{B5C46DA3-7B0C-C40C-8BF6-326ED6881B7B}"/>
                </a:ext>
              </a:extLst>
            </p:cNvPr>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2" name="Freeform 6">
              <a:extLst>
                <a:ext uri="{FF2B5EF4-FFF2-40B4-BE49-F238E27FC236}">
                  <a16:creationId xmlns:a16="http://schemas.microsoft.com/office/drawing/2014/main" id="{E8458E9F-9EA0-7224-CB6D-A49FD20B61E0}"/>
                </a:ext>
              </a:extLst>
            </p:cNvPr>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43" name="Rectangle 7">
              <a:extLst>
                <a:ext uri="{FF2B5EF4-FFF2-40B4-BE49-F238E27FC236}">
                  <a16:creationId xmlns:a16="http://schemas.microsoft.com/office/drawing/2014/main" id="{E9515F59-AE69-12B8-333F-0A9211374FD6}"/>
                </a:ext>
              </a:extLst>
            </p:cNvPr>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4" name="Rectangle 8">
              <a:extLst>
                <a:ext uri="{FF2B5EF4-FFF2-40B4-BE49-F238E27FC236}">
                  <a16:creationId xmlns:a16="http://schemas.microsoft.com/office/drawing/2014/main" id="{68C8F4A0-CB3B-FCC5-7235-47020E552DA1}"/>
                </a:ext>
              </a:extLst>
            </p:cNvPr>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5" name="Rectangle 9">
              <a:extLst>
                <a:ext uri="{FF2B5EF4-FFF2-40B4-BE49-F238E27FC236}">
                  <a16:creationId xmlns:a16="http://schemas.microsoft.com/office/drawing/2014/main" id="{4166FAF7-D2C2-4A60-9D26-C7A883BDF8F4}"/>
                </a:ext>
              </a:extLst>
            </p:cNvPr>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6" name="Rectangle 10">
              <a:extLst>
                <a:ext uri="{FF2B5EF4-FFF2-40B4-BE49-F238E27FC236}">
                  <a16:creationId xmlns:a16="http://schemas.microsoft.com/office/drawing/2014/main" id="{6DD09197-75EC-3212-0C45-5EE8BE3E95F6}"/>
                </a:ext>
              </a:extLst>
            </p:cNvPr>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7" name="Rectangle 11">
              <a:extLst>
                <a:ext uri="{FF2B5EF4-FFF2-40B4-BE49-F238E27FC236}">
                  <a16:creationId xmlns:a16="http://schemas.microsoft.com/office/drawing/2014/main" id="{DE75FC1B-38D2-8931-B155-D9625D5E840A}"/>
                </a:ext>
              </a:extLst>
            </p:cNvPr>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8" name="Freeform 12">
              <a:extLst>
                <a:ext uri="{FF2B5EF4-FFF2-40B4-BE49-F238E27FC236}">
                  <a16:creationId xmlns:a16="http://schemas.microsoft.com/office/drawing/2014/main" id="{358F150E-6514-298F-8717-598320E09774}"/>
                </a:ext>
              </a:extLst>
            </p:cNvPr>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49" name="Freeform 13">
              <a:extLst>
                <a:ext uri="{FF2B5EF4-FFF2-40B4-BE49-F238E27FC236}">
                  <a16:creationId xmlns:a16="http://schemas.microsoft.com/office/drawing/2014/main" id="{5407D3FE-33B6-2001-EE35-37ED378E3663}"/>
                </a:ext>
              </a:extLst>
            </p:cNvPr>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50" name="Freeform 14">
              <a:extLst>
                <a:ext uri="{FF2B5EF4-FFF2-40B4-BE49-F238E27FC236}">
                  <a16:creationId xmlns:a16="http://schemas.microsoft.com/office/drawing/2014/main" id="{7BB8E852-1690-FE7C-E8EE-85F714E410C5}"/>
                </a:ext>
              </a:extLst>
            </p:cNvPr>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51" name="Freeform 15">
              <a:extLst>
                <a:ext uri="{FF2B5EF4-FFF2-40B4-BE49-F238E27FC236}">
                  <a16:creationId xmlns:a16="http://schemas.microsoft.com/office/drawing/2014/main" id="{A1039C07-23A0-CBAF-7A9A-93C1634577E1}"/>
                </a:ext>
              </a:extLst>
            </p:cNvPr>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52" name="Freeform 16">
              <a:extLst>
                <a:ext uri="{FF2B5EF4-FFF2-40B4-BE49-F238E27FC236}">
                  <a16:creationId xmlns:a16="http://schemas.microsoft.com/office/drawing/2014/main" id="{201D57CE-F0A2-7F00-0888-41BAC6E347A7}"/>
                </a:ext>
              </a:extLst>
            </p:cNvPr>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53" name="Freeform 17">
              <a:extLst>
                <a:ext uri="{FF2B5EF4-FFF2-40B4-BE49-F238E27FC236}">
                  <a16:creationId xmlns:a16="http://schemas.microsoft.com/office/drawing/2014/main" id="{8AD856CB-600B-85E8-3CA3-A99337A4343B}"/>
                </a:ext>
              </a:extLst>
            </p:cNvPr>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54" name="Freeform 18">
              <a:extLst>
                <a:ext uri="{FF2B5EF4-FFF2-40B4-BE49-F238E27FC236}">
                  <a16:creationId xmlns:a16="http://schemas.microsoft.com/office/drawing/2014/main" id="{59B13E14-C286-ED90-A9FD-8DF7BB8BACCD}"/>
                </a:ext>
              </a:extLst>
            </p:cNvPr>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55" name="Freeform 19">
              <a:extLst>
                <a:ext uri="{FF2B5EF4-FFF2-40B4-BE49-F238E27FC236}">
                  <a16:creationId xmlns:a16="http://schemas.microsoft.com/office/drawing/2014/main" id="{0A3A107E-F95F-9DFC-BFB2-6F9F4F48321C}"/>
                </a:ext>
              </a:extLst>
            </p:cNvPr>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56" name="Freeform 20">
              <a:extLst>
                <a:ext uri="{FF2B5EF4-FFF2-40B4-BE49-F238E27FC236}">
                  <a16:creationId xmlns:a16="http://schemas.microsoft.com/office/drawing/2014/main" id="{DF6A40DF-2DDE-0872-8AFD-DC51C408D3B3}"/>
                </a:ext>
              </a:extLst>
            </p:cNvPr>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57" name="Freeform 21">
              <a:extLst>
                <a:ext uri="{FF2B5EF4-FFF2-40B4-BE49-F238E27FC236}">
                  <a16:creationId xmlns:a16="http://schemas.microsoft.com/office/drawing/2014/main" id="{E6CF1C41-C41B-F098-A12A-9BE9CE17D44E}"/>
                </a:ext>
              </a:extLst>
            </p:cNvPr>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58" name="Freeform 22">
              <a:extLst>
                <a:ext uri="{FF2B5EF4-FFF2-40B4-BE49-F238E27FC236}">
                  <a16:creationId xmlns:a16="http://schemas.microsoft.com/office/drawing/2014/main" id="{7CF601A9-7FE4-CC99-406B-1FAA378836C5}"/>
                </a:ext>
              </a:extLst>
            </p:cNvPr>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59" name="Freeform 23">
              <a:extLst>
                <a:ext uri="{FF2B5EF4-FFF2-40B4-BE49-F238E27FC236}">
                  <a16:creationId xmlns:a16="http://schemas.microsoft.com/office/drawing/2014/main" id="{6BBA3642-C93D-6E03-245D-636BC49AE2CC}"/>
                </a:ext>
              </a:extLst>
            </p:cNvPr>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60" name="Freeform 24">
              <a:extLst>
                <a:ext uri="{FF2B5EF4-FFF2-40B4-BE49-F238E27FC236}">
                  <a16:creationId xmlns:a16="http://schemas.microsoft.com/office/drawing/2014/main" id="{83393E31-0F18-0A5A-380E-4AF01E13723C}"/>
                </a:ext>
              </a:extLst>
            </p:cNvPr>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61" name="Freeform 25">
              <a:extLst>
                <a:ext uri="{FF2B5EF4-FFF2-40B4-BE49-F238E27FC236}">
                  <a16:creationId xmlns:a16="http://schemas.microsoft.com/office/drawing/2014/main" id="{DED82AEC-CFA5-726B-5204-CE2EF032B8AB}"/>
                </a:ext>
              </a:extLst>
            </p:cNvPr>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62" name="Freeform 26">
              <a:extLst>
                <a:ext uri="{FF2B5EF4-FFF2-40B4-BE49-F238E27FC236}">
                  <a16:creationId xmlns:a16="http://schemas.microsoft.com/office/drawing/2014/main" id="{D5709A57-CD4E-86B0-9A72-AF85CA755161}"/>
                </a:ext>
              </a:extLst>
            </p:cNvPr>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63" name="Oval 27">
              <a:extLst>
                <a:ext uri="{FF2B5EF4-FFF2-40B4-BE49-F238E27FC236}">
                  <a16:creationId xmlns:a16="http://schemas.microsoft.com/office/drawing/2014/main" id="{787AE716-72DE-969B-33C3-A5644636E6B2}"/>
                </a:ext>
              </a:extLst>
            </p:cNvPr>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64" name="Oval 28">
              <a:extLst>
                <a:ext uri="{FF2B5EF4-FFF2-40B4-BE49-F238E27FC236}">
                  <a16:creationId xmlns:a16="http://schemas.microsoft.com/office/drawing/2014/main" id="{17CD7CC7-D2FE-933D-9781-10C9F801AB2E}"/>
                </a:ext>
              </a:extLst>
            </p:cNvPr>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65" name="Oval 29">
              <a:extLst>
                <a:ext uri="{FF2B5EF4-FFF2-40B4-BE49-F238E27FC236}">
                  <a16:creationId xmlns:a16="http://schemas.microsoft.com/office/drawing/2014/main" id="{74F7D7FE-C56E-38FF-ABE0-17C3AF196B94}"/>
                </a:ext>
              </a:extLst>
            </p:cNvPr>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66" name="Freeform 30">
              <a:extLst>
                <a:ext uri="{FF2B5EF4-FFF2-40B4-BE49-F238E27FC236}">
                  <a16:creationId xmlns:a16="http://schemas.microsoft.com/office/drawing/2014/main" id="{12BC6A6D-B67B-0A3A-162A-28C683109D1B}"/>
                </a:ext>
              </a:extLst>
            </p:cNvPr>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67" name="Freeform 31">
              <a:extLst>
                <a:ext uri="{FF2B5EF4-FFF2-40B4-BE49-F238E27FC236}">
                  <a16:creationId xmlns:a16="http://schemas.microsoft.com/office/drawing/2014/main" id="{5E73E9CF-C3EA-10CF-FCFA-2A00532E69FA}"/>
                </a:ext>
              </a:extLst>
            </p:cNvPr>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68" name="Rectangle 32">
              <a:extLst>
                <a:ext uri="{FF2B5EF4-FFF2-40B4-BE49-F238E27FC236}">
                  <a16:creationId xmlns:a16="http://schemas.microsoft.com/office/drawing/2014/main" id="{FBF06709-D437-CF07-A577-7BE44EF69BED}"/>
                </a:ext>
              </a:extLst>
            </p:cNvPr>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69" name="Rectangle 33">
              <a:extLst>
                <a:ext uri="{FF2B5EF4-FFF2-40B4-BE49-F238E27FC236}">
                  <a16:creationId xmlns:a16="http://schemas.microsoft.com/office/drawing/2014/main" id="{3FFAD717-DDB9-ABBC-D2BC-030106046EC4}"/>
                </a:ext>
              </a:extLst>
            </p:cNvPr>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70" name="AutoShape 34">
              <a:extLst>
                <a:ext uri="{FF2B5EF4-FFF2-40B4-BE49-F238E27FC236}">
                  <a16:creationId xmlns:a16="http://schemas.microsoft.com/office/drawing/2014/main" id="{D13EF5E7-6ECB-ED1C-3E2C-62C0FBE1C187}"/>
                </a:ext>
              </a:extLst>
            </p:cNvPr>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71" name="Freeform 35">
              <a:extLst>
                <a:ext uri="{FF2B5EF4-FFF2-40B4-BE49-F238E27FC236}">
                  <a16:creationId xmlns:a16="http://schemas.microsoft.com/office/drawing/2014/main" id="{AB20DACE-653D-C4A0-4CC2-FE44F953AF95}"/>
                </a:ext>
              </a:extLst>
            </p:cNvPr>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72" name="Freeform 36">
              <a:extLst>
                <a:ext uri="{FF2B5EF4-FFF2-40B4-BE49-F238E27FC236}">
                  <a16:creationId xmlns:a16="http://schemas.microsoft.com/office/drawing/2014/main" id="{A628C4C6-1C02-0FAB-24DE-6CB54E5E98DC}"/>
                </a:ext>
              </a:extLst>
            </p:cNvPr>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14373" name="Rectangle 37">
            <a:extLst>
              <a:ext uri="{FF2B5EF4-FFF2-40B4-BE49-F238E27FC236}">
                <a16:creationId xmlns:a16="http://schemas.microsoft.com/office/drawing/2014/main" id="{8FF4DE11-0A76-D8FE-51C9-B07C2C118240}"/>
              </a:ext>
            </a:extLst>
          </p:cNvPr>
          <p:cNvSpPr>
            <a:spLocks noGrp="1" noChangeArrowheads="1"/>
          </p:cNvSpPr>
          <p:nvPr>
            <p:ph type="dt" sz="half" idx="2"/>
          </p:nvPr>
        </p:nvSpPr>
        <p:spPr/>
        <p:txBody>
          <a:bodyPr/>
          <a:lstStyle>
            <a:lvl1pPr>
              <a:defRPr/>
            </a:lvl1pPr>
          </a:lstStyle>
          <a:p>
            <a:endParaRPr lang="en-US" altLang="en-US"/>
          </a:p>
        </p:txBody>
      </p:sp>
      <p:sp>
        <p:nvSpPr>
          <p:cNvPr id="14374" name="Rectangle 38">
            <a:extLst>
              <a:ext uri="{FF2B5EF4-FFF2-40B4-BE49-F238E27FC236}">
                <a16:creationId xmlns:a16="http://schemas.microsoft.com/office/drawing/2014/main" id="{874CF0F3-2A3F-BAB2-290A-DECCE3207909}"/>
              </a:ext>
            </a:extLst>
          </p:cNvPr>
          <p:cNvSpPr>
            <a:spLocks noGrp="1" noChangeArrowheads="1"/>
          </p:cNvSpPr>
          <p:nvPr>
            <p:ph type="ftr" sz="quarter" idx="3"/>
          </p:nvPr>
        </p:nvSpPr>
        <p:spPr/>
        <p:txBody>
          <a:bodyPr/>
          <a:lstStyle>
            <a:lvl1pPr>
              <a:defRPr/>
            </a:lvl1pPr>
          </a:lstStyle>
          <a:p>
            <a:endParaRPr lang="en-US" altLang="en-US"/>
          </a:p>
        </p:txBody>
      </p:sp>
      <p:sp>
        <p:nvSpPr>
          <p:cNvPr id="14375" name="Rectangle 39">
            <a:extLst>
              <a:ext uri="{FF2B5EF4-FFF2-40B4-BE49-F238E27FC236}">
                <a16:creationId xmlns:a16="http://schemas.microsoft.com/office/drawing/2014/main" id="{825E0A9D-52EA-7C3B-503D-50F49F37C495}"/>
              </a:ext>
            </a:extLst>
          </p:cNvPr>
          <p:cNvSpPr>
            <a:spLocks noGrp="1" noChangeArrowheads="1"/>
          </p:cNvSpPr>
          <p:nvPr>
            <p:ph type="subTitle" idx="1"/>
          </p:nvPr>
        </p:nvSpPr>
        <p:spPr>
          <a:xfrm>
            <a:off x="1828324" y="3886200"/>
            <a:ext cx="8532178"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14376" name="Rectangle 40">
            <a:extLst>
              <a:ext uri="{FF2B5EF4-FFF2-40B4-BE49-F238E27FC236}">
                <a16:creationId xmlns:a16="http://schemas.microsoft.com/office/drawing/2014/main" id="{AF6D5FC5-522B-9791-8351-8C6B29D7C91A}"/>
              </a:ext>
            </a:extLst>
          </p:cNvPr>
          <p:cNvSpPr>
            <a:spLocks noGrp="1" noChangeArrowheads="1"/>
          </p:cNvSpPr>
          <p:nvPr>
            <p:ph type="ctrTitle"/>
          </p:nvPr>
        </p:nvSpPr>
        <p:spPr>
          <a:xfrm>
            <a:off x="914162" y="1768476"/>
            <a:ext cx="10360501" cy="1736725"/>
          </a:xfrm>
        </p:spPr>
        <p:txBody>
          <a:bodyPr anchor="b" anchorCtr="1"/>
          <a:lstStyle>
            <a:lvl1pPr>
              <a:defRPr sz="5400"/>
            </a:lvl1pPr>
          </a:lstStyle>
          <a:p>
            <a:pPr lvl="0"/>
            <a:r>
              <a:rPr lang="en-US" altLang="en-US" noProof="0"/>
              <a:t>Click to edit Master title style</a:t>
            </a:r>
          </a:p>
        </p:txBody>
      </p:sp>
      <p:sp>
        <p:nvSpPr>
          <p:cNvPr id="14377" name="Rectangle 41">
            <a:extLst>
              <a:ext uri="{FF2B5EF4-FFF2-40B4-BE49-F238E27FC236}">
                <a16:creationId xmlns:a16="http://schemas.microsoft.com/office/drawing/2014/main" id="{0C649434-1299-440D-726A-753830CB7B19}"/>
              </a:ext>
            </a:extLst>
          </p:cNvPr>
          <p:cNvSpPr>
            <a:spLocks noGrp="1" noChangeArrowheads="1"/>
          </p:cNvSpPr>
          <p:nvPr>
            <p:ph type="sldNum" sz="quarter" idx="4"/>
          </p:nvPr>
        </p:nvSpPr>
        <p:spPr/>
        <p:txBody>
          <a:bodyPr/>
          <a:lstStyle>
            <a:lvl1pPr>
              <a:defRPr/>
            </a:lvl1pPr>
          </a:lstStyle>
          <a:p>
            <a:fld id="{852B39F4-7E2F-4FA8-9D95-1C4E6CF9F1F1}" type="slidenum">
              <a:rPr lang="en-US" altLang="en-US"/>
              <a:pPr/>
              <a:t>‹#›</a:t>
            </a:fld>
            <a:endParaRPr lang="en-US" altLang="en-US"/>
          </a:p>
        </p:txBody>
      </p:sp>
    </p:spTree>
    <p:extLst>
      <p:ext uri="{BB962C8B-B14F-4D97-AF65-F5344CB8AC3E}">
        <p14:creationId xmlns:p14="http://schemas.microsoft.com/office/powerpoint/2010/main" val="276806373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085D5-6776-4438-BC39-206E51776B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8C2784-0D7B-6D87-2891-444F74AD9B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C63EBB-FC3D-6A2F-F467-00A5EA3B323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608C4EB-B7A0-7DE5-003E-37ADBA750B8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0D9C939-1567-FB86-1212-847EF99DCF6B}"/>
              </a:ext>
            </a:extLst>
          </p:cNvPr>
          <p:cNvSpPr>
            <a:spLocks noGrp="1"/>
          </p:cNvSpPr>
          <p:nvPr>
            <p:ph type="sldNum" sz="quarter" idx="12"/>
          </p:nvPr>
        </p:nvSpPr>
        <p:spPr/>
        <p:txBody>
          <a:bodyPr/>
          <a:lstStyle>
            <a:lvl1pPr>
              <a:defRPr/>
            </a:lvl1pPr>
          </a:lstStyle>
          <a:p>
            <a:fld id="{E8EDBA68-83F1-4670-BE18-0F4458F6F0D9}" type="slidenum">
              <a:rPr lang="en-US" altLang="en-US"/>
              <a:pPr/>
              <a:t>‹#›</a:t>
            </a:fld>
            <a:endParaRPr lang="en-US" altLang="en-US"/>
          </a:p>
        </p:txBody>
      </p:sp>
    </p:spTree>
    <p:extLst>
      <p:ext uri="{BB962C8B-B14F-4D97-AF65-F5344CB8AC3E}">
        <p14:creationId xmlns:p14="http://schemas.microsoft.com/office/powerpoint/2010/main" val="353863010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F26A9-8942-9903-5503-6F21793539F0}"/>
              </a:ext>
            </a:extLst>
          </p:cNvPr>
          <p:cNvSpPr>
            <a:spLocks noGrp="1"/>
          </p:cNvSpPr>
          <p:nvPr>
            <p:ph type="title"/>
          </p:nvPr>
        </p:nvSpPr>
        <p:spPr>
          <a:xfrm>
            <a:off x="831634" y="1709739"/>
            <a:ext cx="10512862"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C9A3D4-433E-24DD-D9B8-5B14993EBB8B}"/>
              </a:ext>
            </a:extLst>
          </p:cNvPr>
          <p:cNvSpPr>
            <a:spLocks noGrp="1"/>
          </p:cNvSpPr>
          <p:nvPr>
            <p:ph type="body" idx="1"/>
          </p:nvPr>
        </p:nvSpPr>
        <p:spPr>
          <a:xfrm>
            <a:off x="831634" y="4589464"/>
            <a:ext cx="10512862"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3664A1CD-7E7A-32DC-552F-A11E482D777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FDB77EE-C937-5A04-9BAF-0EBDDA3EA1C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7F80A72-08BB-B12F-E1D4-30FBA1BD611D}"/>
              </a:ext>
            </a:extLst>
          </p:cNvPr>
          <p:cNvSpPr>
            <a:spLocks noGrp="1"/>
          </p:cNvSpPr>
          <p:nvPr>
            <p:ph type="sldNum" sz="quarter" idx="12"/>
          </p:nvPr>
        </p:nvSpPr>
        <p:spPr/>
        <p:txBody>
          <a:bodyPr/>
          <a:lstStyle>
            <a:lvl1pPr>
              <a:defRPr/>
            </a:lvl1pPr>
          </a:lstStyle>
          <a:p>
            <a:fld id="{DBD12B06-4021-45D0-8A25-720FFAE6B292}" type="slidenum">
              <a:rPr lang="en-US" altLang="en-US"/>
              <a:pPr/>
              <a:t>‹#›</a:t>
            </a:fld>
            <a:endParaRPr lang="en-US" altLang="en-US"/>
          </a:p>
        </p:txBody>
      </p:sp>
    </p:spTree>
    <p:extLst>
      <p:ext uri="{BB962C8B-B14F-4D97-AF65-F5344CB8AC3E}">
        <p14:creationId xmlns:p14="http://schemas.microsoft.com/office/powerpoint/2010/main" val="327962627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3ED57-AF7A-AAE2-F478-709152E167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4F9378-0073-1D0C-8C11-8FC6E977338D}"/>
              </a:ext>
            </a:extLst>
          </p:cNvPr>
          <p:cNvSpPr>
            <a:spLocks noGrp="1"/>
          </p:cNvSpPr>
          <p:nvPr>
            <p:ph sz="half" idx="1"/>
          </p:nvPr>
        </p:nvSpPr>
        <p:spPr>
          <a:xfrm>
            <a:off x="609441" y="1600201"/>
            <a:ext cx="5383398"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F2CB5F-1BCA-FE8D-A648-1DAE20D8B4AE}"/>
              </a:ext>
            </a:extLst>
          </p:cNvPr>
          <p:cNvSpPr>
            <a:spLocks noGrp="1"/>
          </p:cNvSpPr>
          <p:nvPr>
            <p:ph sz="half" idx="2"/>
          </p:nvPr>
        </p:nvSpPr>
        <p:spPr>
          <a:xfrm>
            <a:off x="6195986" y="1600201"/>
            <a:ext cx="5383398"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7A0DF6-5858-6651-7E38-4D84ADDAF7D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4427A83-4248-F87D-608E-724D2231B781}"/>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4B0D98A-F36B-AF3D-B1E2-4D89A4B16ABA}"/>
              </a:ext>
            </a:extLst>
          </p:cNvPr>
          <p:cNvSpPr>
            <a:spLocks noGrp="1"/>
          </p:cNvSpPr>
          <p:nvPr>
            <p:ph type="sldNum" sz="quarter" idx="12"/>
          </p:nvPr>
        </p:nvSpPr>
        <p:spPr/>
        <p:txBody>
          <a:bodyPr/>
          <a:lstStyle>
            <a:lvl1pPr>
              <a:defRPr/>
            </a:lvl1pPr>
          </a:lstStyle>
          <a:p>
            <a:fld id="{E5CE22A8-78C7-41C7-B0AC-9F224443DC0B}" type="slidenum">
              <a:rPr lang="en-US" altLang="en-US"/>
              <a:pPr/>
              <a:t>‹#›</a:t>
            </a:fld>
            <a:endParaRPr lang="en-US" altLang="en-US"/>
          </a:p>
        </p:txBody>
      </p:sp>
    </p:spTree>
    <p:extLst>
      <p:ext uri="{BB962C8B-B14F-4D97-AF65-F5344CB8AC3E}">
        <p14:creationId xmlns:p14="http://schemas.microsoft.com/office/powerpoint/2010/main" val="261137537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B4E77-7390-4133-403D-FB78377749F4}"/>
              </a:ext>
            </a:extLst>
          </p:cNvPr>
          <p:cNvSpPr>
            <a:spLocks noGrp="1"/>
          </p:cNvSpPr>
          <p:nvPr>
            <p:ph type="title"/>
          </p:nvPr>
        </p:nvSpPr>
        <p:spPr>
          <a:xfrm>
            <a:off x="840098" y="365126"/>
            <a:ext cx="1051286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6443F7-0554-3D63-5937-1FBDAC32CA1D}"/>
              </a:ext>
            </a:extLst>
          </p:cNvPr>
          <p:cNvSpPr>
            <a:spLocks noGrp="1"/>
          </p:cNvSpPr>
          <p:nvPr>
            <p:ph type="body" idx="1"/>
          </p:nvPr>
        </p:nvSpPr>
        <p:spPr>
          <a:xfrm>
            <a:off x="840099" y="1681163"/>
            <a:ext cx="515697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357640-DCE8-71C9-DCA8-91ACAE2232D2}"/>
              </a:ext>
            </a:extLst>
          </p:cNvPr>
          <p:cNvSpPr>
            <a:spLocks noGrp="1"/>
          </p:cNvSpPr>
          <p:nvPr>
            <p:ph sz="half" idx="2"/>
          </p:nvPr>
        </p:nvSpPr>
        <p:spPr>
          <a:xfrm>
            <a:off x="840099" y="2505075"/>
            <a:ext cx="515697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0B6C76-B880-E1EC-4A81-7A820D4C6633}"/>
              </a:ext>
            </a:extLst>
          </p:cNvPr>
          <p:cNvSpPr>
            <a:spLocks noGrp="1"/>
          </p:cNvSpPr>
          <p:nvPr>
            <p:ph type="body" sz="quarter" idx="3"/>
          </p:nvPr>
        </p:nvSpPr>
        <p:spPr>
          <a:xfrm>
            <a:off x="6170593" y="1681163"/>
            <a:ext cx="518236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D2C15A-3964-FD4D-036F-025F929178B4}"/>
              </a:ext>
            </a:extLst>
          </p:cNvPr>
          <p:cNvSpPr>
            <a:spLocks noGrp="1"/>
          </p:cNvSpPr>
          <p:nvPr>
            <p:ph sz="quarter" idx="4"/>
          </p:nvPr>
        </p:nvSpPr>
        <p:spPr>
          <a:xfrm>
            <a:off x="6170593" y="2505075"/>
            <a:ext cx="518236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7AC414-0402-AFA2-52FF-D3E1AF8A20F0}"/>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65ADB17A-2C75-AAB0-E2F7-0AF4D4C0E55D}"/>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6BDE7078-CEAB-C508-D6C1-A9C02502EC57}"/>
              </a:ext>
            </a:extLst>
          </p:cNvPr>
          <p:cNvSpPr>
            <a:spLocks noGrp="1"/>
          </p:cNvSpPr>
          <p:nvPr>
            <p:ph type="sldNum" sz="quarter" idx="12"/>
          </p:nvPr>
        </p:nvSpPr>
        <p:spPr/>
        <p:txBody>
          <a:bodyPr/>
          <a:lstStyle>
            <a:lvl1pPr>
              <a:defRPr/>
            </a:lvl1pPr>
          </a:lstStyle>
          <a:p>
            <a:fld id="{A6898CC4-C8B6-4007-8ADB-6BACF1CED596}" type="slidenum">
              <a:rPr lang="en-US" altLang="en-US"/>
              <a:pPr/>
              <a:t>‹#›</a:t>
            </a:fld>
            <a:endParaRPr lang="en-US" altLang="en-US"/>
          </a:p>
        </p:txBody>
      </p:sp>
    </p:spTree>
    <p:extLst>
      <p:ext uri="{BB962C8B-B14F-4D97-AF65-F5344CB8AC3E}">
        <p14:creationId xmlns:p14="http://schemas.microsoft.com/office/powerpoint/2010/main" val="226301179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7FD34-4B74-08CE-7534-C2E24000D7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758A74-8CE1-EF41-3B1F-2C44924F4C55}"/>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328BDEA5-9490-651F-F0C2-774A2303CCFF}"/>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903FB367-C011-5A3F-7918-616DDE2EFEE9}"/>
              </a:ext>
            </a:extLst>
          </p:cNvPr>
          <p:cNvSpPr>
            <a:spLocks noGrp="1"/>
          </p:cNvSpPr>
          <p:nvPr>
            <p:ph type="sldNum" sz="quarter" idx="12"/>
          </p:nvPr>
        </p:nvSpPr>
        <p:spPr/>
        <p:txBody>
          <a:bodyPr/>
          <a:lstStyle>
            <a:lvl1pPr>
              <a:defRPr/>
            </a:lvl1pPr>
          </a:lstStyle>
          <a:p>
            <a:fld id="{44C5BF7B-0EE5-4BB0-82BC-EF810014B5DE}" type="slidenum">
              <a:rPr lang="en-US" altLang="en-US"/>
              <a:pPr/>
              <a:t>‹#›</a:t>
            </a:fld>
            <a:endParaRPr lang="en-US" altLang="en-US"/>
          </a:p>
        </p:txBody>
      </p:sp>
    </p:spTree>
    <p:extLst>
      <p:ext uri="{BB962C8B-B14F-4D97-AF65-F5344CB8AC3E}">
        <p14:creationId xmlns:p14="http://schemas.microsoft.com/office/powerpoint/2010/main" val="380233966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2A06CB-76A7-A4C8-2037-78226BDB692A}"/>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478E080B-2566-EFFC-D76C-212F3CB8A97D}"/>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7C01CEA9-0F3C-D9FB-EBDB-56965F25610A}"/>
              </a:ext>
            </a:extLst>
          </p:cNvPr>
          <p:cNvSpPr>
            <a:spLocks noGrp="1"/>
          </p:cNvSpPr>
          <p:nvPr>
            <p:ph type="sldNum" sz="quarter" idx="12"/>
          </p:nvPr>
        </p:nvSpPr>
        <p:spPr/>
        <p:txBody>
          <a:bodyPr/>
          <a:lstStyle>
            <a:lvl1pPr>
              <a:defRPr/>
            </a:lvl1pPr>
          </a:lstStyle>
          <a:p>
            <a:fld id="{79400CE8-66FA-4A25-84DD-89FB48B02174}" type="slidenum">
              <a:rPr lang="en-US" altLang="en-US"/>
              <a:pPr/>
              <a:t>‹#›</a:t>
            </a:fld>
            <a:endParaRPr lang="en-US" altLang="en-US"/>
          </a:p>
        </p:txBody>
      </p:sp>
    </p:spTree>
    <p:extLst>
      <p:ext uri="{BB962C8B-B14F-4D97-AF65-F5344CB8AC3E}">
        <p14:creationId xmlns:p14="http://schemas.microsoft.com/office/powerpoint/2010/main" val="68070905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04E54-F0F8-EF9D-1D98-3A8C46553F35}"/>
              </a:ext>
            </a:extLst>
          </p:cNvPr>
          <p:cNvSpPr>
            <a:spLocks noGrp="1"/>
          </p:cNvSpPr>
          <p:nvPr>
            <p:ph type="title"/>
          </p:nvPr>
        </p:nvSpPr>
        <p:spPr>
          <a:xfrm>
            <a:off x="840099" y="457200"/>
            <a:ext cx="3931743"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49885A-ED3C-AAB5-EE49-226A95D38FF0}"/>
              </a:ext>
            </a:extLst>
          </p:cNvPr>
          <p:cNvSpPr>
            <a:spLocks noGrp="1"/>
          </p:cNvSpPr>
          <p:nvPr>
            <p:ph idx="1"/>
          </p:nvPr>
        </p:nvSpPr>
        <p:spPr>
          <a:xfrm>
            <a:off x="5182367" y="987426"/>
            <a:ext cx="617059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6AAF94-73F7-EF7A-7E27-B1F4E4A3DF21}"/>
              </a:ext>
            </a:extLst>
          </p:cNvPr>
          <p:cNvSpPr>
            <a:spLocks noGrp="1"/>
          </p:cNvSpPr>
          <p:nvPr>
            <p:ph type="body" sz="half" idx="2"/>
          </p:nvPr>
        </p:nvSpPr>
        <p:spPr>
          <a:xfrm>
            <a:off x="840099" y="2057400"/>
            <a:ext cx="39317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5685B6-6E7A-67BF-9573-39B7EC6DCC4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1F14A1F-23AC-6030-013A-D91DD092396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33814FA-15B0-0908-3229-68535D6AD556}"/>
              </a:ext>
            </a:extLst>
          </p:cNvPr>
          <p:cNvSpPr>
            <a:spLocks noGrp="1"/>
          </p:cNvSpPr>
          <p:nvPr>
            <p:ph type="sldNum" sz="quarter" idx="12"/>
          </p:nvPr>
        </p:nvSpPr>
        <p:spPr/>
        <p:txBody>
          <a:bodyPr/>
          <a:lstStyle>
            <a:lvl1pPr>
              <a:defRPr/>
            </a:lvl1pPr>
          </a:lstStyle>
          <a:p>
            <a:fld id="{0B20341D-B1E3-4DD2-AED0-885C5EC0580F}" type="slidenum">
              <a:rPr lang="en-US" altLang="en-US"/>
              <a:pPr/>
              <a:t>‹#›</a:t>
            </a:fld>
            <a:endParaRPr lang="en-US" altLang="en-US"/>
          </a:p>
        </p:txBody>
      </p:sp>
    </p:spTree>
    <p:extLst>
      <p:ext uri="{BB962C8B-B14F-4D97-AF65-F5344CB8AC3E}">
        <p14:creationId xmlns:p14="http://schemas.microsoft.com/office/powerpoint/2010/main" val="60118270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46F32-2285-AC89-9A6E-CFD5B90DACD5}"/>
              </a:ext>
            </a:extLst>
          </p:cNvPr>
          <p:cNvSpPr>
            <a:spLocks noGrp="1"/>
          </p:cNvSpPr>
          <p:nvPr>
            <p:ph type="title"/>
          </p:nvPr>
        </p:nvSpPr>
        <p:spPr>
          <a:xfrm>
            <a:off x="840099" y="457200"/>
            <a:ext cx="3931743"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ADD2AC-11DC-36C2-9A6F-E4AACD405098}"/>
              </a:ext>
            </a:extLst>
          </p:cNvPr>
          <p:cNvSpPr>
            <a:spLocks noGrp="1"/>
          </p:cNvSpPr>
          <p:nvPr>
            <p:ph type="pic" idx="1"/>
          </p:nvPr>
        </p:nvSpPr>
        <p:spPr>
          <a:xfrm>
            <a:off x="5182367" y="987426"/>
            <a:ext cx="617059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41EC19-6B77-B9A3-DA0B-315D297582F6}"/>
              </a:ext>
            </a:extLst>
          </p:cNvPr>
          <p:cNvSpPr>
            <a:spLocks noGrp="1"/>
          </p:cNvSpPr>
          <p:nvPr>
            <p:ph type="body" sz="half" idx="2"/>
          </p:nvPr>
        </p:nvSpPr>
        <p:spPr>
          <a:xfrm>
            <a:off x="840099" y="2057400"/>
            <a:ext cx="39317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10CA5F-D2C1-230C-125A-EF0200E497A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A918B0C-4B0E-514D-A870-8DE68366C77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35DB0E5-6165-779B-CDE4-67B92BD41F9C}"/>
              </a:ext>
            </a:extLst>
          </p:cNvPr>
          <p:cNvSpPr>
            <a:spLocks noGrp="1"/>
          </p:cNvSpPr>
          <p:nvPr>
            <p:ph type="sldNum" sz="quarter" idx="12"/>
          </p:nvPr>
        </p:nvSpPr>
        <p:spPr/>
        <p:txBody>
          <a:bodyPr/>
          <a:lstStyle>
            <a:lvl1pPr>
              <a:defRPr/>
            </a:lvl1pPr>
          </a:lstStyle>
          <a:p>
            <a:fld id="{1D900480-2667-42D2-A1C1-2A0AFD76DC30}" type="slidenum">
              <a:rPr lang="en-US" altLang="en-US"/>
              <a:pPr/>
              <a:t>‹#›</a:t>
            </a:fld>
            <a:endParaRPr lang="en-US" altLang="en-US"/>
          </a:p>
        </p:txBody>
      </p:sp>
    </p:spTree>
    <p:extLst>
      <p:ext uri="{BB962C8B-B14F-4D97-AF65-F5344CB8AC3E}">
        <p14:creationId xmlns:p14="http://schemas.microsoft.com/office/powerpoint/2010/main" val="64482494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157BD-5042-58ED-7A4F-5C9DDD9187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83088A-CCB5-05BA-EEDE-147E6B19D4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BD503D-87FF-D094-78A4-3DF5FC57321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0BEE5DE-E56D-1E8E-FA4D-ED1A8129D33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F395A18-0B32-430A-FD38-842FB1698B7E}"/>
              </a:ext>
            </a:extLst>
          </p:cNvPr>
          <p:cNvSpPr>
            <a:spLocks noGrp="1"/>
          </p:cNvSpPr>
          <p:nvPr>
            <p:ph type="sldNum" sz="quarter" idx="12"/>
          </p:nvPr>
        </p:nvSpPr>
        <p:spPr/>
        <p:txBody>
          <a:bodyPr/>
          <a:lstStyle>
            <a:lvl1pPr>
              <a:defRPr/>
            </a:lvl1pPr>
          </a:lstStyle>
          <a:p>
            <a:fld id="{D4AFE810-E8DF-479E-836D-60F14ED35C5E}" type="slidenum">
              <a:rPr lang="en-US" altLang="en-US"/>
              <a:pPr/>
              <a:t>‹#›</a:t>
            </a:fld>
            <a:endParaRPr lang="en-US" altLang="en-US"/>
          </a:p>
        </p:txBody>
      </p:sp>
    </p:spTree>
    <p:extLst>
      <p:ext uri="{BB962C8B-B14F-4D97-AF65-F5344CB8AC3E}">
        <p14:creationId xmlns:p14="http://schemas.microsoft.com/office/powerpoint/2010/main" val="3158826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b">
            <a:normAutofit/>
          </a:bodyPr>
          <a:lstStyle>
            <a:lvl1pPr algn="l">
              <a:defRPr sz="4800" b="0"/>
            </a:lvl1pPr>
          </a:lstStyle>
          <a:p>
            <a:r>
              <a:rPr lang="en-US" dirty="0"/>
              <a:t>CLICK TO EDIT MASTER TITLE STYLE</a:t>
            </a: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CLASSICAL LITERATURE</a:t>
            </a:r>
            <a:endParaRPr dirty="0"/>
          </a:p>
        </p:txBody>
      </p:sp>
      <p:sp>
        <p:nvSpPr>
          <p:cNvPr id="5" name="Date Placeholder 4"/>
          <p:cNvSpPr>
            <a:spLocks noGrp="1"/>
          </p:cNvSpPr>
          <p:nvPr>
            <p:ph type="dt" sz="half" idx="10"/>
          </p:nvPr>
        </p:nvSpPr>
        <p:spPr>
          <a:xfrm>
            <a:off x="8836898" y="6172200"/>
            <a:ext cx="1218883" cy="304800"/>
          </a:xfrm>
          <a:prstGeom prst="rect">
            <a:avLst/>
          </a:prstGeom>
        </p:spPr>
        <p:txBody>
          <a:bodyPr/>
          <a:lstStyle/>
          <a:p>
            <a:endParaRPr dirty="0"/>
          </a:p>
        </p:txBody>
      </p:sp>
      <p:sp>
        <p:nvSpPr>
          <p:cNvPr id="7" name="Slide Number Placeholder 6"/>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6EA513-BD2F-9B59-4497-F9D37C803AD1}"/>
              </a:ext>
            </a:extLst>
          </p:cNvPr>
          <p:cNvSpPr>
            <a:spLocks noGrp="1"/>
          </p:cNvSpPr>
          <p:nvPr>
            <p:ph type="title" orient="vert"/>
          </p:nvPr>
        </p:nvSpPr>
        <p:spPr>
          <a:xfrm>
            <a:off x="8836898" y="277813"/>
            <a:ext cx="2742486" cy="585311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CF265A-0054-793C-CB07-69BB0FC86523}"/>
              </a:ext>
            </a:extLst>
          </p:cNvPr>
          <p:cNvSpPr>
            <a:spLocks noGrp="1"/>
          </p:cNvSpPr>
          <p:nvPr>
            <p:ph type="body" orient="vert" idx="1"/>
          </p:nvPr>
        </p:nvSpPr>
        <p:spPr>
          <a:xfrm>
            <a:off x="609441" y="277813"/>
            <a:ext cx="802431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BE08A3-9F53-E902-285A-15B9CAE284E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3D223E1-066C-4A98-C293-E1678B16EF5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10BDF92-EE1B-F90B-F52A-2BC11D850D3B}"/>
              </a:ext>
            </a:extLst>
          </p:cNvPr>
          <p:cNvSpPr>
            <a:spLocks noGrp="1"/>
          </p:cNvSpPr>
          <p:nvPr>
            <p:ph type="sldNum" sz="quarter" idx="12"/>
          </p:nvPr>
        </p:nvSpPr>
        <p:spPr/>
        <p:txBody>
          <a:bodyPr/>
          <a:lstStyle>
            <a:lvl1pPr>
              <a:defRPr/>
            </a:lvl1pPr>
          </a:lstStyle>
          <a:p>
            <a:fld id="{6CC0C483-0523-487D-AD14-B9DCB241CBFB}" type="slidenum">
              <a:rPr lang="en-US" altLang="en-US"/>
              <a:pPr/>
              <a:t>‹#›</a:t>
            </a:fld>
            <a:endParaRPr lang="en-US" altLang="en-US"/>
          </a:p>
        </p:txBody>
      </p:sp>
    </p:spTree>
    <p:extLst>
      <p:ext uri="{BB962C8B-B14F-4D97-AF65-F5344CB8AC3E}">
        <p14:creationId xmlns:p14="http://schemas.microsoft.com/office/powerpoint/2010/main" val="178189259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C5BFC-27F8-B3A6-21F3-18B12C429304}"/>
              </a:ext>
            </a:extLst>
          </p:cNvPr>
          <p:cNvSpPr>
            <a:spLocks noGrp="1"/>
          </p:cNvSpPr>
          <p:nvPr>
            <p:ph type="title"/>
          </p:nvPr>
        </p:nvSpPr>
        <p:spPr>
          <a:xfrm>
            <a:off x="609441" y="277813"/>
            <a:ext cx="10969943" cy="1143000"/>
          </a:xfrm>
        </p:spPr>
        <p:txBody>
          <a:bodyPr/>
          <a:lstStyle/>
          <a:p>
            <a:r>
              <a:rPr lang="en-US"/>
              <a:t>Click to edit Master title style</a:t>
            </a:r>
          </a:p>
        </p:txBody>
      </p:sp>
      <p:sp>
        <p:nvSpPr>
          <p:cNvPr id="3" name="SmartArt Placeholder 2">
            <a:extLst>
              <a:ext uri="{FF2B5EF4-FFF2-40B4-BE49-F238E27FC236}">
                <a16:creationId xmlns:a16="http://schemas.microsoft.com/office/drawing/2014/main" id="{573C7854-B760-A6C4-0D8C-44FA16107A10}"/>
              </a:ext>
            </a:extLst>
          </p:cNvPr>
          <p:cNvSpPr>
            <a:spLocks noGrp="1"/>
          </p:cNvSpPr>
          <p:nvPr>
            <p:ph type="dgm" idx="1"/>
          </p:nvPr>
        </p:nvSpPr>
        <p:spPr>
          <a:xfrm>
            <a:off x="609441" y="1600201"/>
            <a:ext cx="10969943" cy="4530725"/>
          </a:xfrm>
        </p:spPr>
        <p:txBody>
          <a:bodyPr/>
          <a:lstStyle/>
          <a:p>
            <a:endParaRPr lang="en-US"/>
          </a:p>
        </p:txBody>
      </p:sp>
      <p:sp>
        <p:nvSpPr>
          <p:cNvPr id="4" name="Date Placeholder 3">
            <a:extLst>
              <a:ext uri="{FF2B5EF4-FFF2-40B4-BE49-F238E27FC236}">
                <a16:creationId xmlns:a16="http://schemas.microsoft.com/office/drawing/2014/main" id="{D9E24724-53F2-66EC-6BF6-C8D63A9B4F94}"/>
              </a:ext>
            </a:extLst>
          </p:cNvPr>
          <p:cNvSpPr>
            <a:spLocks noGrp="1"/>
          </p:cNvSpPr>
          <p:nvPr>
            <p:ph type="dt" sz="half" idx="10"/>
          </p:nvPr>
        </p:nvSpPr>
        <p:spPr>
          <a:xfrm>
            <a:off x="609441" y="6278563"/>
            <a:ext cx="2844059" cy="457200"/>
          </a:xfrm>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BF33F07-3D41-B656-3945-7B0115462968}"/>
              </a:ext>
            </a:extLst>
          </p:cNvPr>
          <p:cNvSpPr>
            <a:spLocks noGrp="1"/>
          </p:cNvSpPr>
          <p:nvPr>
            <p:ph type="ftr" sz="quarter" idx="11"/>
          </p:nvPr>
        </p:nvSpPr>
        <p:spPr>
          <a:xfrm>
            <a:off x="4164515" y="6278563"/>
            <a:ext cx="3859795" cy="457200"/>
          </a:xfr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C79ABC2-0F8A-0CE5-8AFC-FC1EB680CF05}"/>
              </a:ext>
            </a:extLst>
          </p:cNvPr>
          <p:cNvSpPr>
            <a:spLocks noGrp="1"/>
          </p:cNvSpPr>
          <p:nvPr>
            <p:ph type="sldNum" sz="quarter" idx="12"/>
          </p:nvPr>
        </p:nvSpPr>
        <p:spPr>
          <a:xfrm>
            <a:off x="8735325" y="6278563"/>
            <a:ext cx="2844059" cy="457200"/>
          </a:xfrm>
        </p:spPr>
        <p:txBody>
          <a:bodyPr/>
          <a:lstStyle>
            <a:lvl1pPr>
              <a:defRPr/>
            </a:lvl1pPr>
          </a:lstStyle>
          <a:p>
            <a:fld id="{2F1814C4-D67D-47B3-B2CC-F99D4AB06681}" type="slidenum">
              <a:rPr lang="en-US" altLang="en-US"/>
              <a:pPr/>
              <a:t>‹#›</a:t>
            </a:fld>
            <a:endParaRPr lang="en-US" altLang="en-US"/>
          </a:p>
        </p:txBody>
      </p:sp>
    </p:spTree>
    <p:extLst>
      <p:ext uri="{BB962C8B-B14F-4D97-AF65-F5344CB8AC3E}">
        <p14:creationId xmlns:p14="http://schemas.microsoft.com/office/powerpoint/2010/main" val="250672889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B2685-09E4-9286-FBAB-92F6F374C6AE}"/>
              </a:ext>
            </a:extLst>
          </p:cNvPr>
          <p:cNvSpPr>
            <a:spLocks noGrp="1"/>
          </p:cNvSpPr>
          <p:nvPr>
            <p:ph type="title"/>
          </p:nvPr>
        </p:nvSpPr>
        <p:spPr>
          <a:xfrm>
            <a:off x="609441" y="277813"/>
            <a:ext cx="10969943"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C16A1B-F9A3-C482-AFFC-B95EBDC1942E}"/>
              </a:ext>
            </a:extLst>
          </p:cNvPr>
          <p:cNvSpPr>
            <a:spLocks noGrp="1"/>
          </p:cNvSpPr>
          <p:nvPr>
            <p:ph type="body" sz="half" idx="1"/>
          </p:nvPr>
        </p:nvSpPr>
        <p:spPr>
          <a:xfrm>
            <a:off x="609441" y="1600201"/>
            <a:ext cx="5383398"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441530-E823-43E6-E85B-591554CB09E9}"/>
              </a:ext>
            </a:extLst>
          </p:cNvPr>
          <p:cNvSpPr>
            <a:spLocks noGrp="1"/>
          </p:cNvSpPr>
          <p:nvPr>
            <p:ph sz="half" idx="2"/>
          </p:nvPr>
        </p:nvSpPr>
        <p:spPr>
          <a:xfrm>
            <a:off x="6195986" y="1600201"/>
            <a:ext cx="5383398"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1CC46A-D9F3-77E0-5E76-D97550269A63}"/>
              </a:ext>
            </a:extLst>
          </p:cNvPr>
          <p:cNvSpPr>
            <a:spLocks noGrp="1"/>
          </p:cNvSpPr>
          <p:nvPr>
            <p:ph type="dt" sz="half" idx="10"/>
          </p:nvPr>
        </p:nvSpPr>
        <p:spPr>
          <a:xfrm>
            <a:off x="609441" y="6278563"/>
            <a:ext cx="2844059"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2C37989-D3ED-B931-7080-31CDA2035FE4}"/>
              </a:ext>
            </a:extLst>
          </p:cNvPr>
          <p:cNvSpPr>
            <a:spLocks noGrp="1"/>
          </p:cNvSpPr>
          <p:nvPr>
            <p:ph type="ftr" sz="quarter" idx="11"/>
          </p:nvPr>
        </p:nvSpPr>
        <p:spPr>
          <a:xfrm>
            <a:off x="4164515" y="6278563"/>
            <a:ext cx="3859795"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8D03ECA-3571-F64C-8156-DF97CE333C14}"/>
              </a:ext>
            </a:extLst>
          </p:cNvPr>
          <p:cNvSpPr>
            <a:spLocks noGrp="1"/>
          </p:cNvSpPr>
          <p:nvPr>
            <p:ph type="sldNum" sz="quarter" idx="12"/>
          </p:nvPr>
        </p:nvSpPr>
        <p:spPr>
          <a:xfrm>
            <a:off x="8735325" y="6278563"/>
            <a:ext cx="2844059" cy="457200"/>
          </a:xfrm>
        </p:spPr>
        <p:txBody>
          <a:bodyPr/>
          <a:lstStyle>
            <a:lvl1pPr>
              <a:defRPr/>
            </a:lvl1pPr>
          </a:lstStyle>
          <a:p>
            <a:fld id="{95156044-8B76-475E-9EA5-2E4BA2CFBA72}" type="slidenum">
              <a:rPr lang="en-US" altLang="en-US"/>
              <a:pPr/>
              <a:t>‹#›</a:t>
            </a:fld>
            <a:endParaRPr lang="en-US" altLang="en-US"/>
          </a:p>
        </p:txBody>
      </p:sp>
    </p:spTree>
    <p:extLst>
      <p:ext uri="{BB962C8B-B14F-4D97-AF65-F5344CB8AC3E}">
        <p14:creationId xmlns:p14="http://schemas.microsoft.com/office/powerpoint/2010/main" val="273408385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0B4FC-D37A-185E-B001-9F84BC4493AE}"/>
              </a:ext>
            </a:extLst>
          </p:cNvPr>
          <p:cNvSpPr>
            <a:spLocks noGrp="1"/>
          </p:cNvSpPr>
          <p:nvPr>
            <p:ph type="title"/>
          </p:nvPr>
        </p:nvSpPr>
        <p:spPr>
          <a:xfrm>
            <a:off x="609441" y="277813"/>
            <a:ext cx="10969943"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565D5AA-7E25-9163-E5D4-4630E9F394CE}"/>
              </a:ext>
            </a:extLst>
          </p:cNvPr>
          <p:cNvSpPr>
            <a:spLocks noGrp="1"/>
          </p:cNvSpPr>
          <p:nvPr>
            <p:ph sz="half" idx="1"/>
          </p:nvPr>
        </p:nvSpPr>
        <p:spPr>
          <a:xfrm>
            <a:off x="609441" y="1600201"/>
            <a:ext cx="5383398"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F688BB-8004-7BFD-9423-B3F483620135}"/>
              </a:ext>
            </a:extLst>
          </p:cNvPr>
          <p:cNvSpPr>
            <a:spLocks noGrp="1"/>
          </p:cNvSpPr>
          <p:nvPr>
            <p:ph sz="quarter" idx="2"/>
          </p:nvPr>
        </p:nvSpPr>
        <p:spPr>
          <a:xfrm>
            <a:off x="6195986" y="1600201"/>
            <a:ext cx="5383398"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0C8AEC6E-BE3E-B151-4FC2-E77F512BB5F3}"/>
              </a:ext>
            </a:extLst>
          </p:cNvPr>
          <p:cNvSpPr>
            <a:spLocks noGrp="1"/>
          </p:cNvSpPr>
          <p:nvPr>
            <p:ph sz="quarter" idx="3"/>
          </p:nvPr>
        </p:nvSpPr>
        <p:spPr>
          <a:xfrm>
            <a:off x="6195986" y="3941763"/>
            <a:ext cx="5383398"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246AC511-0D53-C426-5320-93290B0AFA76}"/>
              </a:ext>
            </a:extLst>
          </p:cNvPr>
          <p:cNvSpPr>
            <a:spLocks noGrp="1"/>
          </p:cNvSpPr>
          <p:nvPr>
            <p:ph type="dt" sz="half" idx="10"/>
          </p:nvPr>
        </p:nvSpPr>
        <p:spPr>
          <a:xfrm>
            <a:off x="609441" y="6278563"/>
            <a:ext cx="2844059" cy="45720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84D0BA5C-7D19-026B-CEAF-FF74700A9601}"/>
              </a:ext>
            </a:extLst>
          </p:cNvPr>
          <p:cNvSpPr>
            <a:spLocks noGrp="1"/>
          </p:cNvSpPr>
          <p:nvPr>
            <p:ph type="ftr" sz="quarter" idx="11"/>
          </p:nvPr>
        </p:nvSpPr>
        <p:spPr>
          <a:xfrm>
            <a:off x="4164515" y="6278563"/>
            <a:ext cx="3859795" cy="45720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56CC4A70-4350-EB6D-6DDD-EFAED8B233F4}"/>
              </a:ext>
            </a:extLst>
          </p:cNvPr>
          <p:cNvSpPr>
            <a:spLocks noGrp="1"/>
          </p:cNvSpPr>
          <p:nvPr>
            <p:ph type="sldNum" sz="quarter" idx="12"/>
          </p:nvPr>
        </p:nvSpPr>
        <p:spPr>
          <a:xfrm>
            <a:off x="8735325" y="6278563"/>
            <a:ext cx="2844059" cy="457200"/>
          </a:xfrm>
        </p:spPr>
        <p:txBody>
          <a:bodyPr/>
          <a:lstStyle>
            <a:lvl1pPr>
              <a:defRPr/>
            </a:lvl1pPr>
          </a:lstStyle>
          <a:p>
            <a:fld id="{8A6DFD98-8B8C-4B44-8197-E5C7303E9AE3}" type="slidenum">
              <a:rPr lang="en-US" altLang="en-US"/>
              <a:pPr/>
              <a:t>‹#›</a:t>
            </a:fld>
            <a:endParaRPr lang="en-US" altLang="en-US"/>
          </a:p>
        </p:txBody>
      </p:sp>
    </p:spTree>
    <p:extLst>
      <p:ext uri="{BB962C8B-B14F-4D97-AF65-F5344CB8AC3E}">
        <p14:creationId xmlns:p14="http://schemas.microsoft.com/office/powerpoint/2010/main" val="90972777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39C23-3A14-53FC-D7F9-4B006192C5A3}"/>
              </a:ext>
            </a:extLst>
          </p:cNvPr>
          <p:cNvSpPr>
            <a:spLocks noGrp="1"/>
          </p:cNvSpPr>
          <p:nvPr>
            <p:ph type="title"/>
          </p:nvPr>
        </p:nvSpPr>
        <p:spPr>
          <a:xfrm>
            <a:off x="609441" y="277813"/>
            <a:ext cx="10969943"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0FBBA01-98B1-8620-B882-8DB99F38F129}"/>
              </a:ext>
            </a:extLst>
          </p:cNvPr>
          <p:cNvSpPr>
            <a:spLocks noGrp="1"/>
          </p:cNvSpPr>
          <p:nvPr>
            <p:ph sz="half" idx="1"/>
          </p:nvPr>
        </p:nvSpPr>
        <p:spPr>
          <a:xfrm>
            <a:off x="609441" y="1600201"/>
            <a:ext cx="5383398"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FC8CEF-74A3-F462-858E-F1FE5DB3DE9C}"/>
              </a:ext>
            </a:extLst>
          </p:cNvPr>
          <p:cNvSpPr>
            <a:spLocks noGrp="1"/>
          </p:cNvSpPr>
          <p:nvPr>
            <p:ph type="body" sz="half" idx="2"/>
          </p:nvPr>
        </p:nvSpPr>
        <p:spPr>
          <a:xfrm>
            <a:off x="6195986" y="1600201"/>
            <a:ext cx="5383398"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A49648-1436-7009-6C4B-3CA09A204FFB}"/>
              </a:ext>
            </a:extLst>
          </p:cNvPr>
          <p:cNvSpPr>
            <a:spLocks noGrp="1"/>
          </p:cNvSpPr>
          <p:nvPr>
            <p:ph type="dt" sz="half" idx="10"/>
          </p:nvPr>
        </p:nvSpPr>
        <p:spPr>
          <a:xfrm>
            <a:off x="609441" y="6278563"/>
            <a:ext cx="2844059"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8D9093F-977D-7FE6-F127-C1B0EDACD5D9}"/>
              </a:ext>
            </a:extLst>
          </p:cNvPr>
          <p:cNvSpPr>
            <a:spLocks noGrp="1"/>
          </p:cNvSpPr>
          <p:nvPr>
            <p:ph type="ftr" sz="quarter" idx="11"/>
          </p:nvPr>
        </p:nvSpPr>
        <p:spPr>
          <a:xfrm>
            <a:off x="4164515" y="6278563"/>
            <a:ext cx="3859795"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776C47E-0F1E-6B79-50DA-004E2F4B3E09}"/>
              </a:ext>
            </a:extLst>
          </p:cNvPr>
          <p:cNvSpPr>
            <a:spLocks noGrp="1"/>
          </p:cNvSpPr>
          <p:nvPr>
            <p:ph type="sldNum" sz="quarter" idx="12"/>
          </p:nvPr>
        </p:nvSpPr>
        <p:spPr>
          <a:xfrm>
            <a:off x="8735325" y="6278563"/>
            <a:ext cx="2844059" cy="457200"/>
          </a:xfrm>
        </p:spPr>
        <p:txBody>
          <a:bodyPr/>
          <a:lstStyle>
            <a:lvl1pPr>
              <a:defRPr/>
            </a:lvl1pPr>
          </a:lstStyle>
          <a:p>
            <a:fld id="{E7414209-5620-405D-A530-45618990B99C}" type="slidenum">
              <a:rPr lang="en-US" altLang="en-US"/>
              <a:pPr/>
              <a:t>‹#›</a:t>
            </a:fld>
            <a:endParaRPr lang="en-US" altLang="en-US"/>
          </a:p>
        </p:txBody>
      </p:sp>
    </p:spTree>
    <p:extLst>
      <p:ext uri="{BB962C8B-B14F-4D97-AF65-F5344CB8AC3E}">
        <p14:creationId xmlns:p14="http://schemas.microsoft.com/office/powerpoint/2010/main" val="228245119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1669D-1E30-1CFE-F257-E0233AAF7587}"/>
              </a:ext>
            </a:extLst>
          </p:cNvPr>
          <p:cNvSpPr>
            <a:spLocks noGrp="1"/>
          </p:cNvSpPr>
          <p:nvPr>
            <p:ph type="title" sz="quarter"/>
          </p:nvPr>
        </p:nvSpPr>
        <p:spPr>
          <a:xfrm>
            <a:off x="609441" y="277813"/>
            <a:ext cx="10969943"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5F2629C-D0B7-B8B5-3E37-0F7E4DBCCA55}"/>
              </a:ext>
            </a:extLst>
          </p:cNvPr>
          <p:cNvSpPr>
            <a:spLocks noGrp="1"/>
          </p:cNvSpPr>
          <p:nvPr>
            <p:ph sz="quarter" idx="1"/>
          </p:nvPr>
        </p:nvSpPr>
        <p:spPr>
          <a:xfrm>
            <a:off x="609441" y="1600201"/>
            <a:ext cx="5383398"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77CD66-4FE1-918A-E088-B49833E9FF1D}"/>
              </a:ext>
            </a:extLst>
          </p:cNvPr>
          <p:cNvSpPr>
            <a:spLocks noGrp="1"/>
          </p:cNvSpPr>
          <p:nvPr>
            <p:ph sz="quarter" idx="2"/>
          </p:nvPr>
        </p:nvSpPr>
        <p:spPr>
          <a:xfrm>
            <a:off x="6195986" y="1600201"/>
            <a:ext cx="5383398"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81DCD79A-56C5-DC87-8945-B889D9FCD080}"/>
              </a:ext>
            </a:extLst>
          </p:cNvPr>
          <p:cNvSpPr>
            <a:spLocks noGrp="1"/>
          </p:cNvSpPr>
          <p:nvPr>
            <p:ph sz="quarter" idx="3"/>
          </p:nvPr>
        </p:nvSpPr>
        <p:spPr>
          <a:xfrm>
            <a:off x="609441" y="3941763"/>
            <a:ext cx="5383398"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BC38E9E5-3983-8C09-B1D5-4704B50E9490}"/>
              </a:ext>
            </a:extLst>
          </p:cNvPr>
          <p:cNvSpPr>
            <a:spLocks noGrp="1"/>
          </p:cNvSpPr>
          <p:nvPr>
            <p:ph sz="quarter" idx="4"/>
          </p:nvPr>
        </p:nvSpPr>
        <p:spPr>
          <a:xfrm>
            <a:off x="6195986" y="3941763"/>
            <a:ext cx="5383398"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1699C2-ABBF-4419-B190-C81890B8986B}"/>
              </a:ext>
            </a:extLst>
          </p:cNvPr>
          <p:cNvSpPr>
            <a:spLocks noGrp="1"/>
          </p:cNvSpPr>
          <p:nvPr>
            <p:ph type="dt" sz="half" idx="10"/>
          </p:nvPr>
        </p:nvSpPr>
        <p:spPr>
          <a:xfrm>
            <a:off x="609441" y="6278563"/>
            <a:ext cx="2844059" cy="457200"/>
          </a:xfrm>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9C381F69-3E8E-48F5-A014-86E2725DC0B0}"/>
              </a:ext>
            </a:extLst>
          </p:cNvPr>
          <p:cNvSpPr>
            <a:spLocks noGrp="1"/>
          </p:cNvSpPr>
          <p:nvPr>
            <p:ph type="ftr" sz="quarter" idx="11"/>
          </p:nvPr>
        </p:nvSpPr>
        <p:spPr>
          <a:xfrm>
            <a:off x="4164515" y="6278563"/>
            <a:ext cx="3859795" cy="457200"/>
          </a:xfrm>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88E5B8E5-8492-1D1C-58B7-36779453088B}"/>
              </a:ext>
            </a:extLst>
          </p:cNvPr>
          <p:cNvSpPr>
            <a:spLocks noGrp="1"/>
          </p:cNvSpPr>
          <p:nvPr>
            <p:ph type="sldNum" sz="quarter" idx="12"/>
          </p:nvPr>
        </p:nvSpPr>
        <p:spPr>
          <a:xfrm>
            <a:off x="8735325" y="6278563"/>
            <a:ext cx="2844059" cy="457200"/>
          </a:xfrm>
        </p:spPr>
        <p:txBody>
          <a:bodyPr/>
          <a:lstStyle>
            <a:lvl1pPr>
              <a:defRPr/>
            </a:lvl1pPr>
          </a:lstStyle>
          <a:p>
            <a:fld id="{686B652D-B2A5-40DA-B44A-55EA851A908E}" type="slidenum">
              <a:rPr lang="en-US" altLang="en-US"/>
              <a:pPr/>
              <a:t>‹#›</a:t>
            </a:fld>
            <a:endParaRPr lang="en-US" altLang="en-US"/>
          </a:p>
        </p:txBody>
      </p:sp>
    </p:spTree>
    <p:extLst>
      <p:ext uri="{BB962C8B-B14F-4D97-AF65-F5344CB8AC3E}">
        <p14:creationId xmlns:p14="http://schemas.microsoft.com/office/powerpoint/2010/main" val="418101744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11780942" y="1189204"/>
            <a:ext cx="407882"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629" y="1143294"/>
            <a:ext cx="7032530" cy="4268965"/>
          </a:xfrm>
        </p:spPr>
        <p:txBody>
          <a:bodyPr anchor="t">
            <a:normAutofit/>
          </a:bodyPr>
          <a:lstStyle>
            <a:lvl1pPr algn="l">
              <a:lnSpc>
                <a:spcPct val="85000"/>
              </a:lnSpc>
              <a:defRPr sz="7698"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088630" y="5537926"/>
            <a:ext cx="7032530" cy="706355"/>
          </a:xfrm>
        </p:spPr>
        <p:txBody>
          <a:bodyPr>
            <a:normAutofit/>
          </a:bodyPr>
          <a:lstStyle>
            <a:lvl1pPr marL="0" indent="0" algn="l">
              <a:lnSpc>
                <a:spcPct val="114000"/>
              </a:lnSpc>
              <a:spcBef>
                <a:spcPts val="0"/>
              </a:spcBef>
              <a:buNone/>
              <a:defRPr sz="1999" b="0" i="1" baseline="0">
                <a:solidFill>
                  <a:schemeClr val="tx2"/>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88630" y="6314441"/>
            <a:ext cx="1596206" cy="365125"/>
          </a:xfrm>
        </p:spPr>
        <p:txBody>
          <a:bodyPr/>
          <a:lstStyle>
            <a:lvl1pPr algn="l">
              <a:defRPr sz="1200">
                <a:solidFill>
                  <a:schemeClr val="tx2"/>
                </a:solidFill>
              </a:defRPr>
            </a:lvl1pPr>
          </a:lstStyle>
          <a:p>
            <a:fld id="{D851B79F-7913-49CA-B278-5BE7E2BD4ACF}" type="datetime1">
              <a:rPr lang="en-US" smtClean="0"/>
              <a:t>4/1/2026</a:t>
            </a:fld>
            <a:endParaRPr lang="en-US" dirty="0"/>
          </a:p>
        </p:txBody>
      </p:sp>
      <p:sp>
        <p:nvSpPr>
          <p:cNvPr id="5" name="Footer Placeholder 4"/>
          <p:cNvSpPr>
            <a:spLocks noGrp="1"/>
          </p:cNvSpPr>
          <p:nvPr>
            <p:ph type="ftr" sz="quarter" idx="11"/>
          </p:nvPr>
        </p:nvSpPr>
        <p:spPr>
          <a:xfrm>
            <a:off x="2999810" y="6314441"/>
            <a:ext cx="5121349" cy="365125"/>
          </a:xfrm>
        </p:spPr>
        <p:txBody>
          <a:bodyPr/>
          <a:lstStyle>
            <a:lvl1pPr algn="l">
              <a:defRPr b="0">
                <a:solidFill>
                  <a:schemeClr val="tx2"/>
                </a:solidFill>
              </a:defRPr>
            </a:lvl1pPr>
          </a:lstStyle>
          <a:p>
            <a:endParaRPr lang="en-US" dirty="0"/>
          </a:p>
        </p:txBody>
      </p:sp>
      <p:sp>
        <p:nvSpPr>
          <p:cNvPr id="6" name="Slide Number Placeholder 5"/>
          <p:cNvSpPr>
            <a:spLocks noGrp="1"/>
          </p:cNvSpPr>
          <p:nvPr>
            <p:ph type="sldNum" sz="quarter" idx="12"/>
          </p:nvPr>
        </p:nvSpPr>
        <p:spPr>
          <a:xfrm>
            <a:off x="11780942" y="1416217"/>
            <a:ext cx="407882" cy="365125"/>
          </a:xfrm>
        </p:spPr>
        <p:txBody>
          <a:bodyPr/>
          <a:lstStyle>
            <a:lvl1pPr algn="r">
              <a:defRPr>
                <a:solidFill>
                  <a:schemeClr val="accent1"/>
                </a:solidFill>
              </a:defRPr>
            </a:lvl1pPr>
          </a:lstStyle>
          <a:p>
            <a:fld id="{2AC27A5A-7290-4DE1-BA94-4BE8A8E57DCF}" type="slidenum">
              <a:rPr lang="en-US" smtClean="0"/>
              <a:pPr/>
              <a:t>‹#›</a:t>
            </a:fld>
            <a:endParaRPr lang="en-US" dirty="0"/>
          </a:p>
        </p:txBody>
      </p:sp>
      <p:cxnSp>
        <p:nvCxnSpPr>
          <p:cNvPr id="9" name="Straight Connector 8" title="Verticle Rule Line"/>
          <p:cNvCxnSpPr/>
          <p:nvPr/>
        </p:nvCxnSpPr>
        <p:spPr>
          <a:xfrm>
            <a:off x="773653"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7741114"/>
      </p:ext>
    </p:extLst>
  </p:cSld>
  <p:clrMapOvr>
    <a:overrideClrMapping bg1="dk1" tx1="lt1" bg2="dk2" tx2="lt2" accent1="accent1" accent2="accent2" accent3="accent3" accent4="accent4" accent5="accent5" accent6="accent6" hlink="hlink" folHlink="folHlink"/>
  </p:clrMapOvr>
  <p:transition>
    <p:split orient="vert"/>
  </p:transition>
  <p:extLst>
    <p:ext uri="{DCECCB84-F9BA-43D5-87BE-67443E8EF086}">
      <p15:sldGuideLst xmlns:p15="http://schemas.microsoft.com/office/powerpoint/2012/main">
        <p15:guide id="1" orient="horz" pos="792">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CA39DB-45C8-4A48-A863-D363CF600450}" type="datetime1">
              <a:rPr lang="en-US" smtClean="0"/>
              <a:t>4/1/2026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1537983275"/>
      </p:ext>
    </p:extLst>
  </p:cSld>
  <p:clrMapOvr>
    <a:masterClrMapping/>
  </p:clrMapOvr>
  <p:transition>
    <p:split orient="vert"/>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0942" y="1393748"/>
            <a:ext cx="407882"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title"/>
          </p:nvPr>
        </p:nvSpPr>
        <p:spPr>
          <a:xfrm>
            <a:off x="1947166" y="2571723"/>
            <a:ext cx="8294493" cy="3286153"/>
          </a:xfrm>
        </p:spPr>
        <p:txBody>
          <a:bodyPr anchor="t">
            <a:normAutofit/>
          </a:bodyPr>
          <a:lstStyle>
            <a:lvl1pPr>
              <a:lnSpc>
                <a:spcPct val="85000"/>
              </a:lnSpc>
              <a:defRPr sz="7698"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947166" y="1393748"/>
            <a:ext cx="8399241" cy="819150"/>
          </a:xfrm>
        </p:spPr>
        <p:txBody>
          <a:bodyPr anchor="ctr">
            <a:normAutofit/>
          </a:bodyPr>
          <a:lstStyle>
            <a:lvl1pPr marL="0" indent="0" algn="r">
              <a:lnSpc>
                <a:spcPct val="113000"/>
              </a:lnSpc>
              <a:spcBef>
                <a:spcPts val="0"/>
              </a:spcBef>
              <a:buNone/>
              <a:defRPr sz="1999" b="0" i="1" baseline="0">
                <a:solidFill>
                  <a:schemeClr val="accent1"/>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740678" y="6314440"/>
            <a:ext cx="1596206" cy="365125"/>
          </a:xfrm>
        </p:spPr>
        <p:txBody>
          <a:bodyPr/>
          <a:lstStyle>
            <a:lvl1pPr>
              <a:defRPr sz="1200">
                <a:solidFill>
                  <a:schemeClr val="accent1"/>
                </a:solidFill>
              </a:defRPr>
            </a:lvl1pPr>
          </a:lstStyle>
          <a:p>
            <a:fld id="{FA482089-302B-43CC-8827-334E8906709A}" type="datetime1">
              <a:rPr lang="en-US" smtClean="0"/>
              <a:t>4/1/2026</a:t>
            </a:fld>
            <a:endParaRPr lang="en-US" dirty="0"/>
          </a:p>
        </p:txBody>
      </p:sp>
      <p:sp>
        <p:nvSpPr>
          <p:cNvPr id="5" name="Footer Placeholder 4"/>
          <p:cNvSpPr>
            <a:spLocks noGrp="1"/>
          </p:cNvSpPr>
          <p:nvPr>
            <p:ph type="ftr" sz="quarter" idx="11"/>
          </p:nvPr>
        </p:nvSpPr>
        <p:spPr>
          <a:xfrm>
            <a:off x="1947166" y="6314441"/>
            <a:ext cx="6478538" cy="365125"/>
          </a:xfrm>
        </p:spPr>
        <p:txBody>
          <a:bodyPr/>
          <a:lstStyle>
            <a:lvl1pPr>
              <a:defRPr b="0">
                <a:solidFill>
                  <a:schemeClr val="accent1"/>
                </a:solidFill>
              </a:defRPr>
            </a:lvl1pPr>
          </a:lstStyle>
          <a:p>
            <a:endParaRPr lang="en-US" dirty="0"/>
          </a:p>
        </p:txBody>
      </p:sp>
      <p:sp>
        <p:nvSpPr>
          <p:cNvPr id="6" name="Slide Number Placeholder 5"/>
          <p:cNvSpPr>
            <a:spLocks noGrp="1"/>
          </p:cNvSpPr>
          <p:nvPr>
            <p:ph type="sldNum" sz="quarter" idx="12"/>
          </p:nvPr>
        </p:nvSpPr>
        <p:spPr>
          <a:xfrm>
            <a:off x="11780942" y="1620761"/>
            <a:ext cx="407882" cy="365125"/>
          </a:xfrm>
        </p:spPr>
        <p:txBody>
          <a:bodyPr/>
          <a:lstStyle>
            <a:lvl1pPr>
              <a:defRPr>
                <a:solidFill>
                  <a:schemeClr val="bg2"/>
                </a:solidFill>
              </a:defRPr>
            </a:lvl1pPr>
          </a:lstStyle>
          <a:p>
            <a:fld id="{2AC27A5A-7290-4DE1-BA94-4BE8A8E57DCF}" type="slidenum">
              <a:rPr lang="en-US" smtClean="0"/>
              <a:pPr/>
              <a:t>‹#›</a:t>
            </a:fld>
            <a:endParaRPr lang="en-US" dirty="0"/>
          </a:p>
        </p:txBody>
      </p:sp>
      <p:cxnSp>
        <p:nvCxnSpPr>
          <p:cNvPr id="10" name="Straight Connector 9" title="Horizontal Rule Line"/>
          <p:cNvCxnSpPr/>
          <p:nvPr/>
        </p:nvCxnSpPr>
        <p:spPr>
          <a:xfrm flipH="1">
            <a:off x="1" y="6178167"/>
            <a:ext cx="10241658"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8052385"/>
      </p:ext>
    </p:extLst>
  </p:cSld>
  <p:clrMapOvr>
    <a:masterClrMapping/>
  </p:clrMapOvr>
  <p:transition>
    <p:split orient="vert"/>
  </p:transition>
  <p:extLst>
    <p:ext uri="{DCECCB84-F9BA-43D5-87BE-67443E8EF086}">
      <p15:sldGuideLst xmlns:p15="http://schemas.microsoft.com/office/powerpoint/2012/main">
        <p15:guide id="1" pos="6456">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80251" y="540628"/>
            <a:ext cx="6246773" cy="24889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0251" y="3712467"/>
            <a:ext cx="6246773" cy="24822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86C682-00AF-44B8-815A-33879792FB1F}" type="datetime1">
              <a:rPr lang="en-US" smtClean="0"/>
              <a:t>4/1/2026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785781030"/>
      </p:ext>
    </p:extLst>
  </p:cSld>
  <p:clrMapOvr>
    <a:masterClrMapping/>
  </p:clrMapOvr>
  <p:transition>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b">
            <a:normAutofit/>
          </a:bodyPr>
          <a:lstStyle>
            <a:lvl1pPr algn="l">
              <a:defRPr sz="4800" b="0">
                <a:latin typeface="Book Antiqua" panose="02040602050305030304" pitchFamily="18" charset="0"/>
              </a:defRPr>
            </a:lvl1pPr>
          </a:lstStyle>
          <a:p>
            <a:r>
              <a:rPr lang="en-US" dirty="0"/>
              <a:t>CLICK TO EDIT MASTER TITLE STYLE</a:t>
            </a:r>
          </a:p>
        </p:txBody>
      </p:sp>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400">
                <a:solidFill>
                  <a:schemeClr val="tx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CLASSICAL LITERATURE</a:t>
            </a:r>
            <a:endParaRPr dirty="0"/>
          </a:p>
        </p:txBody>
      </p:sp>
      <p:sp>
        <p:nvSpPr>
          <p:cNvPr id="5" name="Date Placeholder 4"/>
          <p:cNvSpPr>
            <a:spLocks noGrp="1"/>
          </p:cNvSpPr>
          <p:nvPr>
            <p:ph type="dt" sz="half" idx="10"/>
          </p:nvPr>
        </p:nvSpPr>
        <p:spPr>
          <a:xfrm>
            <a:off x="8836898" y="6172200"/>
            <a:ext cx="1218883" cy="304800"/>
          </a:xfrm>
          <a:prstGeom prst="rect">
            <a:avLst/>
          </a:prstGeom>
        </p:spPr>
        <p:txBody>
          <a:bodyPr/>
          <a:lstStyle/>
          <a:p>
            <a:endParaRPr dirty="0"/>
          </a:p>
        </p:txBody>
      </p:sp>
      <p:sp>
        <p:nvSpPr>
          <p:cNvPr id="7" name="Slide Number Placeholder 6"/>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1802" y="557784"/>
            <a:ext cx="3830338"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5180250" y="558065"/>
            <a:ext cx="6243726" cy="914400"/>
          </a:xfrm>
        </p:spPr>
        <p:txBody>
          <a:bodyPr anchor="b">
            <a:normAutofit/>
          </a:bodyPr>
          <a:lstStyle>
            <a:lvl1pPr marL="0" indent="0">
              <a:lnSpc>
                <a:spcPct val="113000"/>
              </a:lnSpc>
              <a:spcBef>
                <a:spcPts val="0"/>
              </a:spcBef>
              <a:buNone/>
              <a:defRPr sz="2399" b="0" i="1" baseline="0">
                <a:solidFill>
                  <a:schemeClr val="tx1">
                    <a:lumMod val="85000"/>
                    <a:lumOff val="15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5180250" y="1526671"/>
            <a:ext cx="6243726" cy="17556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0251" y="3700826"/>
            <a:ext cx="6246773" cy="914400"/>
          </a:xfrm>
        </p:spPr>
        <p:txBody>
          <a:bodyPr anchor="b">
            <a:normAutofit/>
          </a:bodyPr>
          <a:lstStyle>
            <a:lvl1pPr marL="0" indent="0">
              <a:buNone/>
              <a:defRPr sz="2399" b="0" i="1" baseline="0">
                <a:solidFill>
                  <a:schemeClr val="tx1">
                    <a:lumMod val="85000"/>
                    <a:lumOff val="15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5180250" y="4669432"/>
            <a:ext cx="6243726" cy="17556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5D47D3-9FA5-4198-A30E-FDA56931656A}" type="datetime1">
              <a:rPr lang="en-US" smtClean="0"/>
              <a:t>4/1/2026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3279094450"/>
      </p:ext>
    </p:extLst>
  </p:cSld>
  <p:clrMapOvr>
    <a:masterClrMapping/>
  </p:clrMapOvr>
  <p:transition>
    <p:split orient="vert"/>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3067A0-9767-4FB0-817B-0C14C3967492}" type="datetime1">
              <a:rPr lang="en-US" smtClean="0"/>
              <a:t>4/1/2026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775154607"/>
      </p:ext>
    </p:extLst>
  </p:cSld>
  <p:clrMapOvr>
    <a:masterClrMapping/>
  </p:clrMapOvr>
  <p:transition>
    <p:split orient="vert"/>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5175B7-06B0-4191-B667-0B0FE6617306}" type="datetime1">
              <a:rPr lang="en-US" smtClean="0"/>
              <a:t>4/1/2026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2084480082"/>
      </p:ext>
    </p:extLst>
  </p:cSld>
  <p:clrMapOvr>
    <a:masterClrMapping/>
  </p:clrMapOvr>
  <p:transition>
    <p:split orient="vert"/>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1802" y="555479"/>
            <a:ext cx="3837776" cy="1921022"/>
          </a:xfrm>
        </p:spPr>
        <p:txBody>
          <a:bodyPr anchor="t">
            <a:noAutofit/>
          </a:bodyPr>
          <a:lstStyle>
            <a:lvl1pPr>
              <a:lnSpc>
                <a:spcPct val="93000"/>
              </a:lnSpc>
              <a:defRPr sz="3999"/>
            </a:lvl1pPr>
          </a:lstStyle>
          <a:p>
            <a:r>
              <a:rPr lang="en-US"/>
              <a:t>Click to edit Master title style</a:t>
            </a:r>
            <a:endParaRPr lang="en-US" dirty="0"/>
          </a:p>
        </p:txBody>
      </p:sp>
      <p:sp>
        <p:nvSpPr>
          <p:cNvPr id="3" name="Content Placeholder 2"/>
          <p:cNvSpPr>
            <a:spLocks noGrp="1"/>
          </p:cNvSpPr>
          <p:nvPr>
            <p:ph idx="1"/>
          </p:nvPr>
        </p:nvSpPr>
        <p:spPr>
          <a:xfrm>
            <a:off x="5180251" y="564147"/>
            <a:ext cx="6246773" cy="5622644"/>
          </a:xfrm>
        </p:spPr>
        <p:txBody>
          <a:bodyPr/>
          <a:lstStyle>
            <a:lvl1pPr>
              <a:lnSpc>
                <a:spcPct val="112000"/>
              </a:lnSpc>
              <a:defRPr sz="1999"/>
            </a:lvl1pPr>
            <a:lvl2pPr>
              <a:lnSpc>
                <a:spcPct val="112000"/>
              </a:lnSpc>
              <a:defRPr sz="1799"/>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1802" y="2621513"/>
            <a:ext cx="3837776" cy="3239537"/>
          </a:xfrm>
        </p:spPr>
        <p:txBody>
          <a:bodyPr/>
          <a:lstStyle>
            <a:lvl1pPr marL="0" indent="0" algn="r">
              <a:lnSpc>
                <a:spcPct val="125000"/>
              </a:lnSpc>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9AB82BA-8697-47C6-8B06-F4AD3D3E8BC9}" type="datetime1">
              <a:rPr lang="en-US" smtClean="0"/>
              <a:t>4/1/2026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2439201709"/>
      </p:ext>
    </p:extLst>
  </p:cSld>
  <p:clrMapOvr>
    <a:masterClrMapping/>
  </p:clrMapOvr>
  <p:transition>
    <p:split orient="vert"/>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754" y="557262"/>
            <a:ext cx="3839480" cy="1919239"/>
          </a:xfrm>
        </p:spPr>
        <p:txBody>
          <a:bodyPr anchor="t">
            <a:noAutofit/>
          </a:bodyPr>
          <a:lstStyle>
            <a:lvl1pPr>
              <a:lnSpc>
                <a:spcPct val="93000"/>
              </a:lnSpc>
              <a:defRPr sz="3999"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56431" y="1"/>
            <a:ext cx="6170593" cy="6857999"/>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758754" y="2621512"/>
            <a:ext cx="3839480" cy="3236976"/>
          </a:xfrm>
        </p:spPr>
        <p:txBody>
          <a:bodyPr/>
          <a:lstStyle>
            <a:lvl1pPr marL="0" indent="0" algn="r">
              <a:lnSpc>
                <a:spcPct val="125000"/>
              </a:lnSpc>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36F3013-266E-4013-A450-2D45EC70D5AE}" type="datetime1">
              <a:rPr lang="en-US" smtClean="0"/>
              <a:t>4/1/2026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3070745795"/>
      </p:ext>
    </p:extLst>
  </p:cSld>
  <p:clrMapOvr>
    <a:masterClrMapping/>
  </p:clrMapOvr>
  <p:transition>
    <p:split orient="vert"/>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180251" y="640080"/>
            <a:ext cx="6246771" cy="558414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06A451-F6E0-48B8-A366-C27C939CA8A6}" type="datetime1">
              <a:rPr lang="en-US" smtClean="0"/>
              <a:t>4/1/2026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2002597809"/>
      </p:ext>
    </p:extLst>
  </p:cSld>
  <p:clrMapOvr>
    <a:masterClrMapping/>
  </p:clrMapOvr>
  <p:transition>
    <p:split orient="vert"/>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0942" y="5380580"/>
            <a:ext cx="407882"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Vertical Title 1"/>
          <p:cNvSpPr>
            <a:spLocks noGrp="1"/>
          </p:cNvSpPr>
          <p:nvPr>
            <p:ph type="title" orient="vert"/>
          </p:nvPr>
        </p:nvSpPr>
        <p:spPr>
          <a:xfrm>
            <a:off x="7988684" y="642931"/>
            <a:ext cx="2446033"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7982" y="642933"/>
            <a:ext cx="7068837" cy="46781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34485" y="5927132"/>
            <a:ext cx="3813863" cy="365125"/>
          </a:xfrm>
        </p:spPr>
        <p:txBody>
          <a:bodyPr/>
          <a:lstStyle/>
          <a:p>
            <a:fld id="{D6FC5362-A280-4208-A9A6-2A566397EA04}" type="datetime1">
              <a:rPr lang="en-US" smtClean="0"/>
              <a:t>4/1/2026</a:t>
            </a:fld>
            <a:endParaRPr lang="en-US" dirty="0"/>
          </a:p>
        </p:txBody>
      </p:sp>
      <p:sp>
        <p:nvSpPr>
          <p:cNvPr id="5" name="Footer Placeholder 4"/>
          <p:cNvSpPr>
            <a:spLocks noGrp="1"/>
          </p:cNvSpPr>
          <p:nvPr>
            <p:ph type="ftr" sz="quarter" idx="11"/>
          </p:nvPr>
        </p:nvSpPr>
        <p:spPr>
          <a:xfrm>
            <a:off x="6534485" y="6315950"/>
            <a:ext cx="3813863" cy="365125"/>
          </a:xfrm>
        </p:spPr>
        <p:txBody>
          <a:bodyPr/>
          <a:lstStyle/>
          <a:p>
            <a:endParaRPr lang="en-US" dirty="0"/>
          </a:p>
        </p:txBody>
      </p:sp>
      <p:sp>
        <p:nvSpPr>
          <p:cNvPr id="6" name="Slide Number Placeholder 5"/>
          <p:cNvSpPr>
            <a:spLocks noGrp="1"/>
          </p:cNvSpPr>
          <p:nvPr>
            <p:ph type="sldNum" sz="quarter" idx="12"/>
          </p:nvPr>
        </p:nvSpPr>
        <p:spPr>
          <a:xfrm>
            <a:off x="11780942" y="5607593"/>
            <a:ext cx="407882" cy="365125"/>
          </a:xfrm>
        </p:spPr>
        <p:txBody>
          <a:bodyPr/>
          <a:lstStyle/>
          <a:p>
            <a:fld id="{2AC27A5A-7290-4DE1-BA94-4BE8A8E57DCF}" type="slidenum">
              <a:rPr lang="en-US" smtClean="0"/>
              <a:t>‹#›</a:t>
            </a:fld>
            <a:endParaRPr lang="en-US" dirty="0"/>
          </a:p>
        </p:txBody>
      </p:sp>
      <p:cxnSp>
        <p:nvCxnSpPr>
          <p:cNvPr id="13" name="Straight Connector 12" title="Horizontal Rule Line"/>
          <p:cNvCxnSpPr/>
          <p:nvPr/>
        </p:nvCxnSpPr>
        <p:spPr>
          <a:xfrm>
            <a:off x="1" y="6199730"/>
            <a:ext cx="1025733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1607784"/>
      </p:ext>
    </p:extLst>
  </p:cSld>
  <p:clrMapOvr>
    <a:masterClrMapping/>
  </p:clrMapOvr>
  <p:transition>
    <p:split orient="vert"/>
  </p:transition>
  <p:extLst>
    <p:ext uri="{DCECCB84-F9BA-43D5-87BE-67443E8EF086}">
      <p15:sldGuideLst xmlns:p15="http://schemas.microsoft.com/office/powerpoint/2012/main">
        <p15:guide id="1" pos="6456">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77813"/>
            <a:ext cx="10969943" cy="1143000"/>
          </a:xfrm>
        </p:spPr>
        <p:txBody>
          <a:bodyPr/>
          <a:lstStyle/>
          <a:p>
            <a:r>
              <a:rPr lang="en-US"/>
              <a:t>Click to edit Master title style</a:t>
            </a:r>
          </a:p>
        </p:txBody>
      </p:sp>
      <p:sp>
        <p:nvSpPr>
          <p:cNvPr id="3" name="Text Placeholder 2"/>
          <p:cNvSpPr>
            <a:spLocks noGrp="1"/>
          </p:cNvSpPr>
          <p:nvPr>
            <p:ph type="body" sz="half" idx="1"/>
          </p:nvPr>
        </p:nvSpPr>
        <p:spPr>
          <a:xfrm>
            <a:off x="609441" y="1600202"/>
            <a:ext cx="5383398"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2"/>
            <a:ext cx="5383398"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441" y="6243638"/>
            <a:ext cx="2844059"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4164515" y="6248400"/>
            <a:ext cx="3859795"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35325" y="6243638"/>
            <a:ext cx="2844059" cy="457200"/>
          </a:xfrm>
        </p:spPr>
        <p:txBody>
          <a:bodyPr/>
          <a:lstStyle>
            <a:lvl1pPr>
              <a:defRPr/>
            </a:lvl1pPr>
          </a:lstStyle>
          <a:p>
            <a:fld id="{36B578F9-A6FE-4E83-9F6E-DD4E0EF0467F}" type="slidenum">
              <a:rPr lang="en-US" altLang="en-US"/>
              <a:pPr/>
              <a:t>‹#›</a:t>
            </a:fld>
            <a:endParaRPr lang="en-US" altLang="en-US"/>
          </a:p>
        </p:txBody>
      </p:sp>
    </p:spTree>
    <p:extLst>
      <p:ext uri="{BB962C8B-B14F-4D97-AF65-F5344CB8AC3E}">
        <p14:creationId xmlns:p14="http://schemas.microsoft.com/office/powerpoint/2010/main" val="4081027162"/>
      </p:ext>
    </p:extLst>
  </p:cSld>
  <p:clrMapOvr>
    <a:masterClrMapping/>
  </p:clrMapOvr>
  <p:transition>
    <p:split orient="vert"/>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443" y="244477"/>
            <a:ext cx="11177321" cy="1431925"/>
          </a:xfrm>
        </p:spPr>
        <p:txBody>
          <a:bodyPr/>
          <a:lstStyle/>
          <a:p>
            <a:r>
              <a:rPr lang="en-US"/>
              <a:t>Click to edit Master title style</a:t>
            </a:r>
          </a:p>
        </p:txBody>
      </p:sp>
      <p:sp>
        <p:nvSpPr>
          <p:cNvPr id="3" name="Content Placeholder 2"/>
          <p:cNvSpPr>
            <a:spLocks noGrp="1"/>
          </p:cNvSpPr>
          <p:nvPr>
            <p:ph sz="half" idx="1"/>
          </p:nvPr>
        </p:nvSpPr>
        <p:spPr>
          <a:xfrm>
            <a:off x="1117311" y="1905000"/>
            <a:ext cx="5235269" cy="419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55727" y="1905000"/>
            <a:ext cx="5235269" cy="419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117310" y="6245225"/>
            <a:ext cx="2535107"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4570809" y="6245225"/>
            <a:ext cx="3859795"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9247426" y="6245225"/>
            <a:ext cx="2535107" cy="476250"/>
          </a:xfrm>
        </p:spPr>
        <p:txBody>
          <a:bodyPr/>
          <a:lstStyle>
            <a:lvl1pPr>
              <a:defRPr/>
            </a:lvl1pPr>
          </a:lstStyle>
          <a:p>
            <a:fld id="{8A879407-FE0C-4BD7-B634-191B184AF1A1}" type="slidenum">
              <a:rPr lang="en-US" altLang="en-US"/>
              <a:pPr/>
              <a:t>‹#›</a:t>
            </a:fld>
            <a:endParaRPr lang="en-US" altLang="en-US"/>
          </a:p>
        </p:txBody>
      </p:sp>
    </p:spTree>
    <p:extLst>
      <p:ext uri="{BB962C8B-B14F-4D97-AF65-F5344CB8AC3E}">
        <p14:creationId xmlns:p14="http://schemas.microsoft.com/office/powerpoint/2010/main" val="1849262813"/>
      </p:ext>
    </p:extLst>
  </p:cSld>
  <p:clrMapOvr>
    <a:masterClrMapping/>
  </p:clrMapOvr>
  <p:transition>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338" name="Group 2">
            <a:extLst>
              <a:ext uri="{FF2B5EF4-FFF2-40B4-BE49-F238E27FC236}">
                <a16:creationId xmlns:a16="http://schemas.microsoft.com/office/drawing/2014/main" id="{48685979-CDA5-7732-41C1-E8271718F191}"/>
              </a:ext>
            </a:extLst>
          </p:cNvPr>
          <p:cNvGrpSpPr>
            <a:grpSpLocks/>
          </p:cNvGrpSpPr>
          <p:nvPr/>
        </p:nvGrpSpPr>
        <p:grpSpPr bwMode="auto">
          <a:xfrm>
            <a:off x="5065981" y="1789114"/>
            <a:ext cx="7118612" cy="5056187"/>
            <a:chOff x="2394" y="1127"/>
            <a:chExt cx="3364" cy="3185"/>
          </a:xfrm>
        </p:grpSpPr>
        <p:sp>
          <p:nvSpPr>
            <p:cNvPr id="14339" name="Rectangle 3">
              <a:extLst>
                <a:ext uri="{FF2B5EF4-FFF2-40B4-BE49-F238E27FC236}">
                  <a16:creationId xmlns:a16="http://schemas.microsoft.com/office/drawing/2014/main" id="{86D7B29B-0BDE-1613-25F6-4B98B6108C4C}"/>
                </a:ext>
              </a:extLst>
            </p:cNvPr>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0" name="Oval 4">
              <a:extLst>
                <a:ext uri="{FF2B5EF4-FFF2-40B4-BE49-F238E27FC236}">
                  <a16:creationId xmlns:a16="http://schemas.microsoft.com/office/drawing/2014/main" id="{2C10DD2E-CF85-EF69-572D-A660C1094D7E}"/>
                </a:ext>
              </a:extLst>
            </p:cNvPr>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1" name="Rectangle 5">
              <a:extLst>
                <a:ext uri="{FF2B5EF4-FFF2-40B4-BE49-F238E27FC236}">
                  <a16:creationId xmlns:a16="http://schemas.microsoft.com/office/drawing/2014/main" id="{8FA63ACD-BE06-47EF-BD3C-FA6C103CC092}"/>
                </a:ext>
              </a:extLst>
            </p:cNvPr>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2" name="Freeform 6">
              <a:extLst>
                <a:ext uri="{FF2B5EF4-FFF2-40B4-BE49-F238E27FC236}">
                  <a16:creationId xmlns:a16="http://schemas.microsoft.com/office/drawing/2014/main" id="{B3E40687-23CC-2F0E-DBA4-98248AC0E6C9}"/>
                </a:ext>
              </a:extLst>
            </p:cNvPr>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43" name="Rectangle 7">
              <a:extLst>
                <a:ext uri="{FF2B5EF4-FFF2-40B4-BE49-F238E27FC236}">
                  <a16:creationId xmlns:a16="http://schemas.microsoft.com/office/drawing/2014/main" id="{6EF87CE8-DDC3-9FF9-F13A-78D741D6B3B0}"/>
                </a:ext>
              </a:extLst>
            </p:cNvPr>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4" name="Rectangle 8">
              <a:extLst>
                <a:ext uri="{FF2B5EF4-FFF2-40B4-BE49-F238E27FC236}">
                  <a16:creationId xmlns:a16="http://schemas.microsoft.com/office/drawing/2014/main" id="{0DC24DBA-F89F-89C7-C470-7839A656A4D5}"/>
                </a:ext>
              </a:extLst>
            </p:cNvPr>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5" name="Rectangle 9">
              <a:extLst>
                <a:ext uri="{FF2B5EF4-FFF2-40B4-BE49-F238E27FC236}">
                  <a16:creationId xmlns:a16="http://schemas.microsoft.com/office/drawing/2014/main" id="{D07AFFF4-2162-AF01-3A48-C98A19586122}"/>
                </a:ext>
              </a:extLst>
            </p:cNvPr>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6" name="Rectangle 10">
              <a:extLst>
                <a:ext uri="{FF2B5EF4-FFF2-40B4-BE49-F238E27FC236}">
                  <a16:creationId xmlns:a16="http://schemas.microsoft.com/office/drawing/2014/main" id="{DE24952F-D9E8-EFC2-2B7F-2A1E65C778B0}"/>
                </a:ext>
              </a:extLst>
            </p:cNvPr>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7" name="Rectangle 11">
              <a:extLst>
                <a:ext uri="{FF2B5EF4-FFF2-40B4-BE49-F238E27FC236}">
                  <a16:creationId xmlns:a16="http://schemas.microsoft.com/office/drawing/2014/main" id="{C5693616-20DA-689C-2226-615FCB4B7246}"/>
                </a:ext>
              </a:extLst>
            </p:cNvPr>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8" name="Freeform 12">
              <a:extLst>
                <a:ext uri="{FF2B5EF4-FFF2-40B4-BE49-F238E27FC236}">
                  <a16:creationId xmlns:a16="http://schemas.microsoft.com/office/drawing/2014/main" id="{71B073D7-35C0-D2E1-658D-E20EC1EA2EFD}"/>
                </a:ext>
              </a:extLst>
            </p:cNvPr>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49" name="Freeform 13">
              <a:extLst>
                <a:ext uri="{FF2B5EF4-FFF2-40B4-BE49-F238E27FC236}">
                  <a16:creationId xmlns:a16="http://schemas.microsoft.com/office/drawing/2014/main" id="{98BED1FA-6EDF-D8E1-BDDD-A9C7B7956579}"/>
                </a:ext>
              </a:extLst>
            </p:cNvPr>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50" name="Freeform 14">
              <a:extLst>
                <a:ext uri="{FF2B5EF4-FFF2-40B4-BE49-F238E27FC236}">
                  <a16:creationId xmlns:a16="http://schemas.microsoft.com/office/drawing/2014/main" id="{2D5557BD-439F-980C-A972-C747C0153F30}"/>
                </a:ext>
              </a:extLst>
            </p:cNvPr>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51" name="Freeform 15">
              <a:extLst>
                <a:ext uri="{FF2B5EF4-FFF2-40B4-BE49-F238E27FC236}">
                  <a16:creationId xmlns:a16="http://schemas.microsoft.com/office/drawing/2014/main" id="{36BF280A-845D-6966-25BC-F8E49DE564C6}"/>
                </a:ext>
              </a:extLst>
            </p:cNvPr>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52" name="Freeform 16">
              <a:extLst>
                <a:ext uri="{FF2B5EF4-FFF2-40B4-BE49-F238E27FC236}">
                  <a16:creationId xmlns:a16="http://schemas.microsoft.com/office/drawing/2014/main" id="{F114C54E-4F7B-804D-DB62-30A49B91212F}"/>
                </a:ext>
              </a:extLst>
            </p:cNvPr>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53" name="Freeform 17">
              <a:extLst>
                <a:ext uri="{FF2B5EF4-FFF2-40B4-BE49-F238E27FC236}">
                  <a16:creationId xmlns:a16="http://schemas.microsoft.com/office/drawing/2014/main" id="{8DC489E2-6826-9EF1-361C-510D74E89E66}"/>
                </a:ext>
              </a:extLst>
            </p:cNvPr>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54" name="Freeform 18">
              <a:extLst>
                <a:ext uri="{FF2B5EF4-FFF2-40B4-BE49-F238E27FC236}">
                  <a16:creationId xmlns:a16="http://schemas.microsoft.com/office/drawing/2014/main" id="{A2DF7CF2-1EB9-0916-6A54-017BA0F76315}"/>
                </a:ext>
              </a:extLst>
            </p:cNvPr>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55" name="Freeform 19">
              <a:extLst>
                <a:ext uri="{FF2B5EF4-FFF2-40B4-BE49-F238E27FC236}">
                  <a16:creationId xmlns:a16="http://schemas.microsoft.com/office/drawing/2014/main" id="{AB18B00A-173B-F3F2-57DF-DDD23720D930}"/>
                </a:ext>
              </a:extLst>
            </p:cNvPr>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56" name="Freeform 20">
              <a:extLst>
                <a:ext uri="{FF2B5EF4-FFF2-40B4-BE49-F238E27FC236}">
                  <a16:creationId xmlns:a16="http://schemas.microsoft.com/office/drawing/2014/main" id="{59C83031-8C74-7E77-EC71-83A127DDFD55}"/>
                </a:ext>
              </a:extLst>
            </p:cNvPr>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57" name="Freeform 21">
              <a:extLst>
                <a:ext uri="{FF2B5EF4-FFF2-40B4-BE49-F238E27FC236}">
                  <a16:creationId xmlns:a16="http://schemas.microsoft.com/office/drawing/2014/main" id="{F0762443-01C9-E098-3F79-2560C4E2535A}"/>
                </a:ext>
              </a:extLst>
            </p:cNvPr>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58" name="Freeform 22">
              <a:extLst>
                <a:ext uri="{FF2B5EF4-FFF2-40B4-BE49-F238E27FC236}">
                  <a16:creationId xmlns:a16="http://schemas.microsoft.com/office/drawing/2014/main" id="{B2821334-6AA6-74B4-B07F-F2DA71012069}"/>
                </a:ext>
              </a:extLst>
            </p:cNvPr>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59" name="Freeform 23">
              <a:extLst>
                <a:ext uri="{FF2B5EF4-FFF2-40B4-BE49-F238E27FC236}">
                  <a16:creationId xmlns:a16="http://schemas.microsoft.com/office/drawing/2014/main" id="{880D58DD-CEE8-14E6-BD18-A03A843E19B9}"/>
                </a:ext>
              </a:extLst>
            </p:cNvPr>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60" name="Freeform 24">
              <a:extLst>
                <a:ext uri="{FF2B5EF4-FFF2-40B4-BE49-F238E27FC236}">
                  <a16:creationId xmlns:a16="http://schemas.microsoft.com/office/drawing/2014/main" id="{5B04CB8B-02C6-ACA5-0B0D-3A558404A059}"/>
                </a:ext>
              </a:extLst>
            </p:cNvPr>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61" name="Freeform 25">
              <a:extLst>
                <a:ext uri="{FF2B5EF4-FFF2-40B4-BE49-F238E27FC236}">
                  <a16:creationId xmlns:a16="http://schemas.microsoft.com/office/drawing/2014/main" id="{62587E1A-73A5-783E-9E51-EA6E19F5F915}"/>
                </a:ext>
              </a:extLst>
            </p:cNvPr>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62" name="Freeform 26">
              <a:extLst>
                <a:ext uri="{FF2B5EF4-FFF2-40B4-BE49-F238E27FC236}">
                  <a16:creationId xmlns:a16="http://schemas.microsoft.com/office/drawing/2014/main" id="{45081420-FBB9-EF16-977C-4806EE8336F3}"/>
                </a:ext>
              </a:extLst>
            </p:cNvPr>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63" name="Oval 27">
              <a:extLst>
                <a:ext uri="{FF2B5EF4-FFF2-40B4-BE49-F238E27FC236}">
                  <a16:creationId xmlns:a16="http://schemas.microsoft.com/office/drawing/2014/main" id="{2DC38736-74C8-C491-776C-4421F4AA3FEE}"/>
                </a:ext>
              </a:extLst>
            </p:cNvPr>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64" name="Oval 28">
              <a:extLst>
                <a:ext uri="{FF2B5EF4-FFF2-40B4-BE49-F238E27FC236}">
                  <a16:creationId xmlns:a16="http://schemas.microsoft.com/office/drawing/2014/main" id="{182C3068-B355-A903-9AF6-DF2BC7D126FE}"/>
                </a:ext>
              </a:extLst>
            </p:cNvPr>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65" name="Oval 29">
              <a:extLst>
                <a:ext uri="{FF2B5EF4-FFF2-40B4-BE49-F238E27FC236}">
                  <a16:creationId xmlns:a16="http://schemas.microsoft.com/office/drawing/2014/main" id="{72AD7065-B14E-B9C8-57E8-C8275D7D1DDA}"/>
                </a:ext>
              </a:extLst>
            </p:cNvPr>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66" name="Freeform 30">
              <a:extLst>
                <a:ext uri="{FF2B5EF4-FFF2-40B4-BE49-F238E27FC236}">
                  <a16:creationId xmlns:a16="http://schemas.microsoft.com/office/drawing/2014/main" id="{1E7E5722-E072-4C90-68C7-9D4F4F7FC68A}"/>
                </a:ext>
              </a:extLst>
            </p:cNvPr>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67" name="Freeform 31">
              <a:extLst>
                <a:ext uri="{FF2B5EF4-FFF2-40B4-BE49-F238E27FC236}">
                  <a16:creationId xmlns:a16="http://schemas.microsoft.com/office/drawing/2014/main" id="{41BEBE8E-4D64-7AD1-0527-B120720D2797}"/>
                </a:ext>
              </a:extLst>
            </p:cNvPr>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68" name="Rectangle 32">
              <a:extLst>
                <a:ext uri="{FF2B5EF4-FFF2-40B4-BE49-F238E27FC236}">
                  <a16:creationId xmlns:a16="http://schemas.microsoft.com/office/drawing/2014/main" id="{F3447233-6337-1FF0-42D6-BF28AFBC6F97}"/>
                </a:ext>
              </a:extLst>
            </p:cNvPr>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69" name="Rectangle 33">
              <a:extLst>
                <a:ext uri="{FF2B5EF4-FFF2-40B4-BE49-F238E27FC236}">
                  <a16:creationId xmlns:a16="http://schemas.microsoft.com/office/drawing/2014/main" id="{7744FECE-A8B3-AE24-BBB7-57B10CD6F748}"/>
                </a:ext>
              </a:extLst>
            </p:cNvPr>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70" name="AutoShape 34">
              <a:extLst>
                <a:ext uri="{FF2B5EF4-FFF2-40B4-BE49-F238E27FC236}">
                  <a16:creationId xmlns:a16="http://schemas.microsoft.com/office/drawing/2014/main" id="{6FE63266-5351-E43E-9577-389B6387088D}"/>
                </a:ext>
              </a:extLst>
            </p:cNvPr>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71" name="Freeform 35">
              <a:extLst>
                <a:ext uri="{FF2B5EF4-FFF2-40B4-BE49-F238E27FC236}">
                  <a16:creationId xmlns:a16="http://schemas.microsoft.com/office/drawing/2014/main" id="{7038FF8D-734C-BFB8-0375-D8C992DCE11F}"/>
                </a:ext>
              </a:extLst>
            </p:cNvPr>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72" name="Freeform 36">
              <a:extLst>
                <a:ext uri="{FF2B5EF4-FFF2-40B4-BE49-F238E27FC236}">
                  <a16:creationId xmlns:a16="http://schemas.microsoft.com/office/drawing/2014/main" id="{427DFFA7-CDEC-A0B8-F0DD-537750EFC367}"/>
                </a:ext>
              </a:extLst>
            </p:cNvPr>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14373" name="Rectangle 37">
            <a:extLst>
              <a:ext uri="{FF2B5EF4-FFF2-40B4-BE49-F238E27FC236}">
                <a16:creationId xmlns:a16="http://schemas.microsoft.com/office/drawing/2014/main" id="{C6E335C1-329F-FDC6-CF44-FFB899492A59}"/>
              </a:ext>
            </a:extLst>
          </p:cNvPr>
          <p:cNvSpPr>
            <a:spLocks noGrp="1" noChangeArrowheads="1"/>
          </p:cNvSpPr>
          <p:nvPr>
            <p:ph type="dt" sz="half" idx="2"/>
          </p:nvPr>
        </p:nvSpPr>
        <p:spPr/>
        <p:txBody>
          <a:bodyPr/>
          <a:lstStyle>
            <a:lvl1pPr>
              <a:defRPr/>
            </a:lvl1pPr>
          </a:lstStyle>
          <a:p>
            <a:endParaRPr lang="en-US" altLang="en-US"/>
          </a:p>
        </p:txBody>
      </p:sp>
      <p:sp>
        <p:nvSpPr>
          <p:cNvPr id="14374" name="Rectangle 38">
            <a:extLst>
              <a:ext uri="{FF2B5EF4-FFF2-40B4-BE49-F238E27FC236}">
                <a16:creationId xmlns:a16="http://schemas.microsoft.com/office/drawing/2014/main" id="{59852B34-95EB-1FD7-4334-BE6F014751CC}"/>
              </a:ext>
            </a:extLst>
          </p:cNvPr>
          <p:cNvSpPr>
            <a:spLocks noGrp="1" noChangeArrowheads="1"/>
          </p:cNvSpPr>
          <p:nvPr>
            <p:ph type="ftr" sz="quarter" idx="3"/>
          </p:nvPr>
        </p:nvSpPr>
        <p:spPr/>
        <p:txBody>
          <a:bodyPr/>
          <a:lstStyle>
            <a:lvl1pPr>
              <a:defRPr/>
            </a:lvl1pPr>
          </a:lstStyle>
          <a:p>
            <a:endParaRPr lang="en-US" altLang="en-US"/>
          </a:p>
        </p:txBody>
      </p:sp>
      <p:sp>
        <p:nvSpPr>
          <p:cNvPr id="14375" name="Rectangle 39">
            <a:extLst>
              <a:ext uri="{FF2B5EF4-FFF2-40B4-BE49-F238E27FC236}">
                <a16:creationId xmlns:a16="http://schemas.microsoft.com/office/drawing/2014/main" id="{B50AECEA-0F04-0D42-4F2B-8E66950E50FF}"/>
              </a:ext>
            </a:extLst>
          </p:cNvPr>
          <p:cNvSpPr>
            <a:spLocks noGrp="1" noChangeArrowheads="1"/>
          </p:cNvSpPr>
          <p:nvPr>
            <p:ph type="subTitle" idx="1"/>
          </p:nvPr>
        </p:nvSpPr>
        <p:spPr>
          <a:xfrm>
            <a:off x="1828324" y="3886200"/>
            <a:ext cx="8532178"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14376" name="Rectangle 40">
            <a:extLst>
              <a:ext uri="{FF2B5EF4-FFF2-40B4-BE49-F238E27FC236}">
                <a16:creationId xmlns:a16="http://schemas.microsoft.com/office/drawing/2014/main" id="{4139F808-4606-AAA0-2E29-010C942CF356}"/>
              </a:ext>
            </a:extLst>
          </p:cNvPr>
          <p:cNvSpPr>
            <a:spLocks noGrp="1" noChangeArrowheads="1"/>
          </p:cNvSpPr>
          <p:nvPr>
            <p:ph type="ctrTitle"/>
          </p:nvPr>
        </p:nvSpPr>
        <p:spPr>
          <a:xfrm>
            <a:off x="914162" y="1768476"/>
            <a:ext cx="10360501" cy="1736725"/>
          </a:xfrm>
        </p:spPr>
        <p:txBody>
          <a:bodyPr anchor="b" anchorCtr="1"/>
          <a:lstStyle>
            <a:lvl1pPr>
              <a:defRPr sz="5400"/>
            </a:lvl1pPr>
          </a:lstStyle>
          <a:p>
            <a:pPr lvl="0"/>
            <a:r>
              <a:rPr lang="en-US" altLang="en-US" noProof="0"/>
              <a:t>Click to edit Master title style</a:t>
            </a:r>
          </a:p>
        </p:txBody>
      </p:sp>
      <p:sp>
        <p:nvSpPr>
          <p:cNvPr id="14377" name="Rectangle 41">
            <a:extLst>
              <a:ext uri="{FF2B5EF4-FFF2-40B4-BE49-F238E27FC236}">
                <a16:creationId xmlns:a16="http://schemas.microsoft.com/office/drawing/2014/main" id="{9871F7FE-337E-F35A-736C-C20B5F47BFE5}"/>
              </a:ext>
            </a:extLst>
          </p:cNvPr>
          <p:cNvSpPr>
            <a:spLocks noGrp="1" noChangeArrowheads="1"/>
          </p:cNvSpPr>
          <p:nvPr>
            <p:ph type="sldNum" sz="quarter" idx="4"/>
          </p:nvPr>
        </p:nvSpPr>
        <p:spPr/>
        <p:txBody>
          <a:bodyPr/>
          <a:lstStyle>
            <a:lvl1pPr>
              <a:defRPr/>
            </a:lvl1pPr>
          </a:lstStyle>
          <a:p>
            <a:fld id="{6AB63271-B52E-452D-A0FD-8B191BA372CF}" type="slidenum">
              <a:rPr lang="en-US" altLang="en-US"/>
              <a:pPr/>
              <a:t>‹#›</a:t>
            </a:fld>
            <a:endParaRPr lang="en-US" altLang="en-US"/>
          </a:p>
        </p:txBody>
      </p:sp>
    </p:spTree>
    <p:extLst>
      <p:ext uri="{BB962C8B-B14F-4D97-AF65-F5344CB8AC3E}">
        <p14:creationId xmlns:p14="http://schemas.microsoft.com/office/powerpoint/2010/main" val="3296609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6B13B-97FA-CE30-F1E6-D5131F7587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F45C99-955D-49C2-C0FC-143A9FB4AC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D449A7-C8E1-63A5-40A4-21AE2DD4D13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6B21BDD-8066-F35C-5443-8B8FCC3271A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A2F768F-1036-E183-46AD-09B5529EA5B3}"/>
              </a:ext>
            </a:extLst>
          </p:cNvPr>
          <p:cNvSpPr>
            <a:spLocks noGrp="1"/>
          </p:cNvSpPr>
          <p:nvPr>
            <p:ph type="sldNum" sz="quarter" idx="12"/>
          </p:nvPr>
        </p:nvSpPr>
        <p:spPr/>
        <p:txBody>
          <a:bodyPr/>
          <a:lstStyle>
            <a:lvl1pPr>
              <a:defRPr/>
            </a:lvl1pPr>
          </a:lstStyle>
          <a:p>
            <a:fld id="{353CA618-B068-4C8C-8F19-3668FC9AFBFF}" type="slidenum">
              <a:rPr lang="en-US" altLang="en-US"/>
              <a:pPr/>
              <a:t>‹#›</a:t>
            </a:fld>
            <a:endParaRPr lang="en-US" altLang="en-US"/>
          </a:p>
        </p:txBody>
      </p:sp>
    </p:spTree>
    <p:extLst>
      <p:ext uri="{BB962C8B-B14F-4D97-AF65-F5344CB8AC3E}">
        <p14:creationId xmlns:p14="http://schemas.microsoft.com/office/powerpoint/2010/main" val="42450108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BFB08-D512-BD14-D5C3-1DA258C39126}"/>
              </a:ext>
            </a:extLst>
          </p:cNvPr>
          <p:cNvSpPr>
            <a:spLocks noGrp="1"/>
          </p:cNvSpPr>
          <p:nvPr>
            <p:ph type="title"/>
          </p:nvPr>
        </p:nvSpPr>
        <p:spPr>
          <a:xfrm>
            <a:off x="831634" y="1709739"/>
            <a:ext cx="10512862"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3C177B-95FA-3F54-DA7E-AC6F604C7D88}"/>
              </a:ext>
            </a:extLst>
          </p:cNvPr>
          <p:cNvSpPr>
            <a:spLocks noGrp="1"/>
          </p:cNvSpPr>
          <p:nvPr>
            <p:ph type="body" idx="1"/>
          </p:nvPr>
        </p:nvSpPr>
        <p:spPr>
          <a:xfrm>
            <a:off x="831634" y="4589464"/>
            <a:ext cx="10512862"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DA79A4C1-04D1-8A8C-490C-AE910D34B48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02445FF-F62E-F483-4607-EE45B6CDB10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9D879D3-054D-6776-8E20-591C2AB482F5}"/>
              </a:ext>
            </a:extLst>
          </p:cNvPr>
          <p:cNvSpPr>
            <a:spLocks noGrp="1"/>
          </p:cNvSpPr>
          <p:nvPr>
            <p:ph type="sldNum" sz="quarter" idx="12"/>
          </p:nvPr>
        </p:nvSpPr>
        <p:spPr/>
        <p:txBody>
          <a:bodyPr/>
          <a:lstStyle>
            <a:lvl1pPr>
              <a:defRPr/>
            </a:lvl1pPr>
          </a:lstStyle>
          <a:p>
            <a:fld id="{274ED549-5ABC-4313-8B05-9CA3F5606319}" type="slidenum">
              <a:rPr lang="en-US" altLang="en-US"/>
              <a:pPr/>
              <a:t>‹#›</a:t>
            </a:fld>
            <a:endParaRPr lang="en-US" altLang="en-US"/>
          </a:p>
        </p:txBody>
      </p:sp>
    </p:spTree>
    <p:extLst>
      <p:ext uri="{BB962C8B-B14F-4D97-AF65-F5344CB8AC3E}">
        <p14:creationId xmlns:p14="http://schemas.microsoft.com/office/powerpoint/2010/main" val="410309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ED0F6-A478-B6B0-C11C-0F08DC3E27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BD126B-6D0D-581C-A409-FB3B31ADD7CB}"/>
              </a:ext>
            </a:extLst>
          </p:cNvPr>
          <p:cNvSpPr>
            <a:spLocks noGrp="1"/>
          </p:cNvSpPr>
          <p:nvPr>
            <p:ph sz="half" idx="1"/>
          </p:nvPr>
        </p:nvSpPr>
        <p:spPr>
          <a:xfrm>
            <a:off x="609441" y="1600201"/>
            <a:ext cx="5383398"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F23483-757E-9324-E21E-D2A08772F9B1}"/>
              </a:ext>
            </a:extLst>
          </p:cNvPr>
          <p:cNvSpPr>
            <a:spLocks noGrp="1"/>
          </p:cNvSpPr>
          <p:nvPr>
            <p:ph sz="half" idx="2"/>
          </p:nvPr>
        </p:nvSpPr>
        <p:spPr>
          <a:xfrm>
            <a:off x="6195986" y="1600201"/>
            <a:ext cx="5383398"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C7ADAA-2DAA-7483-42AC-283B98C76DB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58C921C-14A8-1ABE-B7F7-6799C119E0C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7315155-459E-24A5-D1FE-17BC40762FA6}"/>
              </a:ext>
            </a:extLst>
          </p:cNvPr>
          <p:cNvSpPr>
            <a:spLocks noGrp="1"/>
          </p:cNvSpPr>
          <p:nvPr>
            <p:ph type="sldNum" sz="quarter" idx="12"/>
          </p:nvPr>
        </p:nvSpPr>
        <p:spPr/>
        <p:txBody>
          <a:bodyPr/>
          <a:lstStyle>
            <a:lvl1pPr>
              <a:defRPr/>
            </a:lvl1pPr>
          </a:lstStyle>
          <a:p>
            <a:fld id="{EAA2DF86-BD75-4462-B71A-507268AA75EC}" type="slidenum">
              <a:rPr lang="en-US" altLang="en-US"/>
              <a:pPr/>
              <a:t>‹#›</a:t>
            </a:fld>
            <a:endParaRPr lang="en-US" altLang="en-US"/>
          </a:p>
        </p:txBody>
      </p:sp>
    </p:spTree>
    <p:extLst>
      <p:ext uri="{BB962C8B-B14F-4D97-AF65-F5344CB8AC3E}">
        <p14:creationId xmlns:p14="http://schemas.microsoft.com/office/powerpoint/2010/main" val="1760878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38C32FC-332A-A13C-E59A-4E60A15CBF61}"/>
              </a:ext>
            </a:extLst>
          </p:cNvPr>
          <p:cNvSpPr>
            <a:spLocks noGrp="1"/>
          </p:cNvSpPr>
          <p:nvPr>
            <p:ph type="pic" sz="quarter" idx="13"/>
          </p:nvPr>
        </p:nvSpPr>
        <p:spPr>
          <a:xfrm>
            <a:off x="7918577" y="0"/>
            <a:ext cx="4270248" cy="6858000"/>
          </a:xfrm>
          <a:solidFill>
            <a:schemeClr val="bg2"/>
          </a:solidFill>
        </p:spPr>
        <p:txBody>
          <a:bodyPr anchor="ctr"/>
          <a:lstStyle>
            <a:lvl1pPr marL="0" indent="0" algn="ctr">
              <a:buNone/>
              <a:defRPr/>
            </a:lvl1pPr>
          </a:lstStyle>
          <a:p>
            <a:r>
              <a:rPr lang="en-US"/>
              <a:t>Click icon to add picture</a:t>
            </a:r>
            <a:endParaRPr lang="en-US" dirty="0"/>
          </a:p>
        </p:txBody>
      </p:sp>
      <p:sp>
        <p:nvSpPr>
          <p:cNvPr id="3" name="Footer Placeholder 2">
            <a:extLst>
              <a:ext uri="{FF2B5EF4-FFF2-40B4-BE49-F238E27FC236}">
                <a16:creationId xmlns:a16="http://schemas.microsoft.com/office/drawing/2014/main" id="{B1F06E6E-67F1-F80F-CD69-3BF1E814A004}"/>
              </a:ext>
            </a:extLst>
          </p:cNvPr>
          <p:cNvSpPr>
            <a:spLocks noGrp="1"/>
          </p:cNvSpPr>
          <p:nvPr>
            <p:ph type="ftr" sz="quarter" idx="10"/>
          </p:nvPr>
        </p:nvSpPr>
        <p:spPr/>
        <p:txBody>
          <a:bodyPr/>
          <a:lstStyle/>
          <a:p>
            <a:r>
              <a:rPr lang="en-US" dirty="0"/>
              <a:t>CLASSICAL LITERATURE</a:t>
            </a:r>
          </a:p>
        </p:txBody>
      </p:sp>
      <p:sp>
        <p:nvSpPr>
          <p:cNvPr id="5" name="Slide Number Placeholder 4">
            <a:extLst>
              <a:ext uri="{FF2B5EF4-FFF2-40B4-BE49-F238E27FC236}">
                <a16:creationId xmlns:a16="http://schemas.microsoft.com/office/drawing/2014/main" id="{DFF208DE-A7ED-9CAA-3D46-9581676E6D90}"/>
              </a:ext>
            </a:extLst>
          </p:cNvPr>
          <p:cNvSpPr>
            <a:spLocks noGrp="1"/>
          </p:cNvSpPr>
          <p:nvPr>
            <p:ph type="sldNum" sz="quarter" idx="12"/>
          </p:nvPr>
        </p:nvSpPr>
        <p:spPr/>
        <p:txBody>
          <a:bodyPr/>
          <a:lstStyle/>
          <a:p>
            <a:fld id="{DF28FB93-0A08-4E7D-8E63-9EFA29F1E093}" type="slidenum">
              <a:rPr lang="en-US" smtClean="0"/>
              <a:pPr/>
              <a:t>‹#›</a:t>
            </a:fld>
            <a:endParaRPr lang="en-US" dirty="0"/>
          </a:p>
        </p:txBody>
      </p:sp>
      <p:cxnSp>
        <p:nvCxnSpPr>
          <p:cNvPr id="6" name="Straight Connector 5">
            <a:extLst>
              <a:ext uri="{FF2B5EF4-FFF2-40B4-BE49-F238E27FC236}">
                <a16:creationId xmlns:a16="http://schemas.microsoft.com/office/drawing/2014/main" id="{22AF402F-F8C6-E5B1-65C7-DFC0D8ED0878}"/>
              </a:ext>
            </a:extLst>
          </p:cNvPr>
          <p:cNvCxnSpPr>
            <a:cxnSpLocks/>
          </p:cNvCxnSpPr>
          <p:nvPr userDrawn="1"/>
        </p:nvCxnSpPr>
        <p:spPr>
          <a:xfrm>
            <a:off x="1522413" y="2743200"/>
            <a:ext cx="0" cy="411480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7DF5DDB4-0253-D5F5-A233-DC6A9A787286}"/>
              </a:ext>
            </a:extLst>
          </p:cNvPr>
          <p:cNvSpPr>
            <a:spLocks noGrp="1"/>
          </p:cNvSpPr>
          <p:nvPr>
            <p:ph sz="quarter" idx="14"/>
          </p:nvPr>
        </p:nvSpPr>
        <p:spPr>
          <a:xfrm>
            <a:off x="1828800" y="2743200"/>
            <a:ext cx="5102352" cy="2157984"/>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04443289-DF01-FBD1-69E2-EFCCAF58C841}"/>
              </a:ext>
            </a:extLst>
          </p:cNvPr>
          <p:cNvSpPr>
            <a:spLocks noGrp="1"/>
          </p:cNvSpPr>
          <p:nvPr>
            <p:ph type="title"/>
          </p:nvPr>
        </p:nvSpPr>
        <p:spPr>
          <a:xfrm>
            <a:off x="640080" y="640080"/>
            <a:ext cx="6858000" cy="1700784"/>
          </a:xfrm>
        </p:spPr>
        <p:txBody>
          <a:bodyPr/>
          <a:lstStyle/>
          <a:p>
            <a:r>
              <a:rPr lang="en-US"/>
              <a:t>Click to edit Master title style</a:t>
            </a:r>
          </a:p>
        </p:txBody>
      </p:sp>
    </p:spTree>
    <p:extLst>
      <p:ext uri="{BB962C8B-B14F-4D97-AF65-F5344CB8AC3E}">
        <p14:creationId xmlns:p14="http://schemas.microsoft.com/office/powerpoint/2010/main" val="305391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7FF34-1DBF-DB09-EB5B-4EA62761CC8C}"/>
              </a:ext>
            </a:extLst>
          </p:cNvPr>
          <p:cNvSpPr>
            <a:spLocks noGrp="1"/>
          </p:cNvSpPr>
          <p:nvPr>
            <p:ph type="title"/>
          </p:nvPr>
        </p:nvSpPr>
        <p:spPr>
          <a:xfrm>
            <a:off x="840098" y="365126"/>
            <a:ext cx="1051286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6A2A0F-FC38-31EC-B942-429BCE42927A}"/>
              </a:ext>
            </a:extLst>
          </p:cNvPr>
          <p:cNvSpPr>
            <a:spLocks noGrp="1"/>
          </p:cNvSpPr>
          <p:nvPr>
            <p:ph type="body" idx="1"/>
          </p:nvPr>
        </p:nvSpPr>
        <p:spPr>
          <a:xfrm>
            <a:off x="840099" y="1681163"/>
            <a:ext cx="515697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79CDEF-7BC0-B742-324A-1E0B7F6EB84C}"/>
              </a:ext>
            </a:extLst>
          </p:cNvPr>
          <p:cNvSpPr>
            <a:spLocks noGrp="1"/>
          </p:cNvSpPr>
          <p:nvPr>
            <p:ph sz="half" idx="2"/>
          </p:nvPr>
        </p:nvSpPr>
        <p:spPr>
          <a:xfrm>
            <a:off x="840099" y="2505075"/>
            <a:ext cx="515697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8BAE27-47A9-5A12-647F-C53729F4D0EC}"/>
              </a:ext>
            </a:extLst>
          </p:cNvPr>
          <p:cNvSpPr>
            <a:spLocks noGrp="1"/>
          </p:cNvSpPr>
          <p:nvPr>
            <p:ph type="body" sz="quarter" idx="3"/>
          </p:nvPr>
        </p:nvSpPr>
        <p:spPr>
          <a:xfrm>
            <a:off x="6170593" y="1681163"/>
            <a:ext cx="518236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374151-ABEE-31E3-2B91-0D80E19DCC7E}"/>
              </a:ext>
            </a:extLst>
          </p:cNvPr>
          <p:cNvSpPr>
            <a:spLocks noGrp="1"/>
          </p:cNvSpPr>
          <p:nvPr>
            <p:ph sz="quarter" idx="4"/>
          </p:nvPr>
        </p:nvSpPr>
        <p:spPr>
          <a:xfrm>
            <a:off x="6170593" y="2505075"/>
            <a:ext cx="518236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52C077-14A4-B878-B07F-891FC90BCB94}"/>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75F33EBA-F4FB-9B10-1E10-E452F3FBD831}"/>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DAF78FF2-8991-87D1-EF63-54A90E807802}"/>
              </a:ext>
            </a:extLst>
          </p:cNvPr>
          <p:cNvSpPr>
            <a:spLocks noGrp="1"/>
          </p:cNvSpPr>
          <p:nvPr>
            <p:ph type="sldNum" sz="quarter" idx="12"/>
          </p:nvPr>
        </p:nvSpPr>
        <p:spPr/>
        <p:txBody>
          <a:bodyPr/>
          <a:lstStyle>
            <a:lvl1pPr>
              <a:defRPr/>
            </a:lvl1pPr>
          </a:lstStyle>
          <a:p>
            <a:fld id="{91142625-594A-4A3A-8006-DDB249FBA2FD}" type="slidenum">
              <a:rPr lang="en-US" altLang="en-US"/>
              <a:pPr/>
              <a:t>‹#›</a:t>
            </a:fld>
            <a:endParaRPr lang="en-US" altLang="en-US"/>
          </a:p>
        </p:txBody>
      </p:sp>
    </p:spTree>
    <p:extLst>
      <p:ext uri="{BB962C8B-B14F-4D97-AF65-F5344CB8AC3E}">
        <p14:creationId xmlns:p14="http://schemas.microsoft.com/office/powerpoint/2010/main" val="164447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EEA22-70DD-1F29-1FF7-2CBA7A7EC6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0753E0-FF12-92F6-9D55-CEA87ABAED95}"/>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83E0DC3B-3D2F-4D07-05D8-8DC4BC596C4E}"/>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C4EE49B1-C9A9-AE82-19E1-A4801B7E94AD}"/>
              </a:ext>
            </a:extLst>
          </p:cNvPr>
          <p:cNvSpPr>
            <a:spLocks noGrp="1"/>
          </p:cNvSpPr>
          <p:nvPr>
            <p:ph type="sldNum" sz="quarter" idx="12"/>
          </p:nvPr>
        </p:nvSpPr>
        <p:spPr/>
        <p:txBody>
          <a:bodyPr/>
          <a:lstStyle>
            <a:lvl1pPr>
              <a:defRPr/>
            </a:lvl1pPr>
          </a:lstStyle>
          <a:p>
            <a:fld id="{882C8063-1AE2-4240-9F71-4E783BB9A8E9}" type="slidenum">
              <a:rPr lang="en-US" altLang="en-US"/>
              <a:pPr/>
              <a:t>‹#›</a:t>
            </a:fld>
            <a:endParaRPr lang="en-US" altLang="en-US"/>
          </a:p>
        </p:txBody>
      </p:sp>
    </p:spTree>
    <p:extLst>
      <p:ext uri="{BB962C8B-B14F-4D97-AF65-F5344CB8AC3E}">
        <p14:creationId xmlns:p14="http://schemas.microsoft.com/office/powerpoint/2010/main" val="3417031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E66107-E85A-5F28-483D-855611C1F7C9}"/>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A4D4998F-E1C9-984D-5CBD-897770D5C530}"/>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ED54AE1F-F0BE-DFE2-F437-02851C9D240E}"/>
              </a:ext>
            </a:extLst>
          </p:cNvPr>
          <p:cNvSpPr>
            <a:spLocks noGrp="1"/>
          </p:cNvSpPr>
          <p:nvPr>
            <p:ph type="sldNum" sz="quarter" idx="12"/>
          </p:nvPr>
        </p:nvSpPr>
        <p:spPr/>
        <p:txBody>
          <a:bodyPr/>
          <a:lstStyle>
            <a:lvl1pPr>
              <a:defRPr/>
            </a:lvl1pPr>
          </a:lstStyle>
          <a:p>
            <a:fld id="{2E315B0D-9EE7-49EE-9025-745F8B66A0C9}" type="slidenum">
              <a:rPr lang="en-US" altLang="en-US"/>
              <a:pPr/>
              <a:t>‹#›</a:t>
            </a:fld>
            <a:endParaRPr lang="en-US" altLang="en-US"/>
          </a:p>
        </p:txBody>
      </p:sp>
    </p:spTree>
    <p:extLst>
      <p:ext uri="{BB962C8B-B14F-4D97-AF65-F5344CB8AC3E}">
        <p14:creationId xmlns:p14="http://schemas.microsoft.com/office/powerpoint/2010/main" val="38448799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C5889-E01E-FEA5-D671-EFBDC6676E18}"/>
              </a:ext>
            </a:extLst>
          </p:cNvPr>
          <p:cNvSpPr>
            <a:spLocks noGrp="1"/>
          </p:cNvSpPr>
          <p:nvPr>
            <p:ph type="title"/>
          </p:nvPr>
        </p:nvSpPr>
        <p:spPr>
          <a:xfrm>
            <a:off x="840099" y="457200"/>
            <a:ext cx="3931743"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8F959F-1D24-9DE9-866D-0D85A20555B7}"/>
              </a:ext>
            </a:extLst>
          </p:cNvPr>
          <p:cNvSpPr>
            <a:spLocks noGrp="1"/>
          </p:cNvSpPr>
          <p:nvPr>
            <p:ph idx="1"/>
          </p:nvPr>
        </p:nvSpPr>
        <p:spPr>
          <a:xfrm>
            <a:off x="5182367" y="987426"/>
            <a:ext cx="617059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ED5AA4-AB83-D2D9-68EF-0797D1062F36}"/>
              </a:ext>
            </a:extLst>
          </p:cNvPr>
          <p:cNvSpPr>
            <a:spLocks noGrp="1"/>
          </p:cNvSpPr>
          <p:nvPr>
            <p:ph type="body" sz="half" idx="2"/>
          </p:nvPr>
        </p:nvSpPr>
        <p:spPr>
          <a:xfrm>
            <a:off x="840099" y="2057400"/>
            <a:ext cx="39317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E93F1F-22FC-7C9A-E1DE-A5D9BA96C89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4949508-FCFF-4CD7-EB5B-71E01318E7F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DA4B6A5-9D3F-C099-A99A-D80B9FF6B0F3}"/>
              </a:ext>
            </a:extLst>
          </p:cNvPr>
          <p:cNvSpPr>
            <a:spLocks noGrp="1"/>
          </p:cNvSpPr>
          <p:nvPr>
            <p:ph type="sldNum" sz="quarter" idx="12"/>
          </p:nvPr>
        </p:nvSpPr>
        <p:spPr/>
        <p:txBody>
          <a:bodyPr/>
          <a:lstStyle>
            <a:lvl1pPr>
              <a:defRPr/>
            </a:lvl1pPr>
          </a:lstStyle>
          <a:p>
            <a:fld id="{F596A43F-4BCB-4FB8-8A3D-D1D5BD736A41}" type="slidenum">
              <a:rPr lang="en-US" altLang="en-US"/>
              <a:pPr/>
              <a:t>‹#›</a:t>
            </a:fld>
            <a:endParaRPr lang="en-US" altLang="en-US"/>
          </a:p>
        </p:txBody>
      </p:sp>
    </p:spTree>
    <p:extLst>
      <p:ext uri="{BB962C8B-B14F-4D97-AF65-F5344CB8AC3E}">
        <p14:creationId xmlns:p14="http://schemas.microsoft.com/office/powerpoint/2010/main" val="35406247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F0848-250F-7E53-7C26-979D25237216}"/>
              </a:ext>
            </a:extLst>
          </p:cNvPr>
          <p:cNvSpPr>
            <a:spLocks noGrp="1"/>
          </p:cNvSpPr>
          <p:nvPr>
            <p:ph type="title"/>
          </p:nvPr>
        </p:nvSpPr>
        <p:spPr>
          <a:xfrm>
            <a:off x="840099" y="457200"/>
            <a:ext cx="3931743"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74AADE-96B2-152F-5FBD-FFFCE7B3EE3C}"/>
              </a:ext>
            </a:extLst>
          </p:cNvPr>
          <p:cNvSpPr>
            <a:spLocks noGrp="1"/>
          </p:cNvSpPr>
          <p:nvPr>
            <p:ph type="pic" idx="1"/>
          </p:nvPr>
        </p:nvSpPr>
        <p:spPr>
          <a:xfrm>
            <a:off x="5182367" y="987426"/>
            <a:ext cx="617059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EACDA5-19AF-F02E-4427-48F2B493560F}"/>
              </a:ext>
            </a:extLst>
          </p:cNvPr>
          <p:cNvSpPr>
            <a:spLocks noGrp="1"/>
          </p:cNvSpPr>
          <p:nvPr>
            <p:ph type="body" sz="half" idx="2"/>
          </p:nvPr>
        </p:nvSpPr>
        <p:spPr>
          <a:xfrm>
            <a:off x="840099" y="2057400"/>
            <a:ext cx="39317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E2CEBE-4F9B-4C2F-DD72-F996C75AF56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9C3F00E-9CCB-7AF6-20B8-FBB63ACE756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65E6C83-52C2-033D-AD34-C4CB12676EFC}"/>
              </a:ext>
            </a:extLst>
          </p:cNvPr>
          <p:cNvSpPr>
            <a:spLocks noGrp="1"/>
          </p:cNvSpPr>
          <p:nvPr>
            <p:ph type="sldNum" sz="quarter" idx="12"/>
          </p:nvPr>
        </p:nvSpPr>
        <p:spPr/>
        <p:txBody>
          <a:bodyPr/>
          <a:lstStyle>
            <a:lvl1pPr>
              <a:defRPr/>
            </a:lvl1pPr>
          </a:lstStyle>
          <a:p>
            <a:fld id="{BFCB5729-D881-4821-A1C4-4BF6F1E64758}" type="slidenum">
              <a:rPr lang="en-US" altLang="en-US"/>
              <a:pPr/>
              <a:t>‹#›</a:t>
            </a:fld>
            <a:endParaRPr lang="en-US" altLang="en-US"/>
          </a:p>
        </p:txBody>
      </p:sp>
    </p:spTree>
    <p:extLst>
      <p:ext uri="{BB962C8B-B14F-4D97-AF65-F5344CB8AC3E}">
        <p14:creationId xmlns:p14="http://schemas.microsoft.com/office/powerpoint/2010/main" val="7997280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145F9-D518-E797-E563-19CA80FFFC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358804-447F-9532-4D04-ED3CC9F82F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C9EB22-8D75-312C-1209-001495C7D13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B11E1FD-09B7-D3D3-E3A2-13828797C9F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4CE07E7-A3A8-16FF-F584-078145007527}"/>
              </a:ext>
            </a:extLst>
          </p:cNvPr>
          <p:cNvSpPr>
            <a:spLocks noGrp="1"/>
          </p:cNvSpPr>
          <p:nvPr>
            <p:ph type="sldNum" sz="quarter" idx="12"/>
          </p:nvPr>
        </p:nvSpPr>
        <p:spPr/>
        <p:txBody>
          <a:bodyPr/>
          <a:lstStyle>
            <a:lvl1pPr>
              <a:defRPr/>
            </a:lvl1pPr>
          </a:lstStyle>
          <a:p>
            <a:fld id="{3670C399-055C-4FDD-B9F0-39B619FC300A}" type="slidenum">
              <a:rPr lang="en-US" altLang="en-US"/>
              <a:pPr/>
              <a:t>‹#›</a:t>
            </a:fld>
            <a:endParaRPr lang="en-US" altLang="en-US"/>
          </a:p>
        </p:txBody>
      </p:sp>
    </p:spTree>
    <p:extLst>
      <p:ext uri="{BB962C8B-B14F-4D97-AF65-F5344CB8AC3E}">
        <p14:creationId xmlns:p14="http://schemas.microsoft.com/office/powerpoint/2010/main" val="16409047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89E082-6CC7-3C64-F8CA-CC2407044896}"/>
              </a:ext>
            </a:extLst>
          </p:cNvPr>
          <p:cNvSpPr>
            <a:spLocks noGrp="1"/>
          </p:cNvSpPr>
          <p:nvPr>
            <p:ph type="title" orient="vert"/>
          </p:nvPr>
        </p:nvSpPr>
        <p:spPr>
          <a:xfrm>
            <a:off x="8836898" y="277813"/>
            <a:ext cx="2742486" cy="585311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C07140-9863-F58B-D3C3-3AC34EAE29C9}"/>
              </a:ext>
            </a:extLst>
          </p:cNvPr>
          <p:cNvSpPr>
            <a:spLocks noGrp="1"/>
          </p:cNvSpPr>
          <p:nvPr>
            <p:ph type="body" orient="vert" idx="1"/>
          </p:nvPr>
        </p:nvSpPr>
        <p:spPr>
          <a:xfrm>
            <a:off x="609441" y="277813"/>
            <a:ext cx="802431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C2B7EE-5FAE-2D4E-6A37-F9DADD35A4F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1A331F6-DBFD-063D-F2CC-791986BCFEA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02D4863-C94F-0FDB-25B4-7E2265D56B4D}"/>
              </a:ext>
            </a:extLst>
          </p:cNvPr>
          <p:cNvSpPr>
            <a:spLocks noGrp="1"/>
          </p:cNvSpPr>
          <p:nvPr>
            <p:ph type="sldNum" sz="quarter" idx="12"/>
          </p:nvPr>
        </p:nvSpPr>
        <p:spPr/>
        <p:txBody>
          <a:bodyPr/>
          <a:lstStyle>
            <a:lvl1pPr>
              <a:defRPr/>
            </a:lvl1pPr>
          </a:lstStyle>
          <a:p>
            <a:fld id="{944CB171-2068-425B-AC0A-1DB5F840A20F}" type="slidenum">
              <a:rPr lang="en-US" altLang="en-US"/>
              <a:pPr/>
              <a:t>‹#›</a:t>
            </a:fld>
            <a:endParaRPr lang="en-US" altLang="en-US"/>
          </a:p>
        </p:txBody>
      </p:sp>
    </p:spTree>
    <p:extLst>
      <p:ext uri="{BB962C8B-B14F-4D97-AF65-F5344CB8AC3E}">
        <p14:creationId xmlns:p14="http://schemas.microsoft.com/office/powerpoint/2010/main" val="15788322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B4CCF-C62B-4714-1A51-0FE4F35A94CA}"/>
              </a:ext>
            </a:extLst>
          </p:cNvPr>
          <p:cNvSpPr>
            <a:spLocks noGrp="1"/>
          </p:cNvSpPr>
          <p:nvPr>
            <p:ph type="title"/>
          </p:nvPr>
        </p:nvSpPr>
        <p:spPr>
          <a:xfrm>
            <a:off x="609441" y="277813"/>
            <a:ext cx="10969943"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749510-1244-1A62-0A11-38021657D3E2}"/>
              </a:ext>
            </a:extLst>
          </p:cNvPr>
          <p:cNvSpPr>
            <a:spLocks noGrp="1"/>
          </p:cNvSpPr>
          <p:nvPr>
            <p:ph type="body" sz="half" idx="1"/>
          </p:nvPr>
        </p:nvSpPr>
        <p:spPr>
          <a:xfrm>
            <a:off x="609441" y="1600201"/>
            <a:ext cx="5383398"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67E490-F93E-7B8D-1049-FF92727BA40F}"/>
              </a:ext>
            </a:extLst>
          </p:cNvPr>
          <p:cNvSpPr>
            <a:spLocks noGrp="1"/>
          </p:cNvSpPr>
          <p:nvPr>
            <p:ph sz="half" idx="2"/>
          </p:nvPr>
        </p:nvSpPr>
        <p:spPr>
          <a:xfrm>
            <a:off x="6195986" y="1600201"/>
            <a:ext cx="5383398"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A5D736-877F-52FB-7DD7-B5CAEFDDD923}"/>
              </a:ext>
            </a:extLst>
          </p:cNvPr>
          <p:cNvSpPr>
            <a:spLocks noGrp="1"/>
          </p:cNvSpPr>
          <p:nvPr>
            <p:ph type="dt" sz="half" idx="10"/>
          </p:nvPr>
        </p:nvSpPr>
        <p:spPr>
          <a:xfrm>
            <a:off x="609441" y="6278563"/>
            <a:ext cx="2844059"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B5DA031-FC9D-B283-9C58-4E36D2777D41}"/>
              </a:ext>
            </a:extLst>
          </p:cNvPr>
          <p:cNvSpPr>
            <a:spLocks noGrp="1"/>
          </p:cNvSpPr>
          <p:nvPr>
            <p:ph type="ftr" sz="quarter" idx="11"/>
          </p:nvPr>
        </p:nvSpPr>
        <p:spPr>
          <a:xfrm>
            <a:off x="4164515" y="6278563"/>
            <a:ext cx="3859795"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3FAADA7-E311-2E14-10C0-A748642443B3}"/>
              </a:ext>
            </a:extLst>
          </p:cNvPr>
          <p:cNvSpPr>
            <a:spLocks noGrp="1"/>
          </p:cNvSpPr>
          <p:nvPr>
            <p:ph type="sldNum" sz="quarter" idx="12"/>
          </p:nvPr>
        </p:nvSpPr>
        <p:spPr>
          <a:xfrm>
            <a:off x="8735325" y="6278563"/>
            <a:ext cx="2844059" cy="457200"/>
          </a:xfrm>
        </p:spPr>
        <p:txBody>
          <a:bodyPr/>
          <a:lstStyle>
            <a:lvl1pPr>
              <a:defRPr/>
            </a:lvl1pPr>
          </a:lstStyle>
          <a:p>
            <a:fld id="{71A304E0-4341-451D-BE91-E980A81C4C68}" type="slidenum">
              <a:rPr lang="en-US" altLang="en-US"/>
              <a:pPr/>
              <a:t>‹#›</a:t>
            </a:fld>
            <a:endParaRPr lang="en-US" altLang="en-US"/>
          </a:p>
        </p:txBody>
      </p:sp>
    </p:spTree>
    <p:extLst>
      <p:ext uri="{BB962C8B-B14F-4D97-AF65-F5344CB8AC3E}">
        <p14:creationId xmlns:p14="http://schemas.microsoft.com/office/powerpoint/2010/main" val="27850184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143A1-D4CB-85DD-5A08-FEF403E5D822}"/>
              </a:ext>
            </a:extLst>
          </p:cNvPr>
          <p:cNvSpPr>
            <a:spLocks noGrp="1"/>
          </p:cNvSpPr>
          <p:nvPr>
            <p:ph type="title"/>
          </p:nvPr>
        </p:nvSpPr>
        <p:spPr>
          <a:xfrm>
            <a:off x="609441" y="277813"/>
            <a:ext cx="10969943"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97E9273-11AA-DB7E-DC04-3EFD5E041AEA}"/>
              </a:ext>
            </a:extLst>
          </p:cNvPr>
          <p:cNvSpPr>
            <a:spLocks noGrp="1"/>
          </p:cNvSpPr>
          <p:nvPr>
            <p:ph sz="half" idx="1"/>
          </p:nvPr>
        </p:nvSpPr>
        <p:spPr>
          <a:xfrm>
            <a:off x="609441" y="1600201"/>
            <a:ext cx="5383398"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5D4D2B-7AE6-82A9-BBFB-9477C6CF589B}"/>
              </a:ext>
            </a:extLst>
          </p:cNvPr>
          <p:cNvSpPr>
            <a:spLocks noGrp="1"/>
          </p:cNvSpPr>
          <p:nvPr>
            <p:ph sz="quarter" idx="2"/>
          </p:nvPr>
        </p:nvSpPr>
        <p:spPr>
          <a:xfrm>
            <a:off x="6195986" y="1600201"/>
            <a:ext cx="5383398"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DDCD874E-0054-30B7-7E68-77FE5676AA93}"/>
              </a:ext>
            </a:extLst>
          </p:cNvPr>
          <p:cNvSpPr>
            <a:spLocks noGrp="1"/>
          </p:cNvSpPr>
          <p:nvPr>
            <p:ph sz="quarter" idx="3"/>
          </p:nvPr>
        </p:nvSpPr>
        <p:spPr>
          <a:xfrm>
            <a:off x="6195986" y="3941763"/>
            <a:ext cx="5383398"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31C24898-1792-CD67-F599-CB4F7B268C8A}"/>
              </a:ext>
            </a:extLst>
          </p:cNvPr>
          <p:cNvSpPr>
            <a:spLocks noGrp="1"/>
          </p:cNvSpPr>
          <p:nvPr>
            <p:ph type="dt" sz="half" idx="10"/>
          </p:nvPr>
        </p:nvSpPr>
        <p:spPr>
          <a:xfrm>
            <a:off x="609441" y="6278563"/>
            <a:ext cx="2844059" cy="45720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02D5811E-6562-F244-6F21-774A39E6BECA}"/>
              </a:ext>
            </a:extLst>
          </p:cNvPr>
          <p:cNvSpPr>
            <a:spLocks noGrp="1"/>
          </p:cNvSpPr>
          <p:nvPr>
            <p:ph type="ftr" sz="quarter" idx="11"/>
          </p:nvPr>
        </p:nvSpPr>
        <p:spPr>
          <a:xfrm>
            <a:off x="4164515" y="6278563"/>
            <a:ext cx="3859795" cy="45720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6465CAC1-8F11-474A-4A58-2161E656CA1C}"/>
              </a:ext>
            </a:extLst>
          </p:cNvPr>
          <p:cNvSpPr>
            <a:spLocks noGrp="1"/>
          </p:cNvSpPr>
          <p:nvPr>
            <p:ph type="sldNum" sz="quarter" idx="12"/>
          </p:nvPr>
        </p:nvSpPr>
        <p:spPr>
          <a:xfrm>
            <a:off x="8735325" y="6278563"/>
            <a:ext cx="2844059" cy="457200"/>
          </a:xfrm>
        </p:spPr>
        <p:txBody>
          <a:bodyPr/>
          <a:lstStyle>
            <a:lvl1pPr>
              <a:defRPr/>
            </a:lvl1pPr>
          </a:lstStyle>
          <a:p>
            <a:fld id="{1F07DE89-1E54-457E-AF1A-4F64655C05B3}" type="slidenum">
              <a:rPr lang="en-US" altLang="en-US"/>
              <a:pPr/>
              <a:t>‹#›</a:t>
            </a:fld>
            <a:endParaRPr lang="en-US" altLang="en-US"/>
          </a:p>
        </p:txBody>
      </p:sp>
    </p:spTree>
    <p:extLst>
      <p:ext uri="{BB962C8B-B14F-4D97-AF65-F5344CB8AC3E}">
        <p14:creationId xmlns:p14="http://schemas.microsoft.com/office/powerpoint/2010/main" val="23188669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DF9C0-0033-B7C8-C2BB-7F51C61C33E9}"/>
              </a:ext>
            </a:extLst>
          </p:cNvPr>
          <p:cNvSpPr>
            <a:spLocks noGrp="1"/>
          </p:cNvSpPr>
          <p:nvPr>
            <p:ph type="title"/>
          </p:nvPr>
        </p:nvSpPr>
        <p:spPr>
          <a:xfrm>
            <a:off x="609441" y="277813"/>
            <a:ext cx="10969943"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7A2C081-D259-37B8-C05E-9162853BBA99}"/>
              </a:ext>
            </a:extLst>
          </p:cNvPr>
          <p:cNvSpPr>
            <a:spLocks noGrp="1"/>
          </p:cNvSpPr>
          <p:nvPr>
            <p:ph sz="half" idx="1"/>
          </p:nvPr>
        </p:nvSpPr>
        <p:spPr>
          <a:xfrm>
            <a:off x="609441" y="1600201"/>
            <a:ext cx="5383398"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3C4C26-DA0C-BE60-A1BB-04FEE522CB34}"/>
              </a:ext>
            </a:extLst>
          </p:cNvPr>
          <p:cNvSpPr>
            <a:spLocks noGrp="1"/>
          </p:cNvSpPr>
          <p:nvPr>
            <p:ph type="body" sz="half" idx="2"/>
          </p:nvPr>
        </p:nvSpPr>
        <p:spPr>
          <a:xfrm>
            <a:off x="6195986" y="1600201"/>
            <a:ext cx="5383398"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1D7A5C-32F1-2F80-E564-0A6581665A37}"/>
              </a:ext>
            </a:extLst>
          </p:cNvPr>
          <p:cNvSpPr>
            <a:spLocks noGrp="1"/>
          </p:cNvSpPr>
          <p:nvPr>
            <p:ph type="dt" sz="half" idx="10"/>
          </p:nvPr>
        </p:nvSpPr>
        <p:spPr>
          <a:xfrm>
            <a:off x="609441" y="6278563"/>
            <a:ext cx="2844059"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4FC1E4C-3DD6-6D8C-6D16-A9BD736A201B}"/>
              </a:ext>
            </a:extLst>
          </p:cNvPr>
          <p:cNvSpPr>
            <a:spLocks noGrp="1"/>
          </p:cNvSpPr>
          <p:nvPr>
            <p:ph type="ftr" sz="quarter" idx="11"/>
          </p:nvPr>
        </p:nvSpPr>
        <p:spPr>
          <a:xfrm>
            <a:off x="4164515" y="6278563"/>
            <a:ext cx="3859795"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419E835-FB8F-ABE9-1332-4994E97F8E72}"/>
              </a:ext>
            </a:extLst>
          </p:cNvPr>
          <p:cNvSpPr>
            <a:spLocks noGrp="1"/>
          </p:cNvSpPr>
          <p:nvPr>
            <p:ph type="sldNum" sz="quarter" idx="12"/>
          </p:nvPr>
        </p:nvSpPr>
        <p:spPr>
          <a:xfrm>
            <a:off x="8735325" y="6278563"/>
            <a:ext cx="2844059" cy="457200"/>
          </a:xfrm>
        </p:spPr>
        <p:txBody>
          <a:bodyPr/>
          <a:lstStyle>
            <a:lvl1pPr>
              <a:defRPr/>
            </a:lvl1pPr>
          </a:lstStyle>
          <a:p>
            <a:fld id="{6BC924A2-1BDB-47CF-98ED-4E3ACD4BB5F2}" type="slidenum">
              <a:rPr lang="en-US" altLang="en-US"/>
              <a:pPr/>
              <a:t>‹#›</a:t>
            </a:fld>
            <a:endParaRPr lang="en-US" altLang="en-US"/>
          </a:p>
        </p:txBody>
      </p:sp>
    </p:spTree>
    <p:extLst>
      <p:ext uri="{BB962C8B-B14F-4D97-AF65-F5344CB8AC3E}">
        <p14:creationId xmlns:p14="http://schemas.microsoft.com/office/powerpoint/2010/main" val="2565935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1F06E6E-67F1-F80F-CD69-3BF1E814A004}"/>
              </a:ext>
            </a:extLst>
          </p:cNvPr>
          <p:cNvSpPr>
            <a:spLocks noGrp="1"/>
          </p:cNvSpPr>
          <p:nvPr>
            <p:ph type="ftr" sz="quarter" idx="10"/>
          </p:nvPr>
        </p:nvSpPr>
        <p:spPr/>
        <p:txBody>
          <a:bodyPr/>
          <a:lstStyle>
            <a:lvl1pPr>
              <a:defRPr>
                <a:solidFill>
                  <a:schemeClr val="tx2">
                    <a:lumMod val="50000"/>
                  </a:schemeClr>
                </a:solidFill>
              </a:defRPr>
            </a:lvl1pPr>
          </a:lstStyle>
          <a:p>
            <a:r>
              <a:rPr lang="en-US" dirty="0"/>
              <a:t>CLASSICAL LITERATURE</a:t>
            </a:r>
          </a:p>
        </p:txBody>
      </p:sp>
      <p:sp>
        <p:nvSpPr>
          <p:cNvPr id="5" name="Slide Number Placeholder 4">
            <a:extLst>
              <a:ext uri="{FF2B5EF4-FFF2-40B4-BE49-F238E27FC236}">
                <a16:creationId xmlns:a16="http://schemas.microsoft.com/office/drawing/2014/main" id="{DFF208DE-A7ED-9CAA-3D46-9581676E6D90}"/>
              </a:ext>
            </a:extLst>
          </p:cNvPr>
          <p:cNvSpPr>
            <a:spLocks noGrp="1"/>
          </p:cNvSpPr>
          <p:nvPr>
            <p:ph type="sldNum" sz="quarter" idx="12"/>
          </p:nvPr>
        </p:nvSpPr>
        <p:spPr/>
        <p:txBody>
          <a:bodyPr/>
          <a:lstStyle>
            <a:lvl1pPr>
              <a:defRPr>
                <a:solidFill>
                  <a:schemeClr val="tx2">
                    <a:lumMod val="50000"/>
                  </a:schemeClr>
                </a:solidFill>
              </a:defRPr>
            </a:lvl1pPr>
          </a:lstStyle>
          <a:p>
            <a:fld id="{DF28FB93-0A08-4E7D-8E63-9EFA29F1E093}" type="slidenum">
              <a:rPr lang="en-US" smtClean="0"/>
              <a:pPr/>
              <a:t>‹#›</a:t>
            </a:fld>
            <a:endParaRPr lang="en-US" dirty="0"/>
          </a:p>
        </p:txBody>
      </p:sp>
      <p:sp>
        <p:nvSpPr>
          <p:cNvPr id="9" name="Content Placeholder 8">
            <a:extLst>
              <a:ext uri="{FF2B5EF4-FFF2-40B4-BE49-F238E27FC236}">
                <a16:creationId xmlns:a16="http://schemas.microsoft.com/office/drawing/2014/main" id="{7DF5DDB4-0253-D5F5-A233-DC6A9A787286}"/>
              </a:ext>
            </a:extLst>
          </p:cNvPr>
          <p:cNvSpPr>
            <a:spLocks noGrp="1"/>
          </p:cNvSpPr>
          <p:nvPr>
            <p:ph sz="quarter" idx="14"/>
          </p:nvPr>
        </p:nvSpPr>
        <p:spPr>
          <a:xfrm>
            <a:off x="1220660" y="2386584"/>
            <a:ext cx="9747504" cy="401421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AEE196DA-ED88-0EDC-A28F-7426416C0CA5}"/>
              </a:ext>
            </a:extLst>
          </p:cNvPr>
          <p:cNvSpPr>
            <a:spLocks noGrp="1"/>
          </p:cNvSpPr>
          <p:nvPr>
            <p:ph type="title"/>
          </p:nvPr>
        </p:nvSpPr>
        <p:spPr>
          <a:xfrm>
            <a:off x="1220660" y="640080"/>
            <a:ext cx="9747504" cy="1625600"/>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303046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544" y="758952"/>
            <a:ext cx="9415867" cy="4041648"/>
          </a:xfrm>
        </p:spPr>
        <p:txBody>
          <a:bodyPr anchor="b">
            <a:normAutofit/>
          </a:bodyPr>
          <a:lstStyle>
            <a:lvl1pPr algn="l">
              <a:lnSpc>
                <a:spcPct val="85000"/>
              </a:lnSpc>
              <a:defRPr sz="7198"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1261544" y="4800600"/>
            <a:ext cx="9415867" cy="1691640"/>
          </a:xfrm>
        </p:spPr>
        <p:txBody>
          <a:bodyPr>
            <a:normAutofit/>
          </a:bodyPr>
          <a:lstStyle>
            <a:lvl1pPr marL="0" indent="0" algn="l">
              <a:buNone/>
              <a:defRPr sz="2199" baseline="0">
                <a:solidFill>
                  <a:schemeClr val="tx1">
                    <a:lumMod val="75000"/>
                  </a:schemeClr>
                </a:solidFill>
              </a:defRPr>
            </a:lvl1pPr>
            <a:lvl2pPr marL="457063" indent="0" algn="ctr">
              <a:buNone/>
              <a:defRPr sz="2199"/>
            </a:lvl2pPr>
            <a:lvl3pPr marL="914126" indent="0" algn="ctr">
              <a:buNone/>
              <a:defRPr sz="2199"/>
            </a:lvl3pPr>
            <a:lvl4pPr marL="1371189" indent="0" algn="ctr">
              <a:buNone/>
              <a:defRPr sz="1999"/>
            </a:lvl4pPr>
            <a:lvl5pPr marL="1828251" indent="0" algn="ctr">
              <a:buNone/>
              <a:defRPr sz="1999"/>
            </a:lvl5pPr>
            <a:lvl6pPr marL="2285314" indent="0" algn="ctr">
              <a:buNone/>
              <a:defRPr sz="1999"/>
            </a:lvl6pPr>
            <a:lvl7pPr marL="2742377" indent="0" algn="ctr">
              <a:buNone/>
              <a:defRPr sz="1999"/>
            </a:lvl7pPr>
            <a:lvl8pPr marL="3199440" indent="0" algn="ctr">
              <a:buNone/>
              <a:defRPr sz="1999"/>
            </a:lvl8pPr>
            <a:lvl9pPr marL="3656503" indent="0" algn="ctr">
              <a:buNone/>
              <a:defRPr sz="1999"/>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60ADF3C0-B1FB-42DC-B478-AF84C3CE5C3C}" type="datetime1">
              <a:rPr lang="en-US" smtClean="0"/>
              <a:t>4/1/2026</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a:t>
            </a:fld>
            <a:endParaRPr lang="en-US" dirty="0"/>
          </a:p>
        </p:txBody>
      </p:sp>
      <p:sp>
        <p:nvSpPr>
          <p:cNvPr id="7" name="Rectangle 6"/>
          <p:cNvSpPr/>
          <p:nvPr/>
        </p:nvSpPr>
        <p:spPr>
          <a:xfrm>
            <a:off x="0" y="0"/>
            <a:ext cx="45708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312734"/>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EDD5F4-8AF8-46B9-B655-FECF27EF63FD}" type="datetime1">
              <a:rPr lang="en-US" smtClean="0"/>
              <a:t>4/1/2026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9323015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544" y="758952"/>
            <a:ext cx="9415867" cy="4041648"/>
          </a:xfrm>
        </p:spPr>
        <p:txBody>
          <a:bodyPr anchor="b">
            <a:normAutofit/>
          </a:bodyPr>
          <a:lstStyle>
            <a:lvl1pPr>
              <a:lnSpc>
                <a:spcPct val="85000"/>
              </a:lnSpc>
              <a:defRPr sz="7198" b="0"/>
            </a:lvl1pPr>
          </a:lstStyle>
          <a:p>
            <a:r>
              <a:rPr lang="en-US"/>
              <a:t>Click to edit Master title style</a:t>
            </a:r>
          </a:p>
        </p:txBody>
      </p:sp>
      <p:sp>
        <p:nvSpPr>
          <p:cNvPr id="3" name="Text Placeholder 2"/>
          <p:cNvSpPr>
            <a:spLocks noGrp="1"/>
          </p:cNvSpPr>
          <p:nvPr>
            <p:ph type="body" idx="1"/>
          </p:nvPr>
        </p:nvSpPr>
        <p:spPr>
          <a:xfrm>
            <a:off x="1261544" y="4800600"/>
            <a:ext cx="9415867" cy="1691640"/>
          </a:xfrm>
        </p:spPr>
        <p:txBody>
          <a:bodyPr anchor="t">
            <a:normAutofit/>
          </a:bodyPr>
          <a:lstStyle>
            <a:lvl1pPr marL="0" indent="0">
              <a:buNone/>
              <a:defRPr sz="2199">
                <a:solidFill>
                  <a:schemeClr val="tx1">
                    <a:lumMod val="65000"/>
                    <a:lumOff val="3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119408-9C27-42D0-A3E3-2484768A8F22}" type="datetime1">
              <a:rPr lang="en-US" smtClean="0"/>
              <a:t>4/1/2026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p:cNvSpPr/>
          <p:nvPr/>
        </p:nvSpPr>
        <p:spPr>
          <a:xfrm>
            <a:off x="0" y="0"/>
            <a:ext cx="45708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468206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61543" y="1828801"/>
            <a:ext cx="4479393" cy="4351337"/>
          </a:xfrm>
        </p:spPr>
        <p:txBody>
          <a:bodyPr/>
          <a:lstStyle>
            <a:lvl1pPr>
              <a:defRPr sz="1799"/>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4885" y="1828801"/>
            <a:ext cx="4479393" cy="4351337"/>
          </a:xfrm>
        </p:spPr>
        <p:txBody>
          <a:bodyPr/>
          <a:lstStyle>
            <a:lvl1pPr>
              <a:defRPr sz="1799"/>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9DC33F-8D7B-46CC-9F59-1A17976147CE}" type="datetime1">
              <a:rPr lang="en-US" smtClean="0"/>
              <a:t>4/1/2026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067591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61543" y="1713655"/>
            <a:ext cx="4479393" cy="731520"/>
          </a:xfrm>
        </p:spPr>
        <p:txBody>
          <a:bodyPr anchor="b">
            <a:normAutofit/>
          </a:bodyPr>
          <a:lstStyle>
            <a:lvl1pPr marL="0" indent="0">
              <a:spcBef>
                <a:spcPts val="0"/>
              </a:spcBef>
              <a:buNone/>
              <a:defRPr sz="1999" b="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543" y="2507550"/>
            <a:ext cx="4479393" cy="3664650"/>
          </a:xfrm>
        </p:spPr>
        <p:txBody>
          <a:bodyPr/>
          <a:lstStyle>
            <a:lvl1pPr>
              <a:defRPr sz="1799"/>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24885" y="1713655"/>
            <a:ext cx="4479393" cy="731520"/>
          </a:xfrm>
        </p:spPr>
        <p:txBody>
          <a:bodyPr anchor="b">
            <a:normAutofit/>
          </a:bodyPr>
          <a:lstStyle>
            <a:lvl1pPr marL="0" indent="0">
              <a:lnSpc>
                <a:spcPct val="95000"/>
              </a:lnSpc>
              <a:spcBef>
                <a:spcPts val="0"/>
              </a:spcBef>
              <a:buNone/>
              <a:defRPr lang="en-US" sz="1999" b="0" kern="1200" dirty="0">
                <a:solidFill>
                  <a:schemeClr val="tx2"/>
                </a:solidFill>
                <a:latin typeface="+mn-lt"/>
                <a:ea typeface="+mn-ea"/>
                <a:cs typeface="+mn-cs"/>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marL="0" lvl="0" indent="0" algn="l" defTabSz="914126" rtl="0" eaLnBrk="1" latinLnBrk="0" hangingPunct="1">
              <a:lnSpc>
                <a:spcPct val="90000"/>
              </a:lnSpc>
              <a:spcBef>
                <a:spcPts val="1999"/>
              </a:spcBef>
              <a:buFontTx/>
              <a:buNone/>
            </a:pPr>
            <a:r>
              <a:rPr lang="en-US"/>
              <a:t>Click to edit Master text styles</a:t>
            </a:r>
          </a:p>
        </p:txBody>
      </p:sp>
      <p:sp>
        <p:nvSpPr>
          <p:cNvPr id="6" name="Content Placeholder 5"/>
          <p:cNvSpPr>
            <a:spLocks noGrp="1"/>
          </p:cNvSpPr>
          <p:nvPr>
            <p:ph sz="quarter" idx="4"/>
          </p:nvPr>
        </p:nvSpPr>
        <p:spPr>
          <a:xfrm>
            <a:off x="6124885" y="2507550"/>
            <a:ext cx="4479393" cy="3664650"/>
          </a:xfrm>
        </p:spPr>
        <p:txBody>
          <a:bodyPr/>
          <a:lstStyle>
            <a:lvl1pPr>
              <a:defRPr sz="1799"/>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82513A-523B-4CD2-9C8B-D457F28F4ABD}" type="datetime1">
              <a:rPr lang="en-US" smtClean="0"/>
              <a:t>4/1/2026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2179367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5548E7-81A7-49BE-B31E-01672C55CDBE}" type="datetime1">
              <a:rPr lang="en-US" smtClean="0"/>
              <a:t>4/1/2026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894762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08A03C-BA82-4F79-A730-B582D55F1D51}" type="datetime1">
              <a:rPr lang="en-US" smtClean="0"/>
              <a:t>4/1/2026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4467050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029" y="457201"/>
            <a:ext cx="3199567" cy="1600197"/>
          </a:xfrm>
        </p:spPr>
        <p:txBody>
          <a:bodyPr anchor="b">
            <a:normAutofit/>
          </a:bodyPr>
          <a:lstStyle>
            <a:lvl1pPr>
              <a:defRPr sz="3199" b="0" baseline="0"/>
            </a:lvl1pPr>
          </a:lstStyle>
          <a:p>
            <a:r>
              <a:rPr lang="en-US"/>
              <a:t>Click to edit Master title style</a:t>
            </a:r>
          </a:p>
        </p:txBody>
      </p:sp>
      <p:sp>
        <p:nvSpPr>
          <p:cNvPr id="3" name="Content Placeholder 2"/>
          <p:cNvSpPr>
            <a:spLocks noGrp="1"/>
          </p:cNvSpPr>
          <p:nvPr>
            <p:ph idx="1"/>
          </p:nvPr>
        </p:nvSpPr>
        <p:spPr>
          <a:xfrm>
            <a:off x="4503094" y="685800"/>
            <a:ext cx="6077483" cy="5486400"/>
          </a:xfrm>
        </p:spPr>
        <p:txBody>
          <a:bodyPr/>
          <a:lstStyle>
            <a:lvl1pPr>
              <a:defRPr sz="1999"/>
            </a:lvl1pPr>
            <a:lvl2pPr>
              <a:defRPr sz="1799"/>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1029" y="2099735"/>
            <a:ext cx="3199567" cy="3810001"/>
          </a:xfrm>
        </p:spPr>
        <p:txBody>
          <a:bodyPr>
            <a:normAutofit/>
          </a:bodyPr>
          <a:lstStyle>
            <a:lvl1pPr marL="0" indent="0">
              <a:lnSpc>
                <a:spcPct val="114000"/>
              </a:lnSpc>
              <a:spcBef>
                <a:spcPts val="800"/>
              </a:spcBef>
              <a:buNone/>
              <a:defRPr sz="13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417FC7-A8BD-4D51-8A8C-57C129BB2ED5}" type="datetime1">
              <a:rPr lang="en-US" smtClean="0"/>
              <a:t>4/1/2026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4575401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89899"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162" y="5257800"/>
            <a:ext cx="9979600" cy="914400"/>
          </a:xfrm>
        </p:spPr>
        <p:txBody>
          <a:bodyPr anchor="b">
            <a:normAutofit/>
          </a:bodyPr>
          <a:lstStyle>
            <a:lvl1pPr>
              <a:defRPr sz="2799" b="0">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0" y="1"/>
            <a:ext cx="11289899" cy="5128923"/>
          </a:xfrm>
          <a:solidFill>
            <a:schemeClr val="accent1"/>
          </a:solidFill>
        </p:spPr>
        <p:txBody>
          <a:bodyPr anchor="t"/>
          <a:lstStyle>
            <a:lvl1pPr marL="0" indent="0">
              <a:buNone/>
              <a:defRPr sz="3199">
                <a:solidFill>
                  <a:schemeClr val="bg1"/>
                </a:solidFill>
              </a:defRPr>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914162" y="6108590"/>
            <a:ext cx="99796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91B8F2-452F-47BB-A0B0-A22052EA7BBF}" type="datetime1">
              <a:rPr lang="en-US" smtClean="0"/>
              <a:t>4/1/2026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165766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1DA58D-CE36-42FB-A681-D4975774D88C}" type="datetime1">
              <a:rPr lang="en-US" smtClean="0"/>
              <a:t>4/1/2026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949543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two content, and pictur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38C32FC-332A-A13C-E59A-4E60A15CBF61}"/>
              </a:ext>
            </a:extLst>
          </p:cNvPr>
          <p:cNvSpPr>
            <a:spLocks noGrp="1"/>
          </p:cNvSpPr>
          <p:nvPr>
            <p:ph type="pic" sz="quarter" idx="13"/>
          </p:nvPr>
        </p:nvSpPr>
        <p:spPr>
          <a:xfrm>
            <a:off x="0" y="0"/>
            <a:ext cx="3355848" cy="6858000"/>
          </a:xfrm>
          <a:solidFill>
            <a:schemeClr val="bg2"/>
          </a:solidFill>
        </p:spPr>
        <p:txBody>
          <a:bodyPr anchor="ctr"/>
          <a:lstStyle>
            <a:lvl1pPr marL="0" indent="0" algn="ctr">
              <a:buNone/>
              <a:defRPr/>
            </a:lvl1pPr>
          </a:lstStyle>
          <a:p>
            <a:r>
              <a:rPr lang="en-US"/>
              <a:t>Click icon to add picture</a:t>
            </a:r>
            <a:endParaRPr lang="en-US" dirty="0"/>
          </a:p>
        </p:txBody>
      </p:sp>
      <p:sp>
        <p:nvSpPr>
          <p:cNvPr id="3" name="Footer Placeholder 2">
            <a:extLst>
              <a:ext uri="{FF2B5EF4-FFF2-40B4-BE49-F238E27FC236}">
                <a16:creationId xmlns:a16="http://schemas.microsoft.com/office/drawing/2014/main" id="{B1F06E6E-67F1-F80F-CD69-3BF1E814A004}"/>
              </a:ext>
            </a:extLst>
          </p:cNvPr>
          <p:cNvSpPr>
            <a:spLocks noGrp="1"/>
          </p:cNvSpPr>
          <p:nvPr>
            <p:ph type="ftr" sz="quarter" idx="10"/>
          </p:nvPr>
        </p:nvSpPr>
        <p:spPr/>
        <p:txBody>
          <a:bodyPr/>
          <a:lstStyle/>
          <a:p>
            <a:r>
              <a:rPr lang="en-US" dirty="0"/>
              <a:t>CLASSICAL LITERATURE</a:t>
            </a:r>
          </a:p>
        </p:txBody>
      </p:sp>
      <p:sp>
        <p:nvSpPr>
          <p:cNvPr id="5" name="Slide Number Placeholder 4">
            <a:extLst>
              <a:ext uri="{FF2B5EF4-FFF2-40B4-BE49-F238E27FC236}">
                <a16:creationId xmlns:a16="http://schemas.microsoft.com/office/drawing/2014/main" id="{DFF208DE-A7ED-9CAA-3D46-9581676E6D90}"/>
              </a:ext>
            </a:extLst>
          </p:cNvPr>
          <p:cNvSpPr>
            <a:spLocks noGrp="1"/>
          </p:cNvSpPr>
          <p:nvPr>
            <p:ph type="sldNum" sz="quarter" idx="12"/>
          </p:nvPr>
        </p:nvSpPr>
        <p:spPr/>
        <p:txBody>
          <a:bodyPr/>
          <a:lstStyle/>
          <a:p>
            <a:fld id="{DF28FB93-0A08-4E7D-8E63-9EFA29F1E093}" type="slidenum">
              <a:rPr lang="en-US" smtClean="0"/>
              <a:pPr/>
              <a:t>‹#›</a:t>
            </a:fld>
            <a:endParaRPr lang="en-US" dirty="0"/>
          </a:p>
        </p:txBody>
      </p:sp>
      <p:sp>
        <p:nvSpPr>
          <p:cNvPr id="9" name="Content Placeholder 8">
            <a:extLst>
              <a:ext uri="{FF2B5EF4-FFF2-40B4-BE49-F238E27FC236}">
                <a16:creationId xmlns:a16="http://schemas.microsoft.com/office/drawing/2014/main" id="{7DF5DDB4-0253-D5F5-A233-DC6A9A787286}"/>
              </a:ext>
            </a:extLst>
          </p:cNvPr>
          <p:cNvSpPr>
            <a:spLocks noGrp="1"/>
          </p:cNvSpPr>
          <p:nvPr>
            <p:ph sz="quarter" idx="14"/>
          </p:nvPr>
        </p:nvSpPr>
        <p:spPr>
          <a:xfrm>
            <a:off x="4178808" y="2862072"/>
            <a:ext cx="7397496" cy="1572768"/>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04443289-DF01-FBD1-69E2-EFCCAF58C841}"/>
              </a:ext>
            </a:extLst>
          </p:cNvPr>
          <p:cNvSpPr>
            <a:spLocks noGrp="1"/>
          </p:cNvSpPr>
          <p:nvPr>
            <p:ph type="title"/>
          </p:nvPr>
        </p:nvSpPr>
        <p:spPr>
          <a:xfrm>
            <a:off x="4178808" y="640080"/>
            <a:ext cx="7397496" cy="1773936"/>
          </a:xfrm>
        </p:spPr>
        <p:txBody>
          <a:bodyPr anchor="t" anchorCtr="0"/>
          <a:lstStyle/>
          <a:p>
            <a:r>
              <a:rPr lang="en-US"/>
              <a:t>Click to edit Master title style</a:t>
            </a:r>
            <a:endParaRPr lang="en-US" dirty="0"/>
          </a:p>
        </p:txBody>
      </p:sp>
      <p:sp>
        <p:nvSpPr>
          <p:cNvPr id="2" name="Content Placeholder 8">
            <a:extLst>
              <a:ext uri="{FF2B5EF4-FFF2-40B4-BE49-F238E27FC236}">
                <a16:creationId xmlns:a16="http://schemas.microsoft.com/office/drawing/2014/main" id="{D5E17843-7672-6C71-1608-D794830CE89C}"/>
              </a:ext>
            </a:extLst>
          </p:cNvPr>
          <p:cNvSpPr>
            <a:spLocks noGrp="1"/>
          </p:cNvSpPr>
          <p:nvPr>
            <p:ph sz="quarter" idx="15"/>
          </p:nvPr>
        </p:nvSpPr>
        <p:spPr>
          <a:xfrm>
            <a:off x="4160520" y="4846320"/>
            <a:ext cx="7397496" cy="1170432"/>
          </a:xfrm>
        </p:spPr>
        <p:txBody>
          <a:bodyPr>
            <a:noAutofit/>
          </a:bodyPr>
          <a:lstStyle>
            <a:lvl1pPr>
              <a:spcBef>
                <a:spcPts val="1200"/>
              </a:spcBef>
              <a:defRPr sz="1200"/>
            </a:lvl1pPr>
            <a:lvl2pPr>
              <a:spcBef>
                <a:spcPts val="1200"/>
              </a:spcBef>
              <a:defRPr sz="1200"/>
            </a:lvl2pPr>
            <a:lvl3pPr>
              <a:spcBef>
                <a:spcPts val="1200"/>
              </a:spcBef>
              <a:defRPr sz="1200"/>
            </a:lvl3pPr>
            <a:lvl4pPr>
              <a:spcBef>
                <a:spcPts val="1200"/>
              </a:spcBef>
              <a:defRPr sz="1200"/>
            </a:lvl4pPr>
            <a:lvl5pPr>
              <a:spcBef>
                <a:spcPts val="12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77177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6448" y="381000"/>
            <a:ext cx="2475855"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1801" y="381000"/>
            <a:ext cx="7732286"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05E26B-855B-4DB6-BFA6-A35E4D51FCF3}" type="datetime1">
              <a:rPr lang="en-US" smtClean="0"/>
              <a:t>4/1/2026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4220050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DFC44D9C-A524-87B1-567E-331968468832}"/>
              </a:ext>
            </a:extLst>
          </p:cNvPr>
          <p:cNvSpPr>
            <a:spLocks noGrp="1" noChangeArrowheads="1"/>
          </p:cNvSpPr>
          <p:nvPr>
            <p:ph type="ctrTitle" sz="quarter"/>
          </p:nvPr>
        </p:nvSpPr>
        <p:spPr>
          <a:xfrm>
            <a:off x="914163" y="1997078"/>
            <a:ext cx="10360501" cy="1431925"/>
          </a:xfrm>
        </p:spPr>
        <p:txBody>
          <a:bodyPr anchor="b" anchorCtr="1"/>
          <a:lstStyle>
            <a:lvl1pPr algn="ctr">
              <a:defRPr/>
            </a:lvl1pPr>
          </a:lstStyle>
          <a:p>
            <a:pPr lvl="0"/>
            <a:r>
              <a:rPr lang="en-US" altLang="en-US" noProof="0"/>
              <a:t>Click to edit Master title style</a:t>
            </a:r>
          </a:p>
        </p:txBody>
      </p:sp>
      <p:sp>
        <p:nvSpPr>
          <p:cNvPr id="55299" name="Rectangle 3">
            <a:extLst>
              <a:ext uri="{FF2B5EF4-FFF2-40B4-BE49-F238E27FC236}">
                <a16:creationId xmlns:a16="http://schemas.microsoft.com/office/drawing/2014/main" id="{DD57456E-BFDE-E8EB-4FB3-0782A6AFB585}"/>
              </a:ext>
            </a:extLst>
          </p:cNvPr>
          <p:cNvSpPr>
            <a:spLocks noGrp="1" noChangeArrowheads="1"/>
          </p:cNvSpPr>
          <p:nvPr>
            <p:ph type="subTitle" sz="quarter" idx="1"/>
          </p:nvPr>
        </p:nvSpPr>
        <p:spPr>
          <a:xfrm>
            <a:off x="1828324" y="3886200"/>
            <a:ext cx="8532178" cy="1752600"/>
          </a:xfrm>
        </p:spPr>
        <p:txBody>
          <a:bodyPr/>
          <a:lstStyle>
            <a:lvl1pPr marL="0" indent="0" algn="ctr">
              <a:buFontTx/>
              <a:buNone/>
              <a:defRPr/>
            </a:lvl1pPr>
          </a:lstStyle>
          <a:p>
            <a:pPr lvl="0"/>
            <a:r>
              <a:rPr lang="en-US" altLang="en-US" noProof="0"/>
              <a:t>Click to edit Master subtitle style</a:t>
            </a:r>
          </a:p>
        </p:txBody>
      </p:sp>
      <p:sp>
        <p:nvSpPr>
          <p:cNvPr id="55300" name="Freeform 4">
            <a:extLst>
              <a:ext uri="{FF2B5EF4-FFF2-40B4-BE49-F238E27FC236}">
                <a16:creationId xmlns:a16="http://schemas.microsoft.com/office/drawing/2014/main" id="{1F3C12DF-DA1A-D35C-30AD-E61DA378103E}"/>
              </a:ext>
            </a:extLst>
          </p:cNvPr>
          <p:cNvSpPr>
            <a:spLocks/>
          </p:cNvSpPr>
          <p:nvPr/>
        </p:nvSpPr>
        <p:spPr bwMode="auto">
          <a:xfrm>
            <a:off x="380901" y="2803525"/>
            <a:ext cx="2117"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9"/>
          </a:p>
        </p:txBody>
      </p:sp>
      <p:sp>
        <p:nvSpPr>
          <p:cNvPr id="55301" name="Rectangle 5">
            <a:extLst>
              <a:ext uri="{FF2B5EF4-FFF2-40B4-BE49-F238E27FC236}">
                <a16:creationId xmlns:a16="http://schemas.microsoft.com/office/drawing/2014/main" id="{474ABDBB-75F7-1F16-BFA3-763D7F8F279A}"/>
              </a:ext>
            </a:extLst>
          </p:cNvPr>
          <p:cNvSpPr>
            <a:spLocks noGrp="1" noChangeArrowheads="1"/>
          </p:cNvSpPr>
          <p:nvPr>
            <p:ph type="ftr" sz="quarter" idx="3"/>
          </p:nvPr>
        </p:nvSpPr>
        <p:spPr/>
        <p:txBody>
          <a:bodyPr/>
          <a:lstStyle>
            <a:lvl1pPr>
              <a:defRPr/>
            </a:lvl1pPr>
          </a:lstStyle>
          <a:p>
            <a:endParaRPr lang="en-US" altLang="en-US"/>
          </a:p>
        </p:txBody>
      </p:sp>
      <p:sp>
        <p:nvSpPr>
          <p:cNvPr id="55302" name="Rectangle 6">
            <a:extLst>
              <a:ext uri="{FF2B5EF4-FFF2-40B4-BE49-F238E27FC236}">
                <a16:creationId xmlns:a16="http://schemas.microsoft.com/office/drawing/2014/main" id="{E44D5978-36DC-62A5-68B1-251220032B9C}"/>
              </a:ext>
            </a:extLst>
          </p:cNvPr>
          <p:cNvSpPr>
            <a:spLocks noGrp="1" noChangeArrowheads="1"/>
          </p:cNvSpPr>
          <p:nvPr>
            <p:ph type="sldNum" sz="quarter" idx="4"/>
          </p:nvPr>
        </p:nvSpPr>
        <p:spPr/>
        <p:txBody>
          <a:bodyPr/>
          <a:lstStyle>
            <a:lvl1pPr>
              <a:defRPr/>
            </a:lvl1pPr>
          </a:lstStyle>
          <a:p>
            <a:fld id="{61381502-7418-4B83-96C6-F0E821D7EFCB}" type="slidenum">
              <a:rPr lang="en-US" altLang="en-US"/>
              <a:pPr/>
              <a:t>‹#›</a:t>
            </a:fld>
            <a:endParaRPr lang="en-US" altLang="en-US"/>
          </a:p>
        </p:txBody>
      </p:sp>
      <p:sp>
        <p:nvSpPr>
          <p:cNvPr id="55303" name="Rectangle 7">
            <a:extLst>
              <a:ext uri="{FF2B5EF4-FFF2-40B4-BE49-F238E27FC236}">
                <a16:creationId xmlns:a16="http://schemas.microsoft.com/office/drawing/2014/main" id="{8173A701-CBBF-7757-49F0-1281BFB63C77}"/>
              </a:ext>
            </a:extLst>
          </p:cNvPr>
          <p:cNvSpPr>
            <a:spLocks noGrp="1" noChangeArrowheads="1"/>
          </p:cNvSpPr>
          <p:nvPr>
            <p:ph type="dt" sz="quarter" idx="2"/>
          </p:nvPr>
        </p:nvSpPr>
        <p:spPr/>
        <p:txBody>
          <a:bodyPr/>
          <a:lstStyle>
            <a:lvl1pPr>
              <a:defRPr/>
            </a:lvl1pPr>
          </a:lstStyle>
          <a:p>
            <a:endParaRPr lang="en-US" altLang="en-US"/>
          </a:p>
        </p:txBody>
      </p:sp>
    </p:spTree>
    <p:extLst>
      <p:ext uri="{BB962C8B-B14F-4D97-AF65-F5344CB8AC3E}">
        <p14:creationId xmlns:p14="http://schemas.microsoft.com/office/powerpoint/2010/main" val="23391125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6E7F8-2CD6-AD57-980B-D575816311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33256A-709F-3067-55D9-05BF417A0D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D4F46C-1669-8C54-7D53-30D4DE2F484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3541FE2-68C5-D969-D7DB-2B5AB38EAA5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0864038-3E17-79EA-6882-13473AE2DBEC}"/>
              </a:ext>
            </a:extLst>
          </p:cNvPr>
          <p:cNvSpPr>
            <a:spLocks noGrp="1"/>
          </p:cNvSpPr>
          <p:nvPr>
            <p:ph type="sldNum" sz="quarter" idx="12"/>
          </p:nvPr>
        </p:nvSpPr>
        <p:spPr/>
        <p:txBody>
          <a:bodyPr/>
          <a:lstStyle>
            <a:lvl1pPr>
              <a:defRPr/>
            </a:lvl1pPr>
          </a:lstStyle>
          <a:p>
            <a:fld id="{D0D7128A-618D-4316-9566-2C1485AE0830}" type="slidenum">
              <a:rPr lang="en-US" altLang="en-US"/>
              <a:pPr/>
              <a:t>‹#›</a:t>
            </a:fld>
            <a:endParaRPr lang="en-US" altLang="en-US"/>
          </a:p>
        </p:txBody>
      </p:sp>
    </p:spTree>
    <p:extLst>
      <p:ext uri="{BB962C8B-B14F-4D97-AF65-F5344CB8AC3E}">
        <p14:creationId xmlns:p14="http://schemas.microsoft.com/office/powerpoint/2010/main" val="198226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A0E28-D69B-BCFF-EE1F-618053FEB3D5}"/>
              </a:ext>
            </a:extLst>
          </p:cNvPr>
          <p:cNvSpPr>
            <a:spLocks noGrp="1"/>
          </p:cNvSpPr>
          <p:nvPr>
            <p:ph type="title"/>
          </p:nvPr>
        </p:nvSpPr>
        <p:spPr>
          <a:xfrm>
            <a:off x="831634" y="1709741"/>
            <a:ext cx="10512862" cy="2852737"/>
          </a:xfrm>
        </p:spPr>
        <p:txBody>
          <a:bodyPr anchor="b"/>
          <a:lstStyle>
            <a:lvl1pPr>
              <a:defRPr sz="5998"/>
            </a:lvl1pPr>
          </a:lstStyle>
          <a:p>
            <a:r>
              <a:rPr lang="en-US"/>
              <a:t>Click to edit Master title style</a:t>
            </a:r>
          </a:p>
        </p:txBody>
      </p:sp>
      <p:sp>
        <p:nvSpPr>
          <p:cNvPr id="3" name="Text Placeholder 2">
            <a:extLst>
              <a:ext uri="{FF2B5EF4-FFF2-40B4-BE49-F238E27FC236}">
                <a16:creationId xmlns:a16="http://schemas.microsoft.com/office/drawing/2014/main" id="{82067C32-56FA-6E3B-AB16-3E5BFE81B875}"/>
              </a:ext>
            </a:extLst>
          </p:cNvPr>
          <p:cNvSpPr>
            <a:spLocks noGrp="1"/>
          </p:cNvSpPr>
          <p:nvPr>
            <p:ph type="body" idx="1"/>
          </p:nvPr>
        </p:nvSpPr>
        <p:spPr>
          <a:xfrm>
            <a:off x="831634" y="4589466"/>
            <a:ext cx="10512862" cy="1500187"/>
          </a:xfrm>
        </p:spPr>
        <p:txBody>
          <a:bodyPr/>
          <a:lstStyle>
            <a:lvl1pPr marL="0" indent="0">
              <a:buNone/>
              <a:defRPr sz="2399"/>
            </a:lvl1pPr>
            <a:lvl2pPr marL="457063" indent="0">
              <a:buNone/>
              <a:defRPr sz="1999"/>
            </a:lvl2pPr>
            <a:lvl3pPr marL="914126" indent="0">
              <a:buNone/>
              <a:defRPr sz="1799"/>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CFA24C7E-DBCB-5A50-2B77-E2E5D6E1E61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6A58001-C632-691A-A277-0A9B3239FAD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73165D4-4AC3-AC56-74DC-EEB3E10BE9B4}"/>
              </a:ext>
            </a:extLst>
          </p:cNvPr>
          <p:cNvSpPr>
            <a:spLocks noGrp="1"/>
          </p:cNvSpPr>
          <p:nvPr>
            <p:ph type="sldNum" sz="quarter" idx="12"/>
          </p:nvPr>
        </p:nvSpPr>
        <p:spPr/>
        <p:txBody>
          <a:bodyPr/>
          <a:lstStyle>
            <a:lvl1pPr>
              <a:defRPr/>
            </a:lvl1pPr>
          </a:lstStyle>
          <a:p>
            <a:fld id="{F30A305E-887D-4D76-AC11-02C93E9FBE53}" type="slidenum">
              <a:rPr lang="en-US" altLang="en-US"/>
              <a:pPr/>
              <a:t>‹#›</a:t>
            </a:fld>
            <a:endParaRPr lang="en-US" altLang="en-US"/>
          </a:p>
        </p:txBody>
      </p:sp>
    </p:spTree>
    <p:extLst>
      <p:ext uri="{BB962C8B-B14F-4D97-AF65-F5344CB8AC3E}">
        <p14:creationId xmlns:p14="http://schemas.microsoft.com/office/powerpoint/2010/main" val="28351830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7CD92-7228-9D73-B063-20E902B011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A19E33-A7FF-C646-96AD-DBE34172C298}"/>
              </a:ext>
            </a:extLst>
          </p:cNvPr>
          <p:cNvSpPr>
            <a:spLocks noGrp="1"/>
          </p:cNvSpPr>
          <p:nvPr>
            <p:ph sz="half" idx="1"/>
          </p:nvPr>
        </p:nvSpPr>
        <p:spPr>
          <a:xfrm>
            <a:off x="609441" y="1905000"/>
            <a:ext cx="538339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CC88F7-18D7-A2F3-C4F3-ACBA7C0D11B0}"/>
              </a:ext>
            </a:extLst>
          </p:cNvPr>
          <p:cNvSpPr>
            <a:spLocks noGrp="1"/>
          </p:cNvSpPr>
          <p:nvPr>
            <p:ph sz="half" idx="2"/>
          </p:nvPr>
        </p:nvSpPr>
        <p:spPr>
          <a:xfrm>
            <a:off x="6195986" y="1905000"/>
            <a:ext cx="538339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742596-E933-30A4-7133-9654BF76C0C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A6C418A-4E74-0048-DD08-2FB4A9C300B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481D045-24A3-797F-5E98-38848B1CC331}"/>
              </a:ext>
            </a:extLst>
          </p:cNvPr>
          <p:cNvSpPr>
            <a:spLocks noGrp="1"/>
          </p:cNvSpPr>
          <p:nvPr>
            <p:ph type="sldNum" sz="quarter" idx="12"/>
          </p:nvPr>
        </p:nvSpPr>
        <p:spPr/>
        <p:txBody>
          <a:bodyPr/>
          <a:lstStyle>
            <a:lvl1pPr>
              <a:defRPr/>
            </a:lvl1pPr>
          </a:lstStyle>
          <a:p>
            <a:fld id="{2C70DE27-D579-43C3-A61C-51F0400F322A}" type="slidenum">
              <a:rPr lang="en-US" altLang="en-US"/>
              <a:pPr/>
              <a:t>‹#›</a:t>
            </a:fld>
            <a:endParaRPr lang="en-US" altLang="en-US"/>
          </a:p>
        </p:txBody>
      </p:sp>
    </p:spTree>
    <p:extLst>
      <p:ext uri="{BB962C8B-B14F-4D97-AF65-F5344CB8AC3E}">
        <p14:creationId xmlns:p14="http://schemas.microsoft.com/office/powerpoint/2010/main" val="40263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99B3A-2D44-4C4C-0F4D-0B72B8719A92}"/>
              </a:ext>
            </a:extLst>
          </p:cNvPr>
          <p:cNvSpPr>
            <a:spLocks noGrp="1"/>
          </p:cNvSpPr>
          <p:nvPr>
            <p:ph type="title"/>
          </p:nvPr>
        </p:nvSpPr>
        <p:spPr>
          <a:xfrm>
            <a:off x="840098" y="365128"/>
            <a:ext cx="1051286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C42C6D-A27A-2020-FBD4-8C2092F7A3D0}"/>
              </a:ext>
            </a:extLst>
          </p:cNvPr>
          <p:cNvSpPr>
            <a:spLocks noGrp="1"/>
          </p:cNvSpPr>
          <p:nvPr>
            <p:ph type="body" idx="1"/>
          </p:nvPr>
        </p:nvSpPr>
        <p:spPr>
          <a:xfrm>
            <a:off x="840099" y="1681163"/>
            <a:ext cx="5156973"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1DB081-6D0C-FA27-02FF-5E13989649F6}"/>
              </a:ext>
            </a:extLst>
          </p:cNvPr>
          <p:cNvSpPr>
            <a:spLocks noGrp="1"/>
          </p:cNvSpPr>
          <p:nvPr>
            <p:ph sz="half" idx="2"/>
          </p:nvPr>
        </p:nvSpPr>
        <p:spPr>
          <a:xfrm>
            <a:off x="840099" y="2505075"/>
            <a:ext cx="515697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4B690E-10DD-A88C-B942-0C54A12A9E85}"/>
              </a:ext>
            </a:extLst>
          </p:cNvPr>
          <p:cNvSpPr>
            <a:spLocks noGrp="1"/>
          </p:cNvSpPr>
          <p:nvPr>
            <p:ph type="body" sz="quarter" idx="3"/>
          </p:nvPr>
        </p:nvSpPr>
        <p:spPr>
          <a:xfrm>
            <a:off x="6170594" y="1681163"/>
            <a:ext cx="5182367"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6DAECA-FFA0-3F18-D607-885E226199FF}"/>
              </a:ext>
            </a:extLst>
          </p:cNvPr>
          <p:cNvSpPr>
            <a:spLocks noGrp="1"/>
          </p:cNvSpPr>
          <p:nvPr>
            <p:ph sz="quarter" idx="4"/>
          </p:nvPr>
        </p:nvSpPr>
        <p:spPr>
          <a:xfrm>
            <a:off x="6170594" y="2505075"/>
            <a:ext cx="518236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637BF1-21F9-E246-1D4D-938B5FCD7B9D}"/>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6C4D75BE-0D9E-0373-FE1A-220B5571C840}"/>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FF7500D6-2AE1-51DC-07B3-EFA5110A8680}"/>
              </a:ext>
            </a:extLst>
          </p:cNvPr>
          <p:cNvSpPr>
            <a:spLocks noGrp="1"/>
          </p:cNvSpPr>
          <p:nvPr>
            <p:ph type="sldNum" sz="quarter" idx="12"/>
          </p:nvPr>
        </p:nvSpPr>
        <p:spPr/>
        <p:txBody>
          <a:bodyPr/>
          <a:lstStyle>
            <a:lvl1pPr>
              <a:defRPr/>
            </a:lvl1pPr>
          </a:lstStyle>
          <a:p>
            <a:fld id="{C5D21683-A2BC-4A31-B084-ACB879DD8B2C}" type="slidenum">
              <a:rPr lang="en-US" altLang="en-US"/>
              <a:pPr/>
              <a:t>‹#›</a:t>
            </a:fld>
            <a:endParaRPr lang="en-US" altLang="en-US"/>
          </a:p>
        </p:txBody>
      </p:sp>
    </p:spTree>
    <p:extLst>
      <p:ext uri="{BB962C8B-B14F-4D97-AF65-F5344CB8AC3E}">
        <p14:creationId xmlns:p14="http://schemas.microsoft.com/office/powerpoint/2010/main" val="3509268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6638C-D057-6620-D1D3-D000E7490E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098E2B-3303-585D-A006-8E1441856E64}"/>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69D4D75F-46B3-8101-0CDC-95EA07E9B6AB}"/>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98C8D927-86D8-F398-71FE-584FE7922B17}"/>
              </a:ext>
            </a:extLst>
          </p:cNvPr>
          <p:cNvSpPr>
            <a:spLocks noGrp="1"/>
          </p:cNvSpPr>
          <p:nvPr>
            <p:ph type="sldNum" sz="quarter" idx="12"/>
          </p:nvPr>
        </p:nvSpPr>
        <p:spPr/>
        <p:txBody>
          <a:bodyPr/>
          <a:lstStyle>
            <a:lvl1pPr>
              <a:defRPr/>
            </a:lvl1pPr>
          </a:lstStyle>
          <a:p>
            <a:fld id="{B5BA17CE-0FF5-43E0-8F00-DEB37B3D77F3}" type="slidenum">
              <a:rPr lang="en-US" altLang="en-US"/>
              <a:pPr/>
              <a:t>‹#›</a:t>
            </a:fld>
            <a:endParaRPr lang="en-US" altLang="en-US"/>
          </a:p>
        </p:txBody>
      </p:sp>
    </p:spTree>
    <p:extLst>
      <p:ext uri="{BB962C8B-B14F-4D97-AF65-F5344CB8AC3E}">
        <p14:creationId xmlns:p14="http://schemas.microsoft.com/office/powerpoint/2010/main" val="25561086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C503B5-BFD6-4B5B-8FA2-F268F3C503C7}"/>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AF6F1CB9-AE01-738A-FFA2-3C70A0AE4F4F}"/>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959576BD-35F3-F1C4-0E94-E4603B338960}"/>
              </a:ext>
            </a:extLst>
          </p:cNvPr>
          <p:cNvSpPr>
            <a:spLocks noGrp="1"/>
          </p:cNvSpPr>
          <p:nvPr>
            <p:ph type="sldNum" sz="quarter" idx="12"/>
          </p:nvPr>
        </p:nvSpPr>
        <p:spPr/>
        <p:txBody>
          <a:bodyPr/>
          <a:lstStyle>
            <a:lvl1pPr>
              <a:defRPr/>
            </a:lvl1pPr>
          </a:lstStyle>
          <a:p>
            <a:fld id="{943CD92E-7236-4319-A954-3A28F1D532DF}" type="slidenum">
              <a:rPr lang="en-US" altLang="en-US"/>
              <a:pPr/>
              <a:t>‹#›</a:t>
            </a:fld>
            <a:endParaRPr lang="en-US" altLang="en-US"/>
          </a:p>
        </p:txBody>
      </p:sp>
    </p:spTree>
    <p:extLst>
      <p:ext uri="{BB962C8B-B14F-4D97-AF65-F5344CB8AC3E}">
        <p14:creationId xmlns:p14="http://schemas.microsoft.com/office/powerpoint/2010/main" val="28681449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02096-B827-8CB8-CEC5-6A72937B273C}"/>
              </a:ext>
            </a:extLst>
          </p:cNvPr>
          <p:cNvSpPr>
            <a:spLocks noGrp="1"/>
          </p:cNvSpPr>
          <p:nvPr>
            <p:ph type="title"/>
          </p:nvPr>
        </p:nvSpPr>
        <p:spPr>
          <a:xfrm>
            <a:off x="840100" y="457200"/>
            <a:ext cx="3931743" cy="1600200"/>
          </a:xfrm>
        </p:spPr>
        <p:txBody>
          <a:bodyPr anchor="b"/>
          <a:lstStyle>
            <a:lvl1pPr>
              <a:defRPr sz="3199"/>
            </a:lvl1pPr>
          </a:lstStyle>
          <a:p>
            <a:r>
              <a:rPr lang="en-US"/>
              <a:t>Click to edit Master title style</a:t>
            </a:r>
          </a:p>
        </p:txBody>
      </p:sp>
      <p:sp>
        <p:nvSpPr>
          <p:cNvPr id="3" name="Content Placeholder 2">
            <a:extLst>
              <a:ext uri="{FF2B5EF4-FFF2-40B4-BE49-F238E27FC236}">
                <a16:creationId xmlns:a16="http://schemas.microsoft.com/office/drawing/2014/main" id="{8382057D-12ED-1D82-829B-BCC2358709EB}"/>
              </a:ext>
            </a:extLst>
          </p:cNvPr>
          <p:cNvSpPr>
            <a:spLocks noGrp="1"/>
          </p:cNvSpPr>
          <p:nvPr>
            <p:ph idx="1"/>
          </p:nvPr>
        </p:nvSpPr>
        <p:spPr>
          <a:xfrm>
            <a:off x="5182368" y="987428"/>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183832-0F23-2DEB-E0B2-C9AAE90B0235}"/>
              </a:ext>
            </a:extLst>
          </p:cNvPr>
          <p:cNvSpPr>
            <a:spLocks noGrp="1"/>
          </p:cNvSpPr>
          <p:nvPr>
            <p:ph type="body" sz="half" idx="2"/>
          </p:nvPr>
        </p:nvSpPr>
        <p:spPr>
          <a:xfrm>
            <a:off x="840100" y="2057400"/>
            <a:ext cx="393174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E16A64-BC7E-63A1-1A0E-224B01130F0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37C8093-3131-F86D-713A-4031BAC9268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A97F456-8E1D-04DA-EBA3-241A0A2AC1DA}"/>
              </a:ext>
            </a:extLst>
          </p:cNvPr>
          <p:cNvSpPr>
            <a:spLocks noGrp="1"/>
          </p:cNvSpPr>
          <p:nvPr>
            <p:ph type="sldNum" sz="quarter" idx="12"/>
          </p:nvPr>
        </p:nvSpPr>
        <p:spPr/>
        <p:txBody>
          <a:bodyPr/>
          <a:lstStyle>
            <a:lvl1pPr>
              <a:defRPr/>
            </a:lvl1pPr>
          </a:lstStyle>
          <a:p>
            <a:fld id="{3B81EAAE-9DA8-4D68-87B7-0DE95A852A48}" type="slidenum">
              <a:rPr lang="en-US" altLang="en-US"/>
              <a:pPr/>
              <a:t>‹#›</a:t>
            </a:fld>
            <a:endParaRPr lang="en-US" altLang="en-US"/>
          </a:p>
        </p:txBody>
      </p:sp>
    </p:spTree>
    <p:extLst>
      <p:ext uri="{BB962C8B-B14F-4D97-AF65-F5344CB8AC3E}">
        <p14:creationId xmlns:p14="http://schemas.microsoft.com/office/powerpoint/2010/main" val="23194740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5C36F-F422-B65B-8FF6-62863E8E75A2}"/>
              </a:ext>
            </a:extLst>
          </p:cNvPr>
          <p:cNvSpPr>
            <a:spLocks noGrp="1"/>
          </p:cNvSpPr>
          <p:nvPr>
            <p:ph type="title"/>
          </p:nvPr>
        </p:nvSpPr>
        <p:spPr>
          <a:xfrm>
            <a:off x="840100" y="457200"/>
            <a:ext cx="3931743" cy="1600200"/>
          </a:xfrm>
        </p:spPr>
        <p:txBody>
          <a:bodyPr anchor="b"/>
          <a:lstStyle>
            <a:lvl1pPr>
              <a:defRPr sz="3199"/>
            </a:lvl1pPr>
          </a:lstStyle>
          <a:p>
            <a:r>
              <a:rPr lang="en-US"/>
              <a:t>Click to edit Master title style</a:t>
            </a:r>
          </a:p>
        </p:txBody>
      </p:sp>
      <p:sp>
        <p:nvSpPr>
          <p:cNvPr id="3" name="Picture Placeholder 2">
            <a:extLst>
              <a:ext uri="{FF2B5EF4-FFF2-40B4-BE49-F238E27FC236}">
                <a16:creationId xmlns:a16="http://schemas.microsoft.com/office/drawing/2014/main" id="{60ECA726-2C71-A2CB-EE00-86756FAF6320}"/>
              </a:ext>
            </a:extLst>
          </p:cNvPr>
          <p:cNvSpPr>
            <a:spLocks noGrp="1"/>
          </p:cNvSpPr>
          <p:nvPr>
            <p:ph type="pic" idx="1"/>
          </p:nvPr>
        </p:nvSpPr>
        <p:spPr>
          <a:xfrm>
            <a:off x="5182368" y="987428"/>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a:extLst>
              <a:ext uri="{FF2B5EF4-FFF2-40B4-BE49-F238E27FC236}">
                <a16:creationId xmlns:a16="http://schemas.microsoft.com/office/drawing/2014/main" id="{F9551AD0-4BC3-D3B1-CBE1-6B08EA3FB75E}"/>
              </a:ext>
            </a:extLst>
          </p:cNvPr>
          <p:cNvSpPr>
            <a:spLocks noGrp="1"/>
          </p:cNvSpPr>
          <p:nvPr>
            <p:ph type="body" sz="half" idx="2"/>
          </p:nvPr>
        </p:nvSpPr>
        <p:spPr>
          <a:xfrm>
            <a:off x="840100" y="2057400"/>
            <a:ext cx="393174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9DF219-C75B-F8C0-DF4F-B3364FD8504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46AC60B-6A93-5967-4BC4-109CAE77AE7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3A930FF-986F-8E0B-884F-59CA3C309E21}"/>
              </a:ext>
            </a:extLst>
          </p:cNvPr>
          <p:cNvSpPr>
            <a:spLocks noGrp="1"/>
          </p:cNvSpPr>
          <p:nvPr>
            <p:ph type="sldNum" sz="quarter" idx="12"/>
          </p:nvPr>
        </p:nvSpPr>
        <p:spPr/>
        <p:txBody>
          <a:bodyPr/>
          <a:lstStyle>
            <a:lvl1pPr>
              <a:defRPr/>
            </a:lvl1pPr>
          </a:lstStyle>
          <a:p>
            <a:fld id="{C38D127D-03CF-4095-9C14-88B8EB08EFA0}" type="slidenum">
              <a:rPr lang="en-US" altLang="en-US"/>
              <a:pPr/>
              <a:t>‹#›</a:t>
            </a:fld>
            <a:endParaRPr lang="en-US" altLang="en-US"/>
          </a:p>
        </p:txBody>
      </p:sp>
    </p:spTree>
    <p:extLst>
      <p:ext uri="{BB962C8B-B14F-4D97-AF65-F5344CB8AC3E}">
        <p14:creationId xmlns:p14="http://schemas.microsoft.com/office/powerpoint/2010/main" val="1060696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wo content, and picture 2">
    <p:bg>
      <p:bgPr>
        <a:solidFill>
          <a:schemeClr val="accent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38C32FC-332A-A13C-E59A-4E60A15CBF61}"/>
              </a:ext>
            </a:extLst>
          </p:cNvPr>
          <p:cNvSpPr>
            <a:spLocks noGrp="1"/>
          </p:cNvSpPr>
          <p:nvPr>
            <p:ph type="pic" sz="quarter" idx="13"/>
          </p:nvPr>
        </p:nvSpPr>
        <p:spPr>
          <a:xfrm>
            <a:off x="8915400" y="0"/>
            <a:ext cx="2587752" cy="6858000"/>
          </a:xfrm>
          <a:solidFill>
            <a:schemeClr val="bg2"/>
          </a:solidFill>
        </p:spPr>
        <p:txBody>
          <a:bodyPr anchor="ctr"/>
          <a:lstStyle>
            <a:lvl1pPr marL="0" indent="0" algn="ctr">
              <a:buNone/>
              <a:defRPr/>
            </a:lvl1pPr>
          </a:lstStyle>
          <a:p>
            <a:r>
              <a:rPr lang="en-US"/>
              <a:t>Click icon to add picture</a:t>
            </a:r>
            <a:endParaRPr lang="en-US" dirty="0"/>
          </a:p>
        </p:txBody>
      </p:sp>
      <p:sp>
        <p:nvSpPr>
          <p:cNvPr id="3" name="Footer Placeholder 2">
            <a:extLst>
              <a:ext uri="{FF2B5EF4-FFF2-40B4-BE49-F238E27FC236}">
                <a16:creationId xmlns:a16="http://schemas.microsoft.com/office/drawing/2014/main" id="{B1F06E6E-67F1-F80F-CD69-3BF1E814A004}"/>
              </a:ext>
            </a:extLst>
          </p:cNvPr>
          <p:cNvSpPr>
            <a:spLocks noGrp="1"/>
          </p:cNvSpPr>
          <p:nvPr>
            <p:ph type="ftr" sz="quarter" idx="10"/>
          </p:nvPr>
        </p:nvSpPr>
        <p:spPr/>
        <p:txBody>
          <a:bodyPr/>
          <a:lstStyle/>
          <a:p>
            <a:r>
              <a:rPr lang="en-US" dirty="0"/>
              <a:t>CLASSICAL LITERATURE</a:t>
            </a:r>
          </a:p>
        </p:txBody>
      </p:sp>
      <p:sp>
        <p:nvSpPr>
          <p:cNvPr id="5" name="Slide Number Placeholder 4">
            <a:extLst>
              <a:ext uri="{FF2B5EF4-FFF2-40B4-BE49-F238E27FC236}">
                <a16:creationId xmlns:a16="http://schemas.microsoft.com/office/drawing/2014/main" id="{DFF208DE-A7ED-9CAA-3D46-9581676E6D90}"/>
              </a:ext>
            </a:extLst>
          </p:cNvPr>
          <p:cNvSpPr>
            <a:spLocks noGrp="1"/>
          </p:cNvSpPr>
          <p:nvPr>
            <p:ph type="sldNum" sz="quarter" idx="12"/>
          </p:nvPr>
        </p:nvSpPr>
        <p:spPr/>
        <p:txBody>
          <a:bodyPr/>
          <a:lstStyle/>
          <a:p>
            <a:fld id="{DF28FB93-0A08-4E7D-8E63-9EFA29F1E093}" type="slidenum">
              <a:rPr lang="en-US" smtClean="0"/>
              <a:pPr/>
              <a:t>‹#›</a:t>
            </a:fld>
            <a:endParaRPr lang="en-US" dirty="0"/>
          </a:p>
        </p:txBody>
      </p:sp>
      <p:sp>
        <p:nvSpPr>
          <p:cNvPr id="9" name="Content Placeholder 8">
            <a:extLst>
              <a:ext uri="{FF2B5EF4-FFF2-40B4-BE49-F238E27FC236}">
                <a16:creationId xmlns:a16="http://schemas.microsoft.com/office/drawing/2014/main" id="{7DF5DDB4-0253-D5F5-A233-DC6A9A787286}"/>
              </a:ext>
            </a:extLst>
          </p:cNvPr>
          <p:cNvSpPr>
            <a:spLocks noGrp="1"/>
          </p:cNvSpPr>
          <p:nvPr>
            <p:ph sz="quarter" idx="14"/>
          </p:nvPr>
        </p:nvSpPr>
        <p:spPr>
          <a:xfrm>
            <a:off x="640080" y="2679192"/>
            <a:ext cx="7242048" cy="1170432"/>
          </a:xfrm>
        </p:spPr>
        <p:txBody>
          <a:bodyPr>
            <a:noAutofit/>
          </a:bodyPr>
          <a:lstStyle>
            <a:lvl1pPr>
              <a:spcBef>
                <a:spcPts val="1200"/>
              </a:spcBef>
              <a:buClr>
                <a:schemeClr val="accent2">
                  <a:lumMod val="20000"/>
                  <a:lumOff val="80000"/>
                </a:schemeClr>
              </a:buClr>
              <a:defRPr sz="1200">
                <a:solidFill>
                  <a:schemeClr val="accent2">
                    <a:lumMod val="20000"/>
                    <a:lumOff val="80000"/>
                  </a:schemeClr>
                </a:solidFill>
              </a:defRPr>
            </a:lvl1pPr>
            <a:lvl2pPr>
              <a:spcBef>
                <a:spcPts val="1200"/>
              </a:spcBef>
              <a:buClr>
                <a:schemeClr val="accent2">
                  <a:lumMod val="20000"/>
                  <a:lumOff val="80000"/>
                </a:schemeClr>
              </a:buClr>
              <a:defRPr sz="1200">
                <a:solidFill>
                  <a:schemeClr val="accent2">
                    <a:lumMod val="20000"/>
                    <a:lumOff val="80000"/>
                  </a:schemeClr>
                </a:solidFill>
              </a:defRPr>
            </a:lvl2pPr>
            <a:lvl3pPr>
              <a:spcBef>
                <a:spcPts val="1200"/>
              </a:spcBef>
              <a:buClr>
                <a:schemeClr val="accent2">
                  <a:lumMod val="20000"/>
                  <a:lumOff val="80000"/>
                </a:schemeClr>
              </a:buClr>
              <a:defRPr sz="1200">
                <a:solidFill>
                  <a:schemeClr val="accent2">
                    <a:lumMod val="20000"/>
                    <a:lumOff val="80000"/>
                  </a:schemeClr>
                </a:solidFill>
              </a:defRPr>
            </a:lvl3pPr>
            <a:lvl4pPr>
              <a:spcBef>
                <a:spcPts val="1200"/>
              </a:spcBef>
              <a:buClr>
                <a:schemeClr val="accent2">
                  <a:lumMod val="20000"/>
                  <a:lumOff val="80000"/>
                </a:schemeClr>
              </a:buClr>
              <a:defRPr sz="1200">
                <a:solidFill>
                  <a:schemeClr val="accent2">
                    <a:lumMod val="20000"/>
                    <a:lumOff val="80000"/>
                  </a:schemeClr>
                </a:solidFill>
              </a:defRPr>
            </a:lvl4pPr>
            <a:lvl5pPr>
              <a:spcBef>
                <a:spcPts val="1200"/>
              </a:spcBef>
              <a:buClr>
                <a:schemeClr val="accent2">
                  <a:lumMod val="20000"/>
                  <a:lumOff val="80000"/>
                </a:schemeClr>
              </a:buClr>
              <a:defRPr sz="1200">
                <a:solidFill>
                  <a:schemeClr val="accent2">
                    <a:lumMod val="20000"/>
                    <a:lumOff val="8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04443289-DF01-FBD1-69E2-EFCCAF58C841}"/>
              </a:ext>
            </a:extLst>
          </p:cNvPr>
          <p:cNvSpPr>
            <a:spLocks noGrp="1"/>
          </p:cNvSpPr>
          <p:nvPr>
            <p:ph type="title"/>
          </p:nvPr>
        </p:nvSpPr>
        <p:spPr>
          <a:xfrm>
            <a:off x="640080" y="640080"/>
            <a:ext cx="6858000" cy="1700784"/>
          </a:xfrm>
        </p:spPr>
        <p:txBody>
          <a:bodyPr/>
          <a:lstStyle>
            <a:lvl1pPr>
              <a:defRPr>
                <a:solidFill>
                  <a:schemeClr val="accent2">
                    <a:lumMod val="20000"/>
                    <a:lumOff val="80000"/>
                  </a:schemeClr>
                </a:solidFill>
              </a:defRPr>
            </a:lvl1pPr>
          </a:lstStyle>
          <a:p>
            <a:r>
              <a:rPr lang="en-US"/>
              <a:t>Click to edit Master title style</a:t>
            </a:r>
            <a:endParaRPr lang="en-US" dirty="0"/>
          </a:p>
        </p:txBody>
      </p:sp>
      <p:sp>
        <p:nvSpPr>
          <p:cNvPr id="2" name="Content Placeholder 8">
            <a:extLst>
              <a:ext uri="{FF2B5EF4-FFF2-40B4-BE49-F238E27FC236}">
                <a16:creationId xmlns:a16="http://schemas.microsoft.com/office/drawing/2014/main" id="{7856CD97-B46D-FEB2-B35C-2890C62DB543}"/>
              </a:ext>
            </a:extLst>
          </p:cNvPr>
          <p:cNvSpPr>
            <a:spLocks noGrp="1"/>
          </p:cNvSpPr>
          <p:nvPr>
            <p:ph sz="quarter" idx="15"/>
          </p:nvPr>
        </p:nvSpPr>
        <p:spPr>
          <a:xfrm>
            <a:off x="640080" y="4059936"/>
            <a:ext cx="7242048" cy="2130552"/>
          </a:xfrm>
        </p:spPr>
        <p:txBody>
          <a:bodyPr>
            <a:normAutofit/>
          </a:bodyPr>
          <a:lstStyle>
            <a:lvl1pPr>
              <a:buClr>
                <a:schemeClr val="accent2">
                  <a:lumMod val="20000"/>
                  <a:lumOff val="80000"/>
                </a:schemeClr>
              </a:buClr>
              <a:defRPr sz="1200">
                <a:solidFill>
                  <a:schemeClr val="accent2">
                    <a:lumMod val="20000"/>
                    <a:lumOff val="80000"/>
                  </a:schemeClr>
                </a:solidFill>
              </a:defRPr>
            </a:lvl1pPr>
            <a:lvl2pPr>
              <a:buClr>
                <a:schemeClr val="accent2">
                  <a:lumMod val="20000"/>
                  <a:lumOff val="80000"/>
                </a:schemeClr>
              </a:buClr>
              <a:defRPr sz="1200">
                <a:solidFill>
                  <a:schemeClr val="accent2">
                    <a:lumMod val="20000"/>
                    <a:lumOff val="80000"/>
                  </a:schemeClr>
                </a:solidFill>
              </a:defRPr>
            </a:lvl2pPr>
            <a:lvl3pPr>
              <a:buClr>
                <a:schemeClr val="accent2">
                  <a:lumMod val="20000"/>
                  <a:lumOff val="80000"/>
                </a:schemeClr>
              </a:buClr>
              <a:defRPr sz="1200">
                <a:solidFill>
                  <a:schemeClr val="accent2">
                    <a:lumMod val="20000"/>
                    <a:lumOff val="80000"/>
                  </a:schemeClr>
                </a:solidFill>
              </a:defRPr>
            </a:lvl3pPr>
            <a:lvl4pPr>
              <a:buClr>
                <a:schemeClr val="accent2">
                  <a:lumMod val="20000"/>
                  <a:lumOff val="80000"/>
                </a:schemeClr>
              </a:buClr>
              <a:defRPr sz="1200">
                <a:solidFill>
                  <a:schemeClr val="accent2">
                    <a:lumMod val="20000"/>
                    <a:lumOff val="80000"/>
                  </a:schemeClr>
                </a:solidFill>
              </a:defRPr>
            </a:lvl4pPr>
            <a:lvl5pPr>
              <a:buClr>
                <a:schemeClr val="accent2">
                  <a:lumMod val="20000"/>
                  <a:lumOff val="80000"/>
                </a:schemeClr>
              </a:buClr>
              <a:defRPr sz="1200">
                <a:solidFill>
                  <a:schemeClr val="accent2">
                    <a:lumMod val="20000"/>
                    <a:lumOff val="8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0597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11568-4829-1AFE-8801-BD63F15086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B3775-2C4A-B3D0-02F7-6AE615AD18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C49C80-7C31-10A3-70F8-096A16CC8EF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3465F12-9369-FD27-8BD7-BD96000F001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F4276E1-D301-CD0F-2F07-3FAE75BBCECC}"/>
              </a:ext>
            </a:extLst>
          </p:cNvPr>
          <p:cNvSpPr>
            <a:spLocks noGrp="1"/>
          </p:cNvSpPr>
          <p:nvPr>
            <p:ph type="sldNum" sz="quarter" idx="12"/>
          </p:nvPr>
        </p:nvSpPr>
        <p:spPr/>
        <p:txBody>
          <a:bodyPr/>
          <a:lstStyle>
            <a:lvl1pPr>
              <a:defRPr/>
            </a:lvl1pPr>
          </a:lstStyle>
          <a:p>
            <a:fld id="{CE58E798-9B16-4AE1-8CD3-3BA1174B7077}" type="slidenum">
              <a:rPr lang="en-US" altLang="en-US"/>
              <a:pPr/>
              <a:t>‹#›</a:t>
            </a:fld>
            <a:endParaRPr lang="en-US" altLang="en-US"/>
          </a:p>
        </p:txBody>
      </p:sp>
    </p:spTree>
    <p:extLst>
      <p:ext uri="{BB962C8B-B14F-4D97-AF65-F5344CB8AC3E}">
        <p14:creationId xmlns:p14="http://schemas.microsoft.com/office/powerpoint/2010/main" val="12168063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9ED3A6-A245-7B75-3BF0-E723EE7FE961}"/>
              </a:ext>
            </a:extLst>
          </p:cNvPr>
          <p:cNvSpPr>
            <a:spLocks noGrp="1"/>
          </p:cNvSpPr>
          <p:nvPr>
            <p:ph type="title" orient="vert"/>
          </p:nvPr>
        </p:nvSpPr>
        <p:spPr>
          <a:xfrm>
            <a:off x="8836898" y="292100"/>
            <a:ext cx="2742486" cy="57277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95E300-FCF5-2702-CA9E-3B9272A303F3}"/>
              </a:ext>
            </a:extLst>
          </p:cNvPr>
          <p:cNvSpPr>
            <a:spLocks noGrp="1"/>
          </p:cNvSpPr>
          <p:nvPr>
            <p:ph type="body" orient="vert" idx="1"/>
          </p:nvPr>
        </p:nvSpPr>
        <p:spPr>
          <a:xfrm>
            <a:off x="609441" y="292100"/>
            <a:ext cx="802431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89F8B5-0DA6-EDD5-6FCE-A7C5AAA4966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ED42BF2-1576-5798-E76E-B36C668E2A2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E5F59B1-C777-4297-4025-B5E57D5CAB71}"/>
              </a:ext>
            </a:extLst>
          </p:cNvPr>
          <p:cNvSpPr>
            <a:spLocks noGrp="1"/>
          </p:cNvSpPr>
          <p:nvPr>
            <p:ph type="sldNum" sz="quarter" idx="12"/>
          </p:nvPr>
        </p:nvSpPr>
        <p:spPr/>
        <p:txBody>
          <a:bodyPr/>
          <a:lstStyle>
            <a:lvl1pPr>
              <a:defRPr/>
            </a:lvl1pPr>
          </a:lstStyle>
          <a:p>
            <a:fld id="{B7E13DF5-C2BB-457F-B48C-7628F5EF4772}" type="slidenum">
              <a:rPr lang="en-US" altLang="en-US"/>
              <a:pPr/>
              <a:t>‹#›</a:t>
            </a:fld>
            <a:endParaRPr lang="en-US" altLang="en-US"/>
          </a:p>
        </p:txBody>
      </p:sp>
    </p:spTree>
    <p:extLst>
      <p:ext uri="{BB962C8B-B14F-4D97-AF65-F5344CB8AC3E}">
        <p14:creationId xmlns:p14="http://schemas.microsoft.com/office/powerpoint/2010/main" val="23661967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A2B48-209A-2395-FE2A-3384BB96BE6A}"/>
              </a:ext>
            </a:extLst>
          </p:cNvPr>
          <p:cNvSpPr>
            <a:spLocks noGrp="1"/>
          </p:cNvSpPr>
          <p:nvPr>
            <p:ph type="title"/>
          </p:nvPr>
        </p:nvSpPr>
        <p:spPr>
          <a:xfrm>
            <a:off x="609442" y="292100"/>
            <a:ext cx="10969943" cy="13843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5BC1699-F91A-A34E-2301-122A4A548CE6}"/>
              </a:ext>
            </a:extLst>
          </p:cNvPr>
          <p:cNvSpPr>
            <a:spLocks noGrp="1"/>
          </p:cNvSpPr>
          <p:nvPr>
            <p:ph sz="half" idx="1"/>
          </p:nvPr>
        </p:nvSpPr>
        <p:spPr>
          <a:xfrm>
            <a:off x="609441" y="1905000"/>
            <a:ext cx="538339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7B83B8-1940-D509-00B0-0F6CF877FDBF}"/>
              </a:ext>
            </a:extLst>
          </p:cNvPr>
          <p:cNvSpPr>
            <a:spLocks noGrp="1"/>
          </p:cNvSpPr>
          <p:nvPr>
            <p:ph type="body" sz="half" idx="2"/>
          </p:nvPr>
        </p:nvSpPr>
        <p:spPr>
          <a:xfrm>
            <a:off x="6195986" y="1905000"/>
            <a:ext cx="538339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828424-EE7F-AB46-10D7-1F96B919E410}"/>
              </a:ext>
            </a:extLst>
          </p:cNvPr>
          <p:cNvSpPr>
            <a:spLocks noGrp="1"/>
          </p:cNvSpPr>
          <p:nvPr>
            <p:ph type="dt" sz="half" idx="10"/>
          </p:nvPr>
        </p:nvSpPr>
        <p:spPr>
          <a:xfrm>
            <a:off x="609441" y="6245225"/>
            <a:ext cx="2844059"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83D6F8D-B4C1-1973-DD61-86B5C7BE6069}"/>
              </a:ext>
            </a:extLst>
          </p:cNvPr>
          <p:cNvSpPr>
            <a:spLocks noGrp="1"/>
          </p:cNvSpPr>
          <p:nvPr>
            <p:ph type="ftr" sz="quarter" idx="11"/>
          </p:nvPr>
        </p:nvSpPr>
        <p:spPr>
          <a:xfrm>
            <a:off x="4164516" y="6245225"/>
            <a:ext cx="3859795"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6ADE494-EC39-118D-81AB-DCAF6D3D1A5E}"/>
              </a:ext>
            </a:extLst>
          </p:cNvPr>
          <p:cNvSpPr>
            <a:spLocks noGrp="1"/>
          </p:cNvSpPr>
          <p:nvPr>
            <p:ph type="sldNum" sz="quarter" idx="12"/>
          </p:nvPr>
        </p:nvSpPr>
        <p:spPr>
          <a:xfrm>
            <a:off x="8735326" y="6245225"/>
            <a:ext cx="2844059" cy="476250"/>
          </a:xfrm>
        </p:spPr>
        <p:txBody>
          <a:bodyPr/>
          <a:lstStyle>
            <a:lvl1pPr>
              <a:defRPr/>
            </a:lvl1pPr>
          </a:lstStyle>
          <a:p>
            <a:fld id="{0578A796-364B-4F45-A7A3-505DA63DEA06}" type="slidenum">
              <a:rPr lang="en-US" altLang="en-US"/>
              <a:pPr/>
              <a:t>‹#›</a:t>
            </a:fld>
            <a:endParaRPr lang="en-US" altLang="en-US"/>
          </a:p>
        </p:txBody>
      </p:sp>
    </p:spTree>
    <p:extLst>
      <p:ext uri="{BB962C8B-B14F-4D97-AF65-F5344CB8AC3E}">
        <p14:creationId xmlns:p14="http://schemas.microsoft.com/office/powerpoint/2010/main" val="19269560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1D8F76-95BE-F250-6506-6BA07ADF54D5}"/>
              </a:ext>
            </a:extLst>
          </p:cNvPr>
          <p:cNvSpPr>
            <a:spLocks noGrp="1"/>
          </p:cNvSpPr>
          <p:nvPr>
            <p:ph/>
          </p:nvPr>
        </p:nvSpPr>
        <p:spPr>
          <a:xfrm>
            <a:off x="609442" y="292100"/>
            <a:ext cx="10969943" cy="572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7718473-5874-12A2-B543-5BB70632DCF2}"/>
              </a:ext>
            </a:extLst>
          </p:cNvPr>
          <p:cNvSpPr>
            <a:spLocks noGrp="1"/>
          </p:cNvSpPr>
          <p:nvPr>
            <p:ph type="dt" sz="half" idx="10"/>
          </p:nvPr>
        </p:nvSpPr>
        <p:spPr>
          <a:xfrm>
            <a:off x="609441" y="6245225"/>
            <a:ext cx="2844059" cy="476250"/>
          </a:xfrm>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694DEE6D-9AF9-E3A7-889E-3AB5BEF2A0DC}"/>
              </a:ext>
            </a:extLst>
          </p:cNvPr>
          <p:cNvSpPr>
            <a:spLocks noGrp="1"/>
          </p:cNvSpPr>
          <p:nvPr>
            <p:ph type="ftr" sz="quarter" idx="11"/>
          </p:nvPr>
        </p:nvSpPr>
        <p:spPr>
          <a:xfrm>
            <a:off x="4164516" y="6245225"/>
            <a:ext cx="3859795" cy="476250"/>
          </a:xfrm>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7F82E313-3D28-E85A-88FF-1772EDE346DE}"/>
              </a:ext>
            </a:extLst>
          </p:cNvPr>
          <p:cNvSpPr>
            <a:spLocks noGrp="1"/>
          </p:cNvSpPr>
          <p:nvPr>
            <p:ph type="sldNum" sz="quarter" idx="12"/>
          </p:nvPr>
        </p:nvSpPr>
        <p:spPr>
          <a:xfrm>
            <a:off x="8735326" y="6245225"/>
            <a:ext cx="2844059" cy="476250"/>
          </a:xfrm>
        </p:spPr>
        <p:txBody>
          <a:bodyPr/>
          <a:lstStyle>
            <a:lvl1pPr>
              <a:defRPr/>
            </a:lvl1pPr>
          </a:lstStyle>
          <a:p>
            <a:fld id="{C3D444F6-6D3C-4F15-9222-773153AC6AA2}" type="slidenum">
              <a:rPr lang="en-US" altLang="en-US"/>
              <a:pPr/>
              <a:t>‹#›</a:t>
            </a:fld>
            <a:endParaRPr lang="en-US" altLang="en-US"/>
          </a:p>
        </p:txBody>
      </p:sp>
    </p:spTree>
    <p:extLst>
      <p:ext uri="{BB962C8B-B14F-4D97-AF65-F5344CB8AC3E}">
        <p14:creationId xmlns:p14="http://schemas.microsoft.com/office/powerpoint/2010/main" val="17843273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76B18-3539-BDCF-5B01-E06977E8301D}"/>
              </a:ext>
            </a:extLst>
          </p:cNvPr>
          <p:cNvSpPr>
            <a:spLocks noGrp="1"/>
          </p:cNvSpPr>
          <p:nvPr>
            <p:ph type="title"/>
          </p:nvPr>
        </p:nvSpPr>
        <p:spPr>
          <a:xfrm>
            <a:off x="609442" y="292100"/>
            <a:ext cx="10969943" cy="13843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62127A-AFC6-13CA-3394-9FC67E7E3D79}"/>
              </a:ext>
            </a:extLst>
          </p:cNvPr>
          <p:cNvSpPr>
            <a:spLocks noGrp="1"/>
          </p:cNvSpPr>
          <p:nvPr>
            <p:ph type="body" sz="half" idx="1"/>
          </p:nvPr>
        </p:nvSpPr>
        <p:spPr>
          <a:xfrm>
            <a:off x="609441" y="1905000"/>
            <a:ext cx="538339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410B0E-6DE9-3412-D0CA-544D83183CAD}"/>
              </a:ext>
            </a:extLst>
          </p:cNvPr>
          <p:cNvSpPr>
            <a:spLocks noGrp="1"/>
          </p:cNvSpPr>
          <p:nvPr>
            <p:ph sz="half" idx="2"/>
          </p:nvPr>
        </p:nvSpPr>
        <p:spPr>
          <a:xfrm>
            <a:off x="6195986" y="1905000"/>
            <a:ext cx="538339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CCCD6D-E46C-820F-5D16-931560C376FF}"/>
              </a:ext>
            </a:extLst>
          </p:cNvPr>
          <p:cNvSpPr>
            <a:spLocks noGrp="1"/>
          </p:cNvSpPr>
          <p:nvPr>
            <p:ph type="dt" sz="half" idx="10"/>
          </p:nvPr>
        </p:nvSpPr>
        <p:spPr>
          <a:xfrm>
            <a:off x="609441" y="6245225"/>
            <a:ext cx="2844059"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166CAE5-6E83-3DBD-578C-CE063A5E120A}"/>
              </a:ext>
            </a:extLst>
          </p:cNvPr>
          <p:cNvSpPr>
            <a:spLocks noGrp="1"/>
          </p:cNvSpPr>
          <p:nvPr>
            <p:ph type="ftr" sz="quarter" idx="11"/>
          </p:nvPr>
        </p:nvSpPr>
        <p:spPr>
          <a:xfrm>
            <a:off x="4164516" y="6245225"/>
            <a:ext cx="3859795"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5335A11-66F9-EAF4-4D20-760B343C7B2B}"/>
              </a:ext>
            </a:extLst>
          </p:cNvPr>
          <p:cNvSpPr>
            <a:spLocks noGrp="1"/>
          </p:cNvSpPr>
          <p:nvPr>
            <p:ph type="sldNum" sz="quarter" idx="12"/>
          </p:nvPr>
        </p:nvSpPr>
        <p:spPr>
          <a:xfrm>
            <a:off x="8735326" y="6245225"/>
            <a:ext cx="2844059" cy="476250"/>
          </a:xfrm>
        </p:spPr>
        <p:txBody>
          <a:bodyPr/>
          <a:lstStyle>
            <a:lvl1pPr>
              <a:defRPr/>
            </a:lvl1pPr>
          </a:lstStyle>
          <a:p>
            <a:fld id="{6491D9DE-1414-47FC-82D9-B551CFAF2961}" type="slidenum">
              <a:rPr lang="en-US" altLang="en-US"/>
              <a:pPr/>
              <a:t>‹#›</a:t>
            </a:fld>
            <a:endParaRPr lang="en-US" altLang="en-US"/>
          </a:p>
        </p:txBody>
      </p:sp>
    </p:spTree>
    <p:extLst>
      <p:ext uri="{BB962C8B-B14F-4D97-AF65-F5344CB8AC3E}">
        <p14:creationId xmlns:p14="http://schemas.microsoft.com/office/powerpoint/2010/main" val="23160746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D529D-F406-6603-37A2-204D36E180DA}"/>
              </a:ext>
            </a:extLst>
          </p:cNvPr>
          <p:cNvSpPr>
            <a:spLocks noGrp="1"/>
          </p:cNvSpPr>
          <p:nvPr>
            <p:ph type="title"/>
          </p:nvPr>
        </p:nvSpPr>
        <p:spPr>
          <a:xfrm>
            <a:off x="609442" y="292100"/>
            <a:ext cx="10969943" cy="13843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04EED5C-52D5-9893-34C3-DCF91CFD3B57}"/>
              </a:ext>
            </a:extLst>
          </p:cNvPr>
          <p:cNvSpPr>
            <a:spLocks noGrp="1"/>
          </p:cNvSpPr>
          <p:nvPr>
            <p:ph sz="half" idx="1"/>
          </p:nvPr>
        </p:nvSpPr>
        <p:spPr>
          <a:xfrm>
            <a:off x="609441" y="1905000"/>
            <a:ext cx="538339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4FAAFC-1AA1-ACBA-C635-656DBC492A80}"/>
              </a:ext>
            </a:extLst>
          </p:cNvPr>
          <p:cNvSpPr>
            <a:spLocks noGrp="1"/>
          </p:cNvSpPr>
          <p:nvPr>
            <p:ph sz="quarter" idx="2"/>
          </p:nvPr>
        </p:nvSpPr>
        <p:spPr>
          <a:xfrm>
            <a:off x="6195986" y="1905000"/>
            <a:ext cx="5383398"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590AADEE-B613-DFB1-D915-C0566DA3BE8F}"/>
              </a:ext>
            </a:extLst>
          </p:cNvPr>
          <p:cNvSpPr>
            <a:spLocks noGrp="1"/>
          </p:cNvSpPr>
          <p:nvPr>
            <p:ph sz="quarter" idx="3"/>
          </p:nvPr>
        </p:nvSpPr>
        <p:spPr>
          <a:xfrm>
            <a:off x="6195986" y="4038600"/>
            <a:ext cx="5383398"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DE0E91D8-EF21-302B-2CB7-740E3E758D22}"/>
              </a:ext>
            </a:extLst>
          </p:cNvPr>
          <p:cNvSpPr>
            <a:spLocks noGrp="1"/>
          </p:cNvSpPr>
          <p:nvPr>
            <p:ph type="dt" sz="half" idx="10"/>
          </p:nvPr>
        </p:nvSpPr>
        <p:spPr>
          <a:xfrm>
            <a:off x="609441" y="6245225"/>
            <a:ext cx="2844059"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FB9E2C76-0DAE-FB38-6D80-EA16D3CDD0FB}"/>
              </a:ext>
            </a:extLst>
          </p:cNvPr>
          <p:cNvSpPr>
            <a:spLocks noGrp="1"/>
          </p:cNvSpPr>
          <p:nvPr>
            <p:ph type="ftr" sz="quarter" idx="11"/>
          </p:nvPr>
        </p:nvSpPr>
        <p:spPr>
          <a:xfrm>
            <a:off x="4164516" y="6245225"/>
            <a:ext cx="3859795"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9A38A5E1-65D5-21B1-8F8D-85009C317154}"/>
              </a:ext>
            </a:extLst>
          </p:cNvPr>
          <p:cNvSpPr>
            <a:spLocks noGrp="1"/>
          </p:cNvSpPr>
          <p:nvPr>
            <p:ph type="sldNum" sz="quarter" idx="12"/>
          </p:nvPr>
        </p:nvSpPr>
        <p:spPr>
          <a:xfrm>
            <a:off x="8735326" y="6245225"/>
            <a:ext cx="2844059" cy="476250"/>
          </a:xfrm>
        </p:spPr>
        <p:txBody>
          <a:bodyPr/>
          <a:lstStyle>
            <a:lvl1pPr>
              <a:defRPr/>
            </a:lvl1pPr>
          </a:lstStyle>
          <a:p>
            <a:fld id="{FCCCCD13-3AD0-4726-A9EA-0C0B9CBEDA63}" type="slidenum">
              <a:rPr lang="en-US" altLang="en-US"/>
              <a:pPr/>
              <a:t>‹#›</a:t>
            </a:fld>
            <a:endParaRPr lang="en-US" altLang="en-US"/>
          </a:p>
        </p:txBody>
      </p:sp>
    </p:spTree>
    <p:extLst>
      <p:ext uri="{BB962C8B-B14F-4D97-AF65-F5344CB8AC3E}">
        <p14:creationId xmlns:p14="http://schemas.microsoft.com/office/powerpoint/2010/main" val="2902956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4E167-08BF-CD95-F960-F3655A9E9EB0}"/>
              </a:ext>
            </a:extLst>
          </p:cNvPr>
          <p:cNvSpPr>
            <a:spLocks noGrp="1"/>
          </p:cNvSpPr>
          <p:nvPr>
            <p:ph type="title" sz="quarter"/>
          </p:nvPr>
        </p:nvSpPr>
        <p:spPr>
          <a:xfrm>
            <a:off x="609442" y="292100"/>
            <a:ext cx="10969943" cy="13843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48D1A0C-DCF3-7D96-7FFA-F95C1ECDB1ED}"/>
              </a:ext>
            </a:extLst>
          </p:cNvPr>
          <p:cNvSpPr>
            <a:spLocks noGrp="1"/>
          </p:cNvSpPr>
          <p:nvPr>
            <p:ph sz="quarter" idx="1"/>
          </p:nvPr>
        </p:nvSpPr>
        <p:spPr>
          <a:xfrm>
            <a:off x="609441" y="1905000"/>
            <a:ext cx="5383398"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464EF4-81D0-3E5E-D3F6-B199DC222743}"/>
              </a:ext>
            </a:extLst>
          </p:cNvPr>
          <p:cNvSpPr>
            <a:spLocks noGrp="1"/>
          </p:cNvSpPr>
          <p:nvPr>
            <p:ph sz="quarter" idx="2"/>
          </p:nvPr>
        </p:nvSpPr>
        <p:spPr>
          <a:xfrm>
            <a:off x="6195986" y="1905000"/>
            <a:ext cx="5383398"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9C96C514-6B63-76D0-D8D2-23C02839934F}"/>
              </a:ext>
            </a:extLst>
          </p:cNvPr>
          <p:cNvSpPr>
            <a:spLocks noGrp="1"/>
          </p:cNvSpPr>
          <p:nvPr>
            <p:ph sz="quarter" idx="3"/>
          </p:nvPr>
        </p:nvSpPr>
        <p:spPr>
          <a:xfrm>
            <a:off x="609441" y="4038600"/>
            <a:ext cx="5383398"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59FD9072-95DF-852A-3E63-B1A03AB9F919}"/>
              </a:ext>
            </a:extLst>
          </p:cNvPr>
          <p:cNvSpPr>
            <a:spLocks noGrp="1"/>
          </p:cNvSpPr>
          <p:nvPr>
            <p:ph sz="quarter" idx="4"/>
          </p:nvPr>
        </p:nvSpPr>
        <p:spPr>
          <a:xfrm>
            <a:off x="6195986" y="4038600"/>
            <a:ext cx="5383398"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4219C9-A932-75CF-1F6D-37E0A993543F}"/>
              </a:ext>
            </a:extLst>
          </p:cNvPr>
          <p:cNvSpPr>
            <a:spLocks noGrp="1"/>
          </p:cNvSpPr>
          <p:nvPr>
            <p:ph type="dt" sz="half" idx="10"/>
          </p:nvPr>
        </p:nvSpPr>
        <p:spPr>
          <a:xfrm>
            <a:off x="609441" y="6245225"/>
            <a:ext cx="2844059" cy="476250"/>
          </a:xfrm>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A8FB3C73-A797-5C8B-26B3-4471A3221CFF}"/>
              </a:ext>
            </a:extLst>
          </p:cNvPr>
          <p:cNvSpPr>
            <a:spLocks noGrp="1"/>
          </p:cNvSpPr>
          <p:nvPr>
            <p:ph type="ftr" sz="quarter" idx="11"/>
          </p:nvPr>
        </p:nvSpPr>
        <p:spPr>
          <a:xfrm>
            <a:off x="4164516" y="6245225"/>
            <a:ext cx="3859795" cy="476250"/>
          </a:xfrm>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89EE91A7-3226-D48E-5E06-43740F29BDC7}"/>
              </a:ext>
            </a:extLst>
          </p:cNvPr>
          <p:cNvSpPr>
            <a:spLocks noGrp="1"/>
          </p:cNvSpPr>
          <p:nvPr>
            <p:ph type="sldNum" sz="quarter" idx="12"/>
          </p:nvPr>
        </p:nvSpPr>
        <p:spPr>
          <a:xfrm>
            <a:off x="8735326" y="6245225"/>
            <a:ext cx="2844059" cy="476250"/>
          </a:xfrm>
        </p:spPr>
        <p:txBody>
          <a:bodyPr/>
          <a:lstStyle>
            <a:lvl1pPr>
              <a:defRPr/>
            </a:lvl1pPr>
          </a:lstStyle>
          <a:p>
            <a:fld id="{0065FEC8-F117-45E5-9FBF-79E162E36013}" type="slidenum">
              <a:rPr lang="en-US" altLang="en-US"/>
              <a:pPr/>
              <a:t>‹#›</a:t>
            </a:fld>
            <a:endParaRPr lang="en-US" altLang="en-US"/>
          </a:p>
        </p:txBody>
      </p:sp>
    </p:spTree>
    <p:extLst>
      <p:ext uri="{BB962C8B-B14F-4D97-AF65-F5344CB8AC3E}">
        <p14:creationId xmlns:p14="http://schemas.microsoft.com/office/powerpoint/2010/main" val="36274023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7A67F-22AA-B643-DFD7-A65B65AA0B6A}"/>
              </a:ext>
            </a:extLst>
          </p:cNvPr>
          <p:cNvSpPr>
            <a:spLocks noGrp="1"/>
          </p:cNvSpPr>
          <p:nvPr>
            <p:ph type="title"/>
          </p:nvPr>
        </p:nvSpPr>
        <p:spPr>
          <a:xfrm>
            <a:off x="609442" y="292100"/>
            <a:ext cx="10969943" cy="13843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C3CDD9D-F849-0840-FE11-01E3C41DB8D2}"/>
              </a:ext>
            </a:extLst>
          </p:cNvPr>
          <p:cNvSpPr>
            <a:spLocks noGrp="1"/>
          </p:cNvSpPr>
          <p:nvPr>
            <p:ph sz="quarter" idx="1"/>
          </p:nvPr>
        </p:nvSpPr>
        <p:spPr>
          <a:xfrm>
            <a:off x="609441" y="1905000"/>
            <a:ext cx="5383398"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4000BC-7B4A-F1E3-223D-ECB3A88E9ED6}"/>
              </a:ext>
            </a:extLst>
          </p:cNvPr>
          <p:cNvSpPr>
            <a:spLocks noGrp="1"/>
          </p:cNvSpPr>
          <p:nvPr>
            <p:ph sz="quarter" idx="2"/>
          </p:nvPr>
        </p:nvSpPr>
        <p:spPr>
          <a:xfrm>
            <a:off x="609441" y="4038600"/>
            <a:ext cx="5383398"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36AB04-B53A-CDAC-7850-C4C2270C930B}"/>
              </a:ext>
            </a:extLst>
          </p:cNvPr>
          <p:cNvSpPr>
            <a:spLocks noGrp="1"/>
          </p:cNvSpPr>
          <p:nvPr>
            <p:ph type="body" sz="half" idx="3"/>
          </p:nvPr>
        </p:nvSpPr>
        <p:spPr>
          <a:xfrm>
            <a:off x="6195986" y="1905000"/>
            <a:ext cx="538339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768C0C60-D8F8-FC5C-B130-6F51E2DFEAD6}"/>
              </a:ext>
            </a:extLst>
          </p:cNvPr>
          <p:cNvSpPr>
            <a:spLocks noGrp="1"/>
          </p:cNvSpPr>
          <p:nvPr>
            <p:ph type="dt" sz="half" idx="10"/>
          </p:nvPr>
        </p:nvSpPr>
        <p:spPr>
          <a:xfrm>
            <a:off x="609441" y="6245225"/>
            <a:ext cx="2844059"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680A5C74-A10D-7DB6-2831-44DAB7848EB6}"/>
              </a:ext>
            </a:extLst>
          </p:cNvPr>
          <p:cNvSpPr>
            <a:spLocks noGrp="1"/>
          </p:cNvSpPr>
          <p:nvPr>
            <p:ph type="ftr" sz="quarter" idx="11"/>
          </p:nvPr>
        </p:nvSpPr>
        <p:spPr>
          <a:xfrm>
            <a:off x="4164516" y="6245225"/>
            <a:ext cx="3859795"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5BB03657-B074-245B-56C2-A909C6617410}"/>
              </a:ext>
            </a:extLst>
          </p:cNvPr>
          <p:cNvSpPr>
            <a:spLocks noGrp="1"/>
          </p:cNvSpPr>
          <p:nvPr>
            <p:ph type="sldNum" sz="quarter" idx="12"/>
          </p:nvPr>
        </p:nvSpPr>
        <p:spPr>
          <a:xfrm>
            <a:off x="8735326" y="6245225"/>
            <a:ext cx="2844059" cy="476250"/>
          </a:xfrm>
        </p:spPr>
        <p:txBody>
          <a:bodyPr/>
          <a:lstStyle>
            <a:lvl1pPr>
              <a:defRPr/>
            </a:lvl1pPr>
          </a:lstStyle>
          <a:p>
            <a:fld id="{0DB49FFF-564E-4DD6-8C71-9CA3199D1254}" type="slidenum">
              <a:rPr lang="en-US" altLang="en-US"/>
              <a:pPr/>
              <a:t>‹#›</a:t>
            </a:fld>
            <a:endParaRPr lang="en-US" altLang="en-US"/>
          </a:p>
        </p:txBody>
      </p:sp>
    </p:spTree>
    <p:extLst>
      <p:ext uri="{BB962C8B-B14F-4D97-AF65-F5344CB8AC3E}">
        <p14:creationId xmlns:p14="http://schemas.microsoft.com/office/powerpoint/2010/main" val="15507297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5175-400F-D104-85DE-AE0507637C56}"/>
              </a:ext>
            </a:extLst>
          </p:cNvPr>
          <p:cNvSpPr>
            <a:spLocks noGrp="1"/>
          </p:cNvSpPr>
          <p:nvPr>
            <p:ph type="title"/>
          </p:nvPr>
        </p:nvSpPr>
        <p:spPr>
          <a:xfrm>
            <a:off x="609442" y="292100"/>
            <a:ext cx="10969943" cy="13843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42C3AEA-E3BB-0027-4638-4F58C6335112}"/>
              </a:ext>
            </a:extLst>
          </p:cNvPr>
          <p:cNvSpPr>
            <a:spLocks noGrp="1"/>
          </p:cNvSpPr>
          <p:nvPr>
            <p:ph sz="half" idx="1"/>
          </p:nvPr>
        </p:nvSpPr>
        <p:spPr>
          <a:xfrm>
            <a:off x="609442" y="1905000"/>
            <a:ext cx="10969943"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84782A-4B2F-B518-6E76-342FB05A375E}"/>
              </a:ext>
            </a:extLst>
          </p:cNvPr>
          <p:cNvSpPr>
            <a:spLocks noGrp="1"/>
          </p:cNvSpPr>
          <p:nvPr>
            <p:ph type="body" sz="half" idx="2"/>
          </p:nvPr>
        </p:nvSpPr>
        <p:spPr>
          <a:xfrm>
            <a:off x="609442" y="4038600"/>
            <a:ext cx="10969943"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B0C807-766A-EA0B-034C-CD50C551956E}"/>
              </a:ext>
            </a:extLst>
          </p:cNvPr>
          <p:cNvSpPr>
            <a:spLocks noGrp="1"/>
          </p:cNvSpPr>
          <p:nvPr>
            <p:ph type="dt" sz="half" idx="10"/>
          </p:nvPr>
        </p:nvSpPr>
        <p:spPr>
          <a:xfrm>
            <a:off x="609441" y="6245225"/>
            <a:ext cx="2844059"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91BA3BB-33FB-E942-CB88-29AAD28A80D4}"/>
              </a:ext>
            </a:extLst>
          </p:cNvPr>
          <p:cNvSpPr>
            <a:spLocks noGrp="1"/>
          </p:cNvSpPr>
          <p:nvPr>
            <p:ph type="ftr" sz="quarter" idx="11"/>
          </p:nvPr>
        </p:nvSpPr>
        <p:spPr>
          <a:xfrm>
            <a:off x="4164516" y="6245225"/>
            <a:ext cx="3859795"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B76DDFF-6603-4B35-A99A-A100B89B0515}"/>
              </a:ext>
            </a:extLst>
          </p:cNvPr>
          <p:cNvSpPr>
            <a:spLocks noGrp="1"/>
          </p:cNvSpPr>
          <p:nvPr>
            <p:ph type="sldNum" sz="quarter" idx="12"/>
          </p:nvPr>
        </p:nvSpPr>
        <p:spPr>
          <a:xfrm>
            <a:off x="8735326" y="6245225"/>
            <a:ext cx="2844059" cy="476250"/>
          </a:xfrm>
        </p:spPr>
        <p:txBody>
          <a:bodyPr/>
          <a:lstStyle>
            <a:lvl1pPr>
              <a:defRPr/>
            </a:lvl1pPr>
          </a:lstStyle>
          <a:p>
            <a:fld id="{D2FBA589-59E5-43D1-9C6C-F37C6A588254}" type="slidenum">
              <a:rPr lang="en-US" altLang="en-US"/>
              <a:pPr/>
              <a:t>‹#›</a:t>
            </a:fld>
            <a:endParaRPr lang="en-US" altLang="en-US"/>
          </a:p>
        </p:txBody>
      </p:sp>
    </p:spTree>
    <p:extLst>
      <p:ext uri="{BB962C8B-B14F-4D97-AF65-F5344CB8AC3E}">
        <p14:creationId xmlns:p14="http://schemas.microsoft.com/office/powerpoint/2010/main" val="18807234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3327D-0752-1437-2208-6FD85D61A1A9}"/>
              </a:ext>
            </a:extLst>
          </p:cNvPr>
          <p:cNvSpPr>
            <a:spLocks noGrp="1"/>
          </p:cNvSpPr>
          <p:nvPr>
            <p:ph type="title"/>
          </p:nvPr>
        </p:nvSpPr>
        <p:spPr>
          <a:xfrm>
            <a:off x="609442" y="292100"/>
            <a:ext cx="10969943" cy="13843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1B48F3-8015-FC14-E7D1-A15538C2C18C}"/>
              </a:ext>
            </a:extLst>
          </p:cNvPr>
          <p:cNvSpPr>
            <a:spLocks noGrp="1"/>
          </p:cNvSpPr>
          <p:nvPr>
            <p:ph type="body" sz="half" idx="1"/>
          </p:nvPr>
        </p:nvSpPr>
        <p:spPr>
          <a:xfrm>
            <a:off x="609441" y="1905000"/>
            <a:ext cx="538339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ACD3D9-8443-89FE-25EB-0F7789A3F546}"/>
              </a:ext>
            </a:extLst>
          </p:cNvPr>
          <p:cNvSpPr>
            <a:spLocks noGrp="1"/>
          </p:cNvSpPr>
          <p:nvPr>
            <p:ph sz="quarter" idx="2"/>
          </p:nvPr>
        </p:nvSpPr>
        <p:spPr>
          <a:xfrm>
            <a:off x="6195986" y="1905000"/>
            <a:ext cx="5383398"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5CCFB624-624D-04C8-2F47-8ED99638660E}"/>
              </a:ext>
            </a:extLst>
          </p:cNvPr>
          <p:cNvSpPr>
            <a:spLocks noGrp="1"/>
          </p:cNvSpPr>
          <p:nvPr>
            <p:ph sz="quarter" idx="3"/>
          </p:nvPr>
        </p:nvSpPr>
        <p:spPr>
          <a:xfrm>
            <a:off x="6195986" y="4038600"/>
            <a:ext cx="5383398"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F6094A8B-BE4E-9BE4-FEFB-882721A24F10}"/>
              </a:ext>
            </a:extLst>
          </p:cNvPr>
          <p:cNvSpPr>
            <a:spLocks noGrp="1"/>
          </p:cNvSpPr>
          <p:nvPr>
            <p:ph type="dt" sz="half" idx="10"/>
          </p:nvPr>
        </p:nvSpPr>
        <p:spPr>
          <a:xfrm>
            <a:off x="609441" y="6245225"/>
            <a:ext cx="2844059"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3C5ACF72-A501-15FB-60A3-2007DD40763A}"/>
              </a:ext>
            </a:extLst>
          </p:cNvPr>
          <p:cNvSpPr>
            <a:spLocks noGrp="1"/>
          </p:cNvSpPr>
          <p:nvPr>
            <p:ph type="ftr" sz="quarter" idx="11"/>
          </p:nvPr>
        </p:nvSpPr>
        <p:spPr>
          <a:xfrm>
            <a:off x="4164516" y="6245225"/>
            <a:ext cx="3859795"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44D859C1-40A4-C045-6A12-1EE44C38C847}"/>
              </a:ext>
            </a:extLst>
          </p:cNvPr>
          <p:cNvSpPr>
            <a:spLocks noGrp="1"/>
          </p:cNvSpPr>
          <p:nvPr>
            <p:ph type="sldNum" sz="quarter" idx="12"/>
          </p:nvPr>
        </p:nvSpPr>
        <p:spPr>
          <a:xfrm>
            <a:off x="8735326" y="6245225"/>
            <a:ext cx="2844059" cy="476250"/>
          </a:xfrm>
        </p:spPr>
        <p:txBody>
          <a:bodyPr/>
          <a:lstStyle>
            <a:lvl1pPr>
              <a:defRPr/>
            </a:lvl1pPr>
          </a:lstStyle>
          <a:p>
            <a:fld id="{A978AF9A-6F5A-4B32-9F88-F3D4D35B45F4}" type="slidenum">
              <a:rPr lang="en-US" altLang="en-US"/>
              <a:pPr/>
              <a:t>‹#›</a:t>
            </a:fld>
            <a:endParaRPr lang="en-US" altLang="en-US"/>
          </a:p>
        </p:txBody>
      </p:sp>
    </p:spTree>
    <p:extLst>
      <p:ext uri="{BB962C8B-B14F-4D97-AF65-F5344CB8AC3E}">
        <p14:creationId xmlns:p14="http://schemas.microsoft.com/office/powerpoint/2010/main" val="2864991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8157CF4D-A5B0-F63D-3033-42520894BFE3}"/>
              </a:ext>
            </a:extLst>
          </p:cNvPr>
          <p:cNvSpPr>
            <a:spLocks noGrp="1"/>
          </p:cNvSpPr>
          <p:nvPr>
            <p:ph type="pic" sz="quarter" idx="13"/>
          </p:nvPr>
        </p:nvSpPr>
        <p:spPr>
          <a:xfrm>
            <a:off x="-1" y="0"/>
            <a:ext cx="12188825" cy="6858000"/>
          </a:xfrm>
          <a:custGeom>
            <a:avLst/>
            <a:gdLst>
              <a:gd name="connsiteX0" fmla="*/ 4759389 w 12188825"/>
              <a:gd name="connsiteY0" fmla="*/ 4787265 h 6858000"/>
              <a:gd name="connsiteX1" fmla="*/ 4759389 w 12188825"/>
              <a:gd name="connsiteY1" fmla="*/ 4814697 h 6858000"/>
              <a:gd name="connsiteX2" fmla="*/ 7429437 w 12188825"/>
              <a:gd name="connsiteY2" fmla="*/ 4814697 h 6858000"/>
              <a:gd name="connsiteX3" fmla="*/ 7429437 w 12188825"/>
              <a:gd name="connsiteY3" fmla="*/ 4787265 h 6858000"/>
              <a:gd name="connsiteX4" fmla="*/ 0 w 12188825"/>
              <a:gd name="connsiteY4" fmla="*/ 0 h 6858000"/>
              <a:gd name="connsiteX5" fmla="*/ 12188825 w 12188825"/>
              <a:gd name="connsiteY5" fmla="*/ 0 h 6858000"/>
              <a:gd name="connsiteX6" fmla="*/ 12188825 w 12188825"/>
              <a:gd name="connsiteY6" fmla="*/ 6858000 h 6858000"/>
              <a:gd name="connsiteX7" fmla="*/ 0 w 1218882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825" h="6858000">
                <a:moveTo>
                  <a:pt x="4759389" y="4787265"/>
                </a:moveTo>
                <a:lnTo>
                  <a:pt x="4759389" y="4814697"/>
                </a:lnTo>
                <a:lnTo>
                  <a:pt x="7429437" y="4814697"/>
                </a:lnTo>
                <a:lnTo>
                  <a:pt x="7429437" y="4787265"/>
                </a:lnTo>
                <a:close/>
                <a:moveTo>
                  <a:pt x="0" y="0"/>
                </a:moveTo>
                <a:lnTo>
                  <a:pt x="12188825" y="0"/>
                </a:lnTo>
                <a:lnTo>
                  <a:pt x="12188825" y="6858000"/>
                </a:lnTo>
                <a:lnTo>
                  <a:pt x="0" y="6858000"/>
                </a:lnTo>
                <a:close/>
              </a:path>
            </a:pathLst>
          </a:custGeom>
          <a:solidFill>
            <a:schemeClr val="accent2"/>
          </a:solidFill>
        </p:spPr>
        <p:txBody>
          <a:bodyPr wrap="square" anchor="ctr">
            <a:noAutofit/>
          </a:bodyPr>
          <a:lstStyle>
            <a:lvl1pPr marL="0" indent="0" algn="ctr">
              <a:buNone/>
              <a:defRPr/>
            </a:lvl1pPr>
          </a:lstStyle>
          <a:p>
            <a:r>
              <a:rPr lang="en-US"/>
              <a:t>Click icon to add picture</a:t>
            </a:r>
            <a:endParaRPr lang="en-US" dirty="0"/>
          </a:p>
        </p:txBody>
      </p:sp>
      <p:sp>
        <p:nvSpPr>
          <p:cNvPr id="2" name="Title 1"/>
          <p:cNvSpPr>
            <a:spLocks noGrp="1"/>
          </p:cNvSpPr>
          <p:nvPr>
            <p:ph type="title" hasCustomPrompt="1"/>
          </p:nvPr>
        </p:nvSpPr>
        <p:spPr>
          <a:xfrm>
            <a:off x="415988" y="3657600"/>
            <a:ext cx="11356848" cy="941832"/>
          </a:xfrm>
        </p:spPr>
        <p:txBody>
          <a:bodyPr anchor="t">
            <a:normAutofit/>
          </a:bodyPr>
          <a:lstStyle>
            <a:lvl1pPr algn="ctr">
              <a:lnSpc>
                <a:spcPct val="90000"/>
              </a:lnSpc>
              <a:defRPr sz="4800" b="0" cap="none" baseline="0">
                <a:solidFill>
                  <a:schemeClr val="accent2">
                    <a:lumMod val="20000"/>
                    <a:lumOff val="80000"/>
                  </a:schemeClr>
                </a:solidFill>
              </a:defRPr>
            </a:lvl1pPr>
          </a:lstStyle>
          <a:p>
            <a:r>
              <a:rPr lang="en-US" dirty="0"/>
              <a:t>CLICK TO EDIT MASTER TITLE STYLE</a:t>
            </a:r>
          </a:p>
        </p:txBody>
      </p:sp>
      <p:sp>
        <p:nvSpPr>
          <p:cNvPr id="3" name="Text Placeholder 2"/>
          <p:cNvSpPr>
            <a:spLocks noGrp="1"/>
          </p:cNvSpPr>
          <p:nvPr>
            <p:ph type="body" idx="1"/>
          </p:nvPr>
        </p:nvSpPr>
        <p:spPr>
          <a:xfrm>
            <a:off x="1380680" y="5129784"/>
            <a:ext cx="9427464" cy="987552"/>
          </a:xfrm>
        </p:spPr>
        <p:txBody>
          <a:bodyPr anchor="t">
            <a:normAutofit/>
          </a:bodyPr>
          <a:lstStyle>
            <a:lvl1pPr marL="0" indent="0" algn="ctr">
              <a:spcBef>
                <a:spcPts val="0"/>
              </a:spcBef>
              <a:buNone/>
              <a:defRPr sz="2400" cap="all" baseline="0">
                <a:solidFill>
                  <a:schemeClr val="accent4">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6" name="Rectangle 15">
            <a:extLst>
              <a:ext uri="{FF2B5EF4-FFF2-40B4-BE49-F238E27FC236}">
                <a16:creationId xmlns:a16="http://schemas.microsoft.com/office/drawing/2014/main" id="{DDC6E071-6E0A-A6A5-AC43-072450B96555}"/>
              </a:ext>
            </a:extLst>
          </p:cNvPr>
          <p:cNvSpPr/>
          <p:nvPr userDrawn="1"/>
        </p:nvSpPr>
        <p:spPr>
          <a:xfrm>
            <a:off x="4759388" y="4787265"/>
            <a:ext cx="2670048" cy="2743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246A6-B8CD-485E-771F-C7DF63D422B4}"/>
              </a:ext>
            </a:extLst>
          </p:cNvPr>
          <p:cNvSpPr>
            <a:spLocks noGrp="1"/>
          </p:cNvSpPr>
          <p:nvPr>
            <p:ph type="title"/>
          </p:nvPr>
        </p:nvSpPr>
        <p:spPr>
          <a:xfrm>
            <a:off x="609442" y="292100"/>
            <a:ext cx="10969943" cy="13843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07C6BA3-E787-543A-A851-6152C1214597}"/>
              </a:ext>
            </a:extLst>
          </p:cNvPr>
          <p:cNvSpPr>
            <a:spLocks noGrp="1"/>
          </p:cNvSpPr>
          <p:nvPr>
            <p:ph sz="quarter" idx="1"/>
          </p:nvPr>
        </p:nvSpPr>
        <p:spPr>
          <a:xfrm>
            <a:off x="609441" y="1905000"/>
            <a:ext cx="5383398"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74DF12-B578-16E9-C50F-D51E93876B34}"/>
              </a:ext>
            </a:extLst>
          </p:cNvPr>
          <p:cNvSpPr>
            <a:spLocks noGrp="1"/>
          </p:cNvSpPr>
          <p:nvPr>
            <p:ph sz="quarter" idx="2"/>
          </p:nvPr>
        </p:nvSpPr>
        <p:spPr>
          <a:xfrm>
            <a:off x="609441" y="4038600"/>
            <a:ext cx="5383398"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94A7CA5C-DE25-7A13-3393-2EA9F5748E30}"/>
              </a:ext>
            </a:extLst>
          </p:cNvPr>
          <p:cNvSpPr>
            <a:spLocks noGrp="1"/>
          </p:cNvSpPr>
          <p:nvPr>
            <p:ph sz="half" idx="3"/>
          </p:nvPr>
        </p:nvSpPr>
        <p:spPr>
          <a:xfrm>
            <a:off x="6195986" y="1905000"/>
            <a:ext cx="538339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EED0593E-E385-CB26-654A-A9B74030AA6D}"/>
              </a:ext>
            </a:extLst>
          </p:cNvPr>
          <p:cNvSpPr>
            <a:spLocks noGrp="1"/>
          </p:cNvSpPr>
          <p:nvPr>
            <p:ph type="dt" sz="half" idx="10"/>
          </p:nvPr>
        </p:nvSpPr>
        <p:spPr>
          <a:xfrm>
            <a:off x="609441" y="6245225"/>
            <a:ext cx="2844059"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60B2DB20-11F4-1E3B-3D72-53FADC37242A}"/>
              </a:ext>
            </a:extLst>
          </p:cNvPr>
          <p:cNvSpPr>
            <a:spLocks noGrp="1"/>
          </p:cNvSpPr>
          <p:nvPr>
            <p:ph type="ftr" sz="quarter" idx="11"/>
          </p:nvPr>
        </p:nvSpPr>
        <p:spPr>
          <a:xfrm>
            <a:off x="4164516" y="6245225"/>
            <a:ext cx="3859795"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EB0ED276-1435-2778-4FB0-EFE40B69053F}"/>
              </a:ext>
            </a:extLst>
          </p:cNvPr>
          <p:cNvSpPr>
            <a:spLocks noGrp="1"/>
          </p:cNvSpPr>
          <p:nvPr>
            <p:ph type="sldNum" sz="quarter" idx="12"/>
          </p:nvPr>
        </p:nvSpPr>
        <p:spPr>
          <a:xfrm>
            <a:off x="8735326" y="6245225"/>
            <a:ext cx="2844059" cy="476250"/>
          </a:xfrm>
        </p:spPr>
        <p:txBody>
          <a:bodyPr/>
          <a:lstStyle>
            <a:lvl1pPr>
              <a:defRPr/>
            </a:lvl1pPr>
          </a:lstStyle>
          <a:p>
            <a:fld id="{E9548A2C-4341-41E8-96D1-8798E6974A97}" type="slidenum">
              <a:rPr lang="en-US" altLang="en-US"/>
              <a:pPr/>
              <a:t>‹#›</a:t>
            </a:fld>
            <a:endParaRPr lang="en-US" altLang="en-US"/>
          </a:p>
        </p:txBody>
      </p:sp>
    </p:spTree>
    <p:extLst>
      <p:ext uri="{BB962C8B-B14F-4D97-AF65-F5344CB8AC3E}">
        <p14:creationId xmlns:p14="http://schemas.microsoft.com/office/powerpoint/2010/main" val="31494970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BF2AB60-3F8C-B205-0E32-B5E61218EA68}"/>
              </a:ext>
            </a:extLst>
          </p:cNvPr>
          <p:cNvSpPr>
            <a:spLocks noGrp="1"/>
          </p:cNvSpPr>
          <p:nvPr>
            <p:ph type="pic" sz="quarter" idx="13"/>
          </p:nvPr>
        </p:nvSpPr>
        <p:spPr>
          <a:xfrm>
            <a:off x="-1" y="0"/>
            <a:ext cx="12188825" cy="6858000"/>
          </a:xfrm>
          <a:custGeom>
            <a:avLst/>
            <a:gdLst>
              <a:gd name="connsiteX0" fmla="*/ 0 w 12188825"/>
              <a:gd name="connsiteY0" fmla="*/ 0 h 6858000"/>
              <a:gd name="connsiteX1" fmla="*/ 6080697 w 12188825"/>
              <a:gd name="connsiteY1" fmla="*/ 0 h 6858000"/>
              <a:gd name="connsiteX2" fmla="*/ 6080697 w 12188825"/>
              <a:gd name="connsiteY2" fmla="*/ 2898648 h 6858000"/>
              <a:gd name="connsiteX3" fmla="*/ 6108129 w 12188825"/>
              <a:gd name="connsiteY3" fmla="*/ 2898648 h 6858000"/>
              <a:gd name="connsiteX4" fmla="*/ 6108129 w 12188825"/>
              <a:gd name="connsiteY4" fmla="*/ 0 h 6858000"/>
              <a:gd name="connsiteX5" fmla="*/ 12188825 w 12188825"/>
              <a:gd name="connsiteY5" fmla="*/ 0 h 6858000"/>
              <a:gd name="connsiteX6" fmla="*/ 12188825 w 12188825"/>
              <a:gd name="connsiteY6" fmla="*/ 6858000 h 6858000"/>
              <a:gd name="connsiteX7" fmla="*/ 0 w 1218882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825" h="6858000">
                <a:moveTo>
                  <a:pt x="0" y="0"/>
                </a:moveTo>
                <a:lnTo>
                  <a:pt x="6080697" y="0"/>
                </a:lnTo>
                <a:lnTo>
                  <a:pt x="6080697" y="2898648"/>
                </a:lnTo>
                <a:lnTo>
                  <a:pt x="6108129" y="2898648"/>
                </a:lnTo>
                <a:lnTo>
                  <a:pt x="6108129" y="0"/>
                </a:lnTo>
                <a:lnTo>
                  <a:pt x="12188825" y="0"/>
                </a:lnTo>
                <a:lnTo>
                  <a:pt x="12188825" y="6858000"/>
                </a:lnTo>
                <a:lnTo>
                  <a:pt x="0" y="6858000"/>
                </a:lnTo>
                <a:close/>
              </a:path>
            </a:pathLst>
          </a:custGeom>
          <a:solidFill>
            <a:schemeClr val="accent2"/>
          </a:solidFill>
        </p:spPr>
        <p:txBody>
          <a:bodyPr wrap="square" anchor="ctr">
            <a:noAutofit/>
          </a:bodyPr>
          <a:lstStyle>
            <a:lvl1pPr marL="0" indent="0" algn="ctr">
              <a:buNone/>
              <a:defRPr/>
            </a:lvl1pPr>
          </a:lstStyle>
          <a:p>
            <a:r>
              <a:rPr lang="en-US"/>
              <a:t>Click icon to add picture</a:t>
            </a:r>
            <a:endParaRPr lang="en-US" dirty="0"/>
          </a:p>
        </p:txBody>
      </p:sp>
      <p:sp>
        <p:nvSpPr>
          <p:cNvPr id="2" name="Title 1"/>
          <p:cNvSpPr>
            <a:spLocks noGrp="1"/>
          </p:cNvSpPr>
          <p:nvPr>
            <p:ph type="title" hasCustomPrompt="1"/>
          </p:nvPr>
        </p:nvSpPr>
        <p:spPr>
          <a:xfrm>
            <a:off x="415988" y="2743200"/>
            <a:ext cx="11356848" cy="1627632"/>
          </a:xfrm>
        </p:spPr>
        <p:txBody>
          <a:bodyPr anchor="b">
            <a:noAutofit/>
          </a:bodyPr>
          <a:lstStyle>
            <a:lvl1pPr algn="ctr">
              <a:lnSpc>
                <a:spcPct val="90000"/>
              </a:lnSpc>
              <a:defRPr sz="6598" b="0" cap="none" baseline="0">
                <a:solidFill>
                  <a:schemeClr val="accent2">
                    <a:lumMod val="20000"/>
                    <a:lumOff val="80000"/>
                  </a:schemeClr>
                </a:solidFill>
              </a:defRPr>
            </a:lvl1pPr>
          </a:lstStyle>
          <a:p>
            <a:r>
              <a:rPr lang="en-US" dirty="0"/>
              <a:t>CLICK T O EDIT MASTER TITLE STYLE</a:t>
            </a:r>
          </a:p>
        </p:txBody>
      </p:sp>
      <p:sp>
        <p:nvSpPr>
          <p:cNvPr id="3" name="Text Placeholder 2"/>
          <p:cNvSpPr>
            <a:spLocks noGrp="1"/>
          </p:cNvSpPr>
          <p:nvPr>
            <p:ph type="body" idx="1"/>
          </p:nvPr>
        </p:nvSpPr>
        <p:spPr>
          <a:xfrm>
            <a:off x="1380680" y="4901184"/>
            <a:ext cx="9427464" cy="987552"/>
          </a:xfrm>
        </p:spPr>
        <p:txBody>
          <a:bodyPr anchor="t">
            <a:normAutofit/>
          </a:bodyPr>
          <a:lstStyle>
            <a:lvl1pPr marL="0" indent="0" algn="ctr">
              <a:spcBef>
                <a:spcPts val="0"/>
              </a:spcBef>
              <a:buNone/>
              <a:defRPr sz="2399" cap="all" baseline="0">
                <a:solidFill>
                  <a:schemeClr val="accent4">
                    <a:lumMod val="7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5" name="Rectangle 4">
            <a:extLst>
              <a:ext uri="{FF2B5EF4-FFF2-40B4-BE49-F238E27FC236}">
                <a16:creationId xmlns:a16="http://schemas.microsoft.com/office/drawing/2014/main" id="{C2E24B88-F571-25BB-4513-3A17217DC2E5}"/>
              </a:ext>
            </a:extLst>
          </p:cNvPr>
          <p:cNvSpPr/>
          <p:nvPr userDrawn="1"/>
        </p:nvSpPr>
        <p:spPr>
          <a:xfrm rot="5400000">
            <a:off x="4645088" y="1435609"/>
            <a:ext cx="2898648" cy="2743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Tree>
    <p:extLst>
      <p:ext uri="{BB962C8B-B14F-4D97-AF65-F5344CB8AC3E}">
        <p14:creationId xmlns:p14="http://schemas.microsoft.com/office/powerpoint/2010/main" val="3424568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410" name="Rectangle 2"/>
          <p:cNvSpPr>
            <a:spLocks noGrp="1" noChangeArrowheads="1"/>
          </p:cNvSpPr>
          <p:nvPr>
            <p:ph type="ctrTitle" sz="quarter"/>
          </p:nvPr>
        </p:nvSpPr>
        <p:spPr>
          <a:xfrm>
            <a:off x="914162" y="1676400"/>
            <a:ext cx="10360501" cy="1828800"/>
          </a:xfrm>
        </p:spPr>
        <p:txBody>
          <a:bodyPr/>
          <a:lstStyle>
            <a:lvl1pPr>
              <a:defRPr/>
            </a:lvl1pPr>
          </a:lstStyle>
          <a:p>
            <a:pPr lvl="0"/>
            <a:r>
              <a:rPr lang="en-US" altLang="en-US" noProof="0"/>
              <a:t>Click to edit Master title style</a:t>
            </a:r>
          </a:p>
        </p:txBody>
      </p:sp>
      <p:sp>
        <p:nvSpPr>
          <p:cNvPr id="17411" name="Rectangle 3"/>
          <p:cNvSpPr>
            <a:spLocks noGrp="1" noChangeArrowheads="1"/>
          </p:cNvSpPr>
          <p:nvPr>
            <p:ph type="subTitle" sz="quarter" idx="1"/>
          </p:nvPr>
        </p:nvSpPr>
        <p:spPr>
          <a:xfrm>
            <a:off x="1828324" y="3886200"/>
            <a:ext cx="8532178"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2" name="Rectangle 4">
            <a:extLst>
              <a:ext uri="{FF2B5EF4-FFF2-40B4-BE49-F238E27FC236}">
                <a16:creationId xmlns:a16="http://schemas.microsoft.com/office/drawing/2014/main" id="{DB1D1124-4DE0-C281-A37D-52F8BD6EACF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C8B5B007-32C9-636E-D85A-9378526239F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DFB9A67E-B3A5-4757-8A01-6D3C49A21D8D}"/>
              </a:ext>
            </a:extLst>
          </p:cNvPr>
          <p:cNvSpPr>
            <a:spLocks noGrp="1" noChangeArrowheads="1"/>
          </p:cNvSpPr>
          <p:nvPr>
            <p:ph type="sldNum" sz="quarter" idx="12"/>
          </p:nvPr>
        </p:nvSpPr>
        <p:spPr>
          <a:ln/>
        </p:spPr>
        <p:txBody>
          <a:bodyPr/>
          <a:lstStyle>
            <a:lvl1pPr>
              <a:defRPr/>
            </a:lvl1pPr>
          </a:lstStyle>
          <a:p>
            <a:pPr>
              <a:defRPr/>
            </a:pPr>
            <a:fld id="{B8240BA2-DB71-4CD8-8BF3-B09025B35075}" type="slidenum">
              <a:rPr lang="en-US" altLang="en-US"/>
              <a:pPr>
                <a:defRPr/>
              </a:pPr>
              <a:t>‹#›</a:t>
            </a:fld>
            <a:endParaRPr lang="en-US" altLang="en-US"/>
          </a:p>
        </p:txBody>
      </p:sp>
    </p:spTree>
    <p:extLst>
      <p:ext uri="{BB962C8B-B14F-4D97-AF65-F5344CB8AC3E}">
        <p14:creationId xmlns:p14="http://schemas.microsoft.com/office/powerpoint/2010/main" val="2782400536"/>
      </p:ext>
    </p:extLst>
  </p:cSld>
  <p:clrMapOvr>
    <a:masterClrMapping/>
  </p:clrMapOvr>
  <p:transition>
    <p:pull dir="d"/>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C980F53-8A05-705C-F2F5-52284FDEC4C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65EEB09-180B-AAD3-F372-D1275896256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916DD1E-1737-11EE-6D00-CF14A7760ED4}"/>
              </a:ext>
            </a:extLst>
          </p:cNvPr>
          <p:cNvSpPr>
            <a:spLocks noGrp="1" noChangeArrowheads="1"/>
          </p:cNvSpPr>
          <p:nvPr>
            <p:ph type="sldNum" sz="quarter" idx="12"/>
          </p:nvPr>
        </p:nvSpPr>
        <p:spPr>
          <a:ln/>
        </p:spPr>
        <p:txBody>
          <a:bodyPr/>
          <a:lstStyle>
            <a:lvl1pPr>
              <a:defRPr/>
            </a:lvl1pPr>
          </a:lstStyle>
          <a:p>
            <a:pPr>
              <a:defRPr/>
            </a:pPr>
            <a:fld id="{1C6319B9-285D-4D96-B709-685911B4C7DA}" type="slidenum">
              <a:rPr lang="en-US" altLang="en-US"/>
              <a:pPr>
                <a:defRPr/>
              </a:pPr>
              <a:t>‹#›</a:t>
            </a:fld>
            <a:endParaRPr lang="en-US" altLang="en-US"/>
          </a:p>
        </p:txBody>
      </p:sp>
    </p:spTree>
    <p:extLst>
      <p:ext uri="{BB962C8B-B14F-4D97-AF65-F5344CB8AC3E}">
        <p14:creationId xmlns:p14="http://schemas.microsoft.com/office/powerpoint/2010/main" val="960287638"/>
      </p:ext>
    </p:extLst>
  </p:cSld>
  <p:clrMapOvr>
    <a:masterClrMapping/>
  </p:clrMapOvr>
  <p:transition>
    <p:pull dir="d"/>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4" y="1709740"/>
            <a:ext cx="10512862" cy="2852737"/>
          </a:xfrm>
        </p:spPr>
        <p:txBody>
          <a:bodyPr anchor="b"/>
          <a:lstStyle>
            <a:lvl1pPr>
              <a:defRPr sz="5998"/>
            </a:lvl1pPr>
          </a:lstStyle>
          <a:p>
            <a:r>
              <a:rPr lang="en-US"/>
              <a:t>Click to edit Master title style</a:t>
            </a:r>
          </a:p>
        </p:txBody>
      </p:sp>
      <p:sp>
        <p:nvSpPr>
          <p:cNvPr id="3" name="Text Placeholder 2"/>
          <p:cNvSpPr>
            <a:spLocks noGrp="1"/>
          </p:cNvSpPr>
          <p:nvPr>
            <p:ph type="body" idx="1"/>
          </p:nvPr>
        </p:nvSpPr>
        <p:spPr>
          <a:xfrm>
            <a:off x="831634" y="4589465"/>
            <a:ext cx="10512862" cy="1500187"/>
          </a:xfrm>
        </p:spPr>
        <p:txBody>
          <a:bodyPr/>
          <a:lstStyle>
            <a:lvl1pPr marL="0" indent="0">
              <a:buNone/>
              <a:defRPr sz="2399"/>
            </a:lvl1pPr>
            <a:lvl2pPr marL="457063" indent="0">
              <a:buNone/>
              <a:defRPr sz="1999"/>
            </a:lvl2pPr>
            <a:lvl3pPr marL="914126" indent="0">
              <a:buNone/>
              <a:defRPr sz="1799"/>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49C88537-1696-6A1C-B513-ADEB03BEA23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FAD9D9F-6395-6726-D924-C03A28BCEC5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A047A07-8D88-1830-A7A0-9EB74B6782F0}"/>
              </a:ext>
            </a:extLst>
          </p:cNvPr>
          <p:cNvSpPr>
            <a:spLocks noGrp="1" noChangeArrowheads="1"/>
          </p:cNvSpPr>
          <p:nvPr>
            <p:ph type="sldNum" sz="quarter" idx="12"/>
          </p:nvPr>
        </p:nvSpPr>
        <p:spPr>
          <a:ln/>
        </p:spPr>
        <p:txBody>
          <a:bodyPr/>
          <a:lstStyle>
            <a:lvl1pPr>
              <a:defRPr/>
            </a:lvl1pPr>
          </a:lstStyle>
          <a:p>
            <a:pPr>
              <a:defRPr/>
            </a:pPr>
            <a:fld id="{F284AC92-3B5D-4D11-A853-5EED84C8EA76}" type="slidenum">
              <a:rPr lang="en-US" altLang="en-US"/>
              <a:pPr>
                <a:defRPr/>
              </a:pPr>
              <a:t>‹#›</a:t>
            </a:fld>
            <a:endParaRPr lang="en-US" altLang="en-US"/>
          </a:p>
        </p:txBody>
      </p:sp>
    </p:spTree>
    <p:extLst>
      <p:ext uri="{BB962C8B-B14F-4D97-AF65-F5344CB8AC3E}">
        <p14:creationId xmlns:p14="http://schemas.microsoft.com/office/powerpoint/2010/main" val="299221608"/>
      </p:ext>
    </p:extLst>
  </p:cSld>
  <p:clrMapOvr>
    <a:masterClrMapping/>
  </p:clrMapOvr>
  <p:transition>
    <p:pull dir="d"/>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981200"/>
            <a:ext cx="5383398"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981200"/>
            <a:ext cx="5383398"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0BFEBDD-C643-81DB-67AE-77B32A34A17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02AF928-51CA-C305-56AF-77F293FA013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A3DD2D6D-A8B4-F761-2733-6DC1803B07AB}"/>
              </a:ext>
            </a:extLst>
          </p:cNvPr>
          <p:cNvSpPr>
            <a:spLocks noGrp="1" noChangeArrowheads="1"/>
          </p:cNvSpPr>
          <p:nvPr>
            <p:ph type="sldNum" sz="quarter" idx="12"/>
          </p:nvPr>
        </p:nvSpPr>
        <p:spPr>
          <a:ln/>
        </p:spPr>
        <p:txBody>
          <a:bodyPr/>
          <a:lstStyle>
            <a:lvl1pPr>
              <a:defRPr/>
            </a:lvl1pPr>
          </a:lstStyle>
          <a:p>
            <a:pPr>
              <a:defRPr/>
            </a:pPr>
            <a:fld id="{E0F5380A-AD2F-419D-AF7E-24B65D3F3584}" type="slidenum">
              <a:rPr lang="en-US" altLang="en-US"/>
              <a:pPr>
                <a:defRPr/>
              </a:pPr>
              <a:t>‹#›</a:t>
            </a:fld>
            <a:endParaRPr lang="en-US" altLang="en-US"/>
          </a:p>
        </p:txBody>
      </p:sp>
    </p:spTree>
    <p:extLst>
      <p:ext uri="{BB962C8B-B14F-4D97-AF65-F5344CB8AC3E}">
        <p14:creationId xmlns:p14="http://schemas.microsoft.com/office/powerpoint/2010/main" val="1013124393"/>
      </p:ext>
    </p:extLst>
  </p:cSld>
  <p:clrMapOvr>
    <a:masterClrMapping/>
  </p:clrMapOvr>
  <p:transition>
    <p:pull dir="d"/>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098" y="365127"/>
            <a:ext cx="10512862" cy="1325563"/>
          </a:xfrm>
        </p:spPr>
        <p:txBody>
          <a:bodyPr/>
          <a:lstStyle/>
          <a:p>
            <a:r>
              <a:rPr lang="en-US"/>
              <a:t>Click to edit Master title style</a:t>
            </a:r>
          </a:p>
        </p:txBody>
      </p:sp>
      <p:sp>
        <p:nvSpPr>
          <p:cNvPr id="3" name="Text Placeholder 2"/>
          <p:cNvSpPr>
            <a:spLocks noGrp="1"/>
          </p:cNvSpPr>
          <p:nvPr>
            <p:ph type="body" idx="1"/>
          </p:nvPr>
        </p:nvSpPr>
        <p:spPr>
          <a:xfrm>
            <a:off x="840099" y="1681163"/>
            <a:ext cx="5156973"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840099" y="2505075"/>
            <a:ext cx="5156973"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0593" y="1681163"/>
            <a:ext cx="5182367"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6170593" y="2505075"/>
            <a:ext cx="518236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182C285-A51E-D031-5CC7-CDEC7FC3C96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5531BEF9-34FC-7592-148F-2458CFF8D4B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B2177B2F-0104-6F81-D2DD-6F3E093709FE}"/>
              </a:ext>
            </a:extLst>
          </p:cNvPr>
          <p:cNvSpPr>
            <a:spLocks noGrp="1" noChangeArrowheads="1"/>
          </p:cNvSpPr>
          <p:nvPr>
            <p:ph type="sldNum" sz="quarter" idx="12"/>
          </p:nvPr>
        </p:nvSpPr>
        <p:spPr>
          <a:ln/>
        </p:spPr>
        <p:txBody>
          <a:bodyPr/>
          <a:lstStyle>
            <a:lvl1pPr>
              <a:defRPr/>
            </a:lvl1pPr>
          </a:lstStyle>
          <a:p>
            <a:pPr>
              <a:defRPr/>
            </a:pPr>
            <a:fld id="{0536FFCE-E4AA-4E0D-8FC5-860903EC66B6}" type="slidenum">
              <a:rPr lang="en-US" altLang="en-US"/>
              <a:pPr>
                <a:defRPr/>
              </a:pPr>
              <a:t>‹#›</a:t>
            </a:fld>
            <a:endParaRPr lang="en-US" altLang="en-US"/>
          </a:p>
        </p:txBody>
      </p:sp>
    </p:spTree>
    <p:extLst>
      <p:ext uri="{BB962C8B-B14F-4D97-AF65-F5344CB8AC3E}">
        <p14:creationId xmlns:p14="http://schemas.microsoft.com/office/powerpoint/2010/main" val="2735379081"/>
      </p:ext>
    </p:extLst>
  </p:cSld>
  <p:clrMapOvr>
    <a:masterClrMapping/>
  </p:clrMapOvr>
  <p:transition>
    <p:pull dir="d"/>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F9989F0-4A2E-40A6-C919-0982B4F837C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BCFD2A98-4335-380C-76CB-D406F7FB449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C5E3E1F9-3ACD-25D0-44D1-08C263AD17E5}"/>
              </a:ext>
            </a:extLst>
          </p:cNvPr>
          <p:cNvSpPr>
            <a:spLocks noGrp="1" noChangeArrowheads="1"/>
          </p:cNvSpPr>
          <p:nvPr>
            <p:ph type="sldNum" sz="quarter" idx="12"/>
          </p:nvPr>
        </p:nvSpPr>
        <p:spPr>
          <a:ln/>
        </p:spPr>
        <p:txBody>
          <a:bodyPr/>
          <a:lstStyle>
            <a:lvl1pPr>
              <a:defRPr/>
            </a:lvl1pPr>
          </a:lstStyle>
          <a:p>
            <a:pPr>
              <a:defRPr/>
            </a:pPr>
            <a:fld id="{2CF21E5C-FF8A-4BEB-B96C-BB3F5C2DB7F6}" type="slidenum">
              <a:rPr lang="en-US" altLang="en-US"/>
              <a:pPr>
                <a:defRPr/>
              </a:pPr>
              <a:t>‹#›</a:t>
            </a:fld>
            <a:endParaRPr lang="en-US" altLang="en-US"/>
          </a:p>
        </p:txBody>
      </p:sp>
    </p:spTree>
    <p:extLst>
      <p:ext uri="{BB962C8B-B14F-4D97-AF65-F5344CB8AC3E}">
        <p14:creationId xmlns:p14="http://schemas.microsoft.com/office/powerpoint/2010/main" val="2334883308"/>
      </p:ext>
    </p:extLst>
  </p:cSld>
  <p:clrMapOvr>
    <a:masterClrMapping/>
  </p:clrMapOvr>
  <p:transition>
    <p:pull dir="d"/>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5A50840-5521-40FF-325D-A3B844197ED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B62D75FD-2642-794D-8C0D-A0C69CF7775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37A1ABD0-1F7C-CE70-0488-6FEB47B7B9D3}"/>
              </a:ext>
            </a:extLst>
          </p:cNvPr>
          <p:cNvSpPr>
            <a:spLocks noGrp="1" noChangeArrowheads="1"/>
          </p:cNvSpPr>
          <p:nvPr>
            <p:ph type="sldNum" sz="quarter" idx="12"/>
          </p:nvPr>
        </p:nvSpPr>
        <p:spPr>
          <a:ln/>
        </p:spPr>
        <p:txBody>
          <a:bodyPr/>
          <a:lstStyle>
            <a:lvl1pPr>
              <a:defRPr/>
            </a:lvl1pPr>
          </a:lstStyle>
          <a:p>
            <a:pPr>
              <a:defRPr/>
            </a:pPr>
            <a:fld id="{99192F36-C906-49B6-B730-523B4DB9B262}" type="slidenum">
              <a:rPr lang="en-US" altLang="en-US"/>
              <a:pPr>
                <a:defRPr/>
              </a:pPr>
              <a:t>‹#›</a:t>
            </a:fld>
            <a:endParaRPr lang="en-US" altLang="en-US"/>
          </a:p>
        </p:txBody>
      </p:sp>
    </p:spTree>
    <p:extLst>
      <p:ext uri="{BB962C8B-B14F-4D97-AF65-F5344CB8AC3E}">
        <p14:creationId xmlns:p14="http://schemas.microsoft.com/office/powerpoint/2010/main" val="413955350"/>
      </p:ext>
    </p:extLst>
  </p:cSld>
  <p:clrMapOvr>
    <a:masterClrMapping/>
  </p:clrMapOvr>
  <p:transition>
    <p:pull dir="d"/>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100" y="457200"/>
            <a:ext cx="3931743" cy="1600200"/>
          </a:xfrm>
        </p:spPr>
        <p:txBody>
          <a:bodyPr anchor="b"/>
          <a:lstStyle>
            <a:lvl1pPr>
              <a:defRPr sz="3199"/>
            </a:lvl1pPr>
          </a:lstStyle>
          <a:p>
            <a:r>
              <a:rPr lang="en-US"/>
              <a:t>Click to edit Master title style</a:t>
            </a:r>
          </a:p>
        </p:txBody>
      </p:sp>
      <p:sp>
        <p:nvSpPr>
          <p:cNvPr id="3" name="Content Placeholder 2"/>
          <p:cNvSpPr>
            <a:spLocks noGrp="1"/>
          </p:cNvSpPr>
          <p:nvPr>
            <p:ph idx="1"/>
          </p:nvPr>
        </p:nvSpPr>
        <p:spPr>
          <a:xfrm>
            <a:off x="5182367" y="987427"/>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100" y="2057400"/>
            <a:ext cx="393174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D0781165-2349-3E63-FCC9-FB7F8E7B8AF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7F6CF85-A2C0-8C32-20EE-C218DA659EB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AAA2277A-1DAA-AE11-F7D6-CBB2807EC257}"/>
              </a:ext>
            </a:extLst>
          </p:cNvPr>
          <p:cNvSpPr>
            <a:spLocks noGrp="1" noChangeArrowheads="1"/>
          </p:cNvSpPr>
          <p:nvPr>
            <p:ph type="sldNum" sz="quarter" idx="12"/>
          </p:nvPr>
        </p:nvSpPr>
        <p:spPr>
          <a:ln/>
        </p:spPr>
        <p:txBody>
          <a:bodyPr/>
          <a:lstStyle>
            <a:lvl1pPr>
              <a:defRPr/>
            </a:lvl1pPr>
          </a:lstStyle>
          <a:p>
            <a:pPr>
              <a:defRPr/>
            </a:pPr>
            <a:fld id="{03E8EE72-FAF4-4E66-9E75-CC2DC72CEC1F}" type="slidenum">
              <a:rPr lang="en-US" altLang="en-US"/>
              <a:pPr>
                <a:defRPr/>
              </a:pPr>
              <a:t>‹#›</a:t>
            </a:fld>
            <a:endParaRPr lang="en-US" altLang="en-US"/>
          </a:p>
        </p:txBody>
      </p:sp>
    </p:spTree>
    <p:extLst>
      <p:ext uri="{BB962C8B-B14F-4D97-AF65-F5344CB8AC3E}">
        <p14:creationId xmlns:p14="http://schemas.microsoft.com/office/powerpoint/2010/main" val="1804606697"/>
      </p:ext>
    </p:extLst>
  </p:cSld>
  <p:clrMapOvr>
    <a:masterClrMapping/>
  </p:clrMapOvr>
  <p:transition>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6CCC78F-07A7-7F5C-E67F-2CFC846E0DE1}"/>
              </a:ext>
            </a:extLst>
          </p:cNvPr>
          <p:cNvSpPr/>
          <p:nvPr userDrawn="1"/>
        </p:nvSpPr>
        <p:spPr>
          <a:xfrm>
            <a:off x="3813048" y="612648"/>
            <a:ext cx="7635240" cy="548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icture Placeholder 16">
            <a:extLst>
              <a:ext uri="{FF2B5EF4-FFF2-40B4-BE49-F238E27FC236}">
                <a16:creationId xmlns:a16="http://schemas.microsoft.com/office/drawing/2014/main" id="{5D7FFB3F-B685-7C31-5080-632B0441EADA}"/>
              </a:ext>
            </a:extLst>
          </p:cNvPr>
          <p:cNvSpPr>
            <a:spLocks noGrp="1"/>
          </p:cNvSpPr>
          <p:nvPr>
            <p:ph type="pic" sz="quarter" idx="13"/>
          </p:nvPr>
        </p:nvSpPr>
        <p:spPr>
          <a:xfrm>
            <a:off x="0" y="0"/>
            <a:ext cx="8906256" cy="6858000"/>
          </a:xfrm>
          <a:custGeom>
            <a:avLst/>
            <a:gdLst>
              <a:gd name="connsiteX0" fmla="*/ 0 w 8906256"/>
              <a:gd name="connsiteY0" fmla="*/ 0 h 6858000"/>
              <a:gd name="connsiteX1" fmla="*/ 8906256 w 8906256"/>
              <a:gd name="connsiteY1" fmla="*/ 0 h 6858000"/>
              <a:gd name="connsiteX2" fmla="*/ 8906256 w 8906256"/>
              <a:gd name="connsiteY2" fmla="*/ 612648 h 6858000"/>
              <a:gd name="connsiteX3" fmla="*/ 4945285 w 8906256"/>
              <a:gd name="connsiteY3" fmla="*/ 612648 h 6858000"/>
              <a:gd name="connsiteX4" fmla="*/ 3813048 w 8906256"/>
              <a:gd name="connsiteY4" fmla="*/ 612648 h 6858000"/>
              <a:gd name="connsiteX5" fmla="*/ 3813048 w 8906256"/>
              <a:gd name="connsiteY5" fmla="*/ 6099048 h 6858000"/>
              <a:gd name="connsiteX6" fmla="*/ 4945285 w 8906256"/>
              <a:gd name="connsiteY6" fmla="*/ 6099048 h 6858000"/>
              <a:gd name="connsiteX7" fmla="*/ 8906256 w 8906256"/>
              <a:gd name="connsiteY7" fmla="*/ 6099048 h 6858000"/>
              <a:gd name="connsiteX8" fmla="*/ 8906256 w 8906256"/>
              <a:gd name="connsiteY8" fmla="*/ 6858000 h 6858000"/>
              <a:gd name="connsiteX9" fmla="*/ 0 w 8906256"/>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06256" h="6858000">
                <a:moveTo>
                  <a:pt x="0" y="0"/>
                </a:moveTo>
                <a:lnTo>
                  <a:pt x="8906256" y="0"/>
                </a:lnTo>
                <a:lnTo>
                  <a:pt x="8906256" y="612648"/>
                </a:lnTo>
                <a:lnTo>
                  <a:pt x="4945285" y="612648"/>
                </a:lnTo>
                <a:lnTo>
                  <a:pt x="3813048" y="612648"/>
                </a:lnTo>
                <a:lnTo>
                  <a:pt x="3813048" y="6099048"/>
                </a:lnTo>
                <a:lnTo>
                  <a:pt x="4945285" y="6099048"/>
                </a:lnTo>
                <a:lnTo>
                  <a:pt x="8906256" y="6099048"/>
                </a:lnTo>
                <a:lnTo>
                  <a:pt x="8906256" y="6858000"/>
                </a:lnTo>
                <a:lnTo>
                  <a:pt x="0" y="6858000"/>
                </a:lnTo>
                <a:close/>
              </a:path>
            </a:pathLst>
          </a:custGeom>
          <a:solidFill>
            <a:schemeClr val="bg2"/>
          </a:solidFill>
        </p:spPr>
        <p:txBody>
          <a:bodyPr wrap="square" anchor="ctr">
            <a:noAutofit/>
          </a:bodyPr>
          <a:lstStyle>
            <a:lvl1pPr marL="0" indent="0" algn="ctr">
              <a:buNone/>
              <a:defRPr/>
            </a:lvl1pPr>
          </a:lstStyle>
          <a:p>
            <a:r>
              <a:rPr lang="en-US"/>
              <a:t>Click icon to add picture</a:t>
            </a:r>
            <a:endParaRPr lang="en-US" dirty="0"/>
          </a:p>
        </p:txBody>
      </p:sp>
      <p:sp>
        <p:nvSpPr>
          <p:cNvPr id="3" name="Footer Placeholder 2">
            <a:extLst>
              <a:ext uri="{FF2B5EF4-FFF2-40B4-BE49-F238E27FC236}">
                <a16:creationId xmlns:a16="http://schemas.microsoft.com/office/drawing/2014/main" id="{B1F06E6E-67F1-F80F-CD69-3BF1E814A004}"/>
              </a:ext>
            </a:extLst>
          </p:cNvPr>
          <p:cNvSpPr>
            <a:spLocks noGrp="1"/>
          </p:cNvSpPr>
          <p:nvPr>
            <p:ph type="ftr" sz="quarter" idx="10"/>
          </p:nvPr>
        </p:nvSpPr>
        <p:spPr/>
        <p:txBody>
          <a:bodyPr/>
          <a:lstStyle/>
          <a:p>
            <a:r>
              <a:rPr lang="en-US" dirty="0"/>
              <a:t>CLASSICAL LITERATURE</a:t>
            </a:r>
          </a:p>
        </p:txBody>
      </p:sp>
      <p:sp>
        <p:nvSpPr>
          <p:cNvPr id="5" name="Slide Number Placeholder 4">
            <a:extLst>
              <a:ext uri="{FF2B5EF4-FFF2-40B4-BE49-F238E27FC236}">
                <a16:creationId xmlns:a16="http://schemas.microsoft.com/office/drawing/2014/main" id="{DFF208DE-A7ED-9CAA-3D46-9581676E6D90}"/>
              </a:ext>
            </a:extLst>
          </p:cNvPr>
          <p:cNvSpPr>
            <a:spLocks noGrp="1"/>
          </p:cNvSpPr>
          <p:nvPr>
            <p:ph type="sldNum" sz="quarter" idx="12"/>
          </p:nvPr>
        </p:nvSpPr>
        <p:spPr/>
        <p:txBody>
          <a:bodyPr/>
          <a:lstStyle/>
          <a:p>
            <a:fld id="{DF28FB93-0A08-4E7D-8E63-9EFA29F1E093}" type="slidenum">
              <a:rPr lang="en-US" smtClean="0"/>
              <a:pPr/>
              <a:t>‹#›</a:t>
            </a:fld>
            <a:endParaRPr lang="en-US" dirty="0"/>
          </a:p>
        </p:txBody>
      </p:sp>
      <p:cxnSp>
        <p:nvCxnSpPr>
          <p:cNvPr id="11" name="Straight Connector 10">
            <a:extLst>
              <a:ext uri="{FF2B5EF4-FFF2-40B4-BE49-F238E27FC236}">
                <a16:creationId xmlns:a16="http://schemas.microsoft.com/office/drawing/2014/main" id="{21A4DAAA-F386-CC30-C391-320517CB5974}"/>
              </a:ext>
            </a:extLst>
          </p:cNvPr>
          <p:cNvCxnSpPr>
            <a:cxnSpLocks/>
          </p:cNvCxnSpPr>
          <p:nvPr userDrawn="1"/>
        </p:nvCxnSpPr>
        <p:spPr>
          <a:xfrm>
            <a:off x="4570412" y="3886200"/>
            <a:ext cx="687185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89B1E0A-D5BC-6920-B6F6-E799F22323B0}"/>
              </a:ext>
            </a:extLst>
          </p:cNvPr>
          <p:cNvCxnSpPr>
            <a:cxnSpLocks/>
          </p:cNvCxnSpPr>
          <p:nvPr userDrawn="1"/>
        </p:nvCxnSpPr>
        <p:spPr>
          <a:xfrm>
            <a:off x="11444684" y="3886200"/>
            <a:ext cx="74414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04443289-DF01-FBD1-69E2-EFCCAF58C841}"/>
              </a:ext>
            </a:extLst>
          </p:cNvPr>
          <p:cNvSpPr>
            <a:spLocks noGrp="1"/>
          </p:cNvSpPr>
          <p:nvPr>
            <p:ph type="title"/>
          </p:nvPr>
        </p:nvSpPr>
        <p:spPr>
          <a:xfrm>
            <a:off x="4434840" y="1389888"/>
            <a:ext cx="6327648" cy="2304288"/>
          </a:xfrm>
        </p:spPr>
        <p:txBody>
          <a:bodyPr/>
          <a:lstStyle>
            <a:lvl1pPr>
              <a:defRPr>
                <a:solidFill>
                  <a:schemeClr val="tx2">
                    <a:lumMod val="50000"/>
                  </a:schemeClr>
                </a:solidFill>
              </a:defRPr>
            </a:lvl1pPr>
          </a:lstStyle>
          <a:p>
            <a:r>
              <a:rPr lang="en-US"/>
              <a:t>Click to edit Master title style</a:t>
            </a:r>
            <a:endParaRPr lang="en-US" dirty="0"/>
          </a:p>
        </p:txBody>
      </p:sp>
      <p:sp>
        <p:nvSpPr>
          <p:cNvPr id="13" name="Text Placeholder 2">
            <a:extLst>
              <a:ext uri="{FF2B5EF4-FFF2-40B4-BE49-F238E27FC236}">
                <a16:creationId xmlns:a16="http://schemas.microsoft.com/office/drawing/2014/main" id="{B4A24C6E-B46B-052B-14AF-08C705E55A2E}"/>
              </a:ext>
            </a:extLst>
          </p:cNvPr>
          <p:cNvSpPr>
            <a:spLocks noGrp="1"/>
          </p:cNvSpPr>
          <p:nvPr>
            <p:ph type="body" idx="1"/>
          </p:nvPr>
        </p:nvSpPr>
        <p:spPr>
          <a:xfrm>
            <a:off x="5230368" y="3813048"/>
            <a:ext cx="2112264" cy="711200"/>
          </a:xfrm>
        </p:spPr>
        <p:txBody>
          <a:bodyPr anchor="b">
            <a:normAutofit/>
          </a:bodyPr>
          <a:lstStyle>
            <a:lvl1pPr marL="0" indent="0">
              <a:lnSpc>
                <a:spcPct val="90000"/>
              </a:lnSpc>
              <a:spcBef>
                <a:spcPts val="0"/>
              </a:spcBef>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a:extLst>
              <a:ext uri="{FF2B5EF4-FFF2-40B4-BE49-F238E27FC236}">
                <a16:creationId xmlns:a16="http://schemas.microsoft.com/office/drawing/2014/main" id="{D803DA3C-F09E-61FF-139B-50144783786A}"/>
              </a:ext>
            </a:extLst>
          </p:cNvPr>
          <p:cNvSpPr>
            <a:spLocks noGrp="1"/>
          </p:cNvSpPr>
          <p:nvPr>
            <p:ph sz="half" idx="2"/>
          </p:nvPr>
        </p:nvSpPr>
        <p:spPr>
          <a:xfrm>
            <a:off x="5230368" y="4617720"/>
            <a:ext cx="1901952" cy="1316736"/>
          </a:xfrm>
        </p:spPr>
        <p:txBody>
          <a:bodyPr>
            <a:normAutofit/>
          </a:bodyPr>
          <a:lstStyle>
            <a:lvl1pPr>
              <a:lnSpc>
                <a:spcPct val="100000"/>
              </a:lnSpc>
              <a:spcBef>
                <a:spcPts val="400"/>
              </a:spcBef>
              <a:defRPr sz="16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lnSpc>
                <a:spcPct val="100000"/>
              </a:lnSpc>
              <a:spcBef>
                <a:spcPts val="400"/>
              </a:spcBef>
              <a:defRPr sz="1400"/>
            </a:lvl5pPr>
            <a:lvl6pPr>
              <a:defRPr sz="1400"/>
            </a:lvl6pPr>
            <a:lvl7pPr>
              <a:defRPr sz="1400"/>
            </a:lvl7pPr>
            <a:lvl8pPr>
              <a:defRPr sz="1400"/>
            </a:lvl8pPr>
            <a:lvl9pPr>
              <a:defRPr sz="1400"/>
            </a:lvl9pPr>
          </a:lstStyle>
          <a:p>
            <a:pPr lvl="0"/>
            <a:r>
              <a:rPr lang="en-US"/>
              <a:t>Click to edit Master text styles</a:t>
            </a:r>
          </a:p>
        </p:txBody>
      </p:sp>
      <p:sp>
        <p:nvSpPr>
          <p:cNvPr id="15" name="Text Placeholder 4">
            <a:extLst>
              <a:ext uri="{FF2B5EF4-FFF2-40B4-BE49-F238E27FC236}">
                <a16:creationId xmlns:a16="http://schemas.microsoft.com/office/drawing/2014/main" id="{8D23143E-34D4-7916-690C-3BE380588664}"/>
              </a:ext>
            </a:extLst>
          </p:cNvPr>
          <p:cNvSpPr>
            <a:spLocks noGrp="1"/>
          </p:cNvSpPr>
          <p:nvPr>
            <p:ph type="body" sz="quarter" idx="3"/>
          </p:nvPr>
        </p:nvSpPr>
        <p:spPr>
          <a:xfrm>
            <a:off x="8074152" y="3813048"/>
            <a:ext cx="1901952" cy="711200"/>
          </a:xfrm>
        </p:spPr>
        <p:txBody>
          <a:bodyPr anchor="b">
            <a:noAutofit/>
          </a:bodyPr>
          <a:lstStyle>
            <a:lvl1pPr marL="0" indent="0">
              <a:lnSpc>
                <a:spcPct val="90000"/>
              </a:lnSpc>
              <a:spcBef>
                <a:spcPts val="0"/>
              </a:spcBef>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6FEC2F71-3E9B-0E18-C638-41C2B0C8D5D6}"/>
              </a:ext>
            </a:extLst>
          </p:cNvPr>
          <p:cNvSpPr>
            <a:spLocks noGrp="1"/>
          </p:cNvSpPr>
          <p:nvPr>
            <p:ph sz="quarter" idx="4"/>
          </p:nvPr>
        </p:nvSpPr>
        <p:spPr>
          <a:xfrm>
            <a:off x="8074152" y="4617720"/>
            <a:ext cx="1901952" cy="1316736"/>
          </a:xfrm>
        </p:spPr>
        <p:txBody>
          <a:bodyPr>
            <a:normAutofit/>
          </a:bodyPr>
          <a:lstStyle>
            <a:lvl1pPr>
              <a:lnSpc>
                <a:spcPct val="100000"/>
              </a:lnSpc>
              <a:spcBef>
                <a:spcPts val="400"/>
              </a:spcBef>
              <a:defRPr sz="16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lnSpc>
                <a:spcPct val="100000"/>
              </a:lnSpc>
              <a:spcBef>
                <a:spcPts val="400"/>
              </a:spcBef>
              <a:defRPr sz="1400"/>
            </a:lvl5pPr>
            <a:lvl6pPr>
              <a:defRPr sz="1400"/>
            </a:lvl6pPr>
            <a:lvl7pPr>
              <a:defRPr sz="1400"/>
            </a:lvl7pPr>
            <a:lvl8pPr>
              <a:defRPr sz="1400"/>
            </a:lvl8pPr>
            <a:lvl9pPr>
              <a:defRPr sz="1400"/>
            </a:lvl9pPr>
          </a:lstStyle>
          <a:p>
            <a:pPr lvl="0"/>
            <a:r>
              <a:rPr lang="en-US"/>
              <a:t>Click to edit Master text styles</a:t>
            </a:r>
          </a:p>
        </p:txBody>
      </p:sp>
    </p:spTree>
    <p:extLst>
      <p:ext uri="{BB962C8B-B14F-4D97-AF65-F5344CB8AC3E}">
        <p14:creationId xmlns:p14="http://schemas.microsoft.com/office/powerpoint/2010/main" val="392654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100" y="457200"/>
            <a:ext cx="3931743" cy="1600200"/>
          </a:xfrm>
        </p:spPr>
        <p:txBody>
          <a:bodyPr anchor="b"/>
          <a:lstStyle>
            <a:lvl1pPr>
              <a:defRPr sz="3199"/>
            </a:lvl1pPr>
          </a:lstStyle>
          <a:p>
            <a:r>
              <a:rPr lang="en-US"/>
              <a:t>Click to edit Master title style</a:t>
            </a:r>
          </a:p>
        </p:txBody>
      </p:sp>
      <p:sp>
        <p:nvSpPr>
          <p:cNvPr id="3" name="Picture Placeholder 2"/>
          <p:cNvSpPr>
            <a:spLocks noGrp="1"/>
          </p:cNvSpPr>
          <p:nvPr>
            <p:ph type="pic" idx="1"/>
          </p:nvPr>
        </p:nvSpPr>
        <p:spPr>
          <a:xfrm>
            <a:off x="5182367" y="987427"/>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pPr lvl="0"/>
            <a:endParaRPr lang="en-US" noProof="0"/>
          </a:p>
        </p:txBody>
      </p:sp>
      <p:sp>
        <p:nvSpPr>
          <p:cNvPr id="4" name="Text Placeholder 3"/>
          <p:cNvSpPr>
            <a:spLocks noGrp="1"/>
          </p:cNvSpPr>
          <p:nvPr>
            <p:ph type="body" sz="half" idx="2"/>
          </p:nvPr>
        </p:nvSpPr>
        <p:spPr>
          <a:xfrm>
            <a:off x="840100" y="2057400"/>
            <a:ext cx="393174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594A6A85-3BDB-0827-05CA-38281F2D350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5613BDF2-FAAF-20C6-77FE-8E6828C9AE2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347CE7D3-BC76-C612-1636-EA040449C493}"/>
              </a:ext>
            </a:extLst>
          </p:cNvPr>
          <p:cNvSpPr>
            <a:spLocks noGrp="1" noChangeArrowheads="1"/>
          </p:cNvSpPr>
          <p:nvPr>
            <p:ph type="sldNum" sz="quarter" idx="12"/>
          </p:nvPr>
        </p:nvSpPr>
        <p:spPr>
          <a:ln/>
        </p:spPr>
        <p:txBody>
          <a:bodyPr/>
          <a:lstStyle>
            <a:lvl1pPr>
              <a:defRPr/>
            </a:lvl1pPr>
          </a:lstStyle>
          <a:p>
            <a:pPr>
              <a:defRPr/>
            </a:pPr>
            <a:fld id="{80D0D1A7-C8F9-4CB4-8654-DBD628AA13B5}" type="slidenum">
              <a:rPr lang="en-US" altLang="en-US"/>
              <a:pPr>
                <a:defRPr/>
              </a:pPr>
              <a:t>‹#›</a:t>
            </a:fld>
            <a:endParaRPr lang="en-US" altLang="en-US"/>
          </a:p>
        </p:txBody>
      </p:sp>
    </p:spTree>
    <p:extLst>
      <p:ext uri="{BB962C8B-B14F-4D97-AF65-F5344CB8AC3E}">
        <p14:creationId xmlns:p14="http://schemas.microsoft.com/office/powerpoint/2010/main" val="303422636"/>
      </p:ext>
    </p:extLst>
  </p:cSld>
  <p:clrMapOvr>
    <a:masterClrMapping/>
  </p:clrMapOvr>
  <p:transition>
    <p:pull dir="d"/>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B9A08E6-CCE0-9D04-FB4C-DD815273805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148BBAE-A213-B28A-320D-71E68437B73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B9A718E-35C2-62AD-A659-E3B17B098EE1}"/>
              </a:ext>
            </a:extLst>
          </p:cNvPr>
          <p:cNvSpPr>
            <a:spLocks noGrp="1" noChangeArrowheads="1"/>
          </p:cNvSpPr>
          <p:nvPr>
            <p:ph type="sldNum" sz="quarter" idx="12"/>
          </p:nvPr>
        </p:nvSpPr>
        <p:spPr>
          <a:ln/>
        </p:spPr>
        <p:txBody>
          <a:bodyPr/>
          <a:lstStyle>
            <a:lvl1pPr>
              <a:defRPr/>
            </a:lvl1pPr>
          </a:lstStyle>
          <a:p>
            <a:pPr>
              <a:defRPr/>
            </a:pPr>
            <a:fld id="{049D93C2-7153-4D4D-8380-3C3151CC0F06}" type="slidenum">
              <a:rPr lang="en-US" altLang="en-US"/>
              <a:pPr>
                <a:defRPr/>
              </a:pPr>
              <a:t>‹#›</a:t>
            </a:fld>
            <a:endParaRPr lang="en-US" altLang="en-US"/>
          </a:p>
        </p:txBody>
      </p:sp>
    </p:spTree>
    <p:extLst>
      <p:ext uri="{BB962C8B-B14F-4D97-AF65-F5344CB8AC3E}">
        <p14:creationId xmlns:p14="http://schemas.microsoft.com/office/powerpoint/2010/main" val="1685367750"/>
      </p:ext>
    </p:extLst>
  </p:cSld>
  <p:clrMapOvr>
    <a:masterClrMapping/>
  </p:clrMapOvr>
  <p:transition>
    <p:pull dir="d"/>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381000"/>
            <a:ext cx="2742486"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381000"/>
            <a:ext cx="8024310" cy="5715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1069E64-8F0A-F165-AF49-823F8439719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D3DD342-548A-52A4-1820-8EE2852A193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CEF941E-AF09-5303-E419-ACEA9DB61980}"/>
              </a:ext>
            </a:extLst>
          </p:cNvPr>
          <p:cNvSpPr>
            <a:spLocks noGrp="1" noChangeArrowheads="1"/>
          </p:cNvSpPr>
          <p:nvPr>
            <p:ph type="sldNum" sz="quarter" idx="12"/>
          </p:nvPr>
        </p:nvSpPr>
        <p:spPr>
          <a:ln/>
        </p:spPr>
        <p:txBody>
          <a:bodyPr/>
          <a:lstStyle>
            <a:lvl1pPr>
              <a:defRPr/>
            </a:lvl1pPr>
          </a:lstStyle>
          <a:p>
            <a:pPr>
              <a:defRPr/>
            </a:pPr>
            <a:fld id="{9527DC55-AE76-49A1-B614-975481FD1CCC}" type="slidenum">
              <a:rPr lang="en-US" altLang="en-US"/>
              <a:pPr>
                <a:defRPr/>
              </a:pPr>
              <a:t>‹#›</a:t>
            </a:fld>
            <a:endParaRPr lang="en-US" altLang="en-US"/>
          </a:p>
        </p:txBody>
      </p:sp>
    </p:spTree>
    <p:extLst>
      <p:ext uri="{BB962C8B-B14F-4D97-AF65-F5344CB8AC3E}">
        <p14:creationId xmlns:p14="http://schemas.microsoft.com/office/powerpoint/2010/main" val="489602875"/>
      </p:ext>
    </p:extLst>
  </p:cSld>
  <p:clrMapOvr>
    <a:masterClrMapping/>
  </p:clrMapOvr>
  <p:transition>
    <p:pull dir="d"/>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441" y="381000"/>
            <a:ext cx="10969943" cy="1371600"/>
          </a:xfrm>
        </p:spPr>
        <p:txBody>
          <a:bodyPr/>
          <a:lstStyle/>
          <a:p>
            <a:r>
              <a:rPr lang="en-US"/>
              <a:t>Click to edit Master title style</a:t>
            </a:r>
          </a:p>
        </p:txBody>
      </p:sp>
      <p:sp>
        <p:nvSpPr>
          <p:cNvPr id="3" name="Content Placeholder 2"/>
          <p:cNvSpPr>
            <a:spLocks noGrp="1"/>
          </p:cNvSpPr>
          <p:nvPr>
            <p:ph sz="half" idx="1"/>
          </p:nvPr>
        </p:nvSpPr>
        <p:spPr>
          <a:xfrm>
            <a:off x="609441" y="1981200"/>
            <a:ext cx="5383398"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5986" y="1981200"/>
            <a:ext cx="5383398"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CDA59B9-5708-B440-284A-2C1BB1B398C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74704A91-AF6E-DF9D-E012-F31879B9642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B3FF0E5B-1ED5-E1CC-92EB-1FB9E27B04A6}"/>
              </a:ext>
            </a:extLst>
          </p:cNvPr>
          <p:cNvSpPr>
            <a:spLocks noGrp="1" noChangeArrowheads="1"/>
          </p:cNvSpPr>
          <p:nvPr>
            <p:ph type="sldNum" sz="quarter" idx="12"/>
          </p:nvPr>
        </p:nvSpPr>
        <p:spPr>
          <a:ln/>
        </p:spPr>
        <p:txBody>
          <a:bodyPr/>
          <a:lstStyle>
            <a:lvl1pPr>
              <a:defRPr/>
            </a:lvl1pPr>
          </a:lstStyle>
          <a:p>
            <a:pPr>
              <a:defRPr/>
            </a:pPr>
            <a:fld id="{DE9E8E78-5D88-432B-B050-A5CFCEA46E17}" type="slidenum">
              <a:rPr lang="en-US" altLang="en-US"/>
              <a:pPr>
                <a:defRPr/>
              </a:pPr>
              <a:t>‹#›</a:t>
            </a:fld>
            <a:endParaRPr lang="en-US" altLang="en-US"/>
          </a:p>
        </p:txBody>
      </p:sp>
    </p:spTree>
    <p:extLst>
      <p:ext uri="{BB962C8B-B14F-4D97-AF65-F5344CB8AC3E}">
        <p14:creationId xmlns:p14="http://schemas.microsoft.com/office/powerpoint/2010/main" val="2732626178"/>
      </p:ext>
    </p:extLst>
  </p:cSld>
  <p:clrMapOvr>
    <a:masterClrMapping/>
  </p:clrMapOvr>
  <p:transition>
    <p:pull dir="d"/>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441" y="381000"/>
            <a:ext cx="10969943" cy="1371600"/>
          </a:xfrm>
        </p:spPr>
        <p:txBody>
          <a:bodyPr/>
          <a:lstStyle/>
          <a:p>
            <a:r>
              <a:rPr lang="en-US"/>
              <a:t>Click to edit Master title style</a:t>
            </a:r>
          </a:p>
        </p:txBody>
      </p:sp>
      <p:sp>
        <p:nvSpPr>
          <p:cNvPr id="3" name="Content Placeholder 2"/>
          <p:cNvSpPr>
            <a:spLocks noGrp="1"/>
          </p:cNvSpPr>
          <p:nvPr>
            <p:ph sz="half" idx="1"/>
          </p:nvPr>
        </p:nvSpPr>
        <p:spPr>
          <a:xfrm>
            <a:off x="609441" y="1981200"/>
            <a:ext cx="10969943"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1" y="4114800"/>
            <a:ext cx="10969943"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9211EB9-59DA-F628-FF5F-97CF30B7FAC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8FDF726-E872-AC16-27CA-035D89506E6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30CEAF74-8C0B-3053-F7AD-E54CC7085CEB}"/>
              </a:ext>
            </a:extLst>
          </p:cNvPr>
          <p:cNvSpPr>
            <a:spLocks noGrp="1" noChangeArrowheads="1"/>
          </p:cNvSpPr>
          <p:nvPr>
            <p:ph type="sldNum" sz="quarter" idx="12"/>
          </p:nvPr>
        </p:nvSpPr>
        <p:spPr>
          <a:ln/>
        </p:spPr>
        <p:txBody>
          <a:bodyPr/>
          <a:lstStyle>
            <a:lvl1pPr>
              <a:defRPr/>
            </a:lvl1pPr>
          </a:lstStyle>
          <a:p>
            <a:pPr>
              <a:defRPr/>
            </a:pPr>
            <a:fld id="{7DD69EF8-B9AC-4D93-9822-C135162F9C78}" type="slidenum">
              <a:rPr lang="en-US" altLang="en-US"/>
              <a:pPr>
                <a:defRPr/>
              </a:pPr>
              <a:t>‹#›</a:t>
            </a:fld>
            <a:endParaRPr lang="en-US" altLang="en-US"/>
          </a:p>
        </p:txBody>
      </p:sp>
    </p:spTree>
    <p:extLst>
      <p:ext uri="{BB962C8B-B14F-4D97-AF65-F5344CB8AC3E}">
        <p14:creationId xmlns:p14="http://schemas.microsoft.com/office/powerpoint/2010/main" val="520012598"/>
      </p:ext>
    </p:extLst>
  </p:cSld>
  <p:clrMapOvr>
    <a:masterClrMapping/>
  </p:clrMapOvr>
  <p:transition>
    <p:pull dir="d"/>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441" y="381000"/>
            <a:ext cx="10969943" cy="57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B8FEEC70-FFE4-DE80-0720-F9C270896BA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A53060E4-AB7C-774C-CE47-DCF0FEA1BE5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E599DADD-057A-B339-AB65-4C2EEBB6F055}"/>
              </a:ext>
            </a:extLst>
          </p:cNvPr>
          <p:cNvSpPr>
            <a:spLocks noGrp="1" noChangeArrowheads="1"/>
          </p:cNvSpPr>
          <p:nvPr>
            <p:ph type="sldNum" sz="quarter" idx="12"/>
          </p:nvPr>
        </p:nvSpPr>
        <p:spPr>
          <a:ln/>
        </p:spPr>
        <p:txBody>
          <a:bodyPr/>
          <a:lstStyle>
            <a:lvl1pPr>
              <a:defRPr/>
            </a:lvl1pPr>
          </a:lstStyle>
          <a:p>
            <a:pPr>
              <a:defRPr/>
            </a:pPr>
            <a:fld id="{212937D3-7060-4F11-9F85-20C7B416F632}" type="slidenum">
              <a:rPr lang="en-US" altLang="en-US"/>
              <a:pPr>
                <a:defRPr/>
              </a:pPr>
              <a:t>‹#›</a:t>
            </a:fld>
            <a:endParaRPr lang="en-US" altLang="en-US"/>
          </a:p>
        </p:txBody>
      </p:sp>
    </p:spTree>
    <p:extLst>
      <p:ext uri="{BB962C8B-B14F-4D97-AF65-F5344CB8AC3E}">
        <p14:creationId xmlns:p14="http://schemas.microsoft.com/office/powerpoint/2010/main" val="591591014"/>
      </p:ext>
    </p:extLst>
  </p:cSld>
  <p:clrMapOvr>
    <a:masterClrMapping/>
  </p:clrMapOvr>
  <p:transition>
    <p:pull dir="d"/>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441" y="381000"/>
            <a:ext cx="10969943" cy="1371600"/>
          </a:xfrm>
        </p:spPr>
        <p:txBody>
          <a:bodyPr/>
          <a:lstStyle/>
          <a:p>
            <a:r>
              <a:rPr lang="en-US"/>
              <a:t>Click to edit Master title style</a:t>
            </a:r>
          </a:p>
        </p:txBody>
      </p:sp>
      <p:sp>
        <p:nvSpPr>
          <p:cNvPr id="3" name="Content Placeholder 2"/>
          <p:cNvSpPr>
            <a:spLocks noGrp="1"/>
          </p:cNvSpPr>
          <p:nvPr>
            <p:ph sz="quarter" idx="1"/>
          </p:nvPr>
        </p:nvSpPr>
        <p:spPr>
          <a:xfrm>
            <a:off x="609441" y="1981200"/>
            <a:ext cx="5383398"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441" y="4114800"/>
            <a:ext cx="5383398"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195986" y="1981200"/>
            <a:ext cx="5383398"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22E4A473-17C1-38D9-3196-0C9BA2C5661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017ABEEB-39D7-B527-B4C3-DAEF66AE872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84DE0D46-727C-FCCB-6C19-287752122C29}"/>
              </a:ext>
            </a:extLst>
          </p:cNvPr>
          <p:cNvSpPr>
            <a:spLocks noGrp="1" noChangeArrowheads="1"/>
          </p:cNvSpPr>
          <p:nvPr>
            <p:ph type="sldNum" sz="quarter" idx="12"/>
          </p:nvPr>
        </p:nvSpPr>
        <p:spPr>
          <a:ln/>
        </p:spPr>
        <p:txBody>
          <a:bodyPr/>
          <a:lstStyle>
            <a:lvl1pPr>
              <a:defRPr/>
            </a:lvl1pPr>
          </a:lstStyle>
          <a:p>
            <a:pPr>
              <a:defRPr/>
            </a:pPr>
            <a:fld id="{A644019F-6147-4753-A4FB-716C48EB4290}" type="slidenum">
              <a:rPr lang="en-US" altLang="en-US"/>
              <a:pPr>
                <a:defRPr/>
              </a:pPr>
              <a:t>‹#›</a:t>
            </a:fld>
            <a:endParaRPr lang="en-US" altLang="en-US"/>
          </a:p>
        </p:txBody>
      </p:sp>
    </p:spTree>
    <p:extLst>
      <p:ext uri="{BB962C8B-B14F-4D97-AF65-F5344CB8AC3E}">
        <p14:creationId xmlns:p14="http://schemas.microsoft.com/office/powerpoint/2010/main" val="2668687779"/>
      </p:ext>
    </p:extLst>
  </p:cSld>
  <p:clrMapOvr>
    <a:masterClrMapping/>
  </p:clrMapOvr>
  <p:transition>
    <p:pull dir="d"/>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381000"/>
            <a:ext cx="10969943" cy="1371600"/>
          </a:xfrm>
        </p:spPr>
        <p:txBody>
          <a:bodyPr/>
          <a:lstStyle/>
          <a:p>
            <a:r>
              <a:rPr lang="en-US"/>
              <a:t>Click to edit Master title style</a:t>
            </a:r>
          </a:p>
        </p:txBody>
      </p:sp>
      <p:sp>
        <p:nvSpPr>
          <p:cNvPr id="3" name="Text Placeholder 2"/>
          <p:cNvSpPr>
            <a:spLocks noGrp="1"/>
          </p:cNvSpPr>
          <p:nvPr>
            <p:ph type="body" sz="half" idx="1"/>
          </p:nvPr>
        </p:nvSpPr>
        <p:spPr>
          <a:xfrm>
            <a:off x="609441" y="1981200"/>
            <a:ext cx="5383398"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981200"/>
            <a:ext cx="5383398"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8C4F7AC-5628-B413-A3C9-849D6E10744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5D474F28-61FA-3988-65DB-C34F7E4F07B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4BA7F0AB-8181-B473-355D-0BDB14D65709}"/>
              </a:ext>
            </a:extLst>
          </p:cNvPr>
          <p:cNvSpPr>
            <a:spLocks noGrp="1" noChangeArrowheads="1"/>
          </p:cNvSpPr>
          <p:nvPr>
            <p:ph type="sldNum" sz="quarter" idx="12"/>
          </p:nvPr>
        </p:nvSpPr>
        <p:spPr>
          <a:ln/>
        </p:spPr>
        <p:txBody>
          <a:bodyPr/>
          <a:lstStyle>
            <a:lvl1pPr>
              <a:defRPr/>
            </a:lvl1pPr>
          </a:lstStyle>
          <a:p>
            <a:pPr>
              <a:defRPr/>
            </a:pPr>
            <a:fld id="{89EE2D19-696A-4C7A-91DB-A5831C5EEC33}" type="slidenum">
              <a:rPr lang="en-US" altLang="en-US"/>
              <a:pPr>
                <a:defRPr/>
              </a:pPr>
              <a:t>‹#›</a:t>
            </a:fld>
            <a:endParaRPr lang="en-US" altLang="en-US"/>
          </a:p>
        </p:txBody>
      </p:sp>
    </p:spTree>
    <p:extLst>
      <p:ext uri="{BB962C8B-B14F-4D97-AF65-F5344CB8AC3E}">
        <p14:creationId xmlns:p14="http://schemas.microsoft.com/office/powerpoint/2010/main" val="233085035"/>
      </p:ext>
    </p:extLst>
  </p:cSld>
  <p:clrMapOvr>
    <a:masterClrMapping/>
  </p:clrMapOvr>
  <p:transition>
    <p:pull dir="d"/>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77813"/>
            <a:ext cx="10969943" cy="1143000"/>
          </a:xfrm>
        </p:spPr>
        <p:txBody>
          <a:bodyPr/>
          <a:lstStyle/>
          <a:p>
            <a:r>
              <a:rPr lang="en-US"/>
              <a:t>Click to edit Master title style</a:t>
            </a:r>
          </a:p>
        </p:txBody>
      </p:sp>
      <p:sp>
        <p:nvSpPr>
          <p:cNvPr id="3" name="Content Placeholder 2"/>
          <p:cNvSpPr>
            <a:spLocks noGrp="1"/>
          </p:cNvSpPr>
          <p:nvPr>
            <p:ph sz="half" idx="1"/>
          </p:nvPr>
        </p:nvSpPr>
        <p:spPr>
          <a:xfrm>
            <a:off x="609441" y="1600202"/>
            <a:ext cx="5383398"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5986" y="1600202"/>
            <a:ext cx="5383398" cy="218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5986" y="3941763"/>
            <a:ext cx="5383398" cy="218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FF11F7CA-7B00-4AE6-B3A8-4877A028E7F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863B81DD-3C01-83F6-46CD-E3818590916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F25D953D-41E7-314D-A42B-26E4AE0F8A2B}"/>
              </a:ext>
            </a:extLst>
          </p:cNvPr>
          <p:cNvSpPr>
            <a:spLocks noGrp="1" noChangeArrowheads="1"/>
          </p:cNvSpPr>
          <p:nvPr>
            <p:ph type="sldNum" sz="quarter" idx="12"/>
          </p:nvPr>
        </p:nvSpPr>
        <p:spPr>
          <a:ln/>
        </p:spPr>
        <p:txBody>
          <a:bodyPr/>
          <a:lstStyle>
            <a:lvl1pPr>
              <a:defRPr/>
            </a:lvl1pPr>
          </a:lstStyle>
          <a:p>
            <a:pPr>
              <a:defRPr/>
            </a:pPr>
            <a:fld id="{A6985ABA-CA51-4C4D-80CC-F8A94FE494A6}" type="slidenum">
              <a:rPr lang="en-US" altLang="en-US"/>
              <a:pPr>
                <a:defRPr/>
              </a:pPr>
              <a:t>‹#›</a:t>
            </a:fld>
            <a:endParaRPr lang="en-US" altLang="en-US"/>
          </a:p>
        </p:txBody>
      </p:sp>
    </p:spTree>
    <p:extLst>
      <p:ext uri="{BB962C8B-B14F-4D97-AF65-F5344CB8AC3E}">
        <p14:creationId xmlns:p14="http://schemas.microsoft.com/office/powerpoint/2010/main" val="12917734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338" name="Group 2">
            <a:extLst>
              <a:ext uri="{FF2B5EF4-FFF2-40B4-BE49-F238E27FC236}">
                <a16:creationId xmlns:a16="http://schemas.microsoft.com/office/drawing/2014/main" id="{2C9B77C4-9293-4533-973A-B3346008F712}"/>
              </a:ext>
            </a:extLst>
          </p:cNvPr>
          <p:cNvGrpSpPr>
            <a:grpSpLocks/>
          </p:cNvGrpSpPr>
          <p:nvPr/>
        </p:nvGrpSpPr>
        <p:grpSpPr bwMode="auto">
          <a:xfrm>
            <a:off x="5065981" y="1789114"/>
            <a:ext cx="7118612" cy="5056187"/>
            <a:chOff x="2394" y="1127"/>
            <a:chExt cx="3364" cy="3185"/>
          </a:xfrm>
        </p:grpSpPr>
        <p:sp>
          <p:nvSpPr>
            <p:cNvPr id="14339" name="Rectangle 3">
              <a:extLst>
                <a:ext uri="{FF2B5EF4-FFF2-40B4-BE49-F238E27FC236}">
                  <a16:creationId xmlns:a16="http://schemas.microsoft.com/office/drawing/2014/main" id="{BA4F33BB-89F8-07FB-BAF8-EBADC1F1E2E8}"/>
                </a:ext>
              </a:extLst>
            </p:cNvPr>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0" name="Oval 4">
              <a:extLst>
                <a:ext uri="{FF2B5EF4-FFF2-40B4-BE49-F238E27FC236}">
                  <a16:creationId xmlns:a16="http://schemas.microsoft.com/office/drawing/2014/main" id="{D424C642-DB39-8F97-C647-141E3C638080}"/>
                </a:ext>
              </a:extLst>
            </p:cNvPr>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1" name="Rectangle 5">
              <a:extLst>
                <a:ext uri="{FF2B5EF4-FFF2-40B4-BE49-F238E27FC236}">
                  <a16:creationId xmlns:a16="http://schemas.microsoft.com/office/drawing/2014/main" id="{C56E7108-A2B0-313F-0AF9-B3AD480A961F}"/>
                </a:ext>
              </a:extLst>
            </p:cNvPr>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2" name="Freeform 6">
              <a:extLst>
                <a:ext uri="{FF2B5EF4-FFF2-40B4-BE49-F238E27FC236}">
                  <a16:creationId xmlns:a16="http://schemas.microsoft.com/office/drawing/2014/main" id="{80CA2A69-31F4-3655-8EAD-4CCF10767DB5}"/>
                </a:ext>
              </a:extLst>
            </p:cNvPr>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43" name="Rectangle 7">
              <a:extLst>
                <a:ext uri="{FF2B5EF4-FFF2-40B4-BE49-F238E27FC236}">
                  <a16:creationId xmlns:a16="http://schemas.microsoft.com/office/drawing/2014/main" id="{EE56F61F-5B35-B49D-B100-5F41E04A780C}"/>
                </a:ext>
              </a:extLst>
            </p:cNvPr>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4" name="Rectangle 8">
              <a:extLst>
                <a:ext uri="{FF2B5EF4-FFF2-40B4-BE49-F238E27FC236}">
                  <a16:creationId xmlns:a16="http://schemas.microsoft.com/office/drawing/2014/main" id="{19EA2B86-3086-CA98-9E62-16BDEB5AE395}"/>
                </a:ext>
              </a:extLst>
            </p:cNvPr>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5" name="Rectangle 9">
              <a:extLst>
                <a:ext uri="{FF2B5EF4-FFF2-40B4-BE49-F238E27FC236}">
                  <a16:creationId xmlns:a16="http://schemas.microsoft.com/office/drawing/2014/main" id="{80C22B98-CDAE-DB7F-529A-0AFFBC910165}"/>
                </a:ext>
              </a:extLst>
            </p:cNvPr>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6" name="Rectangle 10">
              <a:extLst>
                <a:ext uri="{FF2B5EF4-FFF2-40B4-BE49-F238E27FC236}">
                  <a16:creationId xmlns:a16="http://schemas.microsoft.com/office/drawing/2014/main" id="{5A44D97B-1171-47FC-AA08-DEE068005928}"/>
                </a:ext>
              </a:extLst>
            </p:cNvPr>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7" name="Rectangle 11">
              <a:extLst>
                <a:ext uri="{FF2B5EF4-FFF2-40B4-BE49-F238E27FC236}">
                  <a16:creationId xmlns:a16="http://schemas.microsoft.com/office/drawing/2014/main" id="{8688AA9F-86C3-71D2-2F45-6ECEA0C94B23}"/>
                </a:ext>
              </a:extLst>
            </p:cNvPr>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48" name="Freeform 12">
              <a:extLst>
                <a:ext uri="{FF2B5EF4-FFF2-40B4-BE49-F238E27FC236}">
                  <a16:creationId xmlns:a16="http://schemas.microsoft.com/office/drawing/2014/main" id="{9E75508C-D021-8EAE-FB08-737B4098C1CE}"/>
                </a:ext>
              </a:extLst>
            </p:cNvPr>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49" name="Freeform 13">
              <a:extLst>
                <a:ext uri="{FF2B5EF4-FFF2-40B4-BE49-F238E27FC236}">
                  <a16:creationId xmlns:a16="http://schemas.microsoft.com/office/drawing/2014/main" id="{E1D5FF30-CE64-AC09-AABC-27909AA6954D}"/>
                </a:ext>
              </a:extLst>
            </p:cNvPr>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50" name="Freeform 14">
              <a:extLst>
                <a:ext uri="{FF2B5EF4-FFF2-40B4-BE49-F238E27FC236}">
                  <a16:creationId xmlns:a16="http://schemas.microsoft.com/office/drawing/2014/main" id="{5B43FA51-C027-F20E-3F34-9D19F98A0EF1}"/>
                </a:ext>
              </a:extLst>
            </p:cNvPr>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51" name="Freeform 15">
              <a:extLst>
                <a:ext uri="{FF2B5EF4-FFF2-40B4-BE49-F238E27FC236}">
                  <a16:creationId xmlns:a16="http://schemas.microsoft.com/office/drawing/2014/main" id="{6105043B-8E61-3883-3454-D30C92AE4A65}"/>
                </a:ext>
              </a:extLst>
            </p:cNvPr>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52" name="Freeform 16">
              <a:extLst>
                <a:ext uri="{FF2B5EF4-FFF2-40B4-BE49-F238E27FC236}">
                  <a16:creationId xmlns:a16="http://schemas.microsoft.com/office/drawing/2014/main" id="{DFA4DF79-1E0E-22EB-8D55-9E7312D0ECFF}"/>
                </a:ext>
              </a:extLst>
            </p:cNvPr>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53" name="Freeform 17">
              <a:extLst>
                <a:ext uri="{FF2B5EF4-FFF2-40B4-BE49-F238E27FC236}">
                  <a16:creationId xmlns:a16="http://schemas.microsoft.com/office/drawing/2014/main" id="{D079506E-5D12-867D-28DB-81ED64D6FB2F}"/>
                </a:ext>
              </a:extLst>
            </p:cNvPr>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54" name="Freeform 18">
              <a:extLst>
                <a:ext uri="{FF2B5EF4-FFF2-40B4-BE49-F238E27FC236}">
                  <a16:creationId xmlns:a16="http://schemas.microsoft.com/office/drawing/2014/main" id="{E6D52A4F-CBBE-32A4-32AE-B3AC2C3B2425}"/>
                </a:ext>
              </a:extLst>
            </p:cNvPr>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55" name="Freeform 19">
              <a:extLst>
                <a:ext uri="{FF2B5EF4-FFF2-40B4-BE49-F238E27FC236}">
                  <a16:creationId xmlns:a16="http://schemas.microsoft.com/office/drawing/2014/main" id="{CE3CA0C2-8AE8-B4BF-1968-CD4DD8438B23}"/>
                </a:ext>
              </a:extLst>
            </p:cNvPr>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56" name="Freeform 20">
              <a:extLst>
                <a:ext uri="{FF2B5EF4-FFF2-40B4-BE49-F238E27FC236}">
                  <a16:creationId xmlns:a16="http://schemas.microsoft.com/office/drawing/2014/main" id="{5CC3ED37-BC96-1B3D-B41B-AFBA58484DF2}"/>
                </a:ext>
              </a:extLst>
            </p:cNvPr>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57" name="Freeform 21">
              <a:extLst>
                <a:ext uri="{FF2B5EF4-FFF2-40B4-BE49-F238E27FC236}">
                  <a16:creationId xmlns:a16="http://schemas.microsoft.com/office/drawing/2014/main" id="{82D80F37-A083-9E57-16C8-E9CF997C9A4E}"/>
                </a:ext>
              </a:extLst>
            </p:cNvPr>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58" name="Freeform 22">
              <a:extLst>
                <a:ext uri="{FF2B5EF4-FFF2-40B4-BE49-F238E27FC236}">
                  <a16:creationId xmlns:a16="http://schemas.microsoft.com/office/drawing/2014/main" id="{1AE8068E-3C5A-2416-1176-BAAB46999DF9}"/>
                </a:ext>
              </a:extLst>
            </p:cNvPr>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59" name="Freeform 23">
              <a:extLst>
                <a:ext uri="{FF2B5EF4-FFF2-40B4-BE49-F238E27FC236}">
                  <a16:creationId xmlns:a16="http://schemas.microsoft.com/office/drawing/2014/main" id="{03D6748F-BAA7-441F-C8F6-4F702ACF1E4B}"/>
                </a:ext>
              </a:extLst>
            </p:cNvPr>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60" name="Freeform 24">
              <a:extLst>
                <a:ext uri="{FF2B5EF4-FFF2-40B4-BE49-F238E27FC236}">
                  <a16:creationId xmlns:a16="http://schemas.microsoft.com/office/drawing/2014/main" id="{D5BDAC67-37ED-F600-D515-B5120DF11473}"/>
                </a:ext>
              </a:extLst>
            </p:cNvPr>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61" name="Freeform 25">
              <a:extLst>
                <a:ext uri="{FF2B5EF4-FFF2-40B4-BE49-F238E27FC236}">
                  <a16:creationId xmlns:a16="http://schemas.microsoft.com/office/drawing/2014/main" id="{3EF9DBC0-143A-BC91-37B4-E395479328F6}"/>
                </a:ext>
              </a:extLst>
            </p:cNvPr>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62" name="Freeform 26">
              <a:extLst>
                <a:ext uri="{FF2B5EF4-FFF2-40B4-BE49-F238E27FC236}">
                  <a16:creationId xmlns:a16="http://schemas.microsoft.com/office/drawing/2014/main" id="{FC626BD3-7085-FD5D-A11C-0E4131DB02EE}"/>
                </a:ext>
              </a:extLst>
            </p:cNvPr>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63" name="Oval 27">
              <a:extLst>
                <a:ext uri="{FF2B5EF4-FFF2-40B4-BE49-F238E27FC236}">
                  <a16:creationId xmlns:a16="http://schemas.microsoft.com/office/drawing/2014/main" id="{684B3240-FE36-CD40-3F55-A4332B4C194A}"/>
                </a:ext>
              </a:extLst>
            </p:cNvPr>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64" name="Oval 28">
              <a:extLst>
                <a:ext uri="{FF2B5EF4-FFF2-40B4-BE49-F238E27FC236}">
                  <a16:creationId xmlns:a16="http://schemas.microsoft.com/office/drawing/2014/main" id="{77D43F97-EF16-48FE-47C3-8AE9D4550E65}"/>
                </a:ext>
              </a:extLst>
            </p:cNvPr>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65" name="Oval 29">
              <a:extLst>
                <a:ext uri="{FF2B5EF4-FFF2-40B4-BE49-F238E27FC236}">
                  <a16:creationId xmlns:a16="http://schemas.microsoft.com/office/drawing/2014/main" id="{38DD1128-BF62-FE7C-5A30-81A13AED66D4}"/>
                </a:ext>
              </a:extLst>
            </p:cNvPr>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66" name="Freeform 30">
              <a:extLst>
                <a:ext uri="{FF2B5EF4-FFF2-40B4-BE49-F238E27FC236}">
                  <a16:creationId xmlns:a16="http://schemas.microsoft.com/office/drawing/2014/main" id="{20D78A3D-24C8-C358-FD4F-00FA836B0EC2}"/>
                </a:ext>
              </a:extLst>
            </p:cNvPr>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67" name="Freeform 31">
              <a:extLst>
                <a:ext uri="{FF2B5EF4-FFF2-40B4-BE49-F238E27FC236}">
                  <a16:creationId xmlns:a16="http://schemas.microsoft.com/office/drawing/2014/main" id="{6DAB7927-45D0-DD40-65D7-916740F8A265}"/>
                </a:ext>
              </a:extLst>
            </p:cNvPr>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68" name="Rectangle 32">
              <a:extLst>
                <a:ext uri="{FF2B5EF4-FFF2-40B4-BE49-F238E27FC236}">
                  <a16:creationId xmlns:a16="http://schemas.microsoft.com/office/drawing/2014/main" id="{6726A244-9CE6-2365-7E98-0C716D722085}"/>
                </a:ext>
              </a:extLst>
            </p:cNvPr>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69" name="Rectangle 33">
              <a:extLst>
                <a:ext uri="{FF2B5EF4-FFF2-40B4-BE49-F238E27FC236}">
                  <a16:creationId xmlns:a16="http://schemas.microsoft.com/office/drawing/2014/main" id="{E01ED345-EC68-300B-77A5-4EAE71DE2C8F}"/>
                </a:ext>
              </a:extLst>
            </p:cNvPr>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70" name="AutoShape 34">
              <a:extLst>
                <a:ext uri="{FF2B5EF4-FFF2-40B4-BE49-F238E27FC236}">
                  <a16:creationId xmlns:a16="http://schemas.microsoft.com/office/drawing/2014/main" id="{EB1F92B3-F0D3-C856-9394-D8A9339349CA}"/>
                </a:ext>
              </a:extLst>
            </p:cNvPr>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371" name="Freeform 35">
              <a:extLst>
                <a:ext uri="{FF2B5EF4-FFF2-40B4-BE49-F238E27FC236}">
                  <a16:creationId xmlns:a16="http://schemas.microsoft.com/office/drawing/2014/main" id="{65A87386-FE37-BCD0-A0A1-98DBED6B7E5D}"/>
                </a:ext>
              </a:extLst>
            </p:cNvPr>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72" name="Freeform 36">
              <a:extLst>
                <a:ext uri="{FF2B5EF4-FFF2-40B4-BE49-F238E27FC236}">
                  <a16:creationId xmlns:a16="http://schemas.microsoft.com/office/drawing/2014/main" id="{1AD55738-A330-322B-0E64-6F2E4A7BA34B}"/>
                </a:ext>
              </a:extLst>
            </p:cNvPr>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14373" name="Rectangle 37">
            <a:extLst>
              <a:ext uri="{FF2B5EF4-FFF2-40B4-BE49-F238E27FC236}">
                <a16:creationId xmlns:a16="http://schemas.microsoft.com/office/drawing/2014/main" id="{DF01F72B-785A-4FB1-1E17-E364536B6D4E}"/>
              </a:ext>
            </a:extLst>
          </p:cNvPr>
          <p:cNvSpPr>
            <a:spLocks noGrp="1" noChangeArrowheads="1"/>
          </p:cNvSpPr>
          <p:nvPr>
            <p:ph type="dt" sz="half" idx="2"/>
          </p:nvPr>
        </p:nvSpPr>
        <p:spPr/>
        <p:txBody>
          <a:bodyPr/>
          <a:lstStyle>
            <a:lvl1pPr>
              <a:defRPr/>
            </a:lvl1pPr>
          </a:lstStyle>
          <a:p>
            <a:endParaRPr lang="en-US" altLang="en-US"/>
          </a:p>
        </p:txBody>
      </p:sp>
      <p:sp>
        <p:nvSpPr>
          <p:cNvPr id="14374" name="Rectangle 38">
            <a:extLst>
              <a:ext uri="{FF2B5EF4-FFF2-40B4-BE49-F238E27FC236}">
                <a16:creationId xmlns:a16="http://schemas.microsoft.com/office/drawing/2014/main" id="{F5E12DF7-F0BF-591C-93C1-400658277E80}"/>
              </a:ext>
            </a:extLst>
          </p:cNvPr>
          <p:cNvSpPr>
            <a:spLocks noGrp="1" noChangeArrowheads="1"/>
          </p:cNvSpPr>
          <p:nvPr>
            <p:ph type="ftr" sz="quarter" idx="3"/>
          </p:nvPr>
        </p:nvSpPr>
        <p:spPr/>
        <p:txBody>
          <a:bodyPr/>
          <a:lstStyle>
            <a:lvl1pPr>
              <a:defRPr/>
            </a:lvl1pPr>
          </a:lstStyle>
          <a:p>
            <a:endParaRPr lang="en-US" altLang="en-US"/>
          </a:p>
        </p:txBody>
      </p:sp>
      <p:sp>
        <p:nvSpPr>
          <p:cNvPr id="14375" name="Rectangle 39">
            <a:extLst>
              <a:ext uri="{FF2B5EF4-FFF2-40B4-BE49-F238E27FC236}">
                <a16:creationId xmlns:a16="http://schemas.microsoft.com/office/drawing/2014/main" id="{F3A98DAE-F72E-0BB2-EFC2-84A5C06A1E1D}"/>
              </a:ext>
            </a:extLst>
          </p:cNvPr>
          <p:cNvSpPr>
            <a:spLocks noGrp="1" noChangeArrowheads="1"/>
          </p:cNvSpPr>
          <p:nvPr>
            <p:ph type="subTitle" idx="1"/>
          </p:nvPr>
        </p:nvSpPr>
        <p:spPr>
          <a:xfrm>
            <a:off x="1828324" y="3886200"/>
            <a:ext cx="8532178"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14376" name="Rectangle 40">
            <a:extLst>
              <a:ext uri="{FF2B5EF4-FFF2-40B4-BE49-F238E27FC236}">
                <a16:creationId xmlns:a16="http://schemas.microsoft.com/office/drawing/2014/main" id="{3A7D6923-922F-7D5E-9E7B-E8D9D3DC5B7F}"/>
              </a:ext>
            </a:extLst>
          </p:cNvPr>
          <p:cNvSpPr>
            <a:spLocks noGrp="1" noChangeArrowheads="1"/>
          </p:cNvSpPr>
          <p:nvPr>
            <p:ph type="ctrTitle"/>
          </p:nvPr>
        </p:nvSpPr>
        <p:spPr>
          <a:xfrm>
            <a:off x="914162" y="1768476"/>
            <a:ext cx="10360501" cy="1736725"/>
          </a:xfrm>
        </p:spPr>
        <p:txBody>
          <a:bodyPr anchor="b" anchorCtr="1"/>
          <a:lstStyle>
            <a:lvl1pPr>
              <a:defRPr sz="5400"/>
            </a:lvl1pPr>
          </a:lstStyle>
          <a:p>
            <a:pPr lvl="0"/>
            <a:r>
              <a:rPr lang="en-US" altLang="en-US" noProof="0"/>
              <a:t>Click to edit Master title style</a:t>
            </a:r>
          </a:p>
        </p:txBody>
      </p:sp>
      <p:sp>
        <p:nvSpPr>
          <p:cNvPr id="14377" name="Rectangle 41">
            <a:extLst>
              <a:ext uri="{FF2B5EF4-FFF2-40B4-BE49-F238E27FC236}">
                <a16:creationId xmlns:a16="http://schemas.microsoft.com/office/drawing/2014/main" id="{424D3DD2-EFF5-EE31-B4F7-E96C041C34F3}"/>
              </a:ext>
            </a:extLst>
          </p:cNvPr>
          <p:cNvSpPr>
            <a:spLocks noGrp="1" noChangeArrowheads="1"/>
          </p:cNvSpPr>
          <p:nvPr>
            <p:ph type="sldNum" sz="quarter" idx="4"/>
          </p:nvPr>
        </p:nvSpPr>
        <p:spPr/>
        <p:txBody>
          <a:bodyPr/>
          <a:lstStyle>
            <a:lvl1pPr>
              <a:defRPr/>
            </a:lvl1pPr>
          </a:lstStyle>
          <a:p>
            <a:fld id="{7724791F-761B-42A6-893E-BBB08B2A893C}" type="slidenum">
              <a:rPr lang="en-US" altLang="en-US"/>
              <a:pPr/>
              <a:t>‹#›</a:t>
            </a:fld>
            <a:endParaRPr lang="en-US" altLang="en-US"/>
          </a:p>
        </p:txBody>
      </p:sp>
    </p:spTree>
    <p:extLst>
      <p:ext uri="{BB962C8B-B14F-4D97-AF65-F5344CB8AC3E}">
        <p14:creationId xmlns:p14="http://schemas.microsoft.com/office/powerpoint/2010/main" val="64538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444752"/>
            <a:ext cx="10360152" cy="4416552"/>
          </a:xfrm>
        </p:spPr>
        <p:txBody>
          <a:bodyPr lIns="91440" rIns="91440" anchor="t">
            <a:noAutofit/>
          </a:bodyPr>
          <a:lstStyle>
            <a:lvl1pPr algn="l">
              <a:lnSpc>
                <a:spcPct val="100000"/>
              </a:lnSpc>
              <a:defRPr sz="4000" b="0" cap="none" baseline="0">
                <a:solidFill>
                  <a:schemeClr val="accent1">
                    <a:lumMod val="20000"/>
                    <a:lumOff val="80000"/>
                  </a:schemeClr>
                </a:solidFill>
              </a:defRPr>
            </a:lvl1pPr>
          </a:lstStyle>
          <a:p>
            <a:r>
              <a:rPr lang="en-US" dirty="0"/>
              <a:t>CLICK TO EDIT MASTER TITLE STYLE</a:t>
            </a:r>
          </a:p>
        </p:txBody>
      </p:sp>
      <p:sp>
        <p:nvSpPr>
          <p:cNvPr id="3" name="Text Placeholder 2"/>
          <p:cNvSpPr>
            <a:spLocks noGrp="1"/>
          </p:cNvSpPr>
          <p:nvPr>
            <p:ph type="body" idx="1"/>
          </p:nvPr>
        </p:nvSpPr>
        <p:spPr>
          <a:xfrm>
            <a:off x="7543800" y="5495544"/>
            <a:ext cx="4494212" cy="484632"/>
          </a:xfrm>
        </p:spPr>
        <p:txBody>
          <a:bodyPr anchor="t">
            <a:noAutofit/>
          </a:bodyPr>
          <a:lstStyle>
            <a:lvl1pPr marL="0" indent="0" algn="l">
              <a:spcBef>
                <a:spcPts val="0"/>
              </a:spcBef>
              <a:buNone/>
              <a:defRPr sz="2400" cap="all" baseline="0">
                <a:solidFill>
                  <a:schemeClr val="accent4">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4" name="Straight Connector 3">
            <a:extLst>
              <a:ext uri="{FF2B5EF4-FFF2-40B4-BE49-F238E27FC236}">
                <a16:creationId xmlns:a16="http://schemas.microsoft.com/office/drawing/2014/main" id="{37B62AAD-BDB5-5645-A722-E6A8180BB714}"/>
              </a:ext>
            </a:extLst>
          </p:cNvPr>
          <p:cNvCxnSpPr>
            <a:cxnSpLocks/>
          </p:cNvCxnSpPr>
          <p:nvPr userDrawn="1"/>
        </p:nvCxnSpPr>
        <p:spPr>
          <a:xfrm>
            <a:off x="7618412" y="6172200"/>
            <a:ext cx="4570413" cy="0"/>
          </a:xfrm>
          <a:prstGeom prst="line">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644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29DE9-EF7E-E00A-5EF0-E6C02AA64B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433FE4-9505-98A5-5A7C-597C9FD25C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9059F-3FBA-A9BE-282F-5A2657D9BA1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E712A83-C54B-6448-4805-2535AA1479C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338C2AA-E91F-778E-D29C-29746BAA2066}"/>
              </a:ext>
            </a:extLst>
          </p:cNvPr>
          <p:cNvSpPr>
            <a:spLocks noGrp="1"/>
          </p:cNvSpPr>
          <p:nvPr>
            <p:ph type="sldNum" sz="quarter" idx="12"/>
          </p:nvPr>
        </p:nvSpPr>
        <p:spPr/>
        <p:txBody>
          <a:bodyPr/>
          <a:lstStyle>
            <a:lvl1pPr>
              <a:defRPr/>
            </a:lvl1pPr>
          </a:lstStyle>
          <a:p>
            <a:fld id="{279BFB66-0BE6-4E20-8312-483B8A6CA4B7}" type="slidenum">
              <a:rPr lang="en-US" altLang="en-US"/>
              <a:pPr/>
              <a:t>‹#›</a:t>
            </a:fld>
            <a:endParaRPr lang="en-US" altLang="en-US"/>
          </a:p>
        </p:txBody>
      </p:sp>
    </p:spTree>
    <p:extLst>
      <p:ext uri="{BB962C8B-B14F-4D97-AF65-F5344CB8AC3E}">
        <p14:creationId xmlns:p14="http://schemas.microsoft.com/office/powerpoint/2010/main" val="193741587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DF42F-543F-47E6-A3A3-368B0FCD0DF6}"/>
              </a:ext>
            </a:extLst>
          </p:cNvPr>
          <p:cNvSpPr>
            <a:spLocks noGrp="1"/>
          </p:cNvSpPr>
          <p:nvPr>
            <p:ph type="title"/>
          </p:nvPr>
        </p:nvSpPr>
        <p:spPr>
          <a:xfrm>
            <a:off x="831634" y="1709739"/>
            <a:ext cx="10512862"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C6E721-97C2-2539-13AF-ECE70CD3EE3A}"/>
              </a:ext>
            </a:extLst>
          </p:cNvPr>
          <p:cNvSpPr>
            <a:spLocks noGrp="1"/>
          </p:cNvSpPr>
          <p:nvPr>
            <p:ph type="body" idx="1"/>
          </p:nvPr>
        </p:nvSpPr>
        <p:spPr>
          <a:xfrm>
            <a:off x="831634" y="4589464"/>
            <a:ext cx="10512862"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689896C0-1CB3-0C02-DAA9-9AD4BD911F7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60E221C-2079-CEAB-A7FC-8E1A958EA2F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9F7FFCC-AD4A-2AFC-C3D6-BBA5E0E08F8C}"/>
              </a:ext>
            </a:extLst>
          </p:cNvPr>
          <p:cNvSpPr>
            <a:spLocks noGrp="1"/>
          </p:cNvSpPr>
          <p:nvPr>
            <p:ph type="sldNum" sz="quarter" idx="12"/>
          </p:nvPr>
        </p:nvSpPr>
        <p:spPr/>
        <p:txBody>
          <a:bodyPr/>
          <a:lstStyle>
            <a:lvl1pPr>
              <a:defRPr/>
            </a:lvl1pPr>
          </a:lstStyle>
          <a:p>
            <a:fld id="{42D62B4E-CAC0-4C36-8CCF-E18E7E3B3C70}" type="slidenum">
              <a:rPr lang="en-US" altLang="en-US"/>
              <a:pPr/>
              <a:t>‹#›</a:t>
            </a:fld>
            <a:endParaRPr lang="en-US" altLang="en-US"/>
          </a:p>
        </p:txBody>
      </p:sp>
    </p:spTree>
    <p:extLst>
      <p:ext uri="{BB962C8B-B14F-4D97-AF65-F5344CB8AC3E}">
        <p14:creationId xmlns:p14="http://schemas.microsoft.com/office/powerpoint/2010/main" val="12679281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93EDD-EF5D-1BA1-9DCE-4120874FBA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F6FCCC-ACED-9E1F-F535-78B43E0C4452}"/>
              </a:ext>
            </a:extLst>
          </p:cNvPr>
          <p:cNvSpPr>
            <a:spLocks noGrp="1"/>
          </p:cNvSpPr>
          <p:nvPr>
            <p:ph sz="half" idx="1"/>
          </p:nvPr>
        </p:nvSpPr>
        <p:spPr>
          <a:xfrm>
            <a:off x="609441" y="1600201"/>
            <a:ext cx="5383398"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99903C-4B81-D13C-551A-5CEC758137E3}"/>
              </a:ext>
            </a:extLst>
          </p:cNvPr>
          <p:cNvSpPr>
            <a:spLocks noGrp="1"/>
          </p:cNvSpPr>
          <p:nvPr>
            <p:ph sz="half" idx="2"/>
          </p:nvPr>
        </p:nvSpPr>
        <p:spPr>
          <a:xfrm>
            <a:off x="6195986" y="1600201"/>
            <a:ext cx="5383398"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EBFD8C-0347-7B20-3E99-313628852F3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BFF10B7-50B1-5CE1-72CB-B345BC03F8B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00578AD-136B-3002-4D5C-DAEE222E94CD}"/>
              </a:ext>
            </a:extLst>
          </p:cNvPr>
          <p:cNvSpPr>
            <a:spLocks noGrp="1"/>
          </p:cNvSpPr>
          <p:nvPr>
            <p:ph type="sldNum" sz="quarter" idx="12"/>
          </p:nvPr>
        </p:nvSpPr>
        <p:spPr/>
        <p:txBody>
          <a:bodyPr/>
          <a:lstStyle>
            <a:lvl1pPr>
              <a:defRPr/>
            </a:lvl1pPr>
          </a:lstStyle>
          <a:p>
            <a:fld id="{CE553092-CA76-4C82-B7D7-A98DE95A6F87}" type="slidenum">
              <a:rPr lang="en-US" altLang="en-US"/>
              <a:pPr/>
              <a:t>‹#›</a:t>
            </a:fld>
            <a:endParaRPr lang="en-US" altLang="en-US"/>
          </a:p>
        </p:txBody>
      </p:sp>
    </p:spTree>
    <p:extLst>
      <p:ext uri="{BB962C8B-B14F-4D97-AF65-F5344CB8AC3E}">
        <p14:creationId xmlns:p14="http://schemas.microsoft.com/office/powerpoint/2010/main" val="31158138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540D8-FE6E-D2A2-B99A-B3940A25381E}"/>
              </a:ext>
            </a:extLst>
          </p:cNvPr>
          <p:cNvSpPr>
            <a:spLocks noGrp="1"/>
          </p:cNvSpPr>
          <p:nvPr>
            <p:ph type="title"/>
          </p:nvPr>
        </p:nvSpPr>
        <p:spPr>
          <a:xfrm>
            <a:off x="840098" y="365126"/>
            <a:ext cx="1051286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F63B63-D166-26E3-AC2D-B52754FDBE20}"/>
              </a:ext>
            </a:extLst>
          </p:cNvPr>
          <p:cNvSpPr>
            <a:spLocks noGrp="1"/>
          </p:cNvSpPr>
          <p:nvPr>
            <p:ph type="body" idx="1"/>
          </p:nvPr>
        </p:nvSpPr>
        <p:spPr>
          <a:xfrm>
            <a:off x="840099" y="1681163"/>
            <a:ext cx="515697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87D50F-31A6-6762-57D3-326791AA9DAF}"/>
              </a:ext>
            </a:extLst>
          </p:cNvPr>
          <p:cNvSpPr>
            <a:spLocks noGrp="1"/>
          </p:cNvSpPr>
          <p:nvPr>
            <p:ph sz="half" idx="2"/>
          </p:nvPr>
        </p:nvSpPr>
        <p:spPr>
          <a:xfrm>
            <a:off x="840099" y="2505075"/>
            <a:ext cx="515697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9BBA01-6400-CF2C-C144-C98E0A1D4FF5}"/>
              </a:ext>
            </a:extLst>
          </p:cNvPr>
          <p:cNvSpPr>
            <a:spLocks noGrp="1"/>
          </p:cNvSpPr>
          <p:nvPr>
            <p:ph type="body" sz="quarter" idx="3"/>
          </p:nvPr>
        </p:nvSpPr>
        <p:spPr>
          <a:xfrm>
            <a:off x="6170593" y="1681163"/>
            <a:ext cx="518236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CDD622-AA90-A58B-F6AB-B189B14BDCFA}"/>
              </a:ext>
            </a:extLst>
          </p:cNvPr>
          <p:cNvSpPr>
            <a:spLocks noGrp="1"/>
          </p:cNvSpPr>
          <p:nvPr>
            <p:ph sz="quarter" idx="4"/>
          </p:nvPr>
        </p:nvSpPr>
        <p:spPr>
          <a:xfrm>
            <a:off x="6170593" y="2505075"/>
            <a:ext cx="518236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88B70B-2F88-2528-76D6-5295C84B32A8}"/>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EAB86F41-6C13-C189-E124-F48C50F067A0}"/>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067B2603-53E5-1490-CAA0-9324BC55EF1A}"/>
              </a:ext>
            </a:extLst>
          </p:cNvPr>
          <p:cNvSpPr>
            <a:spLocks noGrp="1"/>
          </p:cNvSpPr>
          <p:nvPr>
            <p:ph type="sldNum" sz="quarter" idx="12"/>
          </p:nvPr>
        </p:nvSpPr>
        <p:spPr/>
        <p:txBody>
          <a:bodyPr/>
          <a:lstStyle>
            <a:lvl1pPr>
              <a:defRPr/>
            </a:lvl1pPr>
          </a:lstStyle>
          <a:p>
            <a:fld id="{693DD43D-82C6-429B-9177-C71A7A5BB9BE}" type="slidenum">
              <a:rPr lang="en-US" altLang="en-US"/>
              <a:pPr/>
              <a:t>‹#›</a:t>
            </a:fld>
            <a:endParaRPr lang="en-US" altLang="en-US"/>
          </a:p>
        </p:txBody>
      </p:sp>
    </p:spTree>
    <p:extLst>
      <p:ext uri="{BB962C8B-B14F-4D97-AF65-F5344CB8AC3E}">
        <p14:creationId xmlns:p14="http://schemas.microsoft.com/office/powerpoint/2010/main" val="108973385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5864F-E304-A071-F1A2-BAB6D777A3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719F81-B2D0-7F76-9797-F78DE3380661}"/>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DBA8EE75-F80E-D397-7854-D02C8603EFA3}"/>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709FDA3D-C3AC-50AD-0992-D0F4FAC6BC60}"/>
              </a:ext>
            </a:extLst>
          </p:cNvPr>
          <p:cNvSpPr>
            <a:spLocks noGrp="1"/>
          </p:cNvSpPr>
          <p:nvPr>
            <p:ph type="sldNum" sz="quarter" idx="12"/>
          </p:nvPr>
        </p:nvSpPr>
        <p:spPr/>
        <p:txBody>
          <a:bodyPr/>
          <a:lstStyle>
            <a:lvl1pPr>
              <a:defRPr/>
            </a:lvl1pPr>
          </a:lstStyle>
          <a:p>
            <a:fld id="{057CA862-B496-495E-B96F-A6E501C05598}" type="slidenum">
              <a:rPr lang="en-US" altLang="en-US"/>
              <a:pPr/>
              <a:t>‹#›</a:t>
            </a:fld>
            <a:endParaRPr lang="en-US" altLang="en-US"/>
          </a:p>
        </p:txBody>
      </p:sp>
    </p:spTree>
    <p:extLst>
      <p:ext uri="{BB962C8B-B14F-4D97-AF65-F5344CB8AC3E}">
        <p14:creationId xmlns:p14="http://schemas.microsoft.com/office/powerpoint/2010/main" val="19575188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161F0E-A2CD-EA1C-8E56-8EC31EC08358}"/>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7C9846C1-ACFF-2A12-135A-C569E8EC5984}"/>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8335DEEB-6C97-6BAE-D6DB-F25B7BB29174}"/>
              </a:ext>
            </a:extLst>
          </p:cNvPr>
          <p:cNvSpPr>
            <a:spLocks noGrp="1"/>
          </p:cNvSpPr>
          <p:nvPr>
            <p:ph type="sldNum" sz="quarter" idx="12"/>
          </p:nvPr>
        </p:nvSpPr>
        <p:spPr/>
        <p:txBody>
          <a:bodyPr/>
          <a:lstStyle>
            <a:lvl1pPr>
              <a:defRPr/>
            </a:lvl1pPr>
          </a:lstStyle>
          <a:p>
            <a:fld id="{7DA7FD12-55A4-4F31-B453-9F326ABDDF76}" type="slidenum">
              <a:rPr lang="en-US" altLang="en-US"/>
              <a:pPr/>
              <a:t>‹#›</a:t>
            </a:fld>
            <a:endParaRPr lang="en-US" altLang="en-US"/>
          </a:p>
        </p:txBody>
      </p:sp>
    </p:spTree>
    <p:extLst>
      <p:ext uri="{BB962C8B-B14F-4D97-AF65-F5344CB8AC3E}">
        <p14:creationId xmlns:p14="http://schemas.microsoft.com/office/powerpoint/2010/main" val="21810162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2E25E-D4CB-BC9D-D5EA-241C4D61DFFC}"/>
              </a:ext>
            </a:extLst>
          </p:cNvPr>
          <p:cNvSpPr>
            <a:spLocks noGrp="1"/>
          </p:cNvSpPr>
          <p:nvPr>
            <p:ph type="title"/>
          </p:nvPr>
        </p:nvSpPr>
        <p:spPr>
          <a:xfrm>
            <a:off x="840099" y="457200"/>
            <a:ext cx="3931743"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08BC9F-749B-B8E5-8C0B-4E84A8E5F1F6}"/>
              </a:ext>
            </a:extLst>
          </p:cNvPr>
          <p:cNvSpPr>
            <a:spLocks noGrp="1"/>
          </p:cNvSpPr>
          <p:nvPr>
            <p:ph idx="1"/>
          </p:nvPr>
        </p:nvSpPr>
        <p:spPr>
          <a:xfrm>
            <a:off x="5182367" y="987426"/>
            <a:ext cx="617059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9682FD-2219-2EB8-C036-2FA05AA2C91F}"/>
              </a:ext>
            </a:extLst>
          </p:cNvPr>
          <p:cNvSpPr>
            <a:spLocks noGrp="1"/>
          </p:cNvSpPr>
          <p:nvPr>
            <p:ph type="body" sz="half" idx="2"/>
          </p:nvPr>
        </p:nvSpPr>
        <p:spPr>
          <a:xfrm>
            <a:off x="840099" y="2057400"/>
            <a:ext cx="39317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1B07B4-DF4B-0EBB-2C65-36F5A7F9EA4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52D0D0D-AD1D-8A42-29D5-F2E220C4812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EB786F5-5498-B156-8090-46D182C21287}"/>
              </a:ext>
            </a:extLst>
          </p:cNvPr>
          <p:cNvSpPr>
            <a:spLocks noGrp="1"/>
          </p:cNvSpPr>
          <p:nvPr>
            <p:ph type="sldNum" sz="quarter" idx="12"/>
          </p:nvPr>
        </p:nvSpPr>
        <p:spPr/>
        <p:txBody>
          <a:bodyPr/>
          <a:lstStyle>
            <a:lvl1pPr>
              <a:defRPr/>
            </a:lvl1pPr>
          </a:lstStyle>
          <a:p>
            <a:fld id="{F25B05B7-48B3-448F-A7A3-544A0CAB2818}" type="slidenum">
              <a:rPr lang="en-US" altLang="en-US"/>
              <a:pPr/>
              <a:t>‹#›</a:t>
            </a:fld>
            <a:endParaRPr lang="en-US" altLang="en-US"/>
          </a:p>
        </p:txBody>
      </p:sp>
    </p:spTree>
    <p:extLst>
      <p:ext uri="{BB962C8B-B14F-4D97-AF65-F5344CB8AC3E}">
        <p14:creationId xmlns:p14="http://schemas.microsoft.com/office/powerpoint/2010/main" val="416917319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A2A15-4804-EC45-D97A-2B496755B976}"/>
              </a:ext>
            </a:extLst>
          </p:cNvPr>
          <p:cNvSpPr>
            <a:spLocks noGrp="1"/>
          </p:cNvSpPr>
          <p:nvPr>
            <p:ph type="title"/>
          </p:nvPr>
        </p:nvSpPr>
        <p:spPr>
          <a:xfrm>
            <a:off x="840099" y="457200"/>
            <a:ext cx="3931743"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D40A61-2C38-9D1D-4AF7-5E5EDF332B70}"/>
              </a:ext>
            </a:extLst>
          </p:cNvPr>
          <p:cNvSpPr>
            <a:spLocks noGrp="1"/>
          </p:cNvSpPr>
          <p:nvPr>
            <p:ph type="pic" idx="1"/>
          </p:nvPr>
        </p:nvSpPr>
        <p:spPr>
          <a:xfrm>
            <a:off x="5182367" y="987426"/>
            <a:ext cx="617059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10BE86-B174-83F3-588D-9DD36BB3B964}"/>
              </a:ext>
            </a:extLst>
          </p:cNvPr>
          <p:cNvSpPr>
            <a:spLocks noGrp="1"/>
          </p:cNvSpPr>
          <p:nvPr>
            <p:ph type="body" sz="half" idx="2"/>
          </p:nvPr>
        </p:nvSpPr>
        <p:spPr>
          <a:xfrm>
            <a:off x="840099" y="2057400"/>
            <a:ext cx="39317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5BD6DE-5D73-99AF-75B8-D58B19B48DE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D1D943A-EF23-CBE8-362D-6665D358732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DCC114B-3132-597A-B96C-A32AAF64B1D8}"/>
              </a:ext>
            </a:extLst>
          </p:cNvPr>
          <p:cNvSpPr>
            <a:spLocks noGrp="1"/>
          </p:cNvSpPr>
          <p:nvPr>
            <p:ph type="sldNum" sz="quarter" idx="12"/>
          </p:nvPr>
        </p:nvSpPr>
        <p:spPr/>
        <p:txBody>
          <a:bodyPr/>
          <a:lstStyle>
            <a:lvl1pPr>
              <a:defRPr/>
            </a:lvl1pPr>
          </a:lstStyle>
          <a:p>
            <a:fld id="{76C52FBE-186B-44A2-8EBC-0711C0B60827}" type="slidenum">
              <a:rPr lang="en-US" altLang="en-US"/>
              <a:pPr/>
              <a:t>‹#›</a:t>
            </a:fld>
            <a:endParaRPr lang="en-US" altLang="en-US"/>
          </a:p>
        </p:txBody>
      </p:sp>
    </p:spTree>
    <p:extLst>
      <p:ext uri="{BB962C8B-B14F-4D97-AF65-F5344CB8AC3E}">
        <p14:creationId xmlns:p14="http://schemas.microsoft.com/office/powerpoint/2010/main" val="77335925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DB597-BF50-50CA-F59E-4C7EB9563D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3E01C9-677D-B83C-9E18-F28CB6FCEE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3ABC7B-14A7-ED9B-5A60-D557D45DDDD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3FD02CC-E0EA-1D7A-E4E2-9B97E181DC2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4BAD0B6-F176-8179-FE1F-9D53F8F7B929}"/>
              </a:ext>
            </a:extLst>
          </p:cNvPr>
          <p:cNvSpPr>
            <a:spLocks noGrp="1"/>
          </p:cNvSpPr>
          <p:nvPr>
            <p:ph type="sldNum" sz="quarter" idx="12"/>
          </p:nvPr>
        </p:nvSpPr>
        <p:spPr/>
        <p:txBody>
          <a:bodyPr/>
          <a:lstStyle>
            <a:lvl1pPr>
              <a:defRPr/>
            </a:lvl1pPr>
          </a:lstStyle>
          <a:p>
            <a:fld id="{CB089EE8-AE2B-4A00-8454-29D8AE46AC6A}" type="slidenum">
              <a:rPr lang="en-US" altLang="en-US"/>
              <a:pPr/>
              <a:t>‹#›</a:t>
            </a:fld>
            <a:endParaRPr lang="en-US" altLang="en-US"/>
          </a:p>
        </p:txBody>
      </p:sp>
    </p:spTree>
    <p:extLst>
      <p:ext uri="{BB962C8B-B14F-4D97-AF65-F5344CB8AC3E}">
        <p14:creationId xmlns:p14="http://schemas.microsoft.com/office/powerpoint/2010/main" val="101280627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476593-7EE2-8DC1-E13D-122D58A21091}"/>
              </a:ext>
            </a:extLst>
          </p:cNvPr>
          <p:cNvSpPr>
            <a:spLocks noGrp="1"/>
          </p:cNvSpPr>
          <p:nvPr>
            <p:ph type="title" orient="vert"/>
          </p:nvPr>
        </p:nvSpPr>
        <p:spPr>
          <a:xfrm>
            <a:off x="8836898" y="277813"/>
            <a:ext cx="2742486" cy="585311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262BA3-81E9-9420-5664-71146E012B88}"/>
              </a:ext>
            </a:extLst>
          </p:cNvPr>
          <p:cNvSpPr>
            <a:spLocks noGrp="1"/>
          </p:cNvSpPr>
          <p:nvPr>
            <p:ph type="body" orient="vert" idx="1"/>
          </p:nvPr>
        </p:nvSpPr>
        <p:spPr>
          <a:xfrm>
            <a:off x="609441" y="277813"/>
            <a:ext cx="802431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752E82-05DC-C521-49DC-710F62E2975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0775571-E102-DA75-776A-D1FBBF260C7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756EC80-D130-1508-C2C2-1297D2E0598D}"/>
              </a:ext>
            </a:extLst>
          </p:cNvPr>
          <p:cNvSpPr>
            <a:spLocks noGrp="1"/>
          </p:cNvSpPr>
          <p:nvPr>
            <p:ph type="sldNum" sz="quarter" idx="12"/>
          </p:nvPr>
        </p:nvSpPr>
        <p:spPr/>
        <p:txBody>
          <a:bodyPr/>
          <a:lstStyle>
            <a:lvl1pPr>
              <a:defRPr/>
            </a:lvl1pPr>
          </a:lstStyle>
          <a:p>
            <a:fld id="{D3161426-51E9-4D16-84D4-15B4A932D1AA}" type="slidenum">
              <a:rPr lang="en-US" altLang="en-US"/>
              <a:pPr/>
              <a:t>‹#›</a:t>
            </a:fld>
            <a:endParaRPr lang="en-US" altLang="en-US"/>
          </a:p>
        </p:txBody>
      </p:sp>
    </p:spTree>
    <p:extLst>
      <p:ext uri="{BB962C8B-B14F-4D97-AF65-F5344CB8AC3E}">
        <p14:creationId xmlns:p14="http://schemas.microsoft.com/office/powerpoint/2010/main" val="2481197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estion">
    <p:bg>
      <p:bgPr>
        <a:solidFill>
          <a:schemeClr val="accent2"/>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D3C4F48-5124-C46E-5828-45F6F65E000F}"/>
              </a:ext>
            </a:extLst>
          </p:cNvPr>
          <p:cNvCxnSpPr>
            <a:cxnSpLocks/>
          </p:cNvCxnSpPr>
          <p:nvPr userDrawn="1"/>
        </p:nvCxnSpPr>
        <p:spPr>
          <a:xfrm>
            <a:off x="0" y="6400800"/>
            <a:ext cx="12188825"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Picture Placeholder 7">
            <a:extLst>
              <a:ext uri="{FF2B5EF4-FFF2-40B4-BE49-F238E27FC236}">
                <a16:creationId xmlns:a16="http://schemas.microsoft.com/office/drawing/2014/main" id="{038C32FC-332A-A13C-E59A-4E60A15CBF61}"/>
              </a:ext>
            </a:extLst>
          </p:cNvPr>
          <p:cNvSpPr>
            <a:spLocks noGrp="1"/>
          </p:cNvSpPr>
          <p:nvPr>
            <p:ph type="pic" sz="quarter" idx="13"/>
          </p:nvPr>
        </p:nvSpPr>
        <p:spPr>
          <a:xfrm>
            <a:off x="9144000" y="0"/>
            <a:ext cx="2587752" cy="6858000"/>
          </a:xfrm>
          <a:solidFill>
            <a:schemeClr val="bg2"/>
          </a:solidFill>
        </p:spPr>
        <p:txBody>
          <a:bodyPr anchor="ctr"/>
          <a:lstStyle>
            <a:lvl1pPr marL="0" indent="0" algn="ctr">
              <a:buNone/>
              <a:defRPr/>
            </a:lvl1pPr>
          </a:lstStyle>
          <a:p>
            <a:r>
              <a:rPr lang="en-US"/>
              <a:t>Click icon to add picture</a:t>
            </a:r>
            <a:endParaRPr lang="en-US" dirty="0"/>
          </a:p>
        </p:txBody>
      </p:sp>
      <p:sp>
        <p:nvSpPr>
          <p:cNvPr id="10" name="Title 9">
            <a:extLst>
              <a:ext uri="{FF2B5EF4-FFF2-40B4-BE49-F238E27FC236}">
                <a16:creationId xmlns:a16="http://schemas.microsoft.com/office/drawing/2014/main" id="{04443289-DF01-FBD1-69E2-EFCCAF58C841}"/>
              </a:ext>
            </a:extLst>
          </p:cNvPr>
          <p:cNvSpPr>
            <a:spLocks noGrp="1"/>
          </p:cNvSpPr>
          <p:nvPr>
            <p:ph type="title"/>
          </p:nvPr>
        </p:nvSpPr>
        <p:spPr>
          <a:xfrm>
            <a:off x="841248" y="2414016"/>
            <a:ext cx="7013448" cy="3374136"/>
          </a:xfrm>
        </p:spPr>
        <p:txBody>
          <a:bodyPr/>
          <a:lstStyle>
            <a:lvl1pPr>
              <a:defRPr>
                <a:solidFill>
                  <a:schemeClr val="tx2">
                    <a:lumMod val="50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3363171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B833F-66F8-5401-BC1A-758925AE2483}"/>
              </a:ext>
            </a:extLst>
          </p:cNvPr>
          <p:cNvSpPr>
            <a:spLocks noGrp="1"/>
          </p:cNvSpPr>
          <p:nvPr>
            <p:ph type="title"/>
          </p:nvPr>
        </p:nvSpPr>
        <p:spPr>
          <a:xfrm>
            <a:off x="609441" y="277813"/>
            <a:ext cx="10969943" cy="1143000"/>
          </a:xfrm>
        </p:spPr>
        <p:txBody>
          <a:bodyPr/>
          <a:lstStyle/>
          <a:p>
            <a:r>
              <a:rPr lang="en-US"/>
              <a:t>Click to edit Master title style</a:t>
            </a:r>
          </a:p>
        </p:txBody>
      </p:sp>
      <p:sp>
        <p:nvSpPr>
          <p:cNvPr id="3" name="SmartArt Placeholder 2">
            <a:extLst>
              <a:ext uri="{FF2B5EF4-FFF2-40B4-BE49-F238E27FC236}">
                <a16:creationId xmlns:a16="http://schemas.microsoft.com/office/drawing/2014/main" id="{F6CAD897-017E-A52D-EEBB-9360E7E02DC9}"/>
              </a:ext>
            </a:extLst>
          </p:cNvPr>
          <p:cNvSpPr>
            <a:spLocks noGrp="1"/>
          </p:cNvSpPr>
          <p:nvPr>
            <p:ph type="dgm" idx="1"/>
          </p:nvPr>
        </p:nvSpPr>
        <p:spPr>
          <a:xfrm>
            <a:off x="609441" y="1600201"/>
            <a:ext cx="10969943" cy="4530725"/>
          </a:xfrm>
        </p:spPr>
        <p:txBody>
          <a:bodyPr/>
          <a:lstStyle/>
          <a:p>
            <a:endParaRPr lang="en-US"/>
          </a:p>
        </p:txBody>
      </p:sp>
      <p:sp>
        <p:nvSpPr>
          <p:cNvPr id="4" name="Date Placeholder 3">
            <a:extLst>
              <a:ext uri="{FF2B5EF4-FFF2-40B4-BE49-F238E27FC236}">
                <a16:creationId xmlns:a16="http://schemas.microsoft.com/office/drawing/2014/main" id="{74B0A763-9743-49B0-BC4E-EC2E50DD9496}"/>
              </a:ext>
            </a:extLst>
          </p:cNvPr>
          <p:cNvSpPr>
            <a:spLocks noGrp="1"/>
          </p:cNvSpPr>
          <p:nvPr>
            <p:ph type="dt" sz="half" idx="10"/>
          </p:nvPr>
        </p:nvSpPr>
        <p:spPr>
          <a:xfrm>
            <a:off x="609441" y="6278563"/>
            <a:ext cx="2844059" cy="457200"/>
          </a:xfrm>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23CD071-60A1-E499-3B3C-7988C78F2831}"/>
              </a:ext>
            </a:extLst>
          </p:cNvPr>
          <p:cNvSpPr>
            <a:spLocks noGrp="1"/>
          </p:cNvSpPr>
          <p:nvPr>
            <p:ph type="ftr" sz="quarter" idx="11"/>
          </p:nvPr>
        </p:nvSpPr>
        <p:spPr>
          <a:xfrm>
            <a:off x="4164515" y="6278563"/>
            <a:ext cx="3859795" cy="457200"/>
          </a:xfr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8701638-E166-E4BE-C8C6-7F6162BE9455}"/>
              </a:ext>
            </a:extLst>
          </p:cNvPr>
          <p:cNvSpPr>
            <a:spLocks noGrp="1"/>
          </p:cNvSpPr>
          <p:nvPr>
            <p:ph type="sldNum" sz="quarter" idx="12"/>
          </p:nvPr>
        </p:nvSpPr>
        <p:spPr>
          <a:xfrm>
            <a:off x="8735325" y="6278563"/>
            <a:ext cx="2844059" cy="457200"/>
          </a:xfrm>
        </p:spPr>
        <p:txBody>
          <a:bodyPr/>
          <a:lstStyle>
            <a:lvl1pPr>
              <a:defRPr/>
            </a:lvl1pPr>
          </a:lstStyle>
          <a:p>
            <a:fld id="{9E82050D-4CF8-4F65-AB26-2C16152D4EC9}" type="slidenum">
              <a:rPr lang="en-US" altLang="en-US"/>
              <a:pPr/>
              <a:t>‹#›</a:t>
            </a:fld>
            <a:endParaRPr lang="en-US" altLang="en-US"/>
          </a:p>
        </p:txBody>
      </p:sp>
    </p:spTree>
    <p:extLst>
      <p:ext uri="{BB962C8B-B14F-4D97-AF65-F5344CB8AC3E}">
        <p14:creationId xmlns:p14="http://schemas.microsoft.com/office/powerpoint/2010/main" val="46733473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C3F57-166C-BC79-4D46-07A51DB22009}"/>
              </a:ext>
            </a:extLst>
          </p:cNvPr>
          <p:cNvSpPr>
            <a:spLocks noGrp="1"/>
          </p:cNvSpPr>
          <p:nvPr>
            <p:ph type="title"/>
          </p:nvPr>
        </p:nvSpPr>
        <p:spPr>
          <a:xfrm>
            <a:off x="609441" y="277813"/>
            <a:ext cx="10969943"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531F48-4A16-6748-1406-E58DE424CF60}"/>
              </a:ext>
            </a:extLst>
          </p:cNvPr>
          <p:cNvSpPr>
            <a:spLocks noGrp="1"/>
          </p:cNvSpPr>
          <p:nvPr>
            <p:ph type="body" sz="half" idx="1"/>
          </p:nvPr>
        </p:nvSpPr>
        <p:spPr>
          <a:xfrm>
            <a:off x="609441" y="1600201"/>
            <a:ext cx="5383398"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9A6587-3100-483D-6812-51FAB51DD9CC}"/>
              </a:ext>
            </a:extLst>
          </p:cNvPr>
          <p:cNvSpPr>
            <a:spLocks noGrp="1"/>
          </p:cNvSpPr>
          <p:nvPr>
            <p:ph sz="half" idx="2"/>
          </p:nvPr>
        </p:nvSpPr>
        <p:spPr>
          <a:xfrm>
            <a:off x="6195986" y="1600201"/>
            <a:ext cx="5383398"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A290BE-BB53-1FE2-3CAE-ED99420EF780}"/>
              </a:ext>
            </a:extLst>
          </p:cNvPr>
          <p:cNvSpPr>
            <a:spLocks noGrp="1"/>
          </p:cNvSpPr>
          <p:nvPr>
            <p:ph type="dt" sz="half" idx="10"/>
          </p:nvPr>
        </p:nvSpPr>
        <p:spPr>
          <a:xfrm>
            <a:off x="609441" y="6278563"/>
            <a:ext cx="2844059"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8252A21-B115-4A5E-1B8D-9522648766E3}"/>
              </a:ext>
            </a:extLst>
          </p:cNvPr>
          <p:cNvSpPr>
            <a:spLocks noGrp="1"/>
          </p:cNvSpPr>
          <p:nvPr>
            <p:ph type="ftr" sz="quarter" idx="11"/>
          </p:nvPr>
        </p:nvSpPr>
        <p:spPr>
          <a:xfrm>
            <a:off x="4164515" y="6278563"/>
            <a:ext cx="3859795"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4C41E26-0130-1EB8-BBAA-174D4E67D657}"/>
              </a:ext>
            </a:extLst>
          </p:cNvPr>
          <p:cNvSpPr>
            <a:spLocks noGrp="1"/>
          </p:cNvSpPr>
          <p:nvPr>
            <p:ph type="sldNum" sz="quarter" idx="12"/>
          </p:nvPr>
        </p:nvSpPr>
        <p:spPr>
          <a:xfrm>
            <a:off x="8735325" y="6278563"/>
            <a:ext cx="2844059" cy="457200"/>
          </a:xfrm>
        </p:spPr>
        <p:txBody>
          <a:bodyPr/>
          <a:lstStyle>
            <a:lvl1pPr>
              <a:defRPr/>
            </a:lvl1pPr>
          </a:lstStyle>
          <a:p>
            <a:fld id="{9BA2EAB4-63AD-44F7-9D40-6CEE42E4628F}" type="slidenum">
              <a:rPr lang="en-US" altLang="en-US"/>
              <a:pPr/>
              <a:t>‹#›</a:t>
            </a:fld>
            <a:endParaRPr lang="en-US" altLang="en-US"/>
          </a:p>
        </p:txBody>
      </p:sp>
    </p:spTree>
    <p:extLst>
      <p:ext uri="{BB962C8B-B14F-4D97-AF65-F5344CB8AC3E}">
        <p14:creationId xmlns:p14="http://schemas.microsoft.com/office/powerpoint/2010/main" val="401217970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70EE1-E316-9DE5-6EE1-40BA4CFFF997}"/>
              </a:ext>
            </a:extLst>
          </p:cNvPr>
          <p:cNvSpPr>
            <a:spLocks noGrp="1"/>
          </p:cNvSpPr>
          <p:nvPr>
            <p:ph type="title"/>
          </p:nvPr>
        </p:nvSpPr>
        <p:spPr>
          <a:xfrm>
            <a:off x="609441" y="277813"/>
            <a:ext cx="10969943"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FF15D35-2E67-412B-D9F1-C1377450BEB5}"/>
              </a:ext>
            </a:extLst>
          </p:cNvPr>
          <p:cNvSpPr>
            <a:spLocks noGrp="1"/>
          </p:cNvSpPr>
          <p:nvPr>
            <p:ph sz="half" idx="1"/>
          </p:nvPr>
        </p:nvSpPr>
        <p:spPr>
          <a:xfrm>
            <a:off x="609441" y="1600201"/>
            <a:ext cx="5383398"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7B2BBF-4824-41B2-43C2-D00A70EF5EDA}"/>
              </a:ext>
            </a:extLst>
          </p:cNvPr>
          <p:cNvSpPr>
            <a:spLocks noGrp="1"/>
          </p:cNvSpPr>
          <p:nvPr>
            <p:ph sz="quarter" idx="2"/>
          </p:nvPr>
        </p:nvSpPr>
        <p:spPr>
          <a:xfrm>
            <a:off x="6195986" y="1600201"/>
            <a:ext cx="5383398"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973B1416-E273-495A-5144-8E33092C44C7}"/>
              </a:ext>
            </a:extLst>
          </p:cNvPr>
          <p:cNvSpPr>
            <a:spLocks noGrp="1"/>
          </p:cNvSpPr>
          <p:nvPr>
            <p:ph sz="quarter" idx="3"/>
          </p:nvPr>
        </p:nvSpPr>
        <p:spPr>
          <a:xfrm>
            <a:off x="6195986" y="3941763"/>
            <a:ext cx="5383398"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650EF09D-092E-BD19-5EB6-976DCF2FA5F1}"/>
              </a:ext>
            </a:extLst>
          </p:cNvPr>
          <p:cNvSpPr>
            <a:spLocks noGrp="1"/>
          </p:cNvSpPr>
          <p:nvPr>
            <p:ph type="dt" sz="half" idx="10"/>
          </p:nvPr>
        </p:nvSpPr>
        <p:spPr>
          <a:xfrm>
            <a:off x="609441" y="6278563"/>
            <a:ext cx="2844059" cy="45720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A3F9518D-EA65-28C5-62A7-7AC9ACBB636D}"/>
              </a:ext>
            </a:extLst>
          </p:cNvPr>
          <p:cNvSpPr>
            <a:spLocks noGrp="1"/>
          </p:cNvSpPr>
          <p:nvPr>
            <p:ph type="ftr" sz="quarter" idx="11"/>
          </p:nvPr>
        </p:nvSpPr>
        <p:spPr>
          <a:xfrm>
            <a:off x="4164515" y="6278563"/>
            <a:ext cx="3859795" cy="45720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6AD2F6D7-E202-B32D-7BA5-52CF5A04D1B0}"/>
              </a:ext>
            </a:extLst>
          </p:cNvPr>
          <p:cNvSpPr>
            <a:spLocks noGrp="1"/>
          </p:cNvSpPr>
          <p:nvPr>
            <p:ph type="sldNum" sz="quarter" idx="12"/>
          </p:nvPr>
        </p:nvSpPr>
        <p:spPr>
          <a:xfrm>
            <a:off x="8735325" y="6278563"/>
            <a:ext cx="2844059" cy="457200"/>
          </a:xfrm>
        </p:spPr>
        <p:txBody>
          <a:bodyPr/>
          <a:lstStyle>
            <a:lvl1pPr>
              <a:defRPr/>
            </a:lvl1pPr>
          </a:lstStyle>
          <a:p>
            <a:fld id="{E40FA0A3-D97F-43B5-9DAB-B1787336CDD1}" type="slidenum">
              <a:rPr lang="en-US" altLang="en-US"/>
              <a:pPr/>
              <a:t>‹#›</a:t>
            </a:fld>
            <a:endParaRPr lang="en-US" altLang="en-US"/>
          </a:p>
        </p:txBody>
      </p:sp>
    </p:spTree>
    <p:extLst>
      <p:ext uri="{BB962C8B-B14F-4D97-AF65-F5344CB8AC3E}">
        <p14:creationId xmlns:p14="http://schemas.microsoft.com/office/powerpoint/2010/main" val="344375207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34426-AEC3-7564-7634-56CBF2A16DA5}"/>
              </a:ext>
            </a:extLst>
          </p:cNvPr>
          <p:cNvSpPr>
            <a:spLocks noGrp="1"/>
          </p:cNvSpPr>
          <p:nvPr>
            <p:ph type="title"/>
          </p:nvPr>
        </p:nvSpPr>
        <p:spPr>
          <a:xfrm>
            <a:off x="609441" y="277813"/>
            <a:ext cx="10969943"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038C9BC-DF2F-606D-04DF-73E47D9324B9}"/>
              </a:ext>
            </a:extLst>
          </p:cNvPr>
          <p:cNvSpPr>
            <a:spLocks noGrp="1"/>
          </p:cNvSpPr>
          <p:nvPr>
            <p:ph sz="half" idx="1"/>
          </p:nvPr>
        </p:nvSpPr>
        <p:spPr>
          <a:xfrm>
            <a:off x="609441" y="1600201"/>
            <a:ext cx="5383398"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1CEDD-886F-919D-8055-5A89ACAB298F}"/>
              </a:ext>
            </a:extLst>
          </p:cNvPr>
          <p:cNvSpPr>
            <a:spLocks noGrp="1"/>
          </p:cNvSpPr>
          <p:nvPr>
            <p:ph type="body" sz="half" idx="2"/>
          </p:nvPr>
        </p:nvSpPr>
        <p:spPr>
          <a:xfrm>
            <a:off x="6195986" y="1600201"/>
            <a:ext cx="5383398"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C2FC50-4E55-A483-9A26-1C2F5901017A}"/>
              </a:ext>
            </a:extLst>
          </p:cNvPr>
          <p:cNvSpPr>
            <a:spLocks noGrp="1"/>
          </p:cNvSpPr>
          <p:nvPr>
            <p:ph type="dt" sz="half" idx="10"/>
          </p:nvPr>
        </p:nvSpPr>
        <p:spPr>
          <a:xfrm>
            <a:off x="609441" y="6278563"/>
            <a:ext cx="2844059"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F62E1C9-C9D5-23F5-485C-4F05075DAEAC}"/>
              </a:ext>
            </a:extLst>
          </p:cNvPr>
          <p:cNvSpPr>
            <a:spLocks noGrp="1"/>
          </p:cNvSpPr>
          <p:nvPr>
            <p:ph type="ftr" sz="quarter" idx="11"/>
          </p:nvPr>
        </p:nvSpPr>
        <p:spPr>
          <a:xfrm>
            <a:off x="4164515" y="6278563"/>
            <a:ext cx="3859795"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432D049-ECBE-9486-7EE2-E95527087BA1}"/>
              </a:ext>
            </a:extLst>
          </p:cNvPr>
          <p:cNvSpPr>
            <a:spLocks noGrp="1"/>
          </p:cNvSpPr>
          <p:nvPr>
            <p:ph type="sldNum" sz="quarter" idx="12"/>
          </p:nvPr>
        </p:nvSpPr>
        <p:spPr>
          <a:xfrm>
            <a:off x="8735325" y="6278563"/>
            <a:ext cx="2844059" cy="457200"/>
          </a:xfrm>
        </p:spPr>
        <p:txBody>
          <a:bodyPr/>
          <a:lstStyle>
            <a:lvl1pPr>
              <a:defRPr/>
            </a:lvl1pPr>
          </a:lstStyle>
          <a:p>
            <a:fld id="{83BA7B20-2F45-4927-B173-3938BE2C9BCC}" type="slidenum">
              <a:rPr lang="en-US" altLang="en-US"/>
              <a:pPr/>
              <a:t>‹#›</a:t>
            </a:fld>
            <a:endParaRPr lang="en-US" altLang="en-US"/>
          </a:p>
        </p:txBody>
      </p:sp>
    </p:spTree>
    <p:extLst>
      <p:ext uri="{BB962C8B-B14F-4D97-AF65-F5344CB8AC3E}">
        <p14:creationId xmlns:p14="http://schemas.microsoft.com/office/powerpoint/2010/main" val="14256470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B3633-7BFB-7E17-DEC5-A65489671094}"/>
              </a:ext>
            </a:extLst>
          </p:cNvPr>
          <p:cNvSpPr>
            <a:spLocks noGrp="1"/>
          </p:cNvSpPr>
          <p:nvPr>
            <p:ph type="title" sz="quarter"/>
          </p:nvPr>
        </p:nvSpPr>
        <p:spPr>
          <a:xfrm>
            <a:off x="609441" y="277813"/>
            <a:ext cx="10969943"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BB3B17D-013C-8E93-2609-14E64BA790E1}"/>
              </a:ext>
            </a:extLst>
          </p:cNvPr>
          <p:cNvSpPr>
            <a:spLocks noGrp="1"/>
          </p:cNvSpPr>
          <p:nvPr>
            <p:ph sz="quarter" idx="1"/>
          </p:nvPr>
        </p:nvSpPr>
        <p:spPr>
          <a:xfrm>
            <a:off x="609441" y="1600201"/>
            <a:ext cx="5383398"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3B62B2-6D4F-4B9E-B037-CB23383607D3}"/>
              </a:ext>
            </a:extLst>
          </p:cNvPr>
          <p:cNvSpPr>
            <a:spLocks noGrp="1"/>
          </p:cNvSpPr>
          <p:nvPr>
            <p:ph sz="quarter" idx="2"/>
          </p:nvPr>
        </p:nvSpPr>
        <p:spPr>
          <a:xfrm>
            <a:off x="6195986" y="1600201"/>
            <a:ext cx="5383398"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57CB9ADE-4C82-BC39-1BF6-71872C15B776}"/>
              </a:ext>
            </a:extLst>
          </p:cNvPr>
          <p:cNvSpPr>
            <a:spLocks noGrp="1"/>
          </p:cNvSpPr>
          <p:nvPr>
            <p:ph sz="quarter" idx="3"/>
          </p:nvPr>
        </p:nvSpPr>
        <p:spPr>
          <a:xfrm>
            <a:off x="609441" y="3941763"/>
            <a:ext cx="5383398"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88CBB8F5-BD51-E6F7-5B40-00F3DA2C26D7}"/>
              </a:ext>
            </a:extLst>
          </p:cNvPr>
          <p:cNvSpPr>
            <a:spLocks noGrp="1"/>
          </p:cNvSpPr>
          <p:nvPr>
            <p:ph sz="quarter" idx="4"/>
          </p:nvPr>
        </p:nvSpPr>
        <p:spPr>
          <a:xfrm>
            <a:off x="6195986" y="3941763"/>
            <a:ext cx="5383398"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E148A2-9EBF-0D4C-F567-F9A9D3CD66BC}"/>
              </a:ext>
            </a:extLst>
          </p:cNvPr>
          <p:cNvSpPr>
            <a:spLocks noGrp="1"/>
          </p:cNvSpPr>
          <p:nvPr>
            <p:ph type="dt" sz="half" idx="10"/>
          </p:nvPr>
        </p:nvSpPr>
        <p:spPr>
          <a:xfrm>
            <a:off x="609441" y="6278563"/>
            <a:ext cx="2844059" cy="457200"/>
          </a:xfrm>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F17E1C9B-3344-E1CB-56D4-922C620E04AE}"/>
              </a:ext>
            </a:extLst>
          </p:cNvPr>
          <p:cNvSpPr>
            <a:spLocks noGrp="1"/>
          </p:cNvSpPr>
          <p:nvPr>
            <p:ph type="ftr" sz="quarter" idx="11"/>
          </p:nvPr>
        </p:nvSpPr>
        <p:spPr>
          <a:xfrm>
            <a:off x="4164515" y="6278563"/>
            <a:ext cx="3859795" cy="457200"/>
          </a:xfrm>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5F65D8FE-BA9D-D239-F7EB-2FBA0D517BC3}"/>
              </a:ext>
            </a:extLst>
          </p:cNvPr>
          <p:cNvSpPr>
            <a:spLocks noGrp="1"/>
          </p:cNvSpPr>
          <p:nvPr>
            <p:ph type="sldNum" sz="quarter" idx="12"/>
          </p:nvPr>
        </p:nvSpPr>
        <p:spPr>
          <a:xfrm>
            <a:off x="8735325" y="6278563"/>
            <a:ext cx="2844059" cy="457200"/>
          </a:xfrm>
        </p:spPr>
        <p:txBody>
          <a:bodyPr/>
          <a:lstStyle>
            <a:lvl1pPr>
              <a:defRPr/>
            </a:lvl1pPr>
          </a:lstStyle>
          <a:p>
            <a:fld id="{740E3E1B-2EF8-4023-A4DB-D412B0F24828}" type="slidenum">
              <a:rPr lang="en-US" altLang="en-US"/>
              <a:pPr/>
              <a:t>‹#›</a:t>
            </a:fld>
            <a:endParaRPr lang="en-US" altLang="en-US"/>
          </a:p>
        </p:txBody>
      </p:sp>
    </p:spTree>
    <p:extLst>
      <p:ext uri="{BB962C8B-B14F-4D97-AF65-F5344CB8AC3E}">
        <p14:creationId xmlns:p14="http://schemas.microsoft.com/office/powerpoint/2010/main" val="429450453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8539" y="2514601"/>
            <a:ext cx="8913077" cy="2262781"/>
          </a:xfrm>
        </p:spPr>
        <p:txBody>
          <a:bodyPr anchor="b">
            <a:normAutofit/>
          </a:bodyPr>
          <a:lstStyle>
            <a:lvl1pPr>
              <a:defRPr sz="5398"/>
            </a:lvl1pPr>
          </a:lstStyle>
          <a:p>
            <a:r>
              <a:rPr lang="en-US"/>
              <a:t>Click to edit Master title style</a:t>
            </a:r>
            <a:endParaRPr lang="en-US" dirty="0"/>
          </a:p>
        </p:txBody>
      </p:sp>
      <p:sp>
        <p:nvSpPr>
          <p:cNvPr id="3" name="Subtitle 2"/>
          <p:cNvSpPr>
            <a:spLocks noGrp="1"/>
          </p:cNvSpPr>
          <p:nvPr>
            <p:ph type="subTitle" idx="1"/>
          </p:nvPr>
        </p:nvSpPr>
        <p:spPr>
          <a:xfrm>
            <a:off x="2588539" y="4777380"/>
            <a:ext cx="8913077" cy="1126283"/>
          </a:xfrm>
        </p:spPr>
        <p:txBody>
          <a:bodyPr anchor="t"/>
          <a:lstStyle>
            <a:lvl1pPr marL="0" indent="0" algn="l">
              <a:buNone/>
              <a:defRPr>
                <a:solidFill>
                  <a:schemeClr val="tx1">
                    <a:lumMod val="65000"/>
                    <a:lumOff val="3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38F2D8-D891-4360-9351-04A6486AE1CA}" type="datetime1">
              <a:rPr lang="en-US" smtClean="0"/>
              <a:t>4/1/2026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1"/>
            <a:ext cx="1744198"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674" y="4529541"/>
            <a:ext cx="779564"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2131108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250" y="624110"/>
            <a:ext cx="8909366"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8538" y="2133600"/>
            <a:ext cx="8913078"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8E84B6-FA62-4B3A-85E4-33B5EDA373EA}" type="datetime1">
              <a:rPr lang="en-US" smtClean="0"/>
              <a:t>4/1/2026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061366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8538" y="2058750"/>
            <a:ext cx="8913077" cy="1468800"/>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2588538" y="3530129"/>
            <a:ext cx="8913077" cy="860400"/>
          </a:xfrm>
        </p:spPr>
        <p:txBody>
          <a:bodyPr anchor="t"/>
          <a:lstStyle>
            <a:lvl1pPr marL="0" indent="0" algn="l">
              <a:buNone/>
              <a:defRPr sz="1999">
                <a:solidFill>
                  <a:schemeClr val="tx1">
                    <a:lumMod val="65000"/>
                    <a:lumOff val="3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DB4567-E485-4EB1-A31F-2C38AC1A433A}" type="datetime1">
              <a:rPr lang="en-US" smtClean="0"/>
              <a:t>4/1/2026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7" y="31781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674" y="3244140"/>
            <a:ext cx="779564"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7946854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8538" y="2133600"/>
            <a:ext cx="4312741"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88874" y="2126222"/>
            <a:ext cx="4312741"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92DE32-18F9-4110-8DE3-D89C15A3260B}" type="datetime1">
              <a:rPr lang="en-US" smtClean="0"/>
              <a:t>4/1/2026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674" y="787783"/>
            <a:ext cx="779564"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2141507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8608" y="1972703"/>
            <a:ext cx="3991692"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2588538" y="2548966"/>
            <a:ext cx="4341762"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4674" y="1969475"/>
            <a:ext cx="3997960"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7165091" y="2545738"/>
            <a:ext cx="433754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55EC49-C0CD-4137-85B7-A1D48C0378C9}" type="datetime1">
              <a:rPr lang="en-US" smtClean="0"/>
              <a:t>4/1/2026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674" y="787783"/>
            <a:ext cx="779564"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31984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slideLayout" Target="../slideLayouts/slideLayout158.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theme" Target="../theme/theme5.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19" Type="http://schemas.openxmlformats.org/officeDocument/2006/relationships/image" Target="../media/image2.jpeg"/><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theme" Target="../theme/theme6.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18" Type="http://schemas.openxmlformats.org/officeDocument/2006/relationships/slideLayout" Target="../slideLayouts/slideLayout112.xml"/><Relationship Id="rId3" Type="http://schemas.openxmlformats.org/officeDocument/2006/relationships/slideLayout" Target="../slideLayouts/slideLayout97.xml"/><Relationship Id="rId21" Type="http://schemas.openxmlformats.org/officeDocument/2006/relationships/slideLayout" Target="../slideLayouts/slideLayout115.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20" Type="http://schemas.openxmlformats.org/officeDocument/2006/relationships/slideLayout" Target="../slideLayouts/slideLayout114.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10" Type="http://schemas.openxmlformats.org/officeDocument/2006/relationships/slideLayout" Target="../slideLayouts/slideLayout104.xml"/><Relationship Id="rId19" Type="http://schemas.openxmlformats.org/officeDocument/2006/relationships/slideLayout" Target="../slideLayouts/slideLayout113.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 Id="rId2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5" Type="http://schemas.openxmlformats.org/officeDocument/2006/relationships/theme" Target="../theme/theme8.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slideLayout" Target="../slideLayouts/slideLayout142.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17" Type="http://schemas.openxmlformats.org/officeDocument/2006/relationships/theme" Target="../theme/theme9.xml"/><Relationship Id="rId2" Type="http://schemas.openxmlformats.org/officeDocument/2006/relationships/slideLayout" Target="../slideLayouts/slideLayout131.xml"/><Relationship Id="rId16" Type="http://schemas.openxmlformats.org/officeDocument/2006/relationships/slideLayout" Target="../slideLayouts/slideLayout145.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5" Type="http://schemas.openxmlformats.org/officeDocument/2006/relationships/slideLayout" Target="../slideLayouts/slideLayout14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slideLayout" Target="../slideLayouts/slideLayout1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8883" y="431800"/>
            <a:ext cx="9751060" cy="162560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218883" y="2362200"/>
            <a:ext cx="9751060" cy="370840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rot="5400000">
            <a:off x="11183112" y="5413248"/>
            <a:ext cx="1298448" cy="219456"/>
          </a:xfrm>
          <a:prstGeom prst="rect">
            <a:avLst/>
          </a:prstGeom>
        </p:spPr>
        <p:txBody>
          <a:bodyPr vert="horz" lIns="91440" tIns="45720" rIns="91440" bIns="45720" rtlCol="0" anchor="ctr">
            <a:noAutofit/>
          </a:bodyPr>
          <a:lstStyle>
            <a:lvl1pPr algn="r">
              <a:defRPr sz="800" cap="all" baseline="0">
                <a:solidFill>
                  <a:schemeClr val="accent2">
                    <a:lumMod val="20000"/>
                    <a:lumOff val="80000"/>
                  </a:schemeClr>
                </a:solidFill>
              </a:defRPr>
            </a:lvl1pPr>
          </a:lstStyle>
          <a:p>
            <a:r>
              <a:rPr lang="en-US" dirty="0"/>
              <a:t>CLASSICAL LITERATURE</a:t>
            </a:r>
          </a:p>
        </p:txBody>
      </p:sp>
      <p:sp>
        <p:nvSpPr>
          <p:cNvPr id="6" name="Slide Number Placeholder 5"/>
          <p:cNvSpPr>
            <a:spLocks noGrp="1"/>
          </p:cNvSpPr>
          <p:nvPr>
            <p:ph type="sldNum" sz="quarter" idx="4"/>
          </p:nvPr>
        </p:nvSpPr>
        <p:spPr>
          <a:xfrm>
            <a:off x="11565572" y="6245352"/>
            <a:ext cx="548640" cy="457200"/>
          </a:xfrm>
          <a:prstGeom prst="rect">
            <a:avLst/>
          </a:prstGeom>
        </p:spPr>
        <p:txBody>
          <a:bodyPr vert="horz" lIns="0" tIns="0" rIns="0" bIns="0" rtlCol="0" anchor="ctr">
            <a:noAutofit/>
          </a:bodyPr>
          <a:lstStyle>
            <a:lvl1pPr algn="ctr">
              <a:defRPr sz="3000">
                <a:solidFill>
                  <a:schemeClr val="accent2">
                    <a:lumMod val="20000"/>
                    <a:lumOff val="80000"/>
                  </a:schemeClr>
                </a:solidFill>
                <a:latin typeface="+mj-lt"/>
              </a:defRPr>
            </a:lvl1p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73" r:id="rId1"/>
    <p:sldLayoutId id="2147483766" r:id="rId2"/>
    <p:sldLayoutId id="2147483767" r:id="rId3"/>
    <p:sldLayoutId id="2147483768" r:id="rId4"/>
    <p:sldLayoutId id="2147483769" r:id="rId5"/>
    <p:sldLayoutId id="2147483759" r:id="rId6"/>
    <p:sldLayoutId id="2147483770" r:id="rId7"/>
    <p:sldLayoutId id="2147483771" r:id="rId8"/>
    <p:sldLayoutId id="2147483772" r:id="rId9"/>
    <p:sldLayoutId id="2147483774" r:id="rId10"/>
    <p:sldLayoutId id="2147483775" r:id="rId11"/>
    <p:sldLayoutId id="2147483762" r:id="rId12"/>
    <p:sldLayoutId id="2147483763" r:id="rId13"/>
    <p:sldLayoutId id="2147483764" r:id="rId14"/>
    <p:sldLayoutId id="2147483765"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spcBef>
          <a:spcPct val="0"/>
        </a:spcBef>
        <a:buNone/>
        <a:defRPr sz="4800" kern="1200" cap="all" spc="100" baseline="0">
          <a:solidFill>
            <a:schemeClr val="tx1">
              <a:lumMod val="50000"/>
            </a:schemeClr>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lumMod val="50000"/>
          </a:schemeClr>
        </a:buClr>
        <a:buFont typeface="Arial" pitchFamily="34" charset="0"/>
        <a:buChar char="•"/>
        <a:defRPr sz="2400" b="0" i="0" kern="1200">
          <a:solidFill>
            <a:schemeClr val="tx1">
              <a:lumMod val="50000"/>
            </a:schemeClr>
          </a:solidFill>
          <a:latin typeface="+mn-lt"/>
          <a:ea typeface="+mn-ea"/>
          <a:cs typeface="Gill Sans Light" panose="020B0302020104020203" pitchFamily="34" charset="-79"/>
        </a:defRPr>
      </a:lvl1pPr>
      <a:lvl2pPr marL="548640" indent="-246888" algn="l" defTabSz="914400" rtl="0" eaLnBrk="1" latinLnBrk="0" hangingPunct="1">
        <a:lnSpc>
          <a:spcPct val="90000"/>
        </a:lnSpc>
        <a:spcBef>
          <a:spcPts val="800"/>
        </a:spcBef>
        <a:buClr>
          <a:schemeClr val="tx1">
            <a:lumMod val="50000"/>
          </a:schemeClr>
        </a:buClr>
        <a:buFont typeface="Arial" pitchFamily="34" charset="0"/>
        <a:buChar char="•"/>
        <a:defRPr sz="2000" b="0" i="0" kern="1200">
          <a:solidFill>
            <a:schemeClr val="tx1">
              <a:lumMod val="50000"/>
            </a:schemeClr>
          </a:solidFill>
          <a:latin typeface="+mn-lt"/>
          <a:ea typeface="+mn-ea"/>
          <a:cs typeface="Gill Sans Light" panose="020B0302020104020203" pitchFamily="34" charset="-79"/>
        </a:defRPr>
      </a:lvl2pPr>
      <a:lvl3pPr marL="850392" indent="-246888" algn="l" defTabSz="914400" rtl="0" eaLnBrk="1" latinLnBrk="0" hangingPunct="1">
        <a:lnSpc>
          <a:spcPct val="90000"/>
        </a:lnSpc>
        <a:spcBef>
          <a:spcPts val="800"/>
        </a:spcBef>
        <a:buClr>
          <a:schemeClr val="tx1">
            <a:lumMod val="50000"/>
          </a:schemeClr>
        </a:buClr>
        <a:buFont typeface="Arial" pitchFamily="34" charset="0"/>
        <a:buChar char="•"/>
        <a:defRPr sz="1800" b="0" i="0" kern="1200">
          <a:solidFill>
            <a:schemeClr val="tx1">
              <a:lumMod val="50000"/>
            </a:schemeClr>
          </a:solidFill>
          <a:latin typeface="+mn-lt"/>
          <a:ea typeface="+mn-ea"/>
          <a:cs typeface="Gill Sans Light" panose="020B0302020104020203" pitchFamily="34" charset="-79"/>
        </a:defRPr>
      </a:lvl3pPr>
      <a:lvl4pPr marL="1152144" indent="-246888" algn="l" defTabSz="914400" rtl="0" eaLnBrk="1" latinLnBrk="0" hangingPunct="1">
        <a:lnSpc>
          <a:spcPct val="90000"/>
        </a:lnSpc>
        <a:spcBef>
          <a:spcPts val="800"/>
        </a:spcBef>
        <a:buClr>
          <a:schemeClr val="tx1">
            <a:lumMod val="50000"/>
          </a:schemeClr>
        </a:buClr>
        <a:buFont typeface="Arial" pitchFamily="34" charset="0"/>
        <a:buChar char="•"/>
        <a:defRPr sz="1600" b="0" i="0" kern="1200">
          <a:solidFill>
            <a:schemeClr val="tx1">
              <a:lumMod val="50000"/>
            </a:schemeClr>
          </a:solidFill>
          <a:latin typeface="+mn-lt"/>
          <a:ea typeface="+mn-ea"/>
          <a:cs typeface="Gill Sans Light" panose="020B0302020104020203" pitchFamily="34" charset="-79"/>
        </a:defRPr>
      </a:lvl4pPr>
      <a:lvl5pPr marL="1453896" indent="-246888" algn="l" defTabSz="914400" rtl="0" eaLnBrk="1" latinLnBrk="0" hangingPunct="1">
        <a:lnSpc>
          <a:spcPct val="90000"/>
        </a:lnSpc>
        <a:spcBef>
          <a:spcPts val="800"/>
        </a:spcBef>
        <a:buClr>
          <a:schemeClr val="tx1">
            <a:lumMod val="50000"/>
          </a:schemeClr>
        </a:buClr>
        <a:buFont typeface="Arial" pitchFamily="34" charset="0"/>
        <a:buChar char="•"/>
        <a:defRPr sz="1600" b="0" i="0" kern="1200">
          <a:solidFill>
            <a:schemeClr val="tx1">
              <a:lumMod val="50000"/>
            </a:schemeClr>
          </a:solidFill>
          <a:latin typeface="+mn-lt"/>
          <a:ea typeface="+mn-ea"/>
          <a:cs typeface="Gill Sans Light" panose="020B0302020104020203" pitchFamily="34" charset="-79"/>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0942" y="5380580"/>
            <a:ext cx="407882"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Placeholder 1"/>
          <p:cNvSpPr>
            <a:spLocks noGrp="1"/>
          </p:cNvSpPr>
          <p:nvPr>
            <p:ph type="title"/>
          </p:nvPr>
        </p:nvSpPr>
        <p:spPr>
          <a:xfrm>
            <a:off x="761801" y="559678"/>
            <a:ext cx="3832908"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180251" y="569066"/>
            <a:ext cx="6246771" cy="565515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1802" y="5930061"/>
            <a:ext cx="3813863" cy="365125"/>
          </a:xfrm>
          <a:prstGeom prst="rect">
            <a:avLst/>
          </a:prstGeom>
        </p:spPr>
        <p:txBody>
          <a:bodyPr vert="horz" lIns="91440" tIns="45720" rIns="91440" bIns="45720" rtlCol="0" anchor="t"/>
          <a:lstStyle>
            <a:lvl1pPr algn="r">
              <a:defRPr sz="1000" b="0" i="1" baseline="0">
                <a:solidFill>
                  <a:schemeClr val="accent1"/>
                </a:solidFill>
                <a:latin typeface="+mj-lt"/>
              </a:defRPr>
            </a:lvl1pPr>
          </a:lstStyle>
          <a:p>
            <a:fld id="{64480A59-1DC4-4BE4-B916-67322DFD1251}" type="datetime1">
              <a:rPr lang="en-US" smtClean="0"/>
              <a:t>4/1/2026</a:t>
            </a:fld>
            <a:endParaRPr lang="en-US" dirty="0"/>
          </a:p>
        </p:txBody>
      </p:sp>
      <p:sp>
        <p:nvSpPr>
          <p:cNvPr id="5" name="Footer Placeholder 4"/>
          <p:cNvSpPr>
            <a:spLocks noGrp="1"/>
          </p:cNvSpPr>
          <p:nvPr>
            <p:ph type="ftr" sz="quarter" idx="3"/>
          </p:nvPr>
        </p:nvSpPr>
        <p:spPr>
          <a:xfrm>
            <a:off x="761802" y="6314441"/>
            <a:ext cx="3813863" cy="365125"/>
          </a:xfrm>
          <a:prstGeom prst="rect">
            <a:avLst/>
          </a:prstGeom>
        </p:spPr>
        <p:txBody>
          <a:bodyPr vert="horz" lIns="91440" tIns="45720" rIns="91440" bIns="45720" rtlCol="0" anchor="t"/>
          <a:lstStyle>
            <a:lvl1pPr algn="r">
              <a:defRPr sz="1200" b="1" i="1" baseline="0">
                <a:solidFill>
                  <a:schemeClr val="accent1"/>
                </a:solidFill>
                <a:latin typeface="+mj-lt"/>
              </a:defRPr>
            </a:lvl1pPr>
          </a:lstStyle>
          <a:p>
            <a:endParaRPr lang="en-US" dirty="0"/>
          </a:p>
        </p:txBody>
      </p:sp>
      <p:sp>
        <p:nvSpPr>
          <p:cNvPr id="6" name="Slide Number Placeholder 5"/>
          <p:cNvSpPr>
            <a:spLocks noGrp="1"/>
          </p:cNvSpPr>
          <p:nvPr>
            <p:ph type="sldNum" sz="quarter" idx="4"/>
          </p:nvPr>
        </p:nvSpPr>
        <p:spPr>
          <a:xfrm>
            <a:off x="11780942" y="5607593"/>
            <a:ext cx="407882"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2AC27A5A-7290-4DE1-BA94-4BE8A8E57DCF}" type="slidenum">
              <a:rPr lang="en-US" smtClean="0"/>
              <a:pPr/>
              <a:t>‹#›</a:t>
            </a:fld>
            <a:endParaRPr lang="en-US" dirty="0"/>
          </a:p>
        </p:txBody>
      </p:sp>
      <p:cxnSp>
        <p:nvCxnSpPr>
          <p:cNvPr id="10" name="Straight Connector 9" title="Horizontal Rule Line"/>
          <p:cNvCxnSpPr/>
          <p:nvPr/>
        </p:nvCxnSpPr>
        <p:spPr>
          <a:xfrm>
            <a:off x="0" y="6199730"/>
            <a:ext cx="449462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8988875"/>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 id="2147484244" r:id="rId12"/>
    <p:sldLayoutId id="2147484245" r:id="rId13"/>
  </p:sldLayoutIdLst>
  <p:transition>
    <p:split orient="vert"/>
  </p:transition>
  <p:hf hdr="0" ftr="0" dt="0"/>
  <p:txStyles>
    <p:titleStyle>
      <a:lvl1pPr algn="r" defTabSz="914126" rtl="0" eaLnBrk="1" latinLnBrk="0" hangingPunct="1">
        <a:lnSpc>
          <a:spcPct val="90000"/>
        </a:lnSpc>
        <a:spcBef>
          <a:spcPct val="0"/>
        </a:spcBef>
        <a:buNone/>
        <a:defRPr sz="4999" b="0" i="1" kern="1200" baseline="0">
          <a:solidFill>
            <a:schemeClr val="accent1"/>
          </a:solidFill>
          <a:latin typeface="+mj-lt"/>
          <a:ea typeface="+mj-ea"/>
          <a:cs typeface="+mj-cs"/>
        </a:defRPr>
      </a:lvl1pPr>
    </p:titleStyle>
    <p:bodyStyle>
      <a:lvl1pPr marL="283379" indent="-283379" algn="l" defTabSz="914126" rtl="0" eaLnBrk="1" latinLnBrk="0" hangingPunct="1">
        <a:lnSpc>
          <a:spcPct val="112000"/>
        </a:lnSpc>
        <a:spcBef>
          <a:spcPts val="900"/>
        </a:spcBef>
        <a:buFont typeface="Arial" panose="020B0604020202020204" pitchFamily="34" charset="0"/>
        <a:buChar char="•"/>
        <a:defRPr sz="1999" kern="1200" baseline="0">
          <a:solidFill>
            <a:schemeClr val="tx1">
              <a:lumMod val="85000"/>
              <a:lumOff val="15000"/>
            </a:schemeClr>
          </a:solidFill>
          <a:latin typeface="+mn-lt"/>
          <a:ea typeface="+mn-ea"/>
          <a:cs typeface="+mn-cs"/>
        </a:defRPr>
      </a:lvl1pPr>
      <a:lvl2pPr marL="283379" indent="-283379" algn="l" defTabSz="914126" rtl="0" eaLnBrk="1" latinLnBrk="0" hangingPunct="1">
        <a:lnSpc>
          <a:spcPct val="112000"/>
        </a:lnSpc>
        <a:spcBef>
          <a:spcPts val="900"/>
        </a:spcBef>
        <a:buFont typeface="Corbel" panose="020B0503020204020204" pitchFamily="34" charset="0"/>
        <a:buChar char="–"/>
        <a:defRPr sz="1799" kern="1200" baseline="0">
          <a:solidFill>
            <a:schemeClr val="tx1">
              <a:lumMod val="85000"/>
              <a:lumOff val="15000"/>
            </a:schemeClr>
          </a:solidFill>
          <a:latin typeface="+mn-lt"/>
          <a:ea typeface="+mn-ea"/>
          <a:cs typeface="+mn-cs"/>
        </a:defRPr>
      </a:lvl2pPr>
      <a:lvl3pPr marL="283379" indent="-283379" algn="l" defTabSz="914126"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283379" indent="-283379" algn="l" defTabSz="914126"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83379" indent="-283379" algn="l" defTabSz="914126"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83379" indent="-283379" algn="l" defTabSz="914126"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83379" indent="-283379" algn="l" defTabSz="914126"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283379" indent="-283379" algn="l" defTabSz="914126"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283379" indent="-283379" algn="l" defTabSz="914126"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3314" name="Group 2">
            <a:extLst>
              <a:ext uri="{FF2B5EF4-FFF2-40B4-BE49-F238E27FC236}">
                <a16:creationId xmlns:a16="http://schemas.microsoft.com/office/drawing/2014/main" id="{29C832D3-2920-F716-4368-5A0E7D6ED1C1}"/>
              </a:ext>
            </a:extLst>
          </p:cNvPr>
          <p:cNvGrpSpPr>
            <a:grpSpLocks/>
          </p:cNvGrpSpPr>
          <p:nvPr/>
        </p:nvGrpSpPr>
        <p:grpSpPr bwMode="auto">
          <a:xfrm>
            <a:off x="5065981" y="1789114"/>
            <a:ext cx="7118612" cy="5056187"/>
            <a:chOff x="2394" y="1127"/>
            <a:chExt cx="3364" cy="3185"/>
          </a:xfrm>
        </p:grpSpPr>
        <p:sp>
          <p:nvSpPr>
            <p:cNvPr id="13315" name="Rectangle 3">
              <a:extLst>
                <a:ext uri="{FF2B5EF4-FFF2-40B4-BE49-F238E27FC236}">
                  <a16:creationId xmlns:a16="http://schemas.microsoft.com/office/drawing/2014/main" id="{9AF41D7E-11DF-54D9-016C-8A1CC0121985}"/>
                </a:ext>
              </a:extLst>
            </p:cNvPr>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3316" name="Oval 4">
              <a:extLst>
                <a:ext uri="{FF2B5EF4-FFF2-40B4-BE49-F238E27FC236}">
                  <a16:creationId xmlns:a16="http://schemas.microsoft.com/office/drawing/2014/main" id="{A52EFDF0-D56A-6105-BA73-CE350A5C5B6A}"/>
                </a:ext>
              </a:extLst>
            </p:cNvPr>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3317" name="Rectangle 5">
              <a:extLst>
                <a:ext uri="{FF2B5EF4-FFF2-40B4-BE49-F238E27FC236}">
                  <a16:creationId xmlns:a16="http://schemas.microsoft.com/office/drawing/2014/main" id="{9696714D-FC79-311E-E9E4-6462337F25B5}"/>
                </a:ext>
              </a:extLst>
            </p:cNvPr>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3318" name="Freeform 6">
              <a:extLst>
                <a:ext uri="{FF2B5EF4-FFF2-40B4-BE49-F238E27FC236}">
                  <a16:creationId xmlns:a16="http://schemas.microsoft.com/office/drawing/2014/main" id="{19C2A696-ECD6-E751-959E-0A90EDC72F00}"/>
                </a:ext>
              </a:extLst>
            </p:cNvPr>
            <p:cNvSpPr>
              <a:spLocks noEditPoints="1"/>
            </p:cNvSpPr>
            <p:nvPr userDrawn="1"/>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319" name="Rectangle 7">
              <a:extLst>
                <a:ext uri="{FF2B5EF4-FFF2-40B4-BE49-F238E27FC236}">
                  <a16:creationId xmlns:a16="http://schemas.microsoft.com/office/drawing/2014/main" id="{C1A9EC82-F71E-9007-B2D4-B49C43EF9293}"/>
                </a:ext>
              </a:extLst>
            </p:cNvPr>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3320" name="Rectangle 8">
              <a:extLst>
                <a:ext uri="{FF2B5EF4-FFF2-40B4-BE49-F238E27FC236}">
                  <a16:creationId xmlns:a16="http://schemas.microsoft.com/office/drawing/2014/main" id="{DF24702F-0821-3BD7-3A62-F010ECA25389}"/>
                </a:ext>
              </a:extLst>
            </p:cNvPr>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3321" name="Rectangle 9">
              <a:extLst>
                <a:ext uri="{FF2B5EF4-FFF2-40B4-BE49-F238E27FC236}">
                  <a16:creationId xmlns:a16="http://schemas.microsoft.com/office/drawing/2014/main" id="{A87B71C6-CF8D-88B6-5875-B4D3A05C89F2}"/>
                </a:ext>
              </a:extLst>
            </p:cNvPr>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3322" name="Rectangle 10">
              <a:extLst>
                <a:ext uri="{FF2B5EF4-FFF2-40B4-BE49-F238E27FC236}">
                  <a16:creationId xmlns:a16="http://schemas.microsoft.com/office/drawing/2014/main" id="{6E5E3C4A-DE76-25C6-41A8-5046867AB4AA}"/>
                </a:ext>
              </a:extLst>
            </p:cNvPr>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3323" name="Rectangle 11">
              <a:extLst>
                <a:ext uri="{FF2B5EF4-FFF2-40B4-BE49-F238E27FC236}">
                  <a16:creationId xmlns:a16="http://schemas.microsoft.com/office/drawing/2014/main" id="{F45BDA84-24F2-52A9-9CA3-A116FB203197}"/>
                </a:ext>
              </a:extLst>
            </p:cNvPr>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3324" name="Freeform 12">
              <a:extLst>
                <a:ext uri="{FF2B5EF4-FFF2-40B4-BE49-F238E27FC236}">
                  <a16:creationId xmlns:a16="http://schemas.microsoft.com/office/drawing/2014/main" id="{E1F383D7-D3F3-E848-BE5C-13A592AE4EF6}"/>
                </a:ext>
              </a:extLst>
            </p:cNvPr>
            <p:cNvSpPr>
              <a:spLocks/>
            </p:cNvSpPr>
            <p:nvPr userDrawn="1"/>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325" name="Freeform 13">
              <a:extLst>
                <a:ext uri="{FF2B5EF4-FFF2-40B4-BE49-F238E27FC236}">
                  <a16:creationId xmlns:a16="http://schemas.microsoft.com/office/drawing/2014/main" id="{096B6192-6D6F-A981-2575-CE848BC8660C}"/>
                </a:ext>
              </a:extLst>
            </p:cNvPr>
            <p:cNvSpPr>
              <a:spLocks/>
            </p:cNvSpPr>
            <p:nvPr userDrawn="1"/>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326" name="Freeform 14">
              <a:extLst>
                <a:ext uri="{FF2B5EF4-FFF2-40B4-BE49-F238E27FC236}">
                  <a16:creationId xmlns:a16="http://schemas.microsoft.com/office/drawing/2014/main" id="{832EEE56-540C-B463-59CF-AB109F2DF635}"/>
                </a:ext>
              </a:extLst>
            </p:cNvPr>
            <p:cNvSpPr>
              <a:spLocks/>
            </p:cNvSpPr>
            <p:nvPr userDrawn="1"/>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327" name="Freeform 15">
              <a:extLst>
                <a:ext uri="{FF2B5EF4-FFF2-40B4-BE49-F238E27FC236}">
                  <a16:creationId xmlns:a16="http://schemas.microsoft.com/office/drawing/2014/main" id="{D37113F4-5F1D-5998-80DB-0BA9216CFCD6}"/>
                </a:ext>
              </a:extLst>
            </p:cNvPr>
            <p:cNvSpPr>
              <a:spLocks/>
            </p:cNvSpPr>
            <p:nvPr userDrawn="1"/>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328" name="Freeform 16">
              <a:extLst>
                <a:ext uri="{FF2B5EF4-FFF2-40B4-BE49-F238E27FC236}">
                  <a16:creationId xmlns:a16="http://schemas.microsoft.com/office/drawing/2014/main" id="{DE59ECC1-CDAF-1DE8-B48C-4662C723537B}"/>
                </a:ext>
              </a:extLst>
            </p:cNvPr>
            <p:cNvSpPr>
              <a:spLocks/>
            </p:cNvSpPr>
            <p:nvPr userDrawn="1"/>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329" name="Freeform 17">
              <a:extLst>
                <a:ext uri="{FF2B5EF4-FFF2-40B4-BE49-F238E27FC236}">
                  <a16:creationId xmlns:a16="http://schemas.microsoft.com/office/drawing/2014/main" id="{504AF9A0-0CC2-12AF-CA6B-C51568BBD8CB}"/>
                </a:ext>
              </a:extLst>
            </p:cNvPr>
            <p:cNvSpPr>
              <a:spLocks noEditPoints="1"/>
            </p:cNvSpPr>
            <p:nvPr userDrawn="1"/>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330" name="Freeform 18">
              <a:extLst>
                <a:ext uri="{FF2B5EF4-FFF2-40B4-BE49-F238E27FC236}">
                  <a16:creationId xmlns:a16="http://schemas.microsoft.com/office/drawing/2014/main" id="{203AA4D1-5440-E917-CD9A-7E25F27914F2}"/>
                </a:ext>
              </a:extLst>
            </p:cNvPr>
            <p:cNvSpPr>
              <a:spLocks noEditPoints="1"/>
            </p:cNvSpPr>
            <p:nvPr userDrawn="1"/>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331" name="Freeform 19">
              <a:extLst>
                <a:ext uri="{FF2B5EF4-FFF2-40B4-BE49-F238E27FC236}">
                  <a16:creationId xmlns:a16="http://schemas.microsoft.com/office/drawing/2014/main" id="{1E92FDA1-5F61-397E-8A30-50DFFECAAF29}"/>
                </a:ext>
              </a:extLst>
            </p:cNvPr>
            <p:cNvSpPr>
              <a:spLocks/>
            </p:cNvSpPr>
            <p:nvPr userDrawn="1"/>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332" name="Freeform 20">
              <a:extLst>
                <a:ext uri="{FF2B5EF4-FFF2-40B4-BE49-F238E27FC236}">
                  <a16:creationId xmlns:a16="http://schemas.microsoft.com/office/drawing/2014/main" id="{60B216B3-CFA5-DEA9-0639-7AE7D6FE0873}"/>
                </a:ext>
              </a:extLst>
            </p:cNvPr>
            <p:cNvSpPr>
              <a:spLocks noEditPoints="1"/>
            </p:cNvSpPr>
            <p:nvPr userDrawn="1"/>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333" name="Freeform 21">
              <a:extLst>
                <a:ext uri="{FF2B5EF4-FFF2-40B4-BE49-F238E27FC236}">
                  <a16:creationId xmlns:a16="http://schemas.microsoft.com/office/drawing/2014/main" id="{23E8D36A-02BD-EB8F-E34A-28DF020E4D42}"/>
                </a:ext>
              </a:extLst>
            </p:cNvPr>
            <p:cNvSpPr>
              <a:spLocks noEditPoints="1"/>
            </p:cNvSpPr>
            <p:nvPr userDrawn="1"/>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334" name="Freeform 22">
              <a:extLst>
                <a:ext uri="{FF2B5EF4-FFF2-40B4-BE49-F238E27FC236}">
                  <a16:creationId xmlns:a16="http://schemas.microsoft.com/office/drawing/2014/main" id="{70AAD9E4-D357-96DB-03B6-06A8196A1217}"/>
                </a:ext>
              </a:extLst>
            </p:cNvPr>
            <p:cNvSpPr>
              <a:spLocks noEditPoints="1"/>
            </p:cNvSpPr>
            <p:nvPr userDrawn="1"/>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335" name="Freeform 23">
              <a:extLst>
                <a:ext uri="{FF2B5EF4-FFF2-40B4-BE49-F238E27FC236}">
                  <a16:creationId xmlns:a16="http://schemas.microsoft.com/office/drawing/2014/main" id="{85BEE768-0035-1B5C-55CB-424393E155C2}"/>
                </a:ext>
              </a:extLst>
            </p:cNvPr>
            <p:cNvSpPr>
              <a:spLocks/>
            </p:cNvSpPr>
            <p:nvPr userDrawn="1"/>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336" name="Freeform 24">
              <a:extLst>
                <a:ext uri="{FF2B5EF4-FFF2-40B4-BE49-F238E27FC236}">
                  <a16:creationId xmlns:a16="http://schemas.microsoft.com/office/drawing/2014/main" id="{7D013BF9-F789-5A33-974C-875A57AD105E}"/>
                </a:ext>
              </a:extLst>
            </p:cNvPr>
            <p:cNvSpPr>
              <a:spLocks noEditPoints="1"/>
            </p:cNvSpPr>
            <p:nvPr userDrawn="1"/>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337" name="Freeform 25">
              <a:extLst>
                <a:ext uri="{FF2B5EF4-FFF2-40B4-BE49-F238E27FC236}">
                  <a16:creationId xmlns:a16="http://schemas.microsoft.com/office/drawing/2014/main" id="{8B7A371B-C2DC-3510-C23B-93F281B2F06D}"/>
                </a:ext>
              </a:extLst>
            </p:cNvPr>
            <p:cNvSpPr>
              <a:spLocks noEditPoints="1"/>
            </p:cNvSpPr>
            <p:nvPr userDrawn="1"/>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338" name="Freeform 26">
              <a:extLst>
                <a:ext uri="{FF2B5EF4-FFF2-40B4-BE49-F238E27FC236}">
                  <a16:creationId xmlns:a16="http://schemas.microsoft.com/office/drawing/2014/main" id="{25B028BA-7589-8ADB-47DB-E5846F02DD00}"/>
                </a:ext>
              </a:extLst>
            </p:cNvPr>
            <p:cNvSpPr>
              <a:spLocks noEditPoints="1"/>
            </p:cNvSpPr>
            <p:nvPr userDrawn="1"/>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339" name="Oval 27">
              <a:extLst>
                <a:ext uri="{FF2B5EF4-FFF2-40B4-BE49-F238E27FC236}">
                  <a16:creationId xmlns:a16="http://schemas.microsoft.com/office/drawing/2014/main" id="{4D29E85F-98DF-B05B-AC9E-D09141B4216E}"/>
                </a:ext>
              </a:extLst>
            </p:cNvPr>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3340" name="Oval 28">
              <a:extLst>
                <a:ext uri="{FF2B5EF4-FFF2-40B4-BE49-F238E27FC236}">
                  <a16:creationId xmlns:a16="http://schemas.microsoft.com/office/drawing/2014/main" id="{7C72B631-2DE1-1543-199C-5EC823F1F1DB}"/>
                </a:ext>
              </a:extLst>
            </p:cNvPr>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3341" name="Oval 29">
              <a:extLst>
                <a:ext uri="{FF2B5EF4-FFF2-40B4-BE49-F238E27FC236}">
                  <a16:creationId xmlns:a16="http://schemas.microsoft.com/office/drawing/2014/main" id="{239A9E65-01E6-E376-BF04-5F9AF0AF53E1}"/>
                </a:ext>
              </a:extLst>
            </p:cNvPr>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3342" name="Freeform 30">
              <a:extLst>
                <a:ext uri="{FF2B5EF4-FFF2-40B4-BE49-F238E27FC236}">
                  <a16:creationId xmlns:a16="http://schemas.microsoft.com/office/drawing/2014/main" id="{6B8B4EEB-69C1-AF10-5F00-5EEB9BF9400F}"/>
                </a:ext>
              </a:extLst>
            </p:cNvPr>
            <p:cNvSpPr>
              <a:spLocks noEditPoints="1"/>
            </p:cNvSpPr>
            <p:nvPr userDrawn="1"/>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343" name="Freeform 31">
              <a:extLst>
                <a:ext uri="{FF2B5EF4-FFF2-40B4-BE49-F238E27FC236}">
                  <a16:creationId xmlns:a16="http://schemas.microsoft.com/office/drawing/2014/main" id="{2826C133-9B95-DA9A-5694-1B0DC1B4F0CF}"/>
                </a:ext>
              </a:extLst>
            </p:cNvPr>
            <p:cNvSpPr>
              <a:spLocks noEditPoints="1"/>
            </p:cNvSpPr>
            <p:nvPr userDrawn="1"/>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344" name="Rectangle 32">
              <a:extLst>
                <a:ext uri="{FF2B5EF4-FFF2-40B4-BE49-F238E27FC236}">
                  <a16:creationId xmlns:a16="http://schemas.microsoft.com/office/drawing/2014/main" id="{4D926A8E-0ADA-CB8A-1EAB-957DAA3B6AC0}"/>
                </a:ext>
              </a:extLst>
            </p:cNvPr>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3345" name="Rectangle 33">
              <a:extLst>
                <a:ext uri="{FF2B5EF4-FFF2-40B4-BE49-F238E27FC236}">
                  <a16:creationId xmlns:a16="http://schemas.microsoft.com/office/drawing/2014/main" id="{7119C94D-BB56-D439-CBE0-0C859DFDDB1F}"/>
                </a:ext>
              </a:extLst>
            </p:cNvPr>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3346" name="AutoShape 34">
              <a:extLst>
                <a:ext uri="{FF2B5EF4-FFF2-40B4-BE49-F238E27FC236}">
                  <a16:creationId xmlns:a16="http://schemas.microsoft.com/office/drawing/2014/main" id="{00F4F404-EB0F-975A-BADE-9E1C0B41D376}"/>
                </a:ext>
              </a:extLst>
            </p:cNvPr>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3347" name="Freeform 35">
              <a:extLst>
                <a:ext uri="{FF2B5EF4-FFF2-40B4-BE49-F238E27FC236}">
                  <a16:creationId xmlns:a16="http://schemas.microsoft.com/office/drawing/2014/main" id="{9FBB98AE-8B42-F0DC-402F-7C55AE6B8341}"/>
                </a:ext>
              </a:extLst>
            </p:cNvPr>
            <p:cNvSpPr>
              <a:spLocks/>
            </p:cNvSpPr>
            <p:nvPr userDrawn="1"/>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348" name="Freeform 36">
              <a:extLst>
                <a:ext uri="{FF2B5EF4-FFF2-40B4-BE49-F238E27FC236}">
                  <a16:creationId xmlns:a16="http://schemas.microsoft.com/office/drawing/2014/main" id="{7944696A-5500-62DF-F8AB-4B62015EA903}"/>
                </a:ext>
              </a:extLst>
            </p:cNvPr>
            <p:cNvSpPr>
              <a:spLocks/>
            </p:cNvSpPr>
            <p:nvPr userDrawn="1"/>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13349" name="Rectangle 37">
            <a:extLst>
              <a:ext uri="{FF2B5EF4-FFF2-40B4-BE49-F238E27FC236}">
                <a16:creationId xmlns:a16="http://schemas.microsoft.com/office/drawing/2014/main" id="{41BF0F0A-4A09-C294-B65A-9E64B7DB2BAA}"/>
              </a:ext>
            </a:extLst>
          </p:cNvPr>
          <p:cNvSpPr>
            <a:spLocks noGrp="1" noChangeArrowheads="1"/>
          </p:cNvSpPr>
          <p:nvPr>
            <p:ph type="title"/>
          </p:nvPr>
        </p:nvSpPr>
        <p:spPr bwMode="auto">
          <a:xfrm>
            <a:off x="609441" y="277813"/>
            <a:ext cx="1096994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50" name="Rectangle 38">
            <a:extLst>
              <a:ext uri="{FF2B5EF4-FFF2-40B4-BE49-F238E27FC236}">
                <a16:creationId xmlns:a16="http://schemas.microsoft.com/office/drawing/2014/main" id="{DD8CF8E2-FABC-1AD3-9FC1-39A8AE7A2512}"/>
              </a:ext>
            </a:extLst>
          </p:cNvPr>
          <p:cNvSpPr>
            <a:spLocks noGrp="1" noChangeArrowheads="1"/>
          </p:cNvSpPr>
          <p:nvPr>
            <p:ph type="body" idx="1"/>
          </p:nvPr>
        </p:nvSpPr>
        <p:spPr bwMode="auto">
          <a:xfrm>
            <a:off x="609441" y="1600201"/>
            <a:ext cx="10969943"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351" name="Rectangle 39">
            <a:extLst>
              <a:ext uri="{FF2B5EF4-FFF2-40B4-BE49-F238E27FC236}">
                <a16:creationId xmlns:a16="http://schemas.microsoft.com/office/drawing/2014/main" id="{F77E2C26-8E9D-49AC-22CA-3455DE5010D6}"/>
              </a:ext>
            </a:extLst>
          </p:cNvPr>
          <p:cNvSpPr>
            <a:spLocks noGrp="1" noChangeArrowheads="1"/>
          </p:cNvSpPr>
          <p:nvPr>
            <p:ph type="dt" sz="half" idx="2"/>
          </p:nvPr>
        </p:nvSpPr>
        <p:spPr bwMode="auto">
          <a:xfrm>
            <a:off x="609441" y="6278563"/>
            <a:ext cx="284405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i="0">
                <a:latin typeface="+mn-lt"/>
              </a:defRPr>
            </a:lvl1pPr>
          </a:lstStyle>
          <a:p>
            <a:endParaRPr lang="en-US" altLang="en-US"/>
          </a:p>
        </p:txBody>
      </p:sp>
      <p:sp>
        <p:nvSpPr>
          <p:cNvPr id="13352" name="Rectangle 40">
            <a:extLst>
              <a:ext uri="{FF2B5EF4-FFF2-40B4-BE49-F238E27FC236}">
                <a16:creationId xmlns:a16="http://schemas.microsoft.com/office/drawing/2014/main" id="{1AFBDC44-FD77-C05B-85C4-ACB091377045}"/>
              </a:ext>
            </a:extLst>
          </p:cNvPr>
          <p:cNvSpPr>
            <a:spLocks noGrp="1" noChangeArrowheads="1"/>
          </p:cNvSpPr>
          <p:nvPr>
            <p:ph type="ftr" sz="quarter" idx="3"/>
          </p:nvPr>
        </p:nvSpPr>
        <p:spPr bwMode="auto">
          <a:xfrm>
            <a:off x="4164515" y="6278563"/>
            <a:ext cx="385979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i="0">
                <a:latin typeface="+mn-lt"/>
              </a:defRPr>
            </a:lvl1pPr>
          </a:lstStyle>
          <a:p>
            <a:endParaRPr lang="en-US" altLang="en-US"/>
          </a:p>
        </p:txBody>
      </p:sp>
      <p:sp>
        <p:nvSpPr>
          <p:cNvPr id="13353" name="Rectangle 41">
            <a:extLst>
              <a:ext uri="{FF2B5EF4-FFF2-40B4-BE49-F238E27FC236}">
                <a16:creationId xmlns:a16="http://schemas.microsoft.com/office/drawing/2014/main" id="{8BDB3ED9-D1B9-3C9C-1D02-19B31669BA0A}"/>
              </a:ext>
            </a:extLst>
          </p:cNvPr>
          <p:cNvSpPr>
            <a:spLocks noGrp="1" noChangeArrowheads="1"/>
          </p:cNvSpPr>
          <p:nvPr>
            <p:ph type="sldNum" sz="quarter" idx="4"/>
          </p:nvPr>
        </p:nvSpPr>
        <p:spPr bwMode="auto">
          <a:xfrm>
            <a:off x="8735325" y="6278563"/>
            <a:ext cx="284405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i="0">
                <a:latin typeface="+mn-lt"/>
              </a:defRPr>
            </a:lvl1pPr>
          </a:lstStyle>
          <a:p>
            <a:fld id="{2BD6900D-FE23-44FA-8AAA-D81B4FC3AA3E}" type="slidenum">
              <a:rPr lang="en-US" altLang="en-US"/>
              <a:pPr/>
              <a:t>‹#›</a:t>
            </a:fld>
            <a:endParaRPr lang="en-US" altLang="en-US"/>
          </a:p>
        </p:txBody>
      </p:sp>
    </p:spTree>
    <p:extLst>
      <p:ext uri="{BB962C8B-B14F-4D97-AF65-F5344CB8AC3E}">
        <p14:creationId xmlns:p14="http://schemas.microsoft.com/office/powerpoint/2010/main" val="3099830809"/>
      </p:ext>
    </p:extLst>
  </p:cSld>
  <p:clrMap bg1="dk2" tx1="lt1" bg2="dk1"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Lst>
  <p:hf hdr="0" ftr="0" dt="0"/>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accent2"/>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tx1"/>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89899" y="0"/>
            <a:ext cx="914162"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543" y="365760"/>
            <a:ext cx="9690116" cy="1325562"/>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261543" y="1828801"/>
            <a:ext cx="8593122"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16200000">
            <a:off x="10794483" y="998585"/>
            <a:ext cx="1904999" cy="365030"/>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EA4FA73F-E3AE-4666-833E-DAC3CC7447FA}" type="datetime1">
              <a:rPr lang="en-US" smtClean="0"/>
              <a:t>4/1/2026</a:t>
            </a:fld>
            <a:endParaRPr lang="en-US" dirty="0"/>
          </a:p>
        </p:txBody>
      </p:sp>
      <p:sp>
        <p:nvSpPr>
          <p:cNvPr id="5" name="Footer Placeholder 4"/>
          <p:cNvSpPr>
            <a:spLocks noGrp="1"/>
          </p:cNvSpPr>
          <p:nvPr>
            <p:ph type="ftr" sz="quarter" idx="3"/>
          </p:nvPr>
        </p:nvSpPr>
        <p:spPr>
          <a:xfrm rot="16200000">
            <a:off x="9956281" y="4046585"/>
            <a:ext cx="3581400" cy="365030"/>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89899" y="6172201"/>
            <a:ext cx="914162" cy="593725"/>
          </a:xfrm>
          <a:prstGeom prst="rect">
            <a:avLst/>
          </a:prstGeom>
        </p:spPr>
        <p:txBody>
          <a:bodyPr vert="horz" lIns="45720" tIns="45720" rIns="45720" bIns="45720" rtlCol="0" anchor="ctr">
            <a:normAutofit/>
          </a:bodyPr>
          <a:lstStyle>
            <a:lvl1pPr algn="ctr">
              <a:defRPr sz="3599">
                <a:solidFill>
                  <a:schemeClr val="tx2">
                    <a:lumMod val="60000"/>
                    <a:lumOff val="40000"/>
                  </a:scheme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09915172"/>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hf sldNum="0" hdr="0" ftr="0" dt="0"/>
  <p:txStyles>
    <p:titleStyle>
      <a:lvl1pPr algn="l" defTabSz="914126" rtl="0" eaLnBrk="1" latinLnBrk="0" hangingPunct="1">
        <a:lnSpc>
          <a:spcPct val="90000"/>
        </a:lnSpc>
        <a:spcBef>
          <a:spcPct val="0"/>
        </a:spcBef>
        <a:buNone/>
        <a:defRPr sz="4399" kern="1200" spc="-50" baseline="0">
          <a:solidFill>
            <a:schemeClr val="tx1"/>
          </a:solidFill>
          <a:latin typeface="+mj-lt"/>
          <a:ea typeface="+mj-ea"/>
          <a:cs typeface="+mj-cs"/>
        </a:defRPr>
      </a:lvl1pPr>
    </p:titleStyle>
    <p:bodyStyle>
      <a:lvl1pPr marL="182825" indent="-182825" algn="l" defTabSz="914126" rtl="0" eaLnBrk="1" latinLnBrk="0" hangingPunct="1">
        <a:lnSpc>
          <a:spcPct val="95000"/>
        </a:lnSpc>
        <a:spcBef>
          <a:spcPts val="1400"/>
        </a:spcBef>
        <a:spcAft>
          <a:spcPts val="200"/>
        </a:spcAft>
        <a:buClr>
          <a:schemeClr val="accent1"/>
        </a:buClr>
        <a:buSzPct val="80000"/>
        <a:buFont typeface="Arial" pitchFamily="34" charset="0"/>
        <a:buChar char="•"/>
        <a:defRPr sz="1799" kern="1200" spc="10" baseline="0">
          <a:solidFill>
            <a:schemeClr val="tx1"/>
          </a:solidFill>
          <a:latin typeface="+mn-lt"/>
          <a:ea typeface="+mn-ea"/>
          <a:cs typeface="+mn-cs"/>
        </a:defRPr>
      </a:lvl1pPr>
      <a:lvl2pPr marL="457063" indent="-182825" algn="l" defTabSz="914126"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301" indent="-182825"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538" indent="-182825"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79776" indent="-182825"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599520" indent="-228531"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899430" indent="-228531"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199340" indent="-228531"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499250" indent="-228531"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chemeClr val="accent4">
                <a:lumMod val="25000"/>
              </a:schemeClr>
            </a:gs>
            <a:gs pos="50000">
              <a:schemeClr val="accent4">
                <a:lumMod val="50000"/>
              </a:schemeClr>
            </a:gs>
            <a:gs pos="100000">
              <a:schemeClr val="accent4">
                <a:lumMod val="10000"/>
              </a:schemeClr>
            </a:gs>
          </a:gsLst>
          <a:lin ang="0" scaled="1"/>
          <a:tileRect/>
        </a:gradFill>
        <a:effectLst/>
      </p:bgPr>
    </p:bg>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F6AAEE76-0261-1649-F847-92C1B34D3F9A}"/>
              </a:ext>
            </a:extLst>
          </p:cNvPr>
          <p:cNvSpPr>
            <a:spLocks noGrp="1" noChangeArrowheads="1"/>
          </p:cNvSpPr>
          <p:nvPr>
            <p:ph type="title"/>
          </p:nvPr>
        </p:nvSpPr>
        <p:spPr bwMode="auto">
          <a:xfrm>
            <a:off x="609442" y="292100"/>
            <a:ext cx="10969943"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4275" name="Rectangle 3">
            <a:extLst>
              <a:ext uri="{FF2B5EF4-FFF2-40B4-BE49-F238E27FC236}">
                <a16:creationId xmlns:a16="http://schemas.microsoft.com/office/drawing/2014/main" id="{90D13FCC-E21D-B229-7ABF-15B58E6D909F}"/>
              </a:ext>
            </a:extLst>
          </p:cNvPr>
          <p:cNvSpPr>
            <a:spLocks noGrp="1" noChangeArrowheads="1"/>
          </p:cNvSpPr>
          <p:nvPr>
            <p:ph type="body" idx="1"/>
          </p:nvPr>
        </p:nvSpPr>
        <p:spPr bwMode="auto">
          <a:xfrm>
            <a:off x="609442" y="1905000"/>
            <a:ext cx="1096994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6" name="Rectangle 4">
            <a:extLst>
              <a:ext uri="{FF2B5EF4-FFF2-40B4-BE49-F238E27FC236}">
                <a16:creationId xmlns:a16="http://schemas.microsoft.com/office/drawing/2014/main" id="{4EA78707-80D0-E83D-430E-27EDAE63F162}"/>
              </a:ext>
            </a:extLst>
          </p:cNvPr>
          <p:cNvSpPr>
            <a:spLocks noGrp="1" noChangeArrowheads="1"/>
          </p:cNvSpPr>
          <p:nvPr>
            <p:ph type="dt" sz="half" idx="2"/>
          </p:nvPr>
        </p:nvSpPr>
        <p:spPr bwMode="auto">
          <a:xfrm>
            <a:off x="609441" y="6245225"/>
            <a:ext cx="2844059"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panose="020B0604020202020204" pitchFamily="34" charset="0"/>
              </a:defRPr>
            </a:lvl1pPr>
          </a:lstStyle>
          <a:p>
            <a:endParaRPr lang="en-US" altLang="en-US"/>
          </a:p>
        </p:txBody>
      </p:sp>
      <p:sp>
        <p:nvSpPr>
          <p:cNvPr id="54277" name="Rectangle 5">
            <a:extLst>
              <a:ext uri="{FF2B5EF4-FFF2-40B4-BE49-F238E27FC236}">
                <a16:creationId xmlns:a16="http://schemas.microsoft.com/office/drawing/2014/main" id="{0F50B8C3-08E0-972A-D9B7-39957937D7D2}"/>
              </a:ext>
            </a:extLst>
          </p:cNvPr>
          <p:cNvSpPr>
            <a:spLocks noGrp="1" noChangeArrowheads="1"/>
          </p:cNvSpPr>
          <p:nvPr>
            <p:ph type="ftr" sz="quarter" idx="3"/>
          </p:nvPr>
        </p:nvSpPr>
        <p:spPr bwMode="auto">
          <a:xfrm>
            <a:off x="4164516" y="6245225"/>
            <a:ext cx="385979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panose="020B0604020202020204" pitchFamily="34" charset="0"/>
              </a:defRPr>
            </a:lvl1pPr>
          </a:lstStyle>
          <a:p>
            <a:endParaRPr lang="en-US" altLang="en-US"/>
          </a:p>
        </p:txBody>
      </p:sp>
      <p:sp>
        <p:nvSpPr>
          <p:cNvPr id="54278" name="Rectangle 6">
            <a:extLst>
              <a:ext uri="{FF2B5EF4-FFF2-40B4-BE49-F238E27FC236}">
                <a16:creationId xmlns:a16="http://schemas.microsoft.com/office/drawing/2014/main" id="{E420EDFA-2D07-8B0E-AF70-B667C26BF24D}"/>
              </a:ext>
            </a:extLst>
          </p:cNvPr>
          <p:cNvSpPr>
            <a:spLocks noGrp="1" noChangeArrowheads="1"/>
          </p:cNvSpPr>
          <p:nvPr>
            <p:ph type="sldNum" sz="quarter" idx="4"/>
          </p:nvPr>
        </p:nvSpPr>
        <p:spPr bwMode="auto">
          <a:xfrm>
            <a:off x="8735326" y="6245225"/>
            <a:ext cx="2844059"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panose="020B0604020202020204" pitchFamily="34" charset="0"/>
              </a:defRPr>
            </a:lvl1pPr>
          </a:lstStyle>
          <a:p>
            <a:fld id="{951B7CF4-6556-4F60-AF95-8B76A632E893}" type="slidenum">
              <a:rPr lang="en-US" altLang="en-US"/>
              <a:pPr/>
              <a:t>‹#›</a:t>
            </a:fld>
            <a:endParaRPr lang="en-US" altLang="en-US"/>
          </a:p>
        </p:txBody>
      </p:sp>
    </p:spTree>
    <p:extLst>
      <p:ext uri="{BB962C8B-B14F-4D97-AF65-F5344CB8AC3E}">
        <p14:creationId xmlns:p14="http://schemas.microsoft.com/office/powerpoint/2010/main" val="650112595"/>
      </p:ext>
    </p:extLst>
  </p:cSld>
  <p:clrMap bg1="dk2" tx1="lt1" bg2="dk1" tx2="lt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 id="2147483920" r:id="rId13"/>
    <p:sldLayoutId id="2147483921" r:id="rId14"/>
    <p:sldLayoutId id="2147483922" r:id="rId15"/>
    <p:sldLayoutId id="2147483923" r:id="rId16"/>
    <p:sldLayoutId id="2147483924" r:id="rId17"/>
    <p:sldLayoutId id="2147483925" r:id="rId18"/>
    <p:sldLayoutId id="2147483926" r:id="rId19"/>
    <p:sldLayoutId id="2147483927" r:id="rId20"/>
    <p:sldLayoutId id="2147483928" r:id="rId21"/>
  </p:sldLayoutIdLst>
  <p:hf hdr="0" ftr="0" dt="0"/>
  <p:txStyles>
    <p:titleStyle>
      <a:lvl1pPr algn="l" rtl="0" fontAlgn="base">
        <a:spcBef>
          <a:spcPct val="0"/>
        </a:spcBef>
        <a:spcAft>
          <a:spcPct val="0"/>
        </a:spcAft>
        <a:defRPr sz="4399" kern="12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399">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lgn="l" rtl="0" fontAlgn="base">
        <a:spcBef>
          <a:spcPct val="0"/>
        </a:spcBef>
        <a:spcAft>
          <a:spcPct val="0"/>
        </a:spcAft>
        <a:defRPr sz="4399">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lgn="l" rtl="0" fontAlgn="base">
        <a:spcBef>
          <a:spcPct val="0"/>
        </a:spcBef>
        <a:spcAft>
          <a:spcPct val="0"/>
        </a:spcAft>
        <a:defRPr sz="4399">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lgn="l" rtl="0" fontAlgn="base">
        <a:spcBef>
          <a:spcPct val="0"/>
        </a:spcBef>
        <a:spcAft>
          <a:spcPct val="0"/>
        </a:spcAft>
        <a:defRPr sz="4399">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457063" algn="l" rtl="0" fontAlgn="base">
        <a:spcBef>
          <a:spcPct val="0"/>
        </a:spcBef>
        <a:spcAft>
          <a:spcPct val="0"/>
        </a:spcAft>
        <a:defRPr sz="4399">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914126" algn="l" rtl="0" fontAlgn="base">
        <a:spcBef>
          <a:spcPct val="0"/>
        </a:spcBef>
        <a:spcAft>
          <a:spcPct val="0"/>
        </a:spcAft>
        <a:defRPr sz="4399">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1371189" algn="l" rtl="0" fontAlgn="base">
        <a:spcBef>
          <a:spcPct val="0"/>
        </a:spcBef>
        <a:spcAft>
          <a:spcPct val="0"/>
        </a:spcAft>
        <a:defRPr sz="4399">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1828251" algn="l" rtl="0" fontAlgn="base">
        <a:spcBef>
          <a:spcPct val="0"/>
        </a:spcBef>
        <a:spcAft>
          <a:spcPct val="0"/>
        </a:spcAft>
        <a:defRPr sz="4399">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9pPr>
    </p:titleStyle>
    <p:bodyStyle>
      <a:lvl1pPr marL="342797" indent="-342797" algn="l" rtl="0" fontAlgn="base">
        <a:spcBef>
          <a:spcPct val="20000"/>
        </a:spcBef>
        <a:spcAft>
          <a:spcPct val="0"/>
        </a:spcAft>
        <a:buClr>
          <a:schemeClr val="hlink"/>
        </a:buClr>
        <a:buSzPct val="120000"/>
        <a:buChar char="•"/>
        <a:defRPr sz="3199" kern="1200">
          <a:solidFill>
            <a:schemeClr val="tx1"/>
          </a:solidFill>
          <a:effectLst>
            <a:outerShdw blurRad="38100" dist="38100" dir="2700000" algn="tl">
              <a:srgbClr val="000000"/>
            </a:outerShdw>
          </a:effectLst>
          <a:latin typeface="+mn-lt"/>
          <a:ea typeface="+mn-ea"/>
          <a:cs typeface="+mn-cs"/>
        </a:defRPr>
      </a:lvl1pPr>
      <a:lvl2pPr marL="742727" indent="-285664" algn="l" rtl="0" fontAlgn="base">
        <a:spcBef>
          <a:spcPct val="20000"/>
        </a:spcBef>
        <a:spcAft>
          <a:spcPct val="0"/>
        </a:spcAft>
        <a:buFont typeface="Tahoma" panose="020B0604030504040204" pitchFamily="34" charset="0"/>
        <a:buChar char="–"/>
        <a:defRPr sz="2799" kern="1200">
          <a:solidFill>
            <a:schemeClr val="tx1"/>
          </a:solidFill>
          <a:effectLst>
            <a:outerShdw blurRad="38100" dist="38100" dir="2700000" algn="tl">
              <a:srgbClr val="000000"/>
            </a:outerShdw>
          </a:effectLst>
          <a:latin typeface="+mn-lt"/>
          <a:ea typeface="+mn-ea"/>
          <a:cs typeface="+mn-cs"/>
        </a:defRPr>
      </a:lvl2pPr>
      <a:lvl3pPr marL="1142657" indent="-228531" algn="l" rtl="0" fontAlgn="base">
        <a:spcBef>
          <a:spcPct val="20000"/>
        </a:spcBef>
        <a:spcAft>
          <a:spcPct val="0"/>
        </a:spcAft>
        <a:buClr>
          <a:schemeClr val="hlink"/>
        </a:buClr>
        <a:buSzPct val="120000"/>
        <a:buChar char="•"/>
        <a:defRPr sz="2399" kern="1200">
          <a:solidFill>
            <a:schemeClr val="tx1"/>
          </a:solidFill>
          <a:effectLst>
            <a:outerShdw blurRad="38100" dist="38100" dir="2700000" algn="tl">
              <a:srgbClr val="000000"/>
            </a:outerShdw>
          </a:effectLst>
          <a:latin typeface="+mn-lt"/>
          <a:ea typeface="+mn-ea"/>
          <a:cs typeface="+mn-cs"/>
        </a:defRPr>
      </a:lvl3pPr>
      <a:lvl4pPr marL="1599720" indent="-228531" algn="l" rtl="0" fontAlgn="base">
        <a:spcBef>
          <a:spcPct val="20000"/>
        </a:spcBef>
        <a:spcAft>
          <a:spcPct val="0"/>
        </a:spcAft>
        <a:buFont typeface="Tahoma" panose="020B0604030504040204" pitchFamily="34" charset="0"/>
        <a:buChar char="–"/>
        <a:defRPr sz="1999" kern="1200">
          <a:solidFill>
            <a:schemeClr val="tx1"/>
          </a:solidFill>
          <a:effectLst>
            <a:outerShdw blurRad="38100" dist="38100" dir="2700000" algn="tl">
              <a:srgbClr val="000000"/>
            </a:outerShdw>
          </a:effectLst>
          <a:latin typeface="+mn-lt"/>
          <a:ea typeface="+mn-ea"/>
          <a:cs typeface="+mn-cs"/>
        </a:defRPr>
      </a:lvl4pPr>
      <a:lvl5pPr marL="2056783" indent="-228531" algn="l" rtl="0" fontAlgn="base">
        <a:spcBef>
          <a:spcPct val="20000"/>
        </a:spcBef>
        <a:spcAft>
          <a:spcPct val="0"/>
        </a:spcAft>
        <a:buClr>
          <a:schemeClr val="hlink"/>
        </a:buClr>
        <a:buSzPct val="80000"/>
        <a:buFont typeface="Wingdings" panose="05000000000000000000" pitchFamily="2" charset="2"/>
        <a:buChar char="v"/>
        <a:defRPr sz="1999" kern="1200">
          <a:solidFill>
            <a:schemeClr val="tx1"/>
          </a:solidFill>
          <a:effectLst>
            <a:outerShdw blurRad="38100" dist="38100" dir="2700000" algn="tl">
              <a:srgbClr val="000000"/>
            </a:outerShdw>
          </a:effectLst>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F3A1ABEC-270F-1F43-12FF-2B4C06AEE0D7}"/>
              </a:ext>
            </a:extLst>
          </p:cNvPr>
          <p:cNvSpPr>
            <a:spLocks noGrp="1" noChangeArrowheads="1"/>
          </p:cNvSpPr>
          <p:nvPr>
            <p:ph type="title"/>
          </p:nvPr>
        </p:nvSpPr>
        <p:spPr bwMode="auto">
          <a:xfrm>
            <a:off x="609441" y="381000"/>
            <a:ext cx="10969943" cy="13716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6387" name="Rectangle 3">
            <a:extLst>
              <a:ext uri="{FF2B5EF4-FFF2-40B4-BE49-F238E27FC236}">
                <a16:creationId xmlns:a16="http://schemas.microsoft.com/office/drawing/2014/main" id="{8F417BD2-B7C3-698C-E9FB-0ED89AF4C9F9}"/>
              </a:ext>
            </a:extLst>
          </p:cNvPr>
          <p:cNvSpPr>
            <a:spLocks noGrp="1" noChangeArrowheads="1"/>
          </p:cNvSpPr>
          <p:nvPr>
            <p:ph type="body" idx="1"/>
          </p:nvPr>
        </p:nvSpPr>
        <p:spPr bwMode="auto">
          <a:xfrm>
            <a:off x="609441" y="1981200"/>
            <a:ext cx="10969943"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388" name="Rectangle 4">
            <a:extLst>
              <a:ext uri="{FF2B5EF4-FFF2-40B4-BE49-F238E27FC236}">
                <a16:creationId xmlns:a16="http://schemas.microsoft.com/office/drawing/2014/main" id="{AC0D1452-26BF-3798-4C6E-EDF995674A73}"/>
              </a:ext>
            </a:extLst>
          </p:cNvPr>
          <p:cNvSpPr>
            <a:spLocks noGrp="1" noChangeArrowheads="1"/>
          </p:cNvSpPr>
          <p:nvPr>
            <p:ph type="dt" sz="half" idx="2"/>
          </p:nvPr>
        </p:nvSpPr>
        <p:spPr bwMode="auto">
          <a:xfrm>
            <a:off x="609441" y="6245225"/>
            <a:ext cx="2844059"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anose="020B0604020202020204" pitchFamily="34" charset="0"/>
              </a:defRPr>
            </a:lvl1pPr>
          </a:lstStyle>
          <a:p>
            <a:pPr>
              <a:defRPr/>
            </a:pPr>
            <a:endParaRPr lang="en-US" altLang="en-US"/>
          </a:p>
        </p:txBody>
      </p:sp>
      <p:sp>
        <p:nvSpPr>
          <p:cNvPr id="16389" name="Rectangle 5">
            <a:extLst>
              <a:ext uri="{FF2B5EF4-FFF2-40B4-BE49-F238E27FC236}">
                <a16:creationId xmlns:a16="http://schemas.microsoft.com/office/drawing/2014/main" id="{459260DE-90A7-BEF0-F2C0-D9765E706A25}"/>
              </a:ext>
            </a:extLst>
          </p:cNvPr>
          <p:cNvSpPr>
            <a:spLocks noGrp="1" noChangeArrowheads="1"/>
          </p:cNvSpPr>
          <p:nvPr>
            <p:ph type="ftr" sz="quarter" idx="3"/>
          </p:nvPr>
        </p:nvSpPr>
        <p:spPr bwMode="auto">
          <a:xfrm>
            <a:off x="4164515" y="6245225"/>
            <a:ext cx="3859795"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anose="020B0604020202020204" pitchFamily="34" charset="0"/>
              </a:defRPr>
            </a:lvl1pPr>
          </a:lstStyle>
          <a:p>
            <a:pPr>
              <a:defRPr/>
            </a:pPr>
            <a:endParaRPr lang="en-US" altLang="en-US"/>
          </a:p>
        </p:txBody>
      </p:sp>
      <p:sp>
        <p:nvSpPr>
          <p:cNvPr id="16390" name="Rectangle 6">
            <a:extLst>
              <a:ext uri="{FF2B5EF4-FFF2-40B4-BE49-F238E27FC236}">
                <a16:creationId xmlns:a16="http://schemas.microsoft.com/office/drawing/2014/main" id="{BCDC7D36-505C-E061-AB6B-09196C513395}"/>
              </a:ext>
            </a:extLst>
          </p:cNvPr>
          <p:cNvSpPr>
            <a:spLocks noGrp="1" noChangeArrowheads="1"/>
          </p:cNvSpPr>
          <p:nvPr>
            <p:ph type="sldNum" sz="quarter" idx="4"/>
          </p:nvPr>
        </p:nvSpPr>
        <p:spPr bwMode="auto">
          <a:xfrm>
            <a:off x="8735325" y="6245225"/>
            <a:ext cx="2844059"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pPr>
              <a:defRPr/>
            </a:pPr>
            <a:fld id="{346A4F89-A882-41BF-8E87-F5D91885D700}" type="slidenum">
              <a:rPr lang="en-US" altLang="en-US"/>
              <a:pPr>
                <a:defRPr/>
              </a:pPr>
              <a:t>‹#›</a:t>
            </a:fld>
            <a:endParaRPr lang="en-US" altLang="en-US"/>
          </a:p>
        </p:txBody>
      </p:sp>
    </p:spTree>
    <p:extLst>
      <p:ext uri="{BB962C8B-B14F-4D97-AF65-F5344CB8AC3E}">
        <p14:creationId xmlns:p14="http://schemas.microsoft.com/office/powerpoint/2010/main" val="2015649349"/>
      </p:ext>
    </p:extLst>
  </p:cSld>
  <p:clrMap bg1="dk2" tx1="lt1" bg2="dk1" tx2="lt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 id="2147484000" r:id="rId13"/>
    <p:sldLayoutId id="2147484001" r:id="rId14"/>
    <p:sldLayoutId id="2147484002" r:id="rId15"/>
    <p:sldLayoutId id="2147484003" r:id="rId16"/>
    <p:sldLayoutId id="2147484004" r:id="rId17"/>
  </p:sldLayoutIdLst>
  <p:transition>
    <p:pull dir="d"/>
  </p:transition>
  <p:hf hdr="0" ftr="0" dt="0"/>
  <p:txStyles>
    <p:titleStyle>
      <a:lvl1pPr algn="ctr" rtl="0" eaLnBrk="0" fontAlgn="base" hangingPunct="0">
        <a:spcBef>
          <a:spcPct val="0"/>
        </a:spcBef>
        <a:spcAft>
          <a:spcPct val="0"/>
        </a:spcAft>
        <a:defRPr sz="4399"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399">
          <a:solidFill>
            <a:schemeClr val="tx2"/>
          </a:solidFill>
          <a:effectLst>
            <a:outerShdw blurRad="38100" dist="38100" dir="2700000" algn="tl">
              <a:srgbClr val="000000"/>
            </a:outerShdw>
          </a:effectLst>
          <a:latin typeface="Tahoma" panose="020B0604030504040204" pitchFamily="34" charset="0"/>
        </a:defRPr>
      </a:lvl2pPr>
      <a:lvl3pPr algn="ctr" rtl="0" eaLnBrk="0" fontAlgn="base" hangingPunct="0">
        <a:spcBef>
          <a:spcPct val="0"/>
        </a:spcBef>
        <a:spcAft>
          <a:spcPct val="0"/>
        </a:spcAft>
        <a:defRPr sz="4399">
          <a:solidFill>
            <a:schemeClr val="tx2"/>
          </a:solidFill>
          <a:effectLst>
            <a:outerShdw blurRad="38100" dist="38100" dir="2700000" algn="tl">
              <a:srgbClr val="000000"/>
            </a:outerShdw>
          </a:effectLst>
          <a:latin typeface="Tahoma" panose="020B0604030504040204" pitchFamily="34" charset="0"/>
        </a:defRPr>
      </a:lvl3pPr>
      <a:lvl4pPr algn="ctr" rtl="0" eaLnBrk="0" fontAlgn="base" hangingPunct="0">
        <a:spcBef>
          <a:spcPct val="0"/>
        </a:spcBef>
        <a:spcAft>
          <a:spcPct val="0"/>
        </a:spcAft>
        <a:defRPr sz="4399">
          <a:solidFill>
            <a:schemeClr val="tx2"/>
          </a:solidFill>
          <a:effectLst>
            <a:outerShdw blurRad="38100" dist="38100" dir="2700000" algn="tl">
              <a:srgbClr val="000000"/>
            </a:outerShdw>
          </a:effectLst>
          <a:latin typeface="Tahoma" panose="020B0604030504040204" pitchFamily="34" charset="0"/>
        </a:defRPr>
      </a:lvl4pPr>
      <a:lvl5pPr algn="ctr" rtl="0" eaLnBrk="0" fontAlgn="base" hangingPunct="0">
        <a:spcBef>
          <a:spcPct val="0"/>
        </a:spcBef>
        <a:spcAft>
          <a:spcPct val="0"/>
        </a:spcAft>
        <a:defRPr sz="4399">
          <a:solidFill>
            <a:schemeClr val="tx2"/>
          </a:solidFill>
          <a:effectLst>
            <a:outerShdw blurRad="38100" dist="38100" dir="2700000" algn="tl">
              <a:srgbClr val="000000"/>
            </a:outerShdw>
          </a:effectLst>
          <a:latin typeface="Tahoma" panose="020B0604030504040204" pitchFamily="34" charset="0"/>
        </a:defRPr>
      </a:lvl5pPr>
      <a:lvl6pPr marL="457063" algn="ctr" rtl="0" fontAlgn="base">
        <a:spcBef>
          <a:spcPct val="0"/>
        </a:spcBef>
        <a:spcAft>
          <a:spcPct val="0"/>
        </a:spcAft>
        <a:defRPr sz="4399">
          <a:solidFill>
            <a:schemeClr val="tx2"/>
          </a:solidFill>
          <a:effectLst>
            <a:outerShdw blurRad="38100" dist="38100" dir="2700000" algn="tl">
              <a:srgbClr val="000000"/>
            </a:outerShdw>
          </a:effectLst>
          <a:latin typeface="Tahoma" panose="020B0604030504040204" pitchFamily="34" charset="0"/>
        </a:defRPr>
      </a:lvl6pPr>
      <a:lvl7pPr marL="914126" algn="ctr" rtl="0" fontAlgn="base">
        <a:spcBef>
          <a:spcPct val="0"/>
        </a:spcBef>
        <a:spcAft>
          <a:spcPct val="0"/>
        </a:spcAft>
        <a:defRPr sz="4399">
          <a:solidFill>
            <a:schemeClr val="tx2"/>
          </a:solidFill>
          <a:effectLst>
            <a:outerShdw blurRad="38100" dist="38100" dir="2700000" algn="tl">
              <a:srgbClr val="000000"/>
            </a:outerShdw>
          </a:effectLst>
          <a:latin typeface="Tahoma" panose="020B0604030504040204" pitchFamily="34" charset="0"/>
        </a:defRPr>
      </a:lvl7pPr>
      <a:lvl8pPr marL="1371189" algn="ctr" rtl="0" fontAlgn="base">
        <a:spcBef>
          <a:spcPct val="0"/>
        </a:spcBef>
        <a:spcAft>
          <a:spcPct val="0"/>
        </a:spcAft>
        <a:defRPr sz="4399">
          <a:solidFill>
            <a:schemeClr val="tx2"/>
          </a:solidFill>
          <a:effectLst>
            <a:outerShdw blurRad="38100" dist="38100" dir="2700000" algn="tl">
              <a:srgbClr val="000000"/>
            </a:outerShdw>
          </a:effectLst>
          <a:latin typeface="Tahoma" panose="020B0604030504040204" pitchFamily="34" charset="0"/>
        </a:defRPr>
      </a:lvl8pPr>
      <a:lvl9pPr marL="1828251" algn="ctr" rtl="0" fontAlgn="base">
        <a:spcBef>
          <a:spcPct val="0"/>
        </a:spcBef>
        <a:spcAft>
          <a:spcPct val="0"/>
        </a:spcAft>
        <a:defRPr sz="4399">
          <a:solidFill>
            <a:schemeClr val="tx2"/>
          </a:solidFill>
          <a:effectLst>
            <a:outerShdw blurRad="38100" dist="38100" dir="2700000" algn="tl">
              <a:srgbClr val="000000"/>
            </a:outerShdw>
          </a:effectLst>
          <a:latin typeface="Tahoma" panose="020B0604030504040204" pitchFamily="34" charset="0"/>
        </a:defRPr>
      </a:lvl9pPr>
    </p:titleStyle>
    <p:bodyStyle>
      <a:lvl1pPr marL="342797" indent="-342797" algn="l" rtl="0" eaLnBrk="0" fontAlgn="base" hangingPunct="0">
        <a:spcBef>
          <a:spcPct val="20000"/>
        </a:spcBef>
        <a:spcAft>
          <a:spcPct val="0"/>
        </a:spcAft>
        <a:buClr>
          <a:schemeClr val="hlink"/>
        </a:buClr>
        <a:buSzPct val="65000"/>
        <a:buFont typeface="Wingdings" panose="05000000000000000000" pitchFamily="2" charset="2"/>
        <a:buChar char="n"/>
        <a:defRPr sz="3199" kern="1200">
          <a:solidFill>
            <a:schemeClr val="tx1"/>
          </a:solidFill>
          <a:effectLst>
            <a:outerShdw blurRad="38100" dist="38100" dir="2700000" algn="tl">
              <a:srgbClr val="000000"/>
            </a:outerShdw>
          </a:effectLst>
          <a:latin typeface="+mn-lt"/>
          <a:ea typeface="+mn-ea"/>
          <a:cs typeface="+mn-cs"/>
        </a:defRPr>
      </a:lvl1pPr>
      <a:lvl2pPr marL="742727" indent="-285664" algn="l" rtl="0" eaLnBrk="0" fontAlgn="base" hangingPunct="0">
        <a:spcBef>
          <a:spcPct val="20000"/>
        </a:spcBef>
        <a:spcAft>
          <a:spcPct val="0"/>
        </a:spcAft>
        <a:buClr>
          <a:schemeClr val="folHlink"/>
        </a:buClr>
        <a:buSzPct val="65000"/>
        <a:buFont typeface="Wingdings" panose="05000000000000000000" pitchFamily="2" charset="2"/>
        <a:buChar char="n"/>
        <a:defRPr sz="2799" kern="1200">
          <a:solidFill>
            <a:schemeClr val="tx1"/>
          </a:solidFill>
          <a:effectLst>
            <a:outerShdw blurRad="38100" dist="38100" dir="2700000" algn="tl">
              <a:srgbClr val="000000"/>
            </a:outerShdw>
          </a:effectLst>
          <a:latin typeface="+mn-lt"/>
          <a:ea typeface="+mn-ea"/>
          <a:cs typeface="+mn-cs"/>
        </a:defRPr>
      </a:lvl2pPr>
      <a:lvl3pPr marL="1142657" indent="-228531" algn="l" rtl="0" eaLnBrk="0" fontAlgn="base" hangingPunct="0">
        <a:spcBef>
          <a:spcPct val="20000"/>
        </a:spcBef>
        <a:spcAft>
          <a:spcPct val="0"/>
        </a:spcAft>
        <a:buClr>
          <a:schemeClr val="hlink"/>
        </a:buClr>
        <a:buSzPct val="65000"/>
        <a:buFont typeface="Wingdings" panose="05000000000000000000" pitchFamily="2" charset="2"/>
        <a:buChar char="n"/>
        <a:defRPr sz="2399" kern="1200">
          <a:solidFill>
            <a:schemeClr val="tx1"/>
          </a:solidFill>
          <a:effectLst>
            <a:outerShdw blurRad="38100" dist="38100" dir="2700000" algn="tl">
              <a:srgbClr val="000000"/>
            </a:outerShdw>
          </a:effectLst>
          <a:latin typeface="+mn-lt"/>
          <a:ea typeface="+mn-ea"/>
          <a:cs typeface="+mn-cs"/>
        </a:defRPr>
      </a:lvl3pPr>
      <a:lvl4pPr marL="1599720" indent="-228531" algn="l" rtl="0" eaLnBrk="0" fontAlgn="base" hangingPunct="0">
        <a:spcBef>
          <a:spcPct val="20000"/>
        </a:spcBef>
        <a:spcAft>
          <a:spcPct val="0"/>
        </a:spcAft>
        <a:buClr>
          <a:schemeClr val="folHlink"/>
        </a:buClr>
        <a:buSzPct val="65000"/>
        <a:buFont typeface="Wingdings" panose="05000000000000000000" pitchFamily="2" charset="2"/>
        <a:buChar char="n"/>
        <a:defRPr sz="1999" kern="1200">
          <a:solidFill>
            <a:schemeClr val="tx1"/>
          </a:solidFill>
          <a:effectLst>
            <a:outerShdw blurRad="38100" dist="38100" dir="2700000" algn="tl">
              <a:srgbClr val="000000"/>
            </a:outerShdw>
          </a:effectLst>
          <a:latin typeface="+mn-lt"/>
          <a:ea typeface="+mn-ea"/>
          <a:cs typeface="+mn-cs"/>
        </a:defRPr>
      </a:lvl4pPr>
      <a:lvl5pPr marL="2056783" indent="-228531" algn="l" rtl="0" eaLnBrk="0" fontAlgn="base" hangingPunct="0">
        <a:spcBef>
          <a:spcPct val="20000"/>
        </a:spcBef>
        <a:spcAft>
          <a:spcPct val="0"/>
        </a:spcAft>
        <a:buClr>
          <a:schemeClr val="hlink"/>
        </a:buClr>
        <a:buSzPct val="65000"/>
        <a:buFont typeface="Wingdings" panose="05000000000000000000" pitchFamily="2" charset="2"/>
        <a:buChar char="n"/>
        <a:defRPr sz="1999" kern="1200">
          <a:solidFill>
            <a:schemeClr val="tx1"/>
          </a:solidFill>
          <a:effectLst>
            <a:outerShdw blurRad="38100" dist="38100" dir="2700000" algn="tl">
              <a:srgbClr val="000000"/>
            </a:outerShdw>
          </a:effectLst>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3314" name="Group 2">
            <a:extLst>
              <a:ext uri="{FF2B5EF4-FFF2-40B4-BE49-F238E27FC236}">
                <a16:creationId xmlns:a16="http://schemas.microsoft.com/office/drawing/2014/main" id="{47F9ED7D-C99E-407B-1A8A-E125B14813C4}"/>
              </a:ext>
            </a:extLst>
          </p:cNvPr>
          <p:cNvGrpSpPr>
            <a:grpSpLocks/>
          </p:cNvGrpSpPr>
          <p:nvPr/>
        </p:nvGrpSpPr>
        <p:grpSpPr bwMode="auto">
          <a:xfrm>
            <a:off x="5065981" y="1789114"/>
            <a:ext cx="7118612" cy="5056187"/>
            <a:chOff x="2394" y="1127"/>
            <a:chExt cx="3364" cy="3185"/>
          </a:xfrm>
        </p:grpSpPr>
        <p:sp>
          <p:nvSpPr>
            <p:cNvPr id="13315" name="Rectangle 3">
              <a:extLst>
                <a:ext uri="{FF2B5EF4-FFF2-40B4-BE49-F238E27FC236}">
                  <a16:creationId xmlns:a16="http://schemas.microsoft.com/office/drawing/2014/main" id="{8993EB64-37C1-1160-D2D6-83883D8D57BA}"/>
                </a:ext>
              </a:extLst>
            </p:cNvPr>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3316" name="Oval 4">
              <a:extLst>
                <a:ext uri="{FF2B5EF4-FFF2-40B4-BE49-F238E27FC236}">
                  <a16:creationId xmlns:a16="http://schemas.microsoft.com/office/drawing/2014/main" id="{717DAC2E-51C1-E9A8-25F9-A0F8CCD71CD4}"/>
                </a:ext>
              </a:extLst>
            </p:cNvPr>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3317" name="Rectangle 5">
              <a:extLst>
                <a:ext uri="{FF2B5EF4-FFF2-40B4-BE49-F238E27FC236}">
                  <a16:creationId xmlns:a16="http://schemas.microsoft.com/office/drawing/2014/main" id="{1EC05817-B0F7-4500-2DB4-4507D85393D9}"/>
                </a:ext>
              </a:extLst>
            </p:cNvPr>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3318" name="Freeform 6">
              <a:extLst>
                <a:ext uri="{FF2B5EF4-FFF2-40B4-BE49-F238E27FC236}">
                  <a16:creationId xmlns:a16="http://schemas.microsoft.com/office/drawing/2014/main" id="{B41B8401-BF31-7848-070B-A8CBD9429F91}"/>
                </a:ext>
              </a:extLst>
            </p:cNvPr>
            <p:cNvSpPr>
              <a:spLocks noEditPoints="1"/>
            </p:cNvSpPr>
            <p:nvPr userDrawn="1"/>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319" name="Rectangle 7">
              <a:extLst>
                <a:ext uri="{FF2B5EF4-FFF2-40B4-BE49-F238E27FC236}">
                  <a16:creationId xmlns:a16="http://schemas.microsoft.com/office/drawing/2014/main" id="{8BA3752F-CDB9-8AF1-56CC-C2BC52E157B1}"/>
                </a:ext>
              </a:extLst>
            </p:cNvPr>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3320" name="Rectangle 8">
              <a:extLst>
                <a:ext uri="{FF2B5EF4-FFF2-40B4-BE49-F238E27FC236}">
                  <a16:creationId xmlns:a16="http://schemas.microsoft.com/office/drawing/2014/main" id="{5A8009BB-81DA-8A3B-9AE9-EB09B6E542C4}"/>
                </a:ext>
              </a:extLst>
            </p:cNvPr>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3321" name="Rectangle 9">
              <a:extLst>
                <a:ext uri="{FF2B5EF4-FFF2-40B4-BE49-F238E27FC236}">
                  <a16:creationId xmlns:a16="http://schemas.microsoft.com/office/drawing/2014/main" id="{58F6F58F-AFE7-77D3-94F3-F4E1778554BB}"/>
                </a:ext>
              </a:extLst>
            </p:cNvPr>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3322" name="Rectangle 10">
              <a:extLst>
                <a:ext uri="{FF2B5EF4-FFF2-40B4-BE49-F238E27FC236}">
                  <a16:creationId xmlns:a16="http://schemas.microsoft.com/office/drawing/2014/main" id="{02A1C3A0-8F7E-255D-5061-0186DC9A5DB6}"/>
                </a:ext>
              </a:extLst>
            </p:cNvPr>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3323" name="Rectangle 11">
              <a:extLst>
                <a:ext uri="{FF2B5EF4-FFF2-40B4-BE49-F238E27FC236}">
                  <a16:creationId xmlns:a16="http://schemas.microsoft.com/office/drawing/2014/main" id="{54EC98ED-25F4-4692-8BBB-7019BA5C45F8}"/>
                </a:ext>
              </a:extLst>
            </p:cNvPr>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3324" name="Freeform 12">
              <a:extLst>
                <a:ext uri="{FF2B5EF4-FFF2-40B4-BE49-F238E27FC236}">
                  <a16:creationId xmlns:a16="http://schemas.microsoft.com/office/drawing/2014/main" id="{348ACDA3-BC77-DA5D-3021-5D3F612252AF}"/>
                </a:ext>
              </a:extLst>
            </p:cNvPr>
            <p:cNvSpPr>
              <a:spLocks/>
            </p:cNvSpPr>
            <p:nvPr userDrawn="1"/>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325" name="Freeform 13">
              <a:extLst>
                <a:ext uri="{FF2B5EF4-FFF2-40B4-BE49-F238E27FC236}">
                  <a16:creationId xmlns:a16="http://schemas.microsoft.com/office/drawing/2014/main" id="{77CA1247-0FDD-84FE-A269-C9D74FC4FC91}"/>
                </a:ext>
              </a:extLst>
            </p:cNvPr>
            <p:cNvSpPr>
              <a:spLocks/>
            </p:cNvSpPr>
            <p:nvPr userDrawn="1"/>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326" name="Freeform 14">
              <a:extLst>
                <a:ext uri="{FF2B5EF4-FFF2-40B4-BE49-F238E27FC236}">
                  <a16:creationId xmlns:a16="http://schemas.microsoft.com/office/drawing/2014/main" id="{727E4628-04C2-A928-7B42-A2737E562C8E}"/>
                </a:ext>
              </a:extLst>
            </p:cNvPr>
            <p:cNvSpPr>
              <a:spLocks/>
            </p:cNvSpPr>
            <p:nvPr userDrawn="1"/>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327" name="Freeform 15">
              <a:extLst>
                <a:ext uri="{FF2B5EF4-FFF2-40B4-BE49-F238E27FC236}">
                  <a16:creationId xmlns:a16="http://schemas.microsoft.com/office/drawing/2014/main" id="{9AB2AE83-1753-08DD-C0F3-ED0EDC2EEE3D}"/>
                </a:ext>
              </a:extLst>
            </p:cNvPr>
            <p:cNvSpPr>
              <a:spLocks/>
            </p:cNvSpPr>
            <p:nvPr userDrawn="1"/>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328" name="Freeform 16">
              <a:extLst>
                <a:ext uri="{FF2B5EF4-FFF2-40B4-BE49-F238E27FC236}">
                  <a16:creationId xmlns:a16="http://schemas.microsoft.com/office/drawing/2014/main" id="{C3FEAB65-A616-6683-24E8-85607B519640}"/>
                </a:ext>
              </a:extLst>
            </p:cNvPr>
            <p:cNvSpPr>
              <a:spLocks/>
            </p:cNvSpPr>
            <p:nvPr userDrawn="1"/>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329" name="Freeform 17">
              <a:extLst>
                <a:ext uri="{FF2B5EF4-FFF2-40B4-BE49-F238E27FC236}">
                  <a16:creationId xmlns:a16="http://schemas.microsoft.com/office/drawing/2014/main" id="{33AE44C8-C94A-4A7E-AE28-0E19EB967751}"/>
                </a:ext>
              </a:extLst>
            </p:cNvPr>
            <p:cNvSpPr>
              <a:spLocks noEditPoints="1"/>
            </p:cNvSpPr>
            <p:nvPr userDrawn="1"/>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330" name="Freeform 18">
              <a:extLst>
                <a:ext uri="{FF2B5EF4-FFF2-40B4-BE49-F238E27FC236}">
                  <a16:creationId xmlns:a16="http://schemas.microsoft.com/office/drawing/2014/main" id="{73ED9D30-AB96-E7DC-D1F5-BF46F163B5A5}"/>
                </a:ext>
              </a:extLst>
            </p:cNvPr>
            <p:cNvSpPr>
              <a:spLocks noEditPoints="1"/>
            </p:cNvSpPr>
            <p:nvPr userDrawn="1"/>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331" name="Freeform 19">
              <a:extLst>
                <a:ext uri="{FF2B5EF4-FFF2-40B4-BE49-F238E27FC236}">
                  <a16:creationId xmlns:a16="http://schemas.microsoft.com/office/drawing/2014/main" id="{8EA6F597-CE85-42F7-4447-E13306D0CD51}"/>
                </a:ext>
              </a:extLst>
            </p:cNvPr>
            <p:cNvSpPr>
              <a:spLocks/>
            </p:cNvSpPr>
            <p:nvPr userDrawn="1"/>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332" name="Freeform 20">
              <a:extLst>
                <a:ext uri="{FF2B5EF4-FFF2-40B4-BE49-F238E27FC236}">
                  <a16:creationId xmlns:a16="http://schemas.microsoft.com/office/drawing/2014/main" id="{5A4DA44B-D3ED-94C3-32BA-1EF0B829490D}"/>
                </a:ext>
              </a:extLst>
            </p:cNvPr>
            <p:cNvSpPr>
              <a:spLocks noEditPoints="1"/>
            </p:cNvSpPr>
            <p:nvPr userDrawn="1"/>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333" name="Freeform 21">
              <a:extLst>
                <a:ext uri="{FF2B5EF4-FFF2-40B4-BE49-F238E27FC236}">
                  <a16:creationId xmlns:a16="http://schemas.microsoft.com/office/drawing/2014/main" id="{2D27749F-DD8E-7CAD-1673-1D5091F23091}"/>
                </a:ext>
              </a:extLst>
            </p:cNvPr>
            <p:cNvSpPr>
              <a:spLocks noEditPoints="1"/>
            </p:cNvSpPr>
            <p:nvPr userDrawn="1"/>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334" name="Freeform 22">
              <a:extLst>
                <a:ext uri="{FF2B5EF4-FFF2-40B4-BE49-F238E27FC236}">
                  <a16:creationId xmlns:a16="http://schemas.microsoft.com/office/drawing/2014/main" id="{0156588F-BB63-87EF-400A-57808CA1DB8D}"/>
                </a:ext>
              </a:extLst>
            </p:cNvPr>
            <p:cNvSpPr>
              <a:spLocks noEditPoints="1"/>
            </p:cNvSpPr>
            <p:nvPr userDrawn="1"/>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335" name="Freeform 23">
              <a:extLst>
                <a:ext uri="{FF2B5EF4-FFF2-40B4-BE49-F238E27FC236}">
                  <a16:creationId xmlns:a16="http://schemas.microsoft.com/office/drawing/2014/main" id="{AAC4078E-AC8E-0693-604E-569BEE89BB04}"/>
                </a:ext>
              </a:extLst>
            </p:cNvPr>
            <p:cNvSpPr>
              <a:spLocks/>
            </p:cNvSpPr>
            <p:nvPr userDrawn="1"/>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336" name="Freeform 24">
              <a:extLst>
                <a:ext uri="{FF2B5EF4-FFF2-40B4-BE49-F238E27FC236}">
                  <a16:creationId xmlns:a16="http://schemas.microsoft.com/office/drawing/2014/main" id="{1A76ABEA-FABE-902C-5A9D-9883BC45A957}"/>
                </a:ext>
              </a:extLst>
            </p:cNvPr>
            <p:cNvSpPr>
              <a:spLocks noEditPoints="1"/>
            </p:cNvSpPr>
            <p:nvPr userDrawn="1"/>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337" name="Freeform 25">
              <a:extLst>
                <a:ext uri="{FF2B5EF4-FFF2-40B4-BE49-F238E27FC236}">
                  <a16:creationId xmlns:a16="http://schemas.microsoft.com/office/drawing/2014/main" id="{044642C3-7B56-9048-75F2-B6E45D2EE90D}"/>
                </a:ext>
              </a:extLst>
            </p:cNvPr>
            <p:cNvSpPr>
              <a:spLocks noEditPoints="1"/>
            </p:cNvSpPr>
            <p:nvPr userDrawn="1"/>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338" name="Freeform 26">
              <a:extLst>
                <a:ext uri="{FF2B5EF4-FFF2-40B4-BE49-F238E27FC236}">
                  <a16:creationId xmlns:a16="http://schemas.microsoft.com/office/drawing/2014/main" id="{8360A6EF-0D65-3C54-E784-1750E703042B}"/>
                </a:ext>
              </a:extLst>
            </p:cNvPr>
            <p:cNvSpPr>
              <a:spLocks noEditPoints="1"/>
            </p:cNvSpPr>
            <p:nvPr userDrawn="1"/>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339" name="Oval 27">
              <a:extLst>
                <a:ext uri="{FF2B5EF4-FFF2-40B4-BE49-F238E27FC236}">
                  <a16:creationId xmlns:a16="http://schemas.microsoft.com/office/drawing/2014/main" id="{4FD002A9-E798-6747-2319-09C92F289CFA}"/>
                </a:ext>
              </a:extLst>
            </p:cNvPr>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3340" name="Oval 28">
              <a:extLst>
                <a:ext uri="{FF2B5EF4-FFF2-40B4-BE49-F238E27FC236}">
                  <a16:creationId xmlns:a16="http://schemas.microsoft.com/office/drawing/2014/main" id="{C3C77C4E-BCE9-2B91-8F48-24F2C7E02859}"/>
                </a:ext>
              </a:extLst>
            </p:cNvPr>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3341" name="Oval 29">
              <a:extLst>
                <a:ext uri="{FF2B5EF4-FFF2-40B4-BE49-F238E27FC236}">
                  <a16:creationId xmlns:a16="http://schemas.microsoft.com/office/drawing/2014/main" id="{82C1DB16-44CD-5A3D-F634-2BD585516B68}"/>
                </a:ext>
              </a:extLst>
            </p:cNvPr>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3342" name="Freeform 30">
              <a:extLst>
                <a:ext uri="{FF2B5EF4-FFF2-40B4-BE49-F238E27FC236}">
                  <a16:creationId xmlns:a16="http://schemas.microsoft.com/office/drawing/2014/main" id="{6CA95C78-D169-08CC-4B06-5E8E4CCEBA38}"/>
                </a:ext>
              </a:extLst>
            </p:cNvPr>
            <p:cNvSpPr>
              <a:spLocks noEditPoints="1"/>
            </p:cNvSpPr>
            <p:nvPr userDrawn="1"/>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343" name="Freeform 31">
              <a:extLst>
                <a:ext uri="{FF2B5EF4-FFF2-40B4-BE49-F238E27FC236}">
                  <a16:creationId xmlns:a16="http://schemas.microsoft.com/office/drawing/2014/main" id="{39B3BDB5-0D48-D364-91EA-B9EB37346FB5}"/>
                </a:ext>
              </a:extLst>
            </p:cNvPr>
            <p:cNvSpPr>
              <a:spLocks noEditPoints="1"/>
            </p:cNvSpPr>
            <p:nvPr userDrawn="1"/>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344" name="Rectangle 32">
              <a:extLst>
                <a:ext uri="{FF2B5EF4-FFF2-40B4-BE49-F238E27FC236}">
                  <a16:creationId xmlns:a16="http://schemas.microsoft.com/office/drawing/2014/main" id="{24F468E2-C3DE-3D0B-6488-DF6B7F7CE7D1}"/>
                </a:ext>
              </a:extLst>
            </p:cNvPr>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3345" name="Rectangle 33">
              <a:extLst>
                <a:ext uri="{FF2B5EF4-FFF2-40B4-BE49-F238E27FC236}">
                  <a16:creationId xmlns:a16="http://schemas.microsoft.com/office/drawing/2014/main" id="{E55BE8C0-6EB7-AF33-A165-533FB7381C6C}"/>
                </a:ext>
              </a:extLst>
            </p:cNvPr>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3346" name="AutoShape 34">
              <a:extLst>
                <a:ext uri="{FF2B5EF4-FFF2-40B4-BE49-F238E27FC236}">
                  <a16:creationId xmlns:a16="http://schemas.microsoft.com/office/drawing/2014/main" id="{E3ADAABE-9C6F-047D-2B3A-42FA0F6AEE00}"/>
                </a:ext>
              </a:extLst>
            </p:cNvPr>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3347" name="Freeform 35">
              <a:extLst>
                <a:ext uri="{FF2B5EF4-FFF2-40B4-BE49-F238E27FC236}">
                  <a16:creationId xmlns:a16="http://schemas.microsoft.com/office/drawing/2014/main" id="{9C8D9AF6-14EA-8557-D089-869A902EB4B1}"/>
                </a:ext>
              </a:extLst>
            </p:cNvPr>
            <p:cNvSpPr>
              <a:spLocks/>
            </p:cNvSpPr>
            <p:nvPr userDrawn="1"/>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348" name="Freeform 36">
              <a:extLst>
                <a:ext uri="{FF2B5EF4-FFF2-40B4-BE49-F238E27FC236}">
                  <a16:creationId xmlns:a16="http://schemas.microsoft.com/office/drawing/2014/main" id="{A852EA27-562E-F4DE-AF7A-3BB003EE11BB}"/>
                </a:ext>
              </a:extLst>
            </p:cNvPr>
            <p:cNvSpPr>
              <a:spLocks/>
            </p:cNvSpPr>
            <p:nvPr userDrawn="1"/>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13349" name="Rectangle 37">
            <a:extLst>
              <a:ext uri="{FF2B5EF4-FFF2-40B4-BE49-F238E27FC236}">
                <a16:creationId xmlns:a16="http://schemas.microsoft.com/office/drawing/2014/main" id="{663DDD21-C028-DA0B-9FDC-0F4A59E842DB}"/>
              </a:ext>
            </a:extLst>
          </p:cNvPr>
          <p:cNvSpPr>
            <a:spLocks noGrp="1" noChangeArrowheads="1"/>
          </p:cNvSpPr>
          <p:nvPr>
            <p:ph type="title"/>
          </p:nvPr>
        </p:nvSpPr>
        <p:spPr bwMode="auto">
          <a:xfrm>
            <a:off x="609441" y="277813"/>
            <a:ext cx="1096994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50" name="Rectangle 38">
            <a:extLst>
              <a:ext uri="{FF2B5EF4-FFF2-40B4-BE49-F238E27FC236}">
                <a16:creationId xmlns:a16="http://schemas.microsoft.com/office/drawing/2014/main" id="{4DC98339-5FD1-2C9A-14E0-3DFDF081A32A}"/>
              </a:ext>
            </a:extLst>
          </p:cNvPr>
          <p:cNvSpPr>
            <a:spLocks noGrp="1" noChangeArrowheads="1"/>
          </p:cNvSpPr>
          <p:nvPr>
            <p:ph type="body" idx="1"/>
          </p:nvPr>
        </p:nvSpPr>
        <p:spPr bwMode="auto">
          <a:xfrm>
            <a:off x="609441" y="1600201"/>
            <a:ext cx="10969943"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351" name="Rectangle 39">
            <a:extLst>
              <a:ext uri="{FF2B5EF4-FFF2-40B4-BE49-F238E27FC236}">
                <a16:creationId xmlns:a16="http://schemas.microsoft.com/office/drawing/2014/main" id="{001AA792-E2AF-85A3-7771-7BD49FA3E2E6}"/>
              </a:ext>
            </a:extLst>
          </p:cNvPr>
          <p:cNvSpPr>
            <a:spLocks noGrp="1" noChangeArrowheads="1"/>
          </p:cNvSpPr>
          <p:nvPr>
            <p:ph type="dt" sz="half" idx="2"/>
          </p:nvPr>
        </p:nvSpPr>
        <p:spPr bwMode="auto">
          <a:xfrm>
            <a:off x="609441" y="6278563"/>
            <a:ext cx="284405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i="0">
                <a:latin typeface="+mn-lt"/>
              </a:defRPr>
            </a:lvl1pPr>
          </a:lstStyle>
          <a:p>
            <a:endParaRPr lang="en-US" altLang="en-US"/>
          </a:p>
        </p:txBody>
      </p:sp>
      <p:sp>
        <p:nvSpPr>
          <p:cNvPr id="13352" name="Rectangle 40">
            <a:extLst>
              <a:ext uri="{FF2B5EF4-FFF2-40B4-BE49-F238E27FC236}">
                <a16:creationId xmlns:a16="http://schemas.microsoft.com/office/drawing/2014/main" id="{D730485B-6BAB-9D7F-937E-62E1D2B0BA44}"/>
              </a:ext>
            </a:extLst>
          </p:cNvPr>
          <p:cNvSpPr>
            <a:spLocks noGrp="1" noChangeArrowheads="1"/>
          </p:cNvSpPr>
          <p:nvPr>
            <p:ph type="ftr" sz="quarter" idx="3"/>
          </p:nvPr>
        </p:nvSpPr>
        <p:spPr bwMode="auto">
          <a:xfrm>
            <a:off x="4164515" y="6278563"/>
            <a:ext cx="385979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i="0">
                <a:latin typeface="+mn-lt"/>
              </a:defRPr>
            </a:lvl1pPr>
          </a:lstStyle>
          <a:p>
            <a:endParaRPr lang="en-US" altLang="en-US"/>
          </a:p>
        </p:txBody>
      </p:sp>
      <p:sp>
        <p:nvSpPr>
          <p:cNvPr id="13353" name="Rectangle 41">
            <a:extLst>
              <a:ext uri="{FF2B5EF4-FFF2-40B4-BE49-F238E27FC236}">
                <a16:creationId xmlns:a16="http://schemas.microsoft.com/office/drawing/2014/main" id="{A7F94354-9794-EBB6-3901-26900306A421}"/>
              </a:ext>
            </a:extLst>
          </p:cNvPr>
          <p:cNvSpPr>
            <a:spLocks noGrp="1" noChangeArrowheads="1"/>
          </p:cNvSpPr>
          <p:nvPr>
            <p:ph type="sldNum" sz="quarter" idx="4"/>
          </p:nvPr>
        </p:nvSpPr>
        <p:spPr bwMode="auto">
          <a:xfrm>
            <a:off x="8735325" y="6278563"/>
            <a:ext cx="284405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i="0">
                <a:latin typeface="+mn-lt"/>
              </a:defRPr>
            </a:lvl1pPr>
          </a:lstStyle>
          <a:p>
            <a:fld id="{472B8C0C-398A-4CE8-AC26-AD44BF327C7A}" type="slidenum">
              <a:rPr lang="en-US" altLang="en-US"/>
              <a:pPr/>
              <a:t>‹#›</a:t>
            </a:fld>
            <a:endParaRPr lang="en-US" altLang="en-US"/>
          </a:p>
        </p:txBody>
      </p:sp>
    </p:spTree>
    <p:extLst>
      <p:ext uri="{BB962C8B-B14F-4D97-AF65-F5344CB8AC3E}">
        <p14:creationId xmlns:p14="http://schemas.microsoft.com/office/powerpoint/2010/main" val="2420746884"/>
      </p:ext>
    </p:extLst>
  </p:cSld>
  <p:clrMap bg1="dk2" tx1="lt1" bg2="dk1" tx2="lt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 id="2147484078" r:id="rId12"/>
    <p:sldLayoutId id="2147484079" r:id="rId13"/>
    <p:sldLayoutId id="2147484080" r:id="rId14"/>
    <p:sldLayoutId id="2147484081" r:id="rId15"/>
    <p:sldLayoutId id="2147484082" r:id="rId16"/>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accent2"/>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tx1"/>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0773"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14" y="-786"/>
            <a:ext cx="2356060"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3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249" y="624110"/>
            <a:ext cx="8909366"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8538" y="2133600"/>
            <a:ext cx="8913078"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58914" y="6130437"/>
            <a:ext cx="1145984"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ADF6876-8555-464E-BEDE-8427C7B74D93}" type="datetime1">
              <a:rPr lang="en-US" smtClean="0"/>
              <a:t>4/1/2026</a:t>
            </a:fld>
            <a:endParaRPr lang="en-US" dirty="0"/>
          </a:p>
        </p:txBody>
      </p:sp>
      <p:sp>
        <p:nvSpPr>
          <p:cNvPr id="5" name="Footer Placeholder 4"/>
          <p:cNvSpPr>
            <a:spLocks noGrp="1"/>
          </p:cNvSpPr>
          <p:nvPr>
            <p:ph type="ftr" sz="quarter" idx="3"/>
          </p:nvPr>
        </p:nvSpPr>
        <p:spPr>
          <a:xfrm>
            <a:off x="2588538" y="6135809"/>
            <a:ext cx="7618015"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674" y="787783"/>
            <a:ext cx="779564" cy="365125"/>
          </a:xfrm>
          <a:prstGeom prst="rect">
            <a:avLst/>
          </a:prstGeom>
        </p:spPr>
        <p:txBody>
          <a:bodyPr vert="horz" lIns="91440" tIns="45720" rIns="91440" bIns="45720" rtlCol="0" anchor="ctr"/>
          <a:lstStyle>
            <a:lvl1pPr algn="r">
              <a:defRPr sz="1999">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21987974"/>
      </p:ext>
    </p:extLst>
  </p:cSld>
  <p:clrMap bg1="lt1" tx1="dk1" bg2="lt2" tx2="dk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183" r:id="rId5"/>
    <p:sldLayoutId id="2147484184" r:id="rId6"/>
    <p:sldLayoutId id="2147484185" r:id="rId7"/>
    <p:sldLayoutId id="2147484186" r:id="rId8"/>
    <p:sldLayoutId id="2147484187" r:id="rId9"/>
    <p:sldLayoutId id="2147484188" r:id="rId10"/>
    <p:sldLayoutId id="2147484189" r:id="rId11"/>
    <p:sldLayoutId id="2147484190" r:id="rId12"/>
    <p:sldLayoutId id="2147484191" r:id="rId13"/>
    <p:sldLayoutId id="2147484192" r:id="rId14"/>
    <p:sldLayoutId id="2147484193" r:id="rId15"/>
    <p:sldLayoutId id="2147484194" r:id="rId16"/>
    <p:sldLayoutId id="2147484195" r:id="rId17"/>
    <p:sldLayoutId id="2147484196" r:id="rId18"/>
    <p:sldLayoutId id="2147484197" r:id="rId19"/>
    <p:sldLayoutId id="2147484198" r:id="rId20"/>
    <p:sldLayoutId id="2147484199" r:id="rId21"/>
  </p:sldLayoutIdLst>
  <p:hf hdr="0" ftr="0" dt="0"/>
  <p:txStyles>
    <p:titleStyle>
      <a:lvl1pPr algn="l" defTabSz="457063" rtl="0" eaLnBrk="1" latinLnBrk="0" hangingPunct="1">
        <a:spcBef>
          <a:spcPct val="0"/>
        </a:spcBef>
        <a:buNone/>
        <a:defRPr sz="3599"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accent1"/>
        </a:buClr>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550D07"/>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D274E71-A51C-B4B5-6AED-1C589307ADFE}"/>
              </a:ext>
            </a:extLst>
          </p:cNvPr>
          <p:cNvSpPr>
            <a:spLocks noGrp="1" noChangeArrowheads="1"/>
          </p:cNvSpPr>
          <p:nvPr>
            <p:ph type="title"/>
          </p:nvPr>
        </p:nvSpPr>
        <p:spPr bwMode="auto">
          <a:xfrm>
            <a:off x="609441" y="274638"/>
            <a:ext cx="1096994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7F960DB-2556-2AFA-8A1C-B5CF4E07EEC9}"/>
              </a:ext>
            </a:extLst>
          </p:cNvPr>
          <p:cNvSpPr>
            <a:spLocks noGrp="1" noChangeArrowheads="1"/>
          </p:cNvSpPr>
          <p:nvPr>
            <p:ph type="body" idx="1"/>
          </p:nvPr>
        </p:nvSpPr>
        <p:spPr bwMode="auto">
          <a:xfrm>
            <a:off x="609441" y="1600201"/>
            <a:ext cx="1096994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CD9838C-C38E-4BD1-59A0-189D675BDB31}"/>
              </a:ext>
            </a:extLst>
          </p:cNvPr>
          <p:cNvSpPr>
            <a:spLocks noGrp="1" noChangeArrowheads="1"/>
          </p:cNvSpPr>
          <p:nvPr>
            <p:ph type="dt" sz="half" idx="2"/>
          </p:nvPr>
        </p:nvSpPr>
        <p:spPr bwMode="auto">
          <a:xfrm>
            <a:off x="609441" y="6245225"/>
            <a:ext cx="2844059"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4DEEDF4C-B0D2-2189-1940-CF65DCFDAF23}"/>
              </a:ext>
            </a:extLst>
          </p:cNvPr>
          <p:cNvSpPr>
            <a:spLocks noGrp="1" noChangeArrowheads="1"/>
          </p:cNvSpPr>
          <p:nvPr>
            <p:ph type="ftr" sz="quarter" idx="3"/>
          </p:nvPr>
        </p:nvSpPr>
        <p:spPr bwMode="auto">
          <a:xfrm>
            <a:off x="4164515" y="6245225"/>
            <a:ext cx="385979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41265BE1-51B3-41C8-02CC-FF77358417CD}"/>
              </a:ext>
            </a:extLst>
          </p:cNvPr>
          <p:cNvSpPr>
            <a:spLocks noGrp="1" noChangeArrowheads="1"/>
          </p:cNvSpPr>
          <p:nvPr>
            <p:ph type="sldNum" sz="quarter" idx="4"/>
          </p:nvPr>
        </p:nvSpPr>
        <p:spPr bwMode="auto">
          <a:xfrm>
            <a:off x="8735325" y="6245225"/>
            <a:ext cx="2844059"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B107ED4-30D6-4DAC-8946-129203D37D67}" type="slidenum">
              <a:rPr lang="en-US" altLang="en-US"/>
              <a:pPr/>
              <a:t>‹#›</a:t>
            </a:fld>
            <a:endParaRPr lang="en-US" altLang="en-US"/>
          </a:p>
        </p:txBody>
      </p:sp>
    </p:spTree>
    <p:extLst>
      <p:ext uri="{BB962C8B-B14F-4D97-AF65-F5344CB8AC3E}">
        <p14:creationId xmlns:p14="http://schemas.microsoft.com/office/powerpoint/2010/main" val="1035679991"/>
      </p:ext>
    </p:extLst>
  </p:cSld>
  <p:clrMap bg1="dk2" tx1="lt1" bg2="dk1" tx2="lt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 id="2147484212" r:id="rId12"/>
    <p:sldLayoutId id="2147484213" r:id="rId13"/>
    <p:sldLayoutId id="2147484214" r:id="rId14"/>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3314" name="Group 2">
            <a:extLst>
              <a:ext uri="{FF2B5EF4-FFF2-40B4-BE49-F238E27FC236}">
                <a16:creationId xmlns:a16="http://schemas.microsoft.com/office/drawing/2014/main" id="{05464BBE-242B-D302-A984-C7C951569193}"/>
              </a:ext>
            </a:extLst>
          </p:cNvPr>
          <p:cNvGrpSpPr>
            <a:grpSpLocks/>
          </p:cNvGrpSpPr>
          <p:nvPr/>
        </p:nvGrpSpPr>
        <p:grpSpPr bwMode="auto">
          <a:xfrm>
            <a:off x="5065981" y="1789114"/>
            <a:ext cx="7118612" cy="5056187"/>
            <a:chOff x="2394" y="1127"/>
            <a:chExt cx="3364" cy="3185"/>
          </a:xfrm>
        </p:grpSpPr>
        <p:sp>
          <p:nvSpPr>
            <p:cNvPr id="13315" name="Rectangle 3">
              <a:extLst>
                <a:ext uri="{FF2B5EF4-FFF2-40B4-BE49-F238E27FC236}">
                  <a16:creationId xmlns:a16="http://schemas.microsoft.com/office/drawing/2014/main" id="{39192EBF-995D-6EE8-B38D-67623B3C32FD}"/>
                </a:ext>
              </a:extLst>
            </p:cNvPr>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3316" name="Oval 4">
              <a:extLst>
                <a:ext uri="{FF2B5EF4-FFF2-40B4-BE49-F238E27FC236}">
                  <a16:creationId xmlns:a16="http://schemas.microsoft.com/office/drawing/2014/main" id="{3CB79E18-8D4D-BB7E-DCAC-488A333A271F}"/>
                </a:ext>
              </a:extLst>
            </p:cNvPr>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3317" name="Rectangle 5">
              <a:extLst>
                <a:ext uri="{FF2B5EF4-FFF2-40B4-BE49-F238E27FC236}">
                  <a16:creationId xmlns:a16="http://schemas.microsoft.com/office/drawing/2014/main" id="{C35E9C26-50F7-05F4-4293-19B0198B5290}"/>
                </a:ext>
              </a:extLst>
            </p:cNvPr>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3318" name="Freeform 6">
              <a:extLst>
                <a:ext uri="{FF2B5EF4-FFF2-40B4-BE49-F238E27FC236}">
                  <a16:creationId xmlns:a16="http://schemas.microsoft.com/office/drawing/2014/main" id="{44BD3285-1352-0B34-025F-BF3FE37330E4}"/>
                </a:ext>
              </a:extLst>
            </p:cNvPr>
            <p:cNvSpPr>
              <a:spLocks noEditPoints="1"/>
            </p:cNvSpPr>
            <p:nvPr userDrawn="1"/>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319" name="Rectangle 7">
              <a:extLst>
                <a:ext uri="{FF2B5EF4-FFF2-40B4-BE49-F238E27FC236}">
                  <a16:creationId xmlns:a16="http://schemas.microsoft.com/office/drawing/2014/main" id="{B5D81C92-9C48-B06B-1502-A1447CF76CD6}"/>
                </a:ext>
              </a:extLst>
            </p:cNvPr>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3320" name="Rectangle 8">
              <a:extLst>
                <a:ext uri="{FF2B5EF4-FFF2-40B4-BE49-F238E27FC236}">
                  <a16:creationId xmlns:a16="http://schemas.microsoft.com/office/drawing/2014/main" id="{A02F47AB-7293-D61B-25E7-C0195DBE4098}"/>
                </a:ext>
              </a:extLst>
            </p:cNvPr>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3321" name="Rectangle 9">
              <a:extLst>
                <a:ext uri="{FF2B5EF4-FFF2-40B4-BE49-F238E27FC236}">
                  <a16:creationId xmlns:a16="http://schemas.microsoft.com/office/drawing/2014/main" id="{F6172734-51AE-EBFF-107F-D097C259B040}"/>
                </a:ext>
              </a:extLst>
            </p:cNvPr>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3322" name="Rectangle 10">
              <a:extLst>
                <a:ext uri="{FF2B5EF4-FFF2-40B4-BE49-F238E27FC236}">
                  <a16:creationId xmlns:a16="http://schemas.microsoft.com/office/drawing/2014/main" id="{023C3CE0-5634-89E3-7BAF-09D415DCDF75}"/>
                </a:ext>
              </a:extLst>
            </p:cNvPr>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3323" name="Rectangle 11">
              <a:extLst>
                <a:ext uri="{FF2B5EF4-FFF2-40B4-BE49-F238E27FC236}">
                  <a16:creationId xmlns:a16="http://schemas.microsoft.com/office/drawing/2014/main" id="{C548F0FE-C4DA-E929-A030-01DE9696DD39}"/>
                </a:ext>
              </a:extLst>
            </p:cNvPr>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3324" name="Freeform 12">
              <a:extLst>
                <a:ext uri="{FF2B5EF4-FFF2-40B4-BE49-F238E27FC236}">
                  <a16:creationId xmlns:a16="http://schemas.microsoft.com/office/drawing/2014/main" id="{1B6DF71A-AFFA-85D5-0A91-F10FA8743326}"/>
                </a:ext>
              </a:extLst>
            </p:cNvPr>
            <p:cNvSpPr>
              <a:spLocks/>
            </p:cNvSpPr>
            <p:nvPr userDrawn="1"/>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325" name="Freeform 13">
              <a:extLst>
                <a:ext uri="{FF2B5EF4-FFF2-40B4-BE49-F238E27FC236}">
                  <a16:creationId xmlns:a16="http://schemas.microsoft.com/office/drawing/2014/main" id="{E1C7FF5F-28FA-26C4-2518-F167C989E332}"/>
                </a:ext>
              </a:extLst>
            </p:cNvPr>
            <p:cNvSpPr>
              <a:spLocks/>
            </p:cNvSpPr>
            <p:nvPr userDrawn="1"/>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326" name="Freeform 14">
              <a:extLst>
                <a:ext uri="{FF2B5EF4-FFF2-40B4-BE49-F238E27FC236}">
                  <a16:creationId xmlns:a16="http://schemas.microsoft.com/office/drawing/2014/main" id="{8AC9B82A-27A8-76A9-A631-5ABCDD7B3B9D}"/>
                </a:ext>
              </a:extLst>
            </p:cNvPr>
            <p:cNvSpPr>
              <a:spLocks/>
            </p:cNvSpPr>
            <p:nvPr userDrawn="1"/>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327" name="Freeform 15">
              <a:extLst>
                <a:ext uri="{FF2B5EF4-FFF2-40B4-BE49-F238E27FC236}">
                  <a16:creationId xmlns:a16="http://schemas.microsoft.com/office/drawing/2014/main" id="{FCC2FA49-FCA1-0D47-44F4-80134889558B}"/>
                </a:ext>
              </a:extLst>
            </p:cNvPr>
            <p:cNvSpPr>
              <a:spLocks/>
            </p:cNvSpPr>
            <p:nvPr userDrawn="1"/>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328" name="Freeform 16">
              <a:extLst>
                <a:ext uri="{FF2B5EF4-FFF2-40B4-BE49-F238E27FC236}">
                  <a16:creationId xmlns:a16="http://schemas.microsoft.com/office/drawing/2014/main" id="{EF75E401-481A-D7E1-A508-0CDA74BEC0C2}"/>
                </a:ext>
              </a:extLst>
            </p:cNvPr>
            <p:cNvSpPr>
              <a:spLocks/>
            </p:cNvSpPr>
            <p:nvPr userDrawn="1"/>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329" name="Freeform 17">
              <a:extLst>
                <a:ext uri="{FF2B5EF4-FFF2-40B4-BE49-F238E27FC236}">
                  <a16:creationId xmlns:a16="http://schemas.microsoft.com/office/drawing/2014/main" id="{165C07F8-4144-E421-BBCF-CF63E2183C23}"/>
                </a:ext>
              </a:extLst>
            </p:cNvPr>
            <p:cNvSpPr>
              <a:spLocks noEditPoints="1"/>
            </p:cNvSpPr>
            <p:nvPr userDrawn="1"/>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330" name="Freeform 18">
              <a:extLst>
                <a:ext uri="{FF2B5EF4-FFF2-40B4-BE49-F238E27FC236}">
                  <a16:creationId xmlns:a16="http://schemas.microsoft.com/office/drawing/2014/main" id="{05F45344-A082-32E0-CE1E-AFFCDFF2415B}"/>
                </a:ext>
              </a:extLst>
            </p:cNvPr>
            <p:cNvSpPr>
              <a:spLocks noEditPoints="1"/>
            </p:cNvSpPr>
            <p:nvPr userDrawn="1"/>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331" name="Freeform 19">
              <a:extLst>
                <a:ext uri="{FF2B5EF4-FFF2-40B4-BE49-F238E27FC236}">
                  <a16:creationId xmlns:a16="http://schemas.microsoft.com/office/drawing/2014/main" id="{37CD5219-3A91-CA4B-684B-DB9102089907}"/>
                </a:ext>
              </a:extLst>
            </p:cNvPr>
            <p:cNvSpPr>
              <a:spLocks/>
            </p:cNvSpPr>
            <p:nvPr userDrawn="1"/>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332" name="Freeform 20">
              <a:extLst>
                <a:ext uri="{FF2B5EF4-FFF2-40B4-BE49-F238E27FC236}">
                  <a16:creationId xmlns:a16="http://schemas.microsoft.com/office/drawing/2014/main" id="{85B8D20F-DE93-0CBC-8B56-6A9E88F7E75A}"/>
                </a:ext>
              </a:extLst>
            </p:cNvPr>
            <p:cNvSpPr>
              <a:spLocks noEditPoints="1"/>
            </p:cNvSpPr>
            <p:nvPr userDrawn="1"/>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333" name="Freeform 21">
              <a:extLst>
                <a:ext uri="{FF2B5EF4-FFF2-40B4-BE49-F238E27FC236}">
                  <a16:creationId xmlns:a16="http://schemas.microsoft.com/office/drawing/2014/main" id="{0D50264E-2C87-BC2E-F1E4-C3DBD83DA04E}"/>
                </a:ext>
              </a:extLst>
            </p:cNvPr>
            <p:cNvSpPr>
              <a:spLocks noEditPoints="1"/>
            </p:cNvSpPr>
            <p:nvPr userDrawn="1"/>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334" name="Freeform 22">
              <a:extLst>
                <a:ext uri="{FF2B5EF4-FFF2-40B4-BE49-F238E27FC236}">
                  <a16:creationId xmlns:a16="http://schemas.microsoft.com/office/drawing/2014/main" id="{6962BDCD-52A5-E4D7-AB26-EA19DFBCB8F7}"/>
                </a:ext>
              </a:extLst>
            </p:cNvPr>
            <p:cNvSpPr>
              <a:spLocks noEditPoints="1"/>
            </p:cNvSpPr>
            <p:nvPr userDrawn="1"/>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335" name="Freeform 23">
              <a:extLst>
                <a:ext uri="{FF2B5EF4-FFF2-40B4-BE49-F238E27FC236}">
                  <a16:creationId xmlns:a16="http://schemas.microsoft.com/office/drawing/2014/main" id="{F6D1E0C9-742D-25B3-2D0B-B4CDCE0D395E}"/>
                </a:ext>
              </a:extLst>
            </p:cNvPr>
            <p:cNvSpPr>
              <a:spLocks/>
            </p:cNvSpPr>
            <p:nvPr userDrawn="1"/>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336" name="Freeform 24">
              <a:extLst>
                <a:ext uri="{FF2B5EF4-FFF2-40B4-BE49-F238E27FC236}">
                  <a16:creationId xmlns:a16="http://schemas.microsoft.com/office/drawing/2014/main" id="{9621EBBE-A4AD-7DCD-DF5D-6EBDF9641974}"/>
                </a:ext>
              </a:extLst>
            </p:cNvPr>
            <p:cNvSpPr>
              <a:spLocks noEditPoints="1"/>
            </p:cNvSpPr>
            <p:nvPr userDrawn="1"/>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337" name="Freeform 25">
              <a:extLst>
                <a:ext uri="{FF2B5EF4-FFF2-40B4-BE49-F238E27FC236}">
                  <a16:creationId xmlns:a16="http://schemas.microsoft.com/office/drawing/2014/main" id="{54C1945F-426F-B08C-5269-969D3B00542D}"/>
                </a:ext>
              </a:extLst>
            </p:cNvPr>
            <p:cNvSpPr>
              <a:spLocks noEditPoints="1"/>
            </p:cNvSpPr>
            <p:nvPr userDrawn="1"/>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338" name="Freeform 26">
              <a:extLst>
                <a:ext uri="{FF2B5EF4-FFF2-40B4-BE49-F238E27FC236}">
                  <a16:creationId xmlns:a16="http://schemas.microsoft.com/office/drawing/2014/main" id="{D254F9F0-6FE8-AB76-DD04-0E897C1EA761}"/>
                </a:ext>
              </a:extLst>
            </p:cNvPr>
            <p:cNvSpPr>
              <a:spLocks noEditPoints="1"/>
            </p:cNvSpPr>
            <p:nvPr userDrawn="1"/>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339" name="Oval 27">
              <a:extLst>
                <a:ext uri="{FF2B5EF4-FFF2-40B4-BE49-F238E27FC236}">
                  <a16:creationId xmlns:a16="http://schemas.microsoft.com/office/drawing/2014/main" id="{294A0DFC-254C-2AAD-F4FB-BCB1A1738C7A}"/>
                </a:ext>
              </a:extLst>
            </p:cNvPr>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3340" name="Oval 28">
              <a:extLst>
                <a:ext uri="{FF2B5EF4-FFF2-40B4-BE49-F238E27FC236}">
                  <a16:creationId xmlns:a16="http://schemas.microsoft.com/office/drawing/2014/main" id="{8F3ED689-F984-ACF0-8306-B35402C9B625}"/>
                </a:ext>
              </a:extLst>
            </p:cNvPr>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3341" name="Oval 29">
              <a:extLst>
                <a:ext uri="{FF2B5EF4-FFF2-40B4-BE49-F238E27FC236}">
                  <a16:creationId xmlns:a16="http://schemas.microsoft.com/office/drawing/2014/main" id="{97EE716A-B376-CA6D-ECE3-DE85B5B8A4FB}"/>
                </a:ext>
              </a:extLst>
            </p:cNvPr>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3342" name="Freeform 30">
              <a:extLst>
                <a:ext uri="{FF2B5EF4-FFF2-40B4-BE49-F238E27FC236}">
                  <a16:creationId xmlns:a16="http://schemas.microsoft.com/office/drawing/2014/main" id="{6A94B9C8-E405-1EFE-43A7-994072AF92D7}"/>
                </a:ext>
              </a:extLst>
            </p:cNvPr>
            <p:cNvSpPr>
              <a:spLocks noEditPoints="1"/>
            </p:cNvSpPr>
            <p:nvPr userDrawn="1"/>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343" name="Freeform 31">
              <a:extLst>
                <a:ext uri="{FF2B5EF4-FFF2-40B4-BE49-F238E27FC236}">
                  <a16:creationId xmlns:a16="http://schemas.microsoft.com/office/drawing/2014/main" id="{10398A8E-8D68-E5AA-AF94-5AF6404D94E4}"/>
                </a:ext>
              </a:extLst>
            </p:cNvPr>
            <p:cNvSpPr>
              <a:spLocks noEditPoints="1"/>
            </p:cNvSpPr>
            <p:nvPr userDrawn="1"/>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344" name="Rectangle 32">
              <a:extLst>
                <a:ext uri="{FF2B5EF4-FFF2-40B4-BE49-F238E27FC236}">
                  <a16:creationId xmlns:a16="http://schemas.microsoft.com/office/drawing/2014/main" id="{75C3DBD3-ACF7-5CDE-13BC-D87AFA921389}"/>
                </a:ext>
              </a:extLst>
            </p:cNvPr>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3345" name="Rectangle 33">
              <a:extLst>
                <a:ext uri="{FF2B5EF4-FFF2-40B4-BE49-F238E27FC236}">
                  <a16:creationId xmlns:a16="http://schemas.microsoft.com/office/drawing/2014/main" id="{A1D6F57A-BC47-961D-2902-46F82D9739D6}"/>
                </a:ext>
              </a:extLst>
            </p:cNvPr>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3346" name="AutoShape 34">
              <a:extLst>
                <a:ext uri="{FF2B5EF4-FFF2-40B4-BE49-F238E27FC236}">
                  <a16:creationId xmlns:a16="http://schemas.microsoft.com/office/drawing/2014/main" id="{21A31208-4CED-DBED-BD04-6D7202C4F244}"/>
                </a:ext>
              </a:extLst>
            </p:cNvPr>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3347" name="Freeform 35">
              <a:extLst>
                <a:ext uri="{FF2B5EF4-FFF2-40B4-BE49-F238E27FC236}">
                  <a16:creationId xmlns:a16="http://schemas.microsoft.com/office/drawing/2014/main" id="{1F12CAFD-9785-9EAB-4561-96453B95AFA1}"/>
                </a:ext>
              </a:extLst>
            </p:cNvPr>
            <p:cNvSpPr>
              <a:spLocks/>
            </p:cNvSpPr>
            <p:nvPr userDrawn="1"/>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348" name="Freeform 36">
              <a:extLst>
                <a:ext uri="{FF2B5EF4-FFF2-40B4-BE49-F238E27FC236}">
                  <a16:creationId xmlns:a16="http://schemas.microsoft.com/office/drawing/2014/main" id="{B2F65E54-2F72-6CE1-D08B-FA5F45E27BE1}"/>
                </a:ext>
              </a:extLst>
            </p:cNvPr>
            <p:cNvSpPr>
              <a:spLocks/>
            </p:cNvSpPr>
            <p:nvPr userDrawn="1"/>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13349" name="Rectangle 37">
            <a:extLst>
              <a:ext uri="{FF2B5EF4-FFF2-40B4-BE49-F238E27FC236}">
                <a16:creationId xmlns:a16="http://schemas.microsoft.com/office/drawing/2014/main" id="{0E0E1975-E96D-6EFD-885F-3AF25C18479B}"/>
              </a:ext>
            </a:extLst>
          </p:cNvPr>
          <p:cNvSpPr>
            <a:spLocks noGrp="1" noChangeArrowheads="1"/>
          </p:cNvSpPr>
          <p:nvPr>
            <p:ph type="title"/>
          </p:nvPr>
        </p:nvSpPr>
        <p:spPr bwMode="auto">
          <a:xfrm>
            <a:off x="609441" y="277813"/>
            <a:ext cx="1096994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50" name="Rectangle 38">
            <a:extLst>
              <a:ext uri="{FF2B5EF4-FFF2-40B4-BE49-F238E27FC236}">
                <a16:creationId xmlns:a16="http://schemas.microsoft.com/office/drawing/2014/main" id="{EADF93DC-B1CE-1A45-B608-8E2EDFA7B458}"/>
              </a:ext>
            </a:extLst>
          </p:cNvPr>
          <p:cNvSpPr>
            <a:spLocks noGrp="1" noChangeArrowheads="1"/>
          </p:cNvSpPr>
          <p:nvPr>
            <p:ph type="body" idx="1"/>
          </p:nvPr>
        </p:nvSpPr>
        <p:spPr bwMode="auto">
          <a:xfrm>
            <a:off x="609441" y="1600201"/>
            <a:ext cx="10969943"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351" name="Rectangle 39">
            <a:extLst>
              <a:ext uri="{FF2B5EF4-FFF2-40B4-BE49-F238E27FC236}">
                <a16:creationId xmlns:a16="http://schemas.microsoft.com/office/drawing/2014/main" id="{E2BADBC0-E542-AE2E-EBDC-2D6244A1073F}"/>
              </a:ext>
            </a:extLst>
          </p:cNvPr>
          <p:cNvSpPr>
            <a:spLocks noGrp="1" noChangeArrowheads="1"/>
          </p:cNvSpPr>
          <p:nvPr>
            <p:ph type="dt" sz="half" idx="2"/>
          </p:nvPr>
        </p:nvSpPr>
        <p:spPr bwMode="auto">
          <a:xfrm>
            <a:off x="609441" y="6278563"/>
            <a:ext cx="284405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i="0">
                <a:latin typeface="+mn-lt"/>
              </a:defRPr>
            </a:lvl1pPr>
          </a:lstStyle>
          <a:p>
            <a:endParaRPr lang="en-US" altLang="en-US"/>
          </a:p>
        </p:txBody>
      </p:sp>
      <p:sp>
        <p:nvSpPr>
          <p:cNvPr id="13352" name="Rectangle 40">
            <a:extLst>
              <a:ext uri="{FF2B5EF4-FFF2-40B4-BE49-F238E27FC236}">
                <a16:creationId xmlns:a16="http://schemas.microsoft.com/office/drawing/2014/main" id="{75C6AA6F-B60D-4005-A627-D44BC8EA141C}"/>
              </a:ext>
            </a:extLst>
          </p:cNvPr>
          <p:cNvSpPr>
            <a:spLocks noGrp="1" noChangeArrowheads="1"/>
          </p:cNvSpPr>
          <p:nvPr>
            <p:ph type="ftr" sz="quarter" idx="3"/>
          </p:nvPr>
        </p:nvSpPr>
        <p:spPr bwMode="auto">
          <a:xfrm>
            <a:off x="4164515" y="6278563"/>
            <a:ext cx="385979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i="0">
                <a:latin typeface="+mn-lt"/>
              </a:defRPr>
            </a:lvl1pPr>
          </a:lstStyle>
          <a:p>
            <a:endParaRPr lang="en-US" altLang="en-US"/>
          </a:p>
        </p:txBody>
      </p:sp>
      <p:sp>
        <p:nvSpPr>
          <p:cNvPr id="13353" name="Rectangle 41">
            <a:extLst>
              <a:ext uri="{FF2B5EF4-FFF2-40B4-BE49-F238E27FC236}">
                <a16:creationId xmlns:a16="http://schemas.microsoft.com/office/drawing/2014/main" id="{30E0EBE8-896A-5695-531B-C0A7292EA94E}"/>
              </a:ext>
            </a:extLst>
          </p:cNvPr>
          <p:cNvSpPr>
            <a:spLocks noGrp="1" noChangeArrowheads="1"/>
          </p:cNvSpPr>
          <p:nvPr>
            <p:ph type="sldNum" sz="quarter" idx="4"/>
          </p:nvPr>
        </p:nvSpPr>
        <p:spPr bwMode="auto">
          <a:xfrm>
            <a:off x="8735325" y="6278563"/>
            <a:ext cx="284405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i="0">
                <a:latin typeface="+mn-lt"/>
              </a:defRPr>
            </a:lvl1pPr>
          </a:lstStyle>
          <a:p>
            <a:fld id="{DEE1BBC9-DCAA-405E-ABDA-E10619DD1F2D}" type="slidenum">
              <a:rPr lang="en-US" altLang="en-US"/>
              <a:pPr/>
              <a:t>‹#›</a:t>
            </a:fld>
            <a:endParaRPr lang="en-US" altLang="en-US"/>
          </a:p>
        </p:txBody>
      </p:sp>
    </p:spTree>
    <p:extLst>
      <p:ext uri="{BB962C8B-B14F-4D97-AF65-F5344CB8AC3E}">
        <p14:creationId xmlns:p14="http://schemas.microsoft.com/office/powerpoint/2010/main" val="803194004"/>
      </p:ext>
    </p:extLst>
  </p:cSld>
  <p:clrMap bg1="dk2" tx1="lt1" bg2="dk1" tx2="lt2" accent1="accent1" accent2="accent2" accent3="accent3" accent4="accent4" accent5="accent5" accent6="accent6" hlink="hlink" folHlink="folHlink"/>
  <p:sldLayoutIdLst>
    <p:sldLayoutId id="2147484216" r:id="rId1"/>
    <p:sldLayoutId id="2147484217" r:id="rId2"/>
    <p:sldLayoutId id="2147484218" r:id="rId3"/>
    <p:sldLayoutId id="2147484219" r:id="rId4"/>
    <p:sldLayoutId id="2147484220" r:id="rId5"/>
    <p:sldLayoutId id="2147484221" r:id="rId6"/>
    <p:sldLayoutId id="2147484222" r:id="rId7"/>
    <p:sldLayoutId id="2147484223" r:id="rId8"/>
    <p:sldLayoutId id="2147484224" r:id="rId9"/>
    <p:sldLayoutId id="2147484225" r:id="rId10"/>
    <p:sldLayoutId id="2147484226" r:id="rId11"/>
    <p:sldLayoutId id="2147484227" r:id="rId12"/>
    <p:sldLayoutId id="2147484228" r:id="rId13"/>
    <p:sldLayoutId id="2147484229" r:id="rId14"/>
    <p:sldLayoutId id="2147484230" r:id="rId15"/>
    <p:sldLayoutId id="2147484231" r:id="rId16"/>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accent2"/>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tx1"/>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43.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19.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926AE-6505-E848-2203-A7D38196C7DA}"/>
            </a:ext>
          </a:extLst>
        </p:cNvPr>
        <p:cNvGrpSpPr/>
        <p:nvPr/>
      </p:nvGrpSpPr>
      <p:grpSpPr>
        <a:xfrm>
          <a:off x="0" y="0"/>
          <a:ext cx="0" cy="0"/>
          <a:chOff x="0" y="0"/>
          <a:chExt cx="0" cy="0"/>
        </a:xfrm>
      </p:grpSpPr>
      <p:pic>
        <p:nvPicPr>
          <p:cNvPr id="11" name="Picture Placeholder 10" descr="close up of architectural spiral scrolling ornament">
            <a:extLst>
              <a:ext uri="{FF2B5EF4-FFF2-40B4-BE49-F238E27FC236}">
                <a16:creationId xmlns:a16="http://schemas.microsoft.com/office/drawing/2014/main" id="{98C5D59D-D429-D854-4742-138F1D0D7F65}"/>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DE706745-C9F6-3061-1FAC-3A25BB4AAA50}"/>
              </a:ext>
            </a:extLst>
          </p:cNvPr>
          <p:cNvSpPr>
            <a:spLocks noGrp="1"/>
          </p:cNvSpPr>
          <p:nvPr>
            <p:ph type="title"/>
          </p:nvPr>
        </p:nvSpPr>
        <p:spPr>
          <a:xfrm>
            <a:off x="150812" y="3657600"/>
            <a:ext cx="11887200" cy="941832"/>
          </a:xfrm>
        </p:spPr>
        <p:txBody>
          <a:bodyPr>
            <a:normAutofit/>
          </a:bodyPr>
          <a:lstStyle/>
          <a:p>
            <a:r>
              <a:rPr lang="en-US" dirty="0"/>
              <a:t>3 – DEVELOPMENTS</a:t>
            </a:r>
          </a:p>
        </p:txBody>
      </p:sp>
      <p:sp>
        <p:nvSpPr>
          <p:cNvPr id="8" name="Text Placeholder 7">
            <a:extLst>
              <a:ext uri="{FF2B5EF4-FFF2-40B4-BE49-F238E27FC236}">
                <a16:creationId xmlns:a16="http://schemas.microsoft.com/office/drawing/2014/main" id="{13EB3AF1-2CC7-9D89-23D6-ADE44DC4D5C0}"/>
              </a:ext>
            </a:extLst>
          </p:cNvPr>
          <p:cNvSpPr>
            <a:spLocks noGrp="1"/>
          </p:cNvSpPr>
          <p:nvPr>
            <p:ph type="body" idx="1"/>
          </p:nvPr>
        </p:nvSpPr>
        <p:spPr/>
        <p:txBody>
          <a:bodyPr/>
          <a:lstStyle/>
          <a:p>
            <a:r>
              <a:rPr lang="en-US" cap="none" dirty="0"/>
              <a:t>The Church Continues to Develop </a:t>
            </a:r>
            <a:endParaRPr lang="en-US" dirty="0"/>
          </a:p>
        </p:txBody>
      </p:sp>
    </p:spTree>
    <p:extLst>
      <p:ext uri="{BB962C8B-B14F-4D97-AF65-F5344CB8AC3E}">
        <p14:creationId xmlns:p14="http://schemas.microsoft.com/office/powerpoint/2010/main" val="9099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C575D3-C638-4E81-9667-B1F51B770208}"/>
              </a:ext>
            </a:extLst>
          </p:cNvPr>
          <p:cNvSpPr>
            <a:spLocks noGrp="1"/>
          </p:cNvSpPr>
          <p:nvPr>
            <p:ph idx="1"/>
          </p:nvPr>
        </p:nvSpPr>
        <p:spPr>
          <a:xfrm>
            <a:off x="989012" y="1447800"/>
            <a:ext cx="9857712" cy="4863791"/>
          </a:xfrm>
        </p:spPr>
        <p:txBody>
          <a:bodyPr>
            <a:normAutofit/>
          </a:bodyPr>
          <a:lstStyle/>
          <a:p>
            <a:pPr marL="0" indent="0">
              <a:buNone/>
            </a:pPr>
            <a:r>
              <a:rPr lang="en-US" sz="2799" b="1" dirty="0">
                <a:solidFill>
                  <a:srgbClr val="C00000"/>
                </a:solidFill>
              </a:rPr>
              <a:t>In a society where the ownership of texts was economically prohibitive as well, the familiarity of Christians with the Bible depended upon hearing the texts read publicly.</a:t>
            </a:r>
          </a:p>
          <a:p>
            <a:r>
              <a:rPr lang="en-US" sz="2399" i="1" dirty="0"/>
              <a:t>In the synagogue tradition, two Scripture readings were appointed for each service, one from the Torah and one from the Prophets, and these were arranged in a three-year cycle. (Jesus gave the “Prophets” reading in his hometown of Nazareth, cf. Lk. 4:16ff.).</a:t>
            </a:r>
          </a:p>
          <a:p>
            <a:r>
              <a:rPr lang="en-US" sz="2399" i="1" dirty="0"/>
              <a:t>These readings in turn became the “text” for the sermons of the rabbis.</a:t>
            </a:r>
          </a:p>
          <a:p>
            <a:r>
              <a:rPr lang="en-US" sz="2399" i="1" dirty="0"/>
              <a:t>Christians followed the same pattern (1 Ti. 4:13).</a:t>
            </a:r>
          </a:p>
        </p:txBody>
      </p:sp>
      <p:sp>
        <p:nvSpPr>
          <p:cNvPr id="6" name="TextBox 5">
            <a:extLst>
              <a:ext uri="{FF2B5EF4-FFF2-40B4-BE49-F238E27FC236}">
                <a16:creationId xmlns:a16="http://schemas.microsoft.com/office/drawing/2014/main" id="{AD1C552C-37E8-1C83-A141-A043D8E8B4B9}"/>
              </a:ext>
            </a:extLst>
          </p:cNvPr>
          <p:cNvSpPr txBox="1"/>
          <p:nvPr/>
        </p:nvSpPr>
        <p:spPr>
          <a:xfrm>
            <a:off x="760412" y="457200"/>
            <a:ext cx="9067800" cy="769313"/>
          </a:xfrm>
          <a:prstGeom prst="rect">
            <a:avLst/>
          </a:prstGeom>
          <a:noFill/>
        </p:spPr>
        <p:txBody>
          <a:bodyPr wrap="square">
            <a:spAutoFit/>
          </a:bodyPr>
          <a:lstStyle/>
          <a:p>
            <a:r>
              <a:rPr lang="en-US" sz="4399" spc="-50" dirty="0">
                <a:solidFill>
                  <a:srgbClr val="000000"/>
                </a:solidFill>
                <a:effectLst>
                  <a:outerShdw blurRad="38100" dist="38100" dir="2700000" algn="tl">
                    <a:srgbClr val="000000">
                      <a:alpha val="43137"/>
                    </a:srgbClr>
                  </a:outerShdw>
                </a:effectLst>
                <a:latin typeface="Century Schoolbook" panose="02040604050505020304"/>
                <a:ea typeface="+mj-ea"/>
                <a:cs typeface="+mj-cs"/>
              </a:rPr>
              <a:t>Christians and the Synagogue </a:t>
            </a:r>
            <a:endParaRPr lang="en-US" dirty="0"/>
          </a:p>
        </p:txBody>
      </p:sp>
    </p:spTree>
    <p:extLst>
      <p:ext uri="{BB962C8B-B14F-4D97-AF65-F5344CB8AC3E}">
        <p14:creationId xmlns:p14="http://schemas.microsoft.com/office/powerpoint/2010/main" val="243479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0E803-9D59-8685-8F73-BE5048C08B3E}"/>
              </a:ext>
            </a:extLst>
          </p:cNvPr>
          <p:cNvSpPr>
            <a:spLocks noGrp="1"/>
          </p:cNvSpPr>
          <p:nvPr>
            <p:ph type="title"/>
          </p:nvPr>
        </p:nvSpPr>
        <p:spPr>
          <a:xfrm>
            <a:off x="1261543" y="365760"/>
            <a:ext cx="9690116" cy="853440"/>
          </a:xfrm>
        </p:spPr>
        <p:txBody>
          <a:bodyPr/>
          <a:lstStyle/>
          <a:p>
            <a:r>
              <a:rPr lang="en-US" dirty="0">
                <a:effectLst>
                  <a:outerShdw blurRad="38100" dist="38100" dir="2700000" algn="tl">
                    <a:srgbClr val="000000">
                      <a:alpha val="43137"/>
                    </a:srgbClr>
                  </a:outerShdw>
                </a:effectLst>
              </a:rPr>
              <a:t>Public Reading</a:t>
            </a:r>
          </a:p>
        </p:txBody>
      </p:sp>
      <p:sp>
        <p:nvSpPr>
          <p:cNvPr id="3" name="Content Placeholder 2">
            <a:extLst>
              <a:ext uri="{FF2B5EF4-FFF2-40B4-BE49-F238E27FC236}">
                <a16:creationId xmlns:a16="http://schemas.microsoft.com/office/drawing/2014/main" id="{3ED7C09E-93B8-6540-D4DB-4CACCFD4684E}"/>
              </a:ext>
            </a:extLst>
          </p:cNvPr>
          <p:cNvSpPr>
            <a:spLocks noGrp="1"/>
          </p:cNvSpPr>
          <p:nvPr>
            <p:ph idx="1"/>
          </p:nvPr>
        </p:nvSpPr>
        <p:spPr>
          <a:xfrm>
            <a:off x="1268517" y="1447800"/>
            <a:ext cx="9232662" cy="4662226"/>
          </a:xfrm>
        </p:spPr>
        <p:txBody>
          <a:bodyPr>
            <a:normAutofit/>
          </a:bodyPr>
          <a:lstStyle/>
          <a:p>
            <a:pPr marL="0" indent="0">
              <a:buNone/>
            </a:pPr>
            <a:r>
              <a:rPr lang="en-US" sz="2799" b="1" dirty="0">
                <a:solidFill>
                  <a:srgbClr val="C00000"/>
                </a:solidFill>
              </a:rPr>
              <a:t>Hence, an essential part of early Christian worship was the public reading of Scripture.</a:t>
            </a:r>
          </a:p>
          <a:p>
            <a:r>
              <a:rPr lang="en-US" sz="2399" i="1" dirty="0"/>
              <a:t>Paul instructs Timothy: “…devote yourself to the public reading of Scripture…” (1 Ti. 4:13a).</a:t>
            </a:r>
          </a:p>
          <a:p>
            <a:r>
              <a:rPr lang="en-US" sz="2399" i="1" dirty="0"/>
              <a:t>Naturally, those able to read texts publicly were held in high esteem by the congregations, often rising to become leaders.</a:t>
            </a:r>
          </a:p>
          <a:p>
            <a:r>
              <a:rPr lang="en-US" sz="2399" i="1" dirty="0"/>
              <a:t>Apollos, for instance, is described as someone “skilled in the Scriptures” (Ac. 18:24).</a:t>
            </a:r>
          </a:p>
          <a:p>
            <a:r>
              <a:rPr lang="en-US" sz="2399" i="1" dirty="0"/>
              <a:t>Paul’s literary skills were instrumental in his missionary work.</a:t>
            </a:r>
          </a:p>
        </p:txBody>
      </p:sp>
    </p:spTree>
    <p:extLst>
      <p:ext uri="{BB962C8B-B14F-4D97-AF65-F5344CB8AC3E}">
        <p14:creationId xmlns:p14="http://schemas.microsoft.com/office/powerpoint/2010/main" val="185677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C0AA8-D4D7-40D4-AB98-899F7C1527A1}"/>
              </a:ext>
            </a:extLst>
          </p:cNvPr>
          <p:cNvSpPr>
            <a:spLocks noGrp="1"/>
          </p:cNvSpPr>
          <p:nvPr>
            <p:ph type="title"/>
          </p:nvPr>
        </p:nvSpPr>
        <p:spPr>
          <a:xfrm>
            <a:off x="1241975" y="304800"/>
            <a:ext cx="9690116" cy="1769465"/>
          </a:xfrm>
        </p:spPr>
        <p:txBody>
          <a:bodyPr>
            <a:normAutofit fontScale="90000"/>
          </a:bodyPr>
          <a:lstStyle/>
          <a:p>
            <a:r>
              <a:rPr lang="en-US" dirty="0">
                <a:solidFill>
                  <a:schemeClr val="accent4">
                    <a:lumMod val="50000"/>
                  </a:schemeClr>
                </a:solidFill>
                <a:effectLst>
                  <a:outerShdw blurRad="38100" dist="38100" dir="2700000" algn="tl">
                    <a:srgbClr val="000000">
                      <a:alpha val="43137"/>
                    </a:srgbClr>
                  </a:outerShdw>
                </a:effectLst>
              </a:rPr>
              <a:t>The Septuagint (LXX) was the Bible of Diaspora Jews, and it became the “Bible” of Gentile Christians.</a:t>
            </a:r>
          </a:p>
        </p:txBody>
      </p:sp>
      <p:sp>
        <p:nvSpPr>
          <p:cNvPr id="3" name="Content Placeholder 2">
            <a:extLst>
              <a:ext uri="{FF2B5EF4-FFF2-40B4-BE49-F238E27FC236}">
                <a16:creationId xmlns:a16="http://schemas.microsoft.com/office/drawing/2014/main" id="{E8F295AC-3E2F-4F3B-A344-193D48CCFC0F}"/>
              </a:ext>
            </a:extLst>
          </p:cNvPr>
          <p:cNvSpPr>
            <a:spLocks noGrp="1"/>
          </p:cNvSpPr>
          <p:nvPr>
            <p:ph idx="1"/>
          </p:nvPr>
        </p:nvSpPr>
        <p:spPr>
          <a:xfrm>
            <a:off x="1261543" y="2209800"/>
            <a:ext cx="9356800" cy="4267200"/>
          </a:xfrm>
        </p:spPr>
        <p:txBody>
          <a:bodyPr>
            <a:normAutofit lnSpcReduction="10000"/>
          </a:bodyPr>
          <a:lstStyle/>
          <a:p>
            <a:pPr marL="0" indent="0">
              <a:buNone/>
            </a:pPr>
            <a:r>
              <a:rPr lang="en-US" sz="2799" b="1" dirty="0">
                <a:solidFill>
                  <a:srgbClr val="C00000"/>
                </a:solidFill>
              </a:rPr>
              <a:t>Few people outside Palestine would have been conversant in Biblical Hebrew.</a:t>
            </a:r>
          </a:p>
          <a:p>
            <a:r>
              <a:rPr lang="en-US" sz="2399" i="1" dirty="0"/>
              <a:t>Christian public readings, especially as Christianity moved into the Greco-Roman world, were from the LXX (the Greek translation of the Hebrew Bible).</a:t>
            </a:r>
          </a:p>
          <a:p>
            <a:r>
              <a:rPr lang="en-US" sz="2399" i="1" dirty="0"/>
              <a:t>It is to the point that when Paul or Luke or others quote from parts of the New Testament, they often did so from the LXX.</a:t>
            </a:r>
          </a:p>
          <a:p>
            <a:r>
              <a:rPr lang="en-US" sz="2399" i="1" dirty="0"/>
              <a:t>The books in the Apocrypha were also read, since they were included in the LXX, and sometimes such works are referenced in the New Testament.</a:t>
            </a:r>
          </a:p>
        </p:txBody>
      </p:sp>
    </p:spTree>
    <p:extLst>
      <p:ext uri="{BB962C8B-B14F-4D97-AF65-F5344CB8AC3E}">
        <p14:creationId xmlns:p14="http://schemas.microsoft.com/office/powerpoint/2010/main" val="3961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4463D8DE-F272-71FE-CE38-474D60762858}"/>
              </a:ext>
            </a:extLst>
          </p:cNvPr>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727" indent="-285664">
              <a:defRPr>
                <a:solidFill>
                  <a:schemeClr val="tx1"/>
                </a:solidFill>
                <a:latin typeface="Tahoma" panose="020B0604030504040204" pitchFamily="34" charset="0"/>
              </a:defRPr>
            </a:lvl2pPr>
            <a:lvl3pPr marL="1142657" indent="-228531">
              <a:defRPr>
                <a:solidFill>
                  <a:schemeClr val="tx1"/>
                </a:solidFill>
                <a:latin typeface="Tahoma" panose="020B0604030504040204" pitchFamily="34" charset="0"/>
              </a:defRPr>
            </a:lvl3pPr>
            <a:lvl4pPr marL="1599720" indent="-228531">
              <a:defRPr>
                <a:solidFill>
                  <a:schemeClr val="tx1"/>
                </a:solidFill>
                <a:latin typeface="Tahoma" panose="020B0604030504040204" pitchFamily="34" charset="0"/>
              </a:defRPr>
            </a:lvl4pPr>
            <a:lvl5pPr marL="2056783" indent="-228531">
              <a:defRPr>
                <a:solidFill>
                  <a:schemeClr val="tx1"/>
                </a:solidFill>
                <a:latin typeface="Tahoma" panose="020B0604030504040204" pitchFamily="34" charset="0"/>
              </a:defRPr>
            </a:lvl5pPr>
            <a:lvl6pPr marL="2513846" indent="-228531" eaLnBrk="0" fontAlgn="base" hangingPunct="0">
              <a:spcBef>
                <a:spcPct val="0"/>
              </a:spcBef>
              <a:spcAft>
                <a:spcPct val="0"/>
              </a:spcAft>
              <a:defRPr>
                <a:solidFill>
                  <a:schemeClr val="tx1"/>
                </a:solidFill>
                <a:latin typeface="Tahoma" panose="020B0604030504040204" pitchFamily="34" charset="0"/>
              </a:defRPr>
            </a:lvl6pPr>
            <a:lvl7pPr marL="2970908" indent="-228531" eaLnBrk="0" fontAlgn="base" hangingPunct="0">
              <a:spcBef>
                <a:spcPct val="0"/>
              </a:spcBef>
              <a:spcAft>
                <a:spcPct val="0"/>
              </a:spcAft>
              <a:defRPr>
                <a:solidFill>
                  <a:schemeClr val="tx1"/>
                </a:solidFill>
                <a:latin typeface="Tahoma" panose="020B0604030504040204" pitchFamily="34" charset="0"/>
              </a:defRPr>
            </a:lvl7pPr>
            <a:lvl8pPr marL="3427971" indent="-228531" eaLnBrk="0" fontAlgn="base" hangingPunct="0">
              <a:spcBef>
                <a:spcPct val="0"/>
              </a:spcBef>
              <a:spcAft>
                <a:spcPct val="0"/>
              </a:spcAft>
              <a:defRPr>
                <a:solidFill>
                  <a:schemeClr val="tx1"/>
                </a:solidFill>
                <a:latin typeface="Tahoma" panose="020B0604030504040204" pitchFamily="34" charset="0"/>
              </a:defRPr>
            </a:lvl8pPr>
            <a:lvl9pPr marL="3885034" indent="-228531" eaLnBrk="0" fontAlgn="base" hangingPunct="0">
              <a:spcBef>
                <a:spcPct val="0"/>
              </a:spcBef>
              <a:spcAft>
                <a:spcPct val="0"/>
              </a:spcAft>
              <a:defRPr>
                <a:solidFill>
                  <a:schemeClr val="tx1"/>
                </a:solidFill>
                <a:latin typeface="Tahoma" panose="020B0604030504040204" pitchFamily="34" charset="0"/>
              </a:defRPr>
            </a:lvl9pPr>
          </a:lstStyle>
          <a:p>
            <a:pPr defTabSz="914126" fontAlgn="base">
              <a:spcBef>
                <a:spcPct val="0"/>
              </a:spcBef>
              <a:spcAft>
                <a:spcPct val="0"/>
              </a:spcAft>
              <a:defRPr/>
            </a:pPr>
            <a:fld id="{7D212D0B-9F15-4BB0-B21C-A5135BF8766C}" type="slidenum">
              <a:rPr lang="en-US" altLang="en-US">
                <a:solidFill>
                  <a:srgbClr val="FFFFFF"/>
                </a:solidFill>
                <a:latin typeface="Arial" panose="020B0604020202020204" pitchFamily="34" charset="0"/>
              </a:rPr>
              <a:pPr defTabSz="914126" fontAlgn="base">
                <a:spcBef>
                  <a:spcPct val="0"/>
                </a:spcBef>
                <a:spcAft>
                  <a:spcPct val="0"/>
                </a:spcAft>
                <a:defRPr/>
              </a:pPr>
              <a:t>13</a:t>
            </a:fld>
            <a:endParaRPr lang="en-US" altLang="en-US">
              <a:solidFill>
                <a:srgbClr val="FFFFFF"/>
              </a:solidFill>
              <a:latin typeface="Arial" panose="020B0604020202020204" pitchFamily="34" charset="0"/>
            </a:endParaRPr>
          </a:p>
        </p:txBody>
      </p:sp>
      <p:sp>
        <p:nvSpPr>
          <p:cNvPr id="63490" name="Rectangle 2">
            <a:extLst>
              <a:ext uri="{FF2B5EF4-FFF2-40B4-BE49-F238E27FC236}">
                <a16:creationId xmlns:a16="http://schemas.microsoft.com/office/drawing/2014/main" id="{7237E5F7-4580-0810-FB8B-FD55D7A201CE}"/>
              </a:ext>
            </a:extLst>
          </p:cNvPr>
          <p:cNvSpPr>
            <a:spLocks noGrp="1" noChangeArrowheads="1"/>
          </p:cNvSpPr>
          <p:nvPr>
            <p:ph type="title"/>
          </p:nvPr>
        </p:nvSpPr>
        <p:spPr>
          <a:xfrm>
            <a:off x="152360" y="229434"/>
            <a:ext cx="6077484" cy="1007271"/>
          </a:xfrm>
        </p:spPr>
        <p:txBody>
          <a:bodyPr/>
          <a:lstStyle/>
          <a:p>
            <a:pPr eaLnBrk="1" hangingPunct="1">
              <a:defRPr/>
            </a:pPr>
            <a:r>
              <a:rPr lang="en-US" altLang="en-US" sz="3999" b="1" dirty="0">
                <a:solidFill>
                  <a:srgbClr val="00FFFF"/>
                </a:solidFill>
              </a:rPr>
              <a:t>The Apocryphal Books</a:t>
            </a:r>
          </a:p>
        </p:txBody>
      </p:sp>
      <p:sp>
        <p:nvSpPr>
          <p:cNvPr id="63491" name="Rectangle 3">
            <a:extLst>
              <a:ext uri="{FF2B5EF4-FFF2-40B4-BE49-F238E27FC236}">
                <a16:creationId xmlns:a16="http://schemas.microsoft.com/office/drawing/2014/main" id="{9B151E40-3F31-E6E3-0966-A2963CCA9EA6}"/>
              </a:ext>
            </a:extLst>
          </p:cNvPr>
          <p:cNvSpPr>
            <a:spLocks noGrp="1" noChangeArrowheads="1"/>
          </p:cNvSpPr>
          <p:nvPr>
            <p:ph type="body" sz="half" idx="1"/>
          </p:nvPr>
        </p:nvSpPr>
        <p:spPr>
          <a:xfrm>
            <a:off x="389365" y="1309710"/>
            <a:ext cx="4037548" cy="4951710"/>
          </a:xfrm>
        </p:spPr>
        <p:txBody>
          <a:bodyPr/>
          <a:lstStyle/>
          <a:p>
            <a:pPr eaLnBrk="1" hangingPunct="1">
              <a:lnSpc>
                <a:spcPct val="90000"/>
              </a:lnSpc>
              <a:buFont typeface="Wingdings" panose="05000000000000000000" pitchFamily="2" charset="2"/>
              <a:buNone/>
              <a:defRPr/>
            </a:pPr>
            <a:r>
              <a:rPr lang="en-US" altLang="en-US" sz="2799" dirty="0"/>
              <a:t>1 Esdras</a:t>
            </a:r>
          </a:p>
          <a:p>
            <a:pPr eaLnBrk="1" hangingPunct="1">
              <a:lnSpc>
                <a:spcPct val="90000"/>
              </a:lnSpc>
              <a:buFont typeface="Wingdings" panose="05000000000000000000" pitchFamily="2" charset="2"/>
              <a:buNone/>
              <a:defRPr/>
            </a:pPr>
            <a:r>
              <a:rPr lang="en-US" altLang="en-US" sz="2799" dirty="0"/>
              <a:t>2 Esdras</a:t>
            </a:r>
          </a:p>
          <a:p>
            <a:pPr eaLnBrk="1" hangingPunct="1">
              <a:lnSpc>
                <a:spcPct val="90000"/>
              </a:lnSpc>
              <a:buFont typeface="Wingdings" panose="05000000000000000000" pitchFamily="2" charset="2"/>
              <a:buNone/>
              <a:defRPr/>
            </a:pPr>
            <a:r>
              <a:rPr lang="en-US" altLang="en-US" sz="2799" dirty="0"/>
              <a:t>Tobit</a:t>
            </a:r>
          </a:p>
          <a:p>
            <a:pPr eaLnBrk="1" hangingPunct="1">
              <a:lnSpc>
                <a:spcPct val="90000"/>
              </a:lnSpc>
              <a:buFont typeface="Wingdings" panose="05000000000000000000" pitchFamily="2" charset="2"/>
              <a:buNone/>
              <a:defRPr/>
            </a:pPr>
            <a:r>
              <a:rPr lang="en-US" altLang="en-US" sz="2799" dirty="0"/>
              <a:t>Judith</a:t>
            </a:r>
          </a:p>
          <a:p>
            <a:pPr eaLnBrk="1" hangingPunct="1">
              <a:lnSpc>
                <a:spcPct val="90000"/>
              </a:lnSpc>
              <a:buFont typeface="Wingdings" panose="05000000000000000000" pitchFamily="2" charset="2"/>
              <a:buNone/>
              <a:defRPr/>
            </a:pPr>
            <a:r>
              <a:rPr lang="en-US" altLang="en-US" sz="2799" dirty="0"/>
              <a:t>Prayer of Azariah</a:t>
            </a:r>
          </a:p>
          <a:p>
            <a:pPr eaLnBrk="1" hangingPunct="1">
              <a:lnSpc>
                <a:spcPct val="90000"/>
              </a:lnSpc>
              <a:buFont typeface="Wingdings" panose="05000000000000000000" pitchFamily="2" charset="2"/>
              <a:buNone/>
              <a:defRPr/>
            </a:pPr>
            <a:r>
              <a:rPr lang="en-US" altLang="en-US" sz="2799" dirty="0"/>
              <a:t>Song of the Three Young Men</a:t>
            </a:r>
          </a:p>
          <a:p>
            <a:pPr eaLnBrk="1" hangingPunct="1">
              <a:lnSpc>
                <a:spcPct val="90000"/>
              </a:lnSpc>
              <a:buFont typeface="Wingdings" panose="05000000000000000000" pitchFamily="2" charset="2"/>
              <a:buNone/>
              <a:defRPr/>
            </a:pPr>
            <a:r>
              <a:rPr lang="en-US" altLang="en-US" sz="2799" dirty="0"/>
              <a:t>Susanna</a:t>
            </a:r>
          </a:p>
          <a:p>
            <a:pPr eaLnBrk="1" hangingPunct="1">
              <a:lnSpc>
                <a:spcPct val="90000"/>
              </a:lnSpc>
              <a:buFont typeface="Wingdings" panose="05000000000000000000" pitchFamily="2" charset="2"/>
              <a:buNone/>
              <a:defRPr/>
            </a:pPr>
            <a:r>
              <a:rPr lang="en-US" altLang="en-US" sz="2799" dirty="0"/>
              <a:t>Bel and the Dragon</a:t>
            </a:r>
          </a:p>
          <a:p>
            <a:pPr eaLnBrk="1" hangingPunct="1">
              <a:lnSpc>
                <a:spcPct val="90000"/>
              </a:lnSpc>
              <a:buFont typeface="Wingdings" panose="05000000000000000000" pitchFamily="2" charset="2"/>
              <a:buNone/>
              <a:defRPr/>
            </a:pPr>
            <a:r>
              <a:rPr lang="en-US" altLang="en-US" sz="2799" dirty="0"/>
              <a:t>Additions to Esther</a:t>
            </a:r>
          </a:p>
        </p:txBody>
      </p:sp>
      <p:sp>
        <p:nvSpPr>
          <p:cNvPr id="63492" name="Rectangle 4">
            <a:extLst>
              <a:ext uri="{FF2B5EF4-FFF2-40B4-BE49-F238E27FC236}">
                <a16:creationId xmlns:a16="http://schemas.microsoft.com/office/drawing/2014/main" id="{276442FE-C391-8C95-8DF5-E323D565BBC2}"/>
              </a:ext>
            </a:extLst>
          </p:cNvPr>
          <p:cNvSpPr>
            <a:spLocks noGrp="1" noChangeArrowheads="1"/>
          </p:cNvSpPr>
          <p:nvPr>
            <p:ph type="body" sz="half" idx="2"/>
          </p:nvPr>
        </p:nvSpPr>
        <p:spPr>
          <a:xfrm>
            <a:off x="3783605" y="1236704"/>
            <a:ext cx="3766695" cy="4951710"/>
          </a:xfrm>
        </p:spPr>
        <p:txBody>
          <a:bodyPr/>
          <a:lstStyle/>
          <a:p>
            <a:pPr eaLnBrk="1" hangingPunct="1">
              <a:lnSpc>
                <a:spcPct val="90000"/>
              </a:lnSpc>
              <a:buFont typeface="Wingdings" panose="05000000000000000000" pitchFamily="2" charset="2"/>
              <a:buNone/>
              <a:defRPr/>
            </a:pPr>
            <a:r>
              <a:rPr lang="en-US" altLang="en-US" sz="2799" dirty="0"/>
              <a:t>Prayer of Manasseh</a:t>
            </a:r>
          </a:p>
          <a:p>
            <a:pPr eaLnBrk="1" hangingPunct="1">
              <a:lnSpc>
                <a:spcPct val="90000"/>
              </a:lnSpc>
              <a:buFont typeface="Wingdings" panose="05000000000000000000" pitchFamily="2" charset="2"/>
              <a:buNone/>
              <a:defRPr/>
            </a:pPr>
            <a:r>
              <a:rPr lang="en-US" altLang="en-US" sz="2799" dirty="0"/>
              <a:t>Letter of Jeremiah</a:t>
            </a:r>
          </a:p>
          <a:p>
            <a:pPr eaLnBrk="1" hangingPunct="1">
              <a:lnSpc>
                <a:spcPct val="90000"/>
              </a:lnSpc>
              <a:buFont typeface="Wingdings" panose="05000000000000000000" pitchFamily="2" charset="2"/>
              <a:buNone/>
              <a:defRPr/>
            </a:pPr>
            <a:r>
              <a:rPr lang="en-US" altLang="en-US" sz="2799" dirty="0"/>
              <a:t>Baruch</a:t>
            </a:r>
          </a:p>
          <a:p>
            <a:pPr eaLnBrk="1" hangingPunct="1">
              <a:lnSpc>
                <a:spcPct val="90000"/>
              </a:lnSpc>
              <a:buFont typeface="Wingdings" panose="05000000000000000000" pitchFamily="2" charset="2"/>
              <a:buNone/>
              <a:defRPr/>
            </a:pPr>
            <a:r>
              <a:rPr lang="en-US" altLang="en-US" sz="2799" dirty="0"/>
              <a:t>Sirach (Ecclesiasticus)</a:t>
            </a:r>
          </a:p>
          <a:p>
            <a:pPr eaLnBrk="1" hangingPunct="1">
              <a:lnSpc>
                <a:spcPct val="90000"/>
              </a:lnSpc>
              <a:buFont typeface="Wingdings" panose="05000000000000000000" pitchFamily="2" charset="2"/>
              <a:buNone/>
              <a:defRPr/>
            </a:pPr>
            <a:r>
              <a:rPr lang="en-US" altLang="en-US" sz="2799" dirty="0"/>
              <a:t>Wisdom of Solomon</a:t>
            </a:r>
          </a:p>
          <a:p>
            <a:pPr eaLnBrk="1" hangingPunct="1">
              <a:lnSpc>
                <a:spcPct val="90000"/>
              </a:lnSpc>
              <a:buFont typeface="Wingdings" panose="05000000000000000000" pitchFamily="2" charset="2"/>
              <a:buNone/>
              <a:defRPr/>
            </a:pPr>
            <a:r>
              <a:rPr lang="en-US" altLang="en-US" sz="2799" dirty="0"/>
              <a:t>1 Maccabees</a:t>
            </a:r>
          </a:p>
          <a:p>
            <a:pPr eaLnBrk="1" hangingPunct="1">
              <a:lnSpc>
                <a:spcPct val="90000"/>
              </a:lnSpc>
              <a:buFont typeface="Wingdings" panose="05000000000000000000" pitchFamily="2" charset="2"/>
              <a:buNone/>
              <a:defRPr/>
            </a:pPr>
            <a:r>
              <a:rPr lang="en-US" altLang="en-US" sz="2799" dirty="0"/>
              <a:t>2 Maccabees</a:t>
            </a:r>
          </a:p>
          <a:p>
            <a:pPr eaLnBrk="1" hangingPunct="1">
              <a:lnSpc>
                <a:spcPct val="90000"/>
              </a:lnSpc>
              <a:buFont typeface="Wingdings" panose="05000000000000000000" pitchFamily="2" charset="2"/>
              <a:buNone/>
              <a:defRPr/>
            </a:pPr>
            <a:r>
              <a:rPr lang="en-US" altLang="en-US" sz="2799" dirty="0"/>
              <a:t>3 Maccabees</a:t>
            </a:r>
          </a:p>
          <a:p>
            <a:pPr eaLnBrk="1" hangingPunct="1">
              <a:lnSpc>
                <a:spcPct val="90000"/>
              </a:lnSpc>
              <a:buFont typeface="Wingdings" panose="05000000000000000000" pitchFamily="2" charset="2"/>
              <a:buNone/>
              <a:defRPr/>
            </a:pPr>
            <a:r>
              <a:rPr lang="en-US" altLang="en-US" sz="2799" dirty="0"/>
              <a:t>4 Maccabees</a:t>
            </a:r>
          </a:p>
          <a:p>
            <a:pPr eaLnBrk="1" hangingPunct="1">
              <a:lnSpc>
                <a:spcPct val="90000"/>
              </a:lnSpc>
              <a:buFont typeface="Wingdings" panose="05000000000000000000" pitchFamily="2" charset="2"/>
              <a:buNone/>
              <a:defRPr/>
            </a:pPr>
            <a:r>
              <a:rPr lang="en-US" altLang="en-US" sz="2799" dirty="0"/>
              <a:t>Psalm 151</a:t>
            </a:r>
          </a:p>
        </p:txBody>
      </p:sp>
      <p:sp>
        <p:nvSpPr>
          <p:cNvPr id="2" name="TextBox 1">
            <a:extLst>
              <a:ext uri="{FF2B5EF4-FFF2-40B4-BE49-F238E27FC236}">
                <a16:creationId xmlns:a16="http://schemas.microsoft.com/office/drawing/2014/main" id="{C8BD8E41-B541-23F9-8400-19A3CDEDA9B2}"/>
              </a:ext>
            </a:extLst>
          </p:cNvPr>
          <p:cNvSpPr txBox="1"/>
          <p:nvPr/>
        </p:nvSpPr>
        <p:spPr>
          <a:xfrm>
            <a:off x="7812679" y="1309710"/>
            <a:ext cx="4012155" cy="4922758"/>
          </a:xfrm>
          <a:prstGeom prst="rect">
            <a:avLst/>
          </a:prstGeom>
          <a:solidFill>
            <a:schemeClr val="bg2"/>
          </a:solidFill>
        </p:spPr>
        <p:txBody>
          <a:bodyPr wrap="square" rtlCol="0">
            <a:spAutoFit/>
          </a:bodyPr>
          <a:lstStyle/>
          <a:p>
            <a:pPr defTabSz="914126">
              <a:defRPr/>
            </a:pPr>
            <a:r>
              <a:rPr lang="en-US" sz="2399" i="1" dirty="0">
                <a:solidFill>
                  <a:srgbClr val="FFFF99"/>
                </a:solidFill>
                <a:latin typeface="Baskerville Old Face" panose="02020602080505020303" pitchFamily="18" charset="0"/>
              </a:rPr>
              <a:t>In keeping with other Protestants, Anglicans do not recognize the Apocrypha as canonical. However, following St. Jerome, they approve of them for “examples of life and instructions of manners.” The 39 Articles only restrict their use for the establishment of Christian doctrine. They continue to be read publicly in the services.</a:t>
            </a:r>
          </a:p>
          <a:p>
            <a:pPr defTabSz="914126">
              <a:defRPr/>
            </a:pPr>
            <a:endParaRPr lang="en-US" sz="800" i="1" dirty="0">
              <a:solidFill>
                <a:srgbClr val="FFFF99"/>
              </a:solidFill>
              <a:latin typeface="Baskerville Old Face" panose="02020602080505020303" pitchFamily="18" charset="0"/>
            </a:endParaRPr>
          </a:p>
          <a:p>
            <a:pPr defTabSz="914126">
              <a:defRPr/>
            </a:pPr>
            <a:r>
              <a:rPr lang="en-US" sz="1799" dirty="0">
                <a:solidFill>
                  <a:srgbClr val="FFFF99"/>
                </a:solidFill>
                <a:latin typeface="Baskerville Old Face" panose="02020602080505020303" pitchFamily="18" charset="0"/>
              </a:rPr>
              <a:t>		39 Articles, Article VI</a:t>
            </a:r>
          </a:p>
        </p:txBody>
      </p:sp>
    </p:spTree>
    <p:extLst>
      <p:ext uri="{BB962C8B-B14F-4D97-AF65-F5344CB8AC3E}">
        <p14:creationId xmlns:p14="http://schemas.microsoft.com/office/powerpoint/2010/main" val="2632599171"/>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8905F-01A0-46F7-38A6-D81AF53E4D8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E96025B-A8AF-0268-C201-48E2BB80AD9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28FB93-0A08-4E7D-8E63-9EFA29F1E093}" type="slidenum">
              <a:rPr kumimoji="0" lang="en-US" sz="3000" b="0" i="0" u="none" strike="noStrike" kern="1200" cap="none" spc="0" normalizeH="0" baseline="0" noProof="0" smtClean="0">
                <a:ln>
                  <a:noFill/>
                </a:ln>
                <a:solidFill>
                  <a:srgbClr val="693A20">
                    <a:lumMod val="50000"/>
                  </a:srgbClr>
                </a:solidFill>
                <a:effectLst/>
                <a:uLnTx/>
                <a:uFillTx/>
                <a:latin typeface="Book Antiqu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3000" b="0" i="0" u="none" strike="noStrike" kern="1200" cap="none" spc="0" normalizeH="0" baseline="0" noProof="0" dirty="0">
              <a:ln>
                <a:noFill/>
              </a:ln>
              <a:solidFill>
                <a:srgbClr val="693A20">
                  <a:lumMod val="50000"/>
                </a:srgbClr>
              </a:solidFill>
              <a:effectLst/>
              <a:uLnTx/>
              <a:uFillTx/>
              <a:latin typeface="Book Antiqua"/>
              <a:ea typeface="+mn-ea"/>
              <a:cs typeface="+mn-cs"/>
            </a:endParaRPr>
          </a:p>
        </p:txBody>
      </p:sp>
      <p:sp>
        <p:nvSpPr>
          <p:cNvPr id="4" name="Content Placeholder 3">
            <a:extLst>
              <a:ext uri="{FF2B5EF4-FFF2-40B4-BE49-F238E27FC236}">
                <a16:creationId xmlns:a16="http://schemas.microsoft.com/office/drawing/2014/main" id="{6FCFF9A1-F887-B98E-FC58-03A773DF9043}"/>
              </a:ext>
            </a:extLst>
          </p:cNvPr>
          <p:cNvSpPr>
            <a:spLocks noGrp="1"/>
          </p:cNvSpPr>
          <p:nvPr>
            <p:ph sz="quarter" idx="14"/>
          </p:nvPr>
        </p:nvSpPr>
        <p:spPr>
          <a:xfrm>
            <a:off x="1220660" y="1676400"/>
            <a:ext cx="9747504" cy="4724400"/>
          </a:xfrm>
        </p:spPr>
        <p:txBody>
          <a:bodyPr>
            <a:normAutofit/>
          </a:bodyPr>
          <a:lstStyle/>
          <a:p>
            <a:pPr marL="0" indent="0">
              <a:buNone/>
            </a:pPr>
            <a:r>
              <a:rPr lang="en-US" sz="3200" dirty="0"/>
              <a:t>Today, it is the liturgical church which reads lengthy passages from the Bible publicly.  What is the value of this? Is there a downside?</a:t>
            </a:r>
          </a:p>
          <a:p>
            <a:pPr marL="0" indent="0">
              <a:buNone/>
            </a:pPr>
            <a:r>
              <a:rPr lang="en-US" sz="3200" dirty="0"/>
              <a:t>What do you make of the Anglican approach to the Apocrypha? How is this different from both Roman Catholic and Orthodox Christians? How is it different from other Protestants?</a:t>
            </a:r>
          </a:p>
        </p:txBody>
      </p:sp>
      <p:sp>
        <p:nvSpPr>
          <p:cNvPr id="5" name="Title 4">
            <a:extLst>
              <a:ext uri="{FF2B5EF4-FFF2-40B4-BE49-F238E27FC236}">
                <a16:creationId xmlns:a16="http://schemas.microsoft.com/office/drawing/2014/main" id="{616D3D7D-888A-CEEA-AF86-2EFC11F30B2B}"/>
              </a:ext>
            </a:extLst>
          </p:cNvPr>
          <p:cNvSpPr>
            <a:spLocks noGrp="1"/>
          </p:cNvSpPr>
          <p:nvPr>
            <p:ph type="title"/>
          </p:nvPr>
        </p:nvSpPr>
        <p:spPr>
          <a:xfrm>
            <a:off x="1220660" y="640080"/>
            <a:ext cx="9747504" cy="883920"/>
          </a:xfrm>
        </p:spPr>
        <p:txBody>
          <a:bodyPr/>
          <a:lstStyle/>
          <a:p>
            <a:pPr algn="l"/>
            <a:r>
              <a:rPr lang="en-US" dirty="0">
                <a:solidFill>
                  <a:srgbClr val="C00000"/>
                </a:solidFill>
              </a:rPr>
              <a:t>DISCUSSION</a:t>
            </a:r>
          </a:p>
        </p:txBody>
      </p:sp>
    </p:spTree>
    <p:extLst>
      <p:ext uri="{BB962C8B-B14F-4D97-AF65-F5344CB8AC3E}">
        <p14:creationId xmlns:p14="http://schemas.microsoft.com/office/powerpoint/2010/main" val="3694548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AB043-16C4-482D-A695-ACD060B84A24}"/>
              </a:ext>
            </a:extLst>
          </p:cNvPr>
          <p:cNvSpPr>
            <a:spLocks noGrp="1"/>
          </p:cNvSpPr>
          <p:nvPr>
            <p:ph type="title"/>
          </p:nvPr>
        </p:nvSpPr>
        <p:spPr>
          <a:xfrm>
            <a:off x="1261543" y="92309"/>
            <a:ext cx="9690116" cy="838784"/>
          </a:xfrm>
        </p:spPr>
        <p:txBody>
          <a:bodyPr/>
          <a:lstStyle/>
          <a:p>
            <a:r>
              <a:rPr lang="en-US" dirty="0">
                <a:solidFill>
                  <a:schemeClr val="accent4">
                    <a:lumMod val="50000"/>
                  </a:schemeClr>
                </a:solidFill>
                <a:effectLst>
                  <a:outerShdw blurRad="38100" dist="38100" dir="2700000" algn="tl">
                    <a:srgbClr val="000000">
                      <a:alpha val="43137"/>
                    </a:srgbClr>
                  </a:outerShdw>
                </a:effectLst>
              </a:rPr>
              <a:t>The Texts of the New Testament</a:t>
            </a:r>
          </a:p>
        </p:txBody>
      </p:sp>
      <p:sp>
        <p:nvSpPr>
          <p:cNvPr id="3" name="Content Placeholder 2">
            <a:extLst>
              <a:ext uri="{FF2B5EF4-FFF2-40B4-BE49-F238E27FC236}">
                <a16:creationId xmlns:a16="http://schemas.microsoft.com/office/drawing/2014/main" id="{46598769-58C1-4D8B-A855-19DC4C5244CC}"/>
              </a:ext>
            </a:extLst>
          </p:cNvPr>
          <p:cNvSpPr>
            <a:spLocks noGrp="1"/>
          </p:cNvSpPr>
          <p:nvPr>
            <p:ph idx="1"/>
          </p:nvPr>
        </p:nvSpPr>
        <p:spPr>
          <a:xfrm>
            <a:off x="1261542" y="1139586"/>
            <a:ext cx="9690115" cy="5626105"/>
          </a:xfrm>
        </p:spPr>
        <p:txBody>
          <a:bodyPr>
            <a:normAutofit fontScale="92500"/>
          </a:bodyPr>
          <a:lstStyle/>
          <a:p>
            <a:pPr marL="0" indent="0">
              <a:buNone/>
            </a:pPr>
            <a:r>
              <a:rPr lang="en-US" sz="2799" b="1" dirty="0">
                <a:solidFill>
                  <a:srgbClr val="C00000"/>
                </a:solidFill>
              </a:rPr>
              <a:t>As the apostles and those close to them began to compose Christian texts, they naturally did so in Greek, the international language of the day.</a:t>
            </a:r>
          </a:p>
          <a:p>
            <a:r>
              <a:rPr lang="en-US" sz="2399" i="1" dirty="0"/>
              <a:t>Paul typically used an amanuensis, like Tertius, Sosthenes, or Timothy (Ro. 16:22; 1 Co. 1:1; 2 Co. 1:1; Phil. 1:1; Col. 1:1; 1 Th. 1:1; 2 Th. 1:1; </a:t>
            </a:r>
            <a:r>
              <a:rPr lang="en-US" sz="2399" i="1" dirty="0" err="1"/>
              <a:t>Phlm</a:t>
            </a:r>
            <a:r>
              <a:rPr lang="en-US" sz="2399" i="1" dirty="0"/>
              <a:t> 1), though he made it a practice to sign off with his own signature (1 Co. 16:21; Ga. 6:11; 2 Th. 3:17).</a:t>
            </a:r>
          </a:p>
          <a:p>
            <a:r>
              <a:rPr lang="en-US" sz="2399" i="1" dirty="0"/>
              <a:t>We know considerably less about the writing process behind the four Gospels, but early Christian testimony (Papias) indicates that Mark, at least, was a collector of the personal memories about Jesus by Simon Peter. Luke seems to have done his own research (Lk. 1:1-4).</a:t>
            </a:r>
          </a:p>
          <a:p>
            <a:r>
              <a:rPr lang="en-US" sz="2399" i="1" dirty="0"/>
              <a:t>One fascinating feature of early Christian texts was their tendency to abbreviate sacred names with a line over the abbreviation. Presumably, this practice was to mark the sacred character of the divine name.</a:t>
            </a:r>
          </a:p>
        </p:txBody>
      </p:sp>
    </p:spTree>
    <p:extLst>
      <p:ext uri="{BB962C8B-B14F-4D97-AF65-F5344CB8AC3E}">
        <p14:creationId xmlns:p14="http://schemas.microsoft.com/office/powerpoint/2010/main" val="6959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89C88-99D1-05EA-399D-A94D89DF5AC2}"/>
              </a:ext>
            </a:extLst>
          </p:cNvPr>
          <p:cNvSpPr>
            <a:spLocks noGrp="1"/>
          </p:cNvSpPr>
          <p:nvPr>
            <p:ph type="title"/>
          </p:nvPr>
        </p:nvSpPr>
        <p:spPr>
          <a:xfrm>
            <a:off x="617619" y="137384"/>
            <a:ext cx="10967086" cy="4280912"/>
          </a:xfrm>
        </p:spPr>
        <p:txBody>
          <a:bodyPr/>
          <a:lstStyle/>
          <a:p>
            <a:pPr marL="457063">
              <a:spcBef>
                <a:spcPts val="600"/>
              </a:spcBef>
              <a:spcAft>
                <a:spcPts val="1200"/>
              </a:spcAft>
            </a:pPr>
            <a:r>
              <a:rPr lang="en-US" sz="3599" b="1" dirty="0">
                <a:solidFill>
                  <a:srgbClr val="00FFFF"/>
                </a:solidFill>
              </a:rPr>
              <a:t>2 Corinthians 13:13 (</a:t>
            </a:r>
            <a:r>
              <a:rPr lang="en-US" sz="3599" dirty="0">
                <a:solidFill>
                  <a:srgbClr val="00FFFF"/>
                </a:solidFill>
                <a:latin typeface="Old English Text MT" panose="03040902040508030806" pitchFamily="66" charset="0"/>
              </a:rPr>
              <a:t>p</a:t>
            </a:r>
            <a:r>
              <a:rPr lang="en-US" sz="3199" dirty="0">
                <a:solidFill>
                  <a:srgbClr val="00FFFF"/>
                </a:solidFill>
              </a:rPr>
              <a:t>46</a:t>
            </a:r>
            <a:r>
              <a:rPr lang="en-US" sz="3599" b="1" dirty="0">
                <a:solidFill>
                  <a:srgbClr val="00FFFF"/>
                </a:solidFill>
              </a:rPr>
              <a:t>)</a:t>
            </a:r>
            <a:br>
              <a:rPr lang="en-US" sz="3599" b="1" dirty="0">
                <a:solidFill>
                  <a:srgbClr val="00FFFF"/>
                </a:solidFill>
              </a:rPr>
            </a:br>
            <a:r>
              <a:rPr lang="en-US" sz="2399" i="1" dirty="0">
                <a:solidFill>
                  <a:schemeClr val="tx1"/>
                </a:solidFill>
              </a:rPr>
              <a:t>“[The] grace of the Lord Jesus Christ and the love of [God] and the fellowship of the Holy Spirit [be] with you all.”</a:t>
            </a:r>
            <a:br>
              <a:rPr lang="en-US" sz="2399" i="1" dirty="0">
                <a:solidFill>
                  <a:schemeClr val="tx1"/>
                </a:solidFill>
              </a:rPr>
            </a:br>
            <a:br>
              <a:rPr lang="en-US" sz="2399" i="1" dirty="0">
                <a:solidFill>
                  <a:schemeClr val="tx1"/>
                </a:solidFill>
              </a:rPr>
            </a:br>
            <a:r>
              <a:rPr lang="en-US" sz="2399" i="1" dirty="0">
                <a:solidFill>
                  <a:schemeClr val="tx1"/>
                </a:solidFill>
              </a:rPr>
              <a:t>Here, the sacred names “Lord,” “Jesus,” and “Christ” have all been abbreviated with a line drawn over them.</a:t>
            </a:r>
            <a:br>
              <a:rPr lang="en-US" sz="800" i="1" dirty="0">
                <a:solidFill>
                  <a:schemeClr val="tx1"/>
                </a:solidFill>
              </a:rPr>
            </a:br>
            <a:br>
              <a:rPr lang="en-US" sz="2399" i="1" dirty="0">
                <a:solidFill>
                  <a:schemeClr val="tx1"/>
                </a:solidFill>
              </a:rPr>
            </a:br>
            <a:r>
              <a:rPr lang="en-US" sz="2399" i="1" dirty="0">
                <a:solidFill>
                  <a:schemeClr val="accent2">
                    <a:lumMod val="20000"/>
                    <a:lumOff val="80000"/>
                  </a:schemeClr>
                </a:solidFill>
              </a:rPr>
              <a:t>	</a:t>
            </a:r>
            <a:r>
              <a:rPr lang="en-US" sz="2399" dirty="0">
                <a:solidFill>
                  <a:schemeClr val="accent2">
                    <a:lumMod val="20000"/>
                    <a:lumOff val="80000"/>
                  </a:schemeClr>
                </a:solidFill>
                <a:latin typeface="Greekth" panose="02020803070505020304" pitchFamily="18" charset="0"/>
              </a:rPr>
              <a:t>KURIOU	=	KU	=	</a:t>
            </a:r>
            <a:r>
              <a:rPr lang="en-US" sz="2399" dirty="0">
                <a:solidFill>
                  <a:schemeClr val="accent2">
                    <a:lumMod val="20000"/>
                    <a:lumOff val="80000"/>
                  </a:schemeClr>
                </a:solidFill>
                <a:latin typeface="+mn-lt"/>
              </a:rPr>
              <a:t>Lord</a:t>
            </a:r>
            <a:br>
              <a:rPr lang="en-US" sz="2399" dirty="0">
                <a:solidFill>
                  <a:schemeClr val="accent2">
                    <a:lumMod val="20000"/>
                    <a:lumOff val="80000"/>
                  </a:schemeClr>
                </a:solidFill>
                <a:latin typeface="Greekth" panose="02020803070505020304" pitchFamily="18" charset="0"/>
              </a:rPr>
            </a:br>
            <a:r>
              <a:rPr lang="en-US" sz="2399" dirty="0">
                <a:solidFill>
                  <a:schemeClr val="accent2">
                    <a:lumMod val="20000"/>
                    <a:lumOff val="80000"/>
                  </a:schemeClr>
                </a:solidFill>
                <a:latin typeface="Greekth" panose="02020803070505020304" pitchFamily="18" charset="0"/>
              </a:rPr>
              <a:t>	IHSOU	=	IHU	=	</a:t>
            </a:r>
            <a:r>
              <a:rPr lang="en-US" sz="2399" dirty="0">
                <a:solidFill>
                  <a:schemeClr val="accent2">
                    <a:lumMod val="20000"/>
                    <a:lumOff val="80000"/>
                  </a:schemeClr>
                </a:solidFill>
                <a:latin typeface="+mn-lt"/>
              </a:rPr>
              <a:t>Jesus</a:t>
            </a:r>
            <a:br>
              <a:rPr lang="en-US" sz="2399" dirty="0">
                <a:solidFill>
                  <a:schemeClr val="accent2">
                    <a:lumMod val="20000"/>
                    <a:lumOff val="80000"/>
                  </a:schemeClr>
                </a:solidFill>
                <a:latin typeface="Greekth" panose="02020803070505020304" pitchFamily="18" charset="0"/>
              </a:rPr>
            </a:br>
            <a:r>
              <a:rPr lang="en-US" sz="2399" dirty="0">
                <a:solidFill>
                  <a:schemeClr val="accent2">
                    <a:lumMod val="20000"/>
                    <a:lumOff val="80000"/>
                  </a:schemeClr>
                </a:solidFill>
                <a:latin typeface="Greekth" panose="02020803070505020304" pitchFamily="18" charset="0"/>
              </a:rPr>
              <a:t>	XRISTOU	=	XRU	=	</a:t>
            </a:r>
            <a:r>
              <a:rPr lang="en-US" sz="2399" dirty="0">
                <a:solidFill>
                  <a:schemeClr val="accent2">
                    <a:lumMod val="20000"/>
                    <a:lumOff val="80000"/>
                  </a:schemeClr>
                </a:solidFill>
                <a:latin typeface="+mn-lt"/>
              </a:rPr>
              <a:t>Christ</a:t>
            </a:r>
            <a:endParaRPr lang="en-US" sz="2399" b="1" dirty="0">
              <a:solidFill>
                <a:schemeClr val="accent2">
                  <a:lumMod val="20000"/>
                  <a:lumOff val="80000"/>
                </a:schemeClr>
              </a:solidFill>
            </a:endParaRPr>
          </a:p>
        </p:txBody>
      </p:sp>
      <p:pic>
        <p:nvPicPr>
          <p:cNvPr id="6" name="Content Placeholder 5">
            <a:extLst>
              <a:ext uri="{FF2B5EF4-FFF2-40B4-BE49-F238E27FC236}">
                <a16:creationId xmlns:a16="http://schemas.microsoft.com/office/drawing/2014/main" id="{96E57979-940C-F900-0AAF-FC8BE79F52F3}"/>
              </a:ext>
            </a:extLst>
          </p:cNvPr>
          <p:cNvPicPr>
            <a:picLocks noGrp="1" noChangeAspect="1"/>
          </p:cNvPicPr>
          <p:nvPr>
            <p:ph idx="1"/>
          </p:nvPr>
        </p:nvPicPr>
        <p:blipFill rotWithShape="1">
          <a:blip r:embed="rId2" cstate="screen">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rcRect/>
          <a:stretch/>
        </p:blipFill>
        <p:spPr>
          <a:xfrm>
            <a:off x="523061" y="4647884"/>
            <a:ext cx="10966768" cy="1843147"/>
          </a:xfrm>
        </p:spPr>
      </p:pic>
      <p:sp>
        <p:nvSpPr>
          <p:cNvPr id="7" name="Rectangle 6">
            <a:extLst>
              <a:ext uri="{FF2B5EF4-FFF2-40B4-BE49-F238E27FC236}">
                <a16:creationId xmlns:a16="http://schemas.microsoft.com/office/drawing/2014/main" id="{A22BC65E-42CB-C610-7242-D602B1193965}"/>
              </a:ext>
            </a:extLst>
          </p:cNvPr>
          <p:cNvSpPr/>
          <p:nvPr/>
        </p:nvSpPr>
        <p:spPr>
          <a:xfrm>
            <a:off x="4037548" y="4629885"/>
            <a:ext cx="837982" cy="627439"/>
          </a:xfrm>
          <a:prstGeom prst="rect">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FFFFFF"/>
              </a:solidFill>
              <a:effectLst/>
              <a:uLnTx/>
              <a:uFillTx/>
              <a:latin typeface="Tahoma"/>
              <a:ea typeface="+mn-ea"/>
              <a:cs typeface="Arial"/>
            </a:endParaRPr>
          </a:p>
        </p:txBody>
      </p:sp>
      <p:sp>
        <p:nvSpPr>
          <p:cNvPr id="8" name="Rectangle 7">
            <a:extLst>
              <a:ext uri="{FF2B5EF4-FFF2-40B4-BE49-F238E27FC236}">
                <a16:creationId xmlns:a16="http://schemas.microsoft.com/office/drawing/2014/main" id="{9881D928-32DD-8443-9928-A0E2640F48DC}"/>
              </a:ext>
            </a:extLst>
          </p:cNvPr>
          <p:cNvSpPr/>
          <p:nvPr/>
        </p:nvSpPr>
        <p:spPr>
          <a:xfrm>
            <a:off x="5104071" y="4629885"/>
            <a:ext cx="974455" cy="627439"/>
          </a:xfrm>
          <a:prstGeom prst="rect">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FFFFFF"/>
              </a:solidFill>
              <a:effectLst/>
              <a:uLnTx/>
              <a:uFillTx/>
              <a:latin typeface="Tahoma"/>
              <a:ea typeface="+mn-ea"/>
              <a:cs typeface="Arial"/>
            </a:endParaRPr>
          </a:p>
        </p:txBody>
      </p:sp>
      <p:sp>
        <p:nvSpPr>
          <p:cNvPr id="9" name="Rectangle 8">
            <a:extLst>
              <a:ext uri="{FF2B5EF4-FFF2-40B4-BE49-F238E27FC236}">
                <a16:creationId xmlns:a16="http://schemas.microsoft.com/office/drawing/2014/main" id="{48659617-07CB-ABE1-0A2A-F7FAAC9F644A}"/>
              </a:ext>
            </a:extLst>
          </p:cNvPr>
          <p:cNvSpPr/>
          <p:nvPr/>
        </p:nvSpPr>
        <p:spPr>
          <a:xfrm>
            <a:off x="6168081" y="4629885"/>
            <a:ext cx="1069034" cy="627439"/>
          </a:xfrm>
          <a:prstGeom prst="rect">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FFFFFF"/>
              </a:solidFill>
              <a:effectLst/>
              <a:uLnTx/>
              <a:uFillTx/>
              <a:latin typeface="Tahoma"/>
              <a:ea typeface="+mn-ea"/>
              <a:cs typeface="Arial"/>
            </a:endParaRPr>
          </a:p>
        </p:txBody>
      </p:sp>
      <p:cxnSp>
        <p:nvCxnSpPr>
          <p:cNvPr id="5" name="Straight Connector 4">
            <a:extLst>
              <a:ext uri="{FF2B5EF4-FFF2-40B4-BE49-F238E27FC236}">
                <a16:creationId xmlns:a16="http://schemas.microsoft.com/office/drawing/2014/main" id="{CD7BEA12-43C9-3A5B-3BDF-DEFAD8183107}"/>
              </a:ext>
            </a:extLst>
          </p:cNvPr>
          <p:cNvCxnSpPr/>
          <p:nvPr/>
        </p:nvCxnSpPr>
        <p:spPr>
          <a:xfrm>
            <a:off x="4342268" y="3124279"/>
            <a:ext cx="45708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F891A47-B9D5-68B0-CC4E-4553BF60642E}"/>
              </a:ext>
            </a:extLst>
          </p:cNvPr>
          <p:cNvCxnSpPr>
            <a:cxnSpLocks/>
          </p:cNvCxnSpPr>
          <p:nvPr/>
        </p:nvCxnSpPr>
        <p:spPr>
          <a:xfrm>
            <a:off x="4342268" y="3505180"/>
            <a:ext cx="5332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33A60BE-61DB-9C6D-B6E4-29295E37C21E}"/>
              </a:ext>
            </a:extLst>
          </p:cNvPr>
          <p:cNvCxnSpPr>
            <a:cxnSpLocks/>
          </p:cNvCxnSpPr>
          <p:nvPr/>
        </p:nvCxnSpPr>
        <p:spPr>
          <a:xfrm>
            <a:off x="4342269" y="3886081"/>
            <a:ext cx="6094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4062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235B4-6F72-C7EA-C458-6B3880961172}"/>
              </a:ext>
            </a:extLst>
          </p:cNvPr>
          <p:cNvSpPr>
            <a:spLocks noGrp="1"/>
          </p:cNvSpPr>
          <p:nvPr>
            <p:ph type="title"/>
          </p:nvPr>
        </p:nvSpPr>
        <p:spPr>
          <a:xfrm>
            <a:off x="6856214" y="292917"/>
            <a:ext cx="4721742" cy="4659686"/>
          </a:xfrm>
        </p:spPr>
        <p:txBody>
          <a:bodyPr/>
          <a:lstStyle/>
          <a:p>
            <a:r>
              <a:rPr lang="en-US" sz="3199" b="1" dirty="0">
                <a:solidFill>
                  <a:srgbClr val="00FFFF"/>
                </a:solidFill>
              </a:rPr>
              <a:t>Typical </a:t>
            </a:r>
            <a:r>
              <a:rPr lang="en-US" sz="3199" b="1" dirty="0" err="1">
                <a:solidFill>
                  <a:srgbClr val="00FFFF"/>
                </a:solidFill>
              </a:rPr>
              <a:t>Nomina</a:t>
            </a:r>
            <a:r>
              <a:rPr lang="en-US" sz="3199" b="1" dirty="0">
                <a:solidFill>
                  <a:srgbClr val="00FFFF"/>
                </a:solidFill>
              </a:rPr>
              <a:t> Sacra found in early New Testament manuscripts</a:t>
            </a:r>
            <a:r>
              <a:rPr lang="en-US" sz="2799" dirty="0">
                <a:solidFill>
                  <a:srgbClr val="00FFFF"/>
                </a:solidFill>
              </a:rPr>
              <a:t>.</a:t>
            </a:r>
            <a:br>
              <a:rPr lang="en-US" sz="2799" dirty="0">
                <a:solidFill>
                  <a:srgbClr val="00FFFF"/>
                </a:solidFill>
              </a:rPr>
            </a:br>
            <a:r>
              <a:rPr lang="en-US" sz="2399" i="1" dirty="0">
                <a:solidFill>
                  <a:schemeClr val="tx1"/>
                </a:solidFill>
              </a:rPr>
              <a:t>All these abbreviations are found in Greek manuscripts of the 3</a:t>
            </a:r>
            <a:r>
              <a:rPr lang="en-US" sz="2399" i="1" baseline="30000" dirty="0">
                <a:solidFill>
                  <a:schemeClr val="tx1"/>
                </a:solidFill>
              </a:rPr>
              <a:t>rd</a:t>
            </a:r>
            <a:r>
              <a:rPr lang="en-US" sz="2399" i="1" dirty="0">
                <a:solidFill>
                  <a:schemeClr val="tx1"/>
                </a:solidFill>
              </a:rPr>
              <a:t> century and earlier except “mother,” which begins to appear in the 4</a:t>
            </a:r>
            <a:r>
              <a:rPr lang="en-US" sz="2399" i="1" baseline="30000" dirty="0">
                <a:solidFill>
                  <a:schemeClr val="tx1"/>
                </a:solidFill>
              </a:rPr>
              <a:t>th</a:t>
            </a:r>
            <a:r>
              <a:rPr lang="en-US" sz="2399" i="1" dirty="0">
                <a:solidFill>
                  <a:schemeClr val="tx1"/>
                </a:solidFill>
              </a:rPr>
              <a:t> century.</a:t>
            </a:r>
            <a:endParaRPr lang="en-US" sz="2799" dirty="0">
              <a:solidFill>
                <a:srgbClr val="00FFFF"/>
              </a:solidFill>
            </a:endParaRPr>
          </a:p>
        </p:txBody>
      </p:sp>
      <p:sp>
        <p:nvSpPr>
          <p:cNvPr id="4" name="Slide Number Placeholder 3">
            <a:extLst>
              <a:ext uri="{FF2B5EF4-FFF2-40B4-BE49-F238E27FC236}">
                <a16:creationId xmlns:a16="http://schemas.microsoft.com/office/drawing/2014/main" id="{3C34E0C1-FB77-D021-604B-065A7214F1B4}"/>
              </a:ext>
            </a:extLst>
          </p:cNvPr>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D0D7128A-618D-4316-9566-2C1485AE0830}" type="slidenum">
              <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a:rPr>
              <a:pPr marL="0" marR="0" lvl="0" indent="0" algn="r" defTabSz="914126" rtl="0" eaLnBrk="1" fontAlgn="auto" latinLnBrk="0" hangingPunct="1">
                <a:lnSpc>
                  <a:spcPct val="100000"/>
                </a:lnSpc>
                <a:spcBef>
                  <a:spcPts val="0"/>
                </a:spcBef>
                <a:spcAft>
                  <a:spcPts val="0"/>
                </a:spcAft>
                <a:buClrTx/>
                <a:buSzTx/>
                <a:buFontTx/>
                <a:buNone/>
                <a:tabLst/>
                <a:defRPr/>
              </a:pPr>
              <a:t>17</a:t>
            </a:fld>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a:endParaRPr>
          </a:p>
        </p:txBody>
      </p:sp>
      <p:pic>
        <p:nvPicPr>
          <p:cNvPr id="13314" name="Picture 2" descr="The Text of the Gospels: Nomina Sacra: Their Origin and ...">
            <a:extLst>
              <a:ext uri="{FF2B5EF4-FFF2-40B4-BE49-F238E27FC236}">
                <a16:creationId xmlns:a16="http://schemas.microsoft.com/office/drawing/2014/main" id="{75B5AD84-ADD0-4D49-9AF4-3CB9524107F8}"/>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152360" y="140383"/>
            <a:ext cx="6399133" cy="655175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661C1D2-9FE0-C2C3-7F3B-4C8AF277BDFC}"/>
              </a:ext>
            </a:extLst>
          </p:cNvPr>
          <p:cNvSpPr txBox="1"/>
          <p:nvPr/>
        </p:nvSpPr>
        <p:spPr>
          <a:xfrm>
            <a:off x="6870665" y="5792923"/>
            <a:ext cx="2843318" cy="523084"/>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ahoma"/>
                <a:ea typeface="+mn-ea"/>
                <a:cs typeface="Arial"/>
              </a:rPr>
              <a:t>Bruce Metzger,</a:t>
            </a:r>
          </a:p>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ahoma"/>
                <a:ea typeface="+mn-ea"/>
                <a:cs typeface="Arial"/>
              </a:rPr>
              <a:t>Princeton University</a:t>
            </a:r>
          </a:p>
        </p:txBody>
      </p:sp>
    </p:spTree>
    <p:extLst>
      <p:ext uri="{BB962C8B-B14F-4D97-AF65-F5344CB8AC3E}">
        <p14:creationId xmlns:p14="http://schemas.microsoft.com/office/powerpoint/2010/main" val="3656616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bwMode="auto">
          <a:xfrm>
            <a:off x="1" y="298203"/>
            <a:ext cx="2360612" cy="4920338"/>
          </a:xfrm>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cap="rnd">
                <a:solidFill>
                  <a:srgbClr val="000000"/>
                </a:solidFill>
                <a:miter lim="800000"/>
                <a:headEnd/>
                <a:tailEnd/>
              </a14:hiddenLine>
            </a:ext>
          </a:extLst>
        </p:spPr>
        <p:txBody>
          <a:bodyPr vert="horz" wrap="square" lIns="91416" tIns="45708" rIns="91416" bIns="45708" numCol="1" rtlCol="0" anchor="t" compatLnSpc="1">
            <a:prstTxWarp prst="textNoShape">
              <a:avLst/>
            </a:prstTxWarp>
            <a:normAutofit/>
          </a:bodyPr>
          <a:lstStyle/>
          <a:p>
            <a:pPr>
              <a:defRPr/>
            </a:pPr>
            <a:r>
              <a:rPr lang="en-US" altLang="en-US" b="1" dirty="0">
                <a:ln>
                  <a:noFill/>
                </a:ln>
                <a:solidFill>
                  <a:srgbClr val="AC8300"/>
                </a:solidFill>
                <a:effectLst>
                  <a:outerShdw blurRad="38100" dist="38100" dir="2700000" algn="tl">
                    <a:srgbClr val="000000">
                      <a:alpha val="43137"/>
                    </a:srgbClr>
                  </a:outerShdw>
                </a:effectLst>
                <a:latin typeface="Century" panose="02040604050505020304" pitchFamily="18" charset="0"/>
              </a:rPr>
              <a:t>Fixed Order</a:t>
            </a:r>
            <a:endParaRPr altLang="en-US" b="1" dirty="0">
              <a:ln>
                <a:noFill/>
              </a:ln>
              <a:solidFill>
                <a:srgbClr val="AC8300"/>
              </a:solidFill>
              <a:effectLst>
                <a:outerShdw blurRad="38100" dist="38100" dir="2700000" algn="tl">
                  <a:srgbClr val="000000">
                    <a:alpha val="43137"/>
                  </a:srgbClr>
                </a:outerShdw>
              </a:effectLst>
              <a:latin typeface="Century" panose="02040604050505020304" pitchFamily="18" charset="0"/>
            </a:endParaRPr>
          </a:p>
        </p:txBody>
      </p:sp>
      <p:sp>
        <p:nvSpPr>
          <p:cNvPr id="269315" name="Rectangle 3"/>
          <p:cNvSpPr>
            <a:spLocks noGrp="1"/>
          </p:cNvSpPr>
          <p:nvPr>
            <p:ph idx="1"/>
          </p:nvPr>
        </p:nvSpPr>
        <p:spPr>
          <a:xfrm>
            <a:off x="2665413" y="315136"/>
            <a:ext cx="9115530" cy="6542864"/>
          </a:xfrm>
        </p:spPr>
        <p:txBody>
          <a:bodyPr>
            <a:normAutofit lnSpcReduction="10000"/>
          </a:bodyPr>
          <a:lstStyle/>
          <a:p>
            <a:pPr eaLnBrk="1" hangingPunct="1">
              <a:lnSpc>
                <a:spcPct val="90000"/>
              </a:lnSpc>
              <a:buFont typeface="Wingdings 2" panose="05020102010507070707" pitchFamily="18" charset="2"/>
              <a:buNone/>
            </a:pPr>
            <a:r>
              <a:rPr lang="en-US" altLang="en-US" sz="2799" b="1" dirty="0">
                <a:solidFill>
                  <a:srgbClr val="FF0000"/>
                </a:solidFill>
                <a:effectLst>
                  <a:outerShdw blurRad="38100" dist="38100" dir="2700000" algn="tl">
                    <a:srgbClr val="000000">
                      <a:alpha val="43137"/>
                    </a:srgbClr>
                  </a:outerShdw>
                </a:effectLst>
                <a:latin typeface="Calibri" panose="020F0502020204030204" pitchFamily="34" charset="0"/>
              </a:rPr>
              <a:t>The fixed order of a codex, which Christians regularly used, affected both the Old and New Testaments. </a:t>
            </a:r>
            <a:endParaRPr lang="en-US" altLang="en-US" sz="2399" i="1" dirty="0">
              <a:solidFill>
                <a:schemeClr val="tx1"/>
              </a:solidFill>
              <a:latin typeface="Calibri" panose="020F0502020204030204" pitchFamily="34" charset="0"/>
            </a:endParaRPr>
          </a:p>
          <a:p>
            <a:pPr eaLnBrk="1" hangingPunct="1">
              <a:lnSpc>
                <a:spcPct val="90000"/>
              </a:lnSpc>
            </a:pPr>
            <a:r>
              <a:rPr lang="en-US" altLang="en-US" sz="2399" i="1" dirty="0">
                <a:solidFill>
                  <a:schemeClr val="tx1"/>
                </a:solidFill>
                <a:latin typeface="Calibri" panose="020F0502020204030204" pitchFamily="34" charset="0"/>
              </a:rPr>
              <a:t>The order of books in the LXX was somewhat different than the ordering of books in the Hebrew tradition. We follow this order today.</a:t>
            </a:r>
          </a:p>
          <a:p>
            <a:pPr marL="914126" lvl="1">
              <a:lnSpc>
                <a:spcPct val="90000"/>
              </a:lnSpc>
            </a:pPr>
            <a:r>
              <a:rPr lang="en-US" altLang="en-US" sz="1999" b="1" dirty="0">
                <a:solidFill>
                  <a:schemeClr val="tx1"/>
                </a:solidFill>
                <a:latin typeface="Calibri" panose="020F0502020204030204" pitchFamily="34" charset="0"/>
              </a:rPr>
              <a:t>For instance, in the LXX the prophetic books are generally placed last, whereas in the Hebrew tradition they fall in the middle of the Hebrew Bible.</a:t>
            </a:r>
          </a:p>
          <a:p>
            <a:pPr marL="914126" lvl="1">
              <a:lnSpc>
                <a:spcPct val="90000"/>
              </a:lnSpc>
            </a:pPr>
            <a:r>
              <a:rPr lang="en-US" altLang="en-US" sz="1999" b="1" dirty="0">
                <a:solidFill>
                  <a:schemeClr val="tx1"/>
                </a:solidFill>
                <a:latin typeface="Calibri" panose="020F0502020204030204" pitchFamily="34" charset="0"/>
              </a:rPr>
              <a:t>Ruth is placed next to Judges in the LXX, but in the Hebrew Bible it belongs to the </a:t>
            </a:r>
            <a:r>
              <a:rPr lang="en-US" altLang="en-US" sz="1999" b="1" i="1" dirty="0" err="1">
                <a:solidFill>
                  <a:schemeClr val="tx1"/>
                </a:solidFill>
                <a:latin typeface="Calibri" panose="020F0502020204030204" pitchFamily="34" charset="0"/>
              </a:rPr>
              <a:t>Megilloth</a:t>
            </a:r>
            <a:r>
              <a:rPr lang="en-US" altLang="en-US" sz="1999" b="1" dirty="0">
                <a:solidFill>
                  <a:schemeClr val="tx1"/>
                </a:solidFill>
                <a:latin typeface="Calibri" panose="020F0502020204030204" pitchFamily="34" charset="0"/>
              </a:rPr>
              <a:t> near the end.</a:t>
            </a:r>
          </a:p>
          <a:p>
            <a:pPr eaLnBrk="1" hangingPunct="1">
              <a:lnSpc>
                <a:spcPct val="90000"/>
              </a:lnSpc>
            </a:pPr>
            <a:r>
              <a:rPr lang="en-US" altLang="en-US" sz="2399" i="1" dirty="0">
                <a:solidFill>
                  <a:schemeClr val="tx1"/>
                </a:solidFill>
                <a:latin typeface="Calibri" panose="020F0502020204030204" pitchFamily="34" charset="0"/>
              </a:rPr>
              <a:t>Very early, the four gospels gained a fixed order which we retain today: Matthew, Mark, Luke, and John.</a:t>
            </a:r>
          </a:p>
          <a:p>
            <a:pPr eaLnBrk="1" hangingPunct="1">
              <a:lnSpc>
                <a:spcPct val="90000"/>
              </a:lnSpc>
            </a:pPr>
            <a:r>
              <a:rPr lang="en-US" altLang="en-US" sz="2399" i="1" dirty="0">
                <a:solidFill>
                  <a:schemeClr val="tx1"/>
                </a:solidFill>
                <a:latin typeface="Calibri" panose="020F0502020204030204" pitchFamily="34" charset="0"/>
              </a:rPr>
              <a:t>While an attempt was made to combine the four gospels into a single narrative by a theologian named Tatian (called the Diatessaron), in the end the church retained the four gospels in their original form.</a:t>
            </a:r>
          </a:p>
          <a:p>
            <a:pPr eaLnBrk="1" hangingPunct="1">
              <a:lnSpc>
                <a:spcPct val="90000"/>
              </a:lnSpc>
            </a:pPr>
            <a:r>
              <a:rPr lang="en-US" altLang="en-US" sz="2399" i="1" dirty="0">
                <a:solidFill>
                  <a:schemeClr val="tx1"/>
                </a:solidFill>
                <a:latin typeface="Calibri" panose="020F0502020204030204" pitchFamily="34" charset="0"/>
              </a:rPr>
              <a:t>Paul’s letters in the early Christian lists have a varied order, though eventually they became fixed by about the 4</a:t>
            </a:r>
            <a:r>
              <a:rPr lang="en-US" altLang="en-US" sz="2399" i="1" baseline="30000" dirty="0">
                <a:solidFill>
                  <a:schemeClr val="tx1"/>
                </a:solidFill>
                <a:latin typeface="Calibri" panose="020F0502020204030204" pitchFamily="34" charset="0"/>
              </a:rPr>
              <a:t>th</a:t>
            </a:r>
            <a:r>
              <a:rPr lang="en-US" altLang="en-US" sz="2399" i="1" dirty="0">
                <a:solidFill>
                  <a:schemeClr val="tx1"/>
                </a:solidFill>
                <a:latin typeface="Calibri" panose="020F0502020204030204" pitchFamily="34" charset="0"/>
              </a:rPr>
              <a:t> century.</a:t>
            </a:r>
          </a:p>
          <a:p>
            <a:pPr eaLnBrk="1" hangingPunct="1">
              <a:lnSpc>
                <a:spcPct val="90000"/>
              </a:lnSpc>
            </a:pPr>
            <a:r>
              <a:rPr lang="en-US" altLang="en-US" sz="2399" i="1" dirty="0">
                <a:solidFill>
                  <a:schemeClr val="tx1"/>
                </a:solidFill>
                <a:latin typeface="Calibri" panose="020F0502020204030204" pitchFamily="34" charset="0"/>
              </a:rPr>
              <a:t>The so-called “general epistles” also had a varied order which eventually became fixed.</a:t>
            </a:r>
          </a:p>
        </p:txBody>
      </p:sp>
      <p:sp>
        <p:nvSpPr>
          <p:cNvPr id="2" name="Slide Number Placeholder 1"/>
          <p:cNvSpPr>
            <a:spLocks noGrp="1"/>
          </p:cNvSpPr>
          <p:nvPr>
            <p:ph type="sldNum" sz="quarter" idx="12"/>
          </p:nvPr>
        </p:nvSpPr>
        <p:spPr/>
        <p:txBody>
          <a:bodyPr/>
          <a:lstStyle/>
          <a:p>
            <a:pPr marL="0" marR="0" lvl="0" indent="0" algn="r" defTabSz="457063" rtl="0" eaLnBrk="1" fontAlgn="auto" latinLnBrk="0" hangingPunct="1">
              <a:lnSpc>
                <a:spcPct val="100000"/>
              </a:lnSpc>
              <a:spcBef>
                <a:spcPts val="0"/>
              </a:spcBef>
              <a:spcAft>
                <a:spcPts val="0"/>
              </a:spcAft>
              <a:buClrTx/>
              <a:buSzTx/>
              <a:buFontTx/>
              <a:buNone/>
              <a:tabLst/>
              <a:defRPr/>
            </a:pPr>
            <a:fld id="{2AC27A5A-7290-4DE1-BA94-4BE8A8E57DCF}" type="slidenum">
              <a:rPr kumimoji="0" lang="en-US" sz="1200" b="0" i="1" u="none" strike="noStrike" kern="1200" cap="none" spc="0" normalizeH="0" baseline="0" noProof="0">
                <a:ln>
                  <a:noFill/>
                </a:ln>
                <a:solidFill>
                  <a:srgbClr val="F2F0EF"/>
                </a:solidFill>
                <a:effectLst/>
                <a:uLnTx/>
                <a:uFillTx/>
                <a:latin typeface="Century Schoolbook" panose="02040604050505020304"/>
                <a:ea typeface="+mn-ea"/>
                <a:cs typeface="+mn-cs"/>
              </a:rPr>
              <a:pPr marL="0" marR="0" lvl="0" indent="0" algn="r" defTabSz="457063" rtl="0" eaLnBrk="1" fontAlgn="auto" latinLnBrk="0" hangingPunct="1">
                <a:lnSpc>
                  <a:spcPct val="100000"/>
                </a:lnSpc>
                <a:spcBef>
                  <a:spcPts val="0"/>
                </a:spcBef>
                <a:spcAft>
                  <a:spcPts val="0"/>
                </a:spcAft>
                <a:buClrTx/>
                <a:buSzTx/>
                <a:buFontTx/>
                <a:buNone/>
                <a:tabLst/>
                <a:defRPr/>
              </a:pPr>
              <a:t>18</a:t>
            </a:fld>
            <a:endParaRPr kumimoji="0" lang="en-US" sz="1200" b="0" i="1" u="none" strike="noStrike" kern="1200" cap="none" spc="0" normalizeH="0" baseline="0" noProof="0" dirty="0">
              <a:ln>
                <a:noFill/>
              </a:ln>
              <a:solidFill>
                <a:srgbClr val="F2F0EF"/>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267274954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9315">
                                            <p:txEl>
                                              <p:pRg st="0" end="0"/>
                                            </p:txEl>
                                          </p:spTgt>
                                        </p:tgtEl>
                                        <p:attrNameLst>
                                          <p:attrName>style.visibility</p:attrName>
                                        </p:attrNameLst>
                                      </p:cBhvr>
                                      <p:to>
                                        <p:strVal val="visible"/>
                                      </p:to>
                                    </p:set>
                                    <p:anim calcmode="lin" valueType="num">
                                      <p:cBhvr>
                                        <p:cTn id="7" dur="500" fill="hold"/>
                                        <p:tgtEl>
                                          <p:spTgt spid="2693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6931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6931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269315">
                                            <p:txEl>
                                              <p:pRg st="1" end="1"/>
                                            </p:txEl>
                                          </p:spTgt>
                                        </p:tgtEl>
                                        <p:attrNameLst>
                                          <p:attrName>style.visibility</p:attrName>
                                        </p:attrNameLst>
                                      </p:cBhvr>
                                      <p:to>
                                        <p:strVal val="visible"/>
                                      </p:to>
                                    </p:set>
                                    <p:anim calcmode="lin" valueType="num">
                                      <p:cBhvr>
                                        <p:cTn id="14" dur="500" fill="hold"/>
                                        <p:tgtEl>
                                          <p:spTgt spid="26931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6931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269315">
                                            <p:txEl>
                                              <p:pRg st="2" end="2"/>
                                            </p:txEl>
                                          </p:spTgt>
                                        </p:tgtEl>
                                        <p:attrNameLst>
                                          <p:attrName>style.visibility</p:attrName>
                                        </p:attrNameLst>
                                      </p:cBhvr>
                                      <p:to>
                                        <p:strVal val="visible"/>
                                      </p:to>
                                    </p:set>
                                    <p:anim calcmode="lin" valueType="num">
                                      <p:cBhvr>
                                        <p:cTn id="20" dur="500" fill="hold"/>
                                        <p:tgtEl>
                                          <p:spTgt spid="269315">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26931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269315">
                                            <p:txEl>
                                              <p:pRg st="3" end="3"/>
                                            </p:txEl>
                                          </p:spTgt>
                                        </p:tgtEl>
                                        <p:attrNameLst>
                                          <p:attrName>style.visibility</p:attrName>
                                        </p:attrNameLst>
                                      </p:cBhvr>
                                      <p:to>
                                        <p:strVal val="visible"/>
                                      </p:to>
                                    </p:set>
                                    <p:anim calcmode="lin" valueType="num">
                                      <p:cBhvr>
                                        <p:cTn id="26" dur="500" fill="hold"/>
                                        <p:tgtEl>
                                          <p:spTgt spid="269315">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26931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69315">
                                            <p:txEl>
                                              <p:pRg st="4" end="4"/>
                                            </p:txEl>
                                          </p:spTgt>
                                        </p:tgtEl>
                                        <p:attrNameLst>
                                          <p:attrName>style.visibility</p:attrName>
                                        </p:attrNameLst>
                                      </p:cBhvr>
                                      <p:to>
                                        <p:strVal val="visible"/>
                                      </p:to>
                                    </p:set>
                                    <p:anim calcmode="lin" valueType="num">
                                      <p:cBhvr additive="base">
                                        <p:cTn id="32" dur="500" fill="hold"/>
                                        <p:tgtEl>
                                          <p:spTgt spid="269315">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69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69315">
                                            <p:txEl>
                                              <p:pRg st="5" end="5"/>
                                            </p:txEl>
                                          </p:spTgt>
                                        </p:tgtEl>
                                        <p:attrNameLst>
                                          <p:attrName>style.visibility</p:attrName>
                                        </p:attrNameLst>
                                      </p:cBhvr>
                                      <p:to>
                                        <p:strVal val="visible"/>
                                      </p:to>
                                    </p:set>
                                    <p:anim calcmode="lin" valueType="num">
                                      <p:cBhvr additive="base">
                                        <p:cTn id="38" dur="500" fill="hold"/>
                                        <p:tgtEl>
                                          <p:spTgt spid="269315">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693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69315">
                                            <p:txEl>
                                              <p:pRg st="6" end="6"/>
                                            </p:txEl>
                                          </p:spTgt>
                                        </p:tgtEl>
                                        <p:attrNameLst>
                                          <p:attrName>style.visibility</p:attrName>
                                        </p:attrNameLst>
                                      </p:cBhvr>
                                      <p:to>
                                        <p:strVal val="visible"/>
                                      </p:to>
                                    </p:set>
                                    <p:anim calcmode="lin" valueType="num">
                                      <p:cBhvr additive="base">
                                        <p:cTn id="44" dur="500" fill="hold"/>
                                        <p:tgtEl>
                                          <p:spTgt spid="269315">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693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69315">
                                            <p:txEl>
                                              <p:pRg st="7" end="7"/>
                                            </p:txEl>
                                          </p:spTgt>
                                        </p:tgtEl>
                                        <p:attrNameLst>
                                          <p:attrName>style.visibility</p:attrName>
                                        </p:attrNameLst>
                                      </p:cBhvr>
                                      <p:to>
                                        <p:strVal val="visible"/>
                                      </p:to>
                                    </p:set>
                                    <p:anim calcmode="lin" valueType="num">
                                      <p:cBhvr additive="base">
                                        <p:cTn id="50" dur="500" fill="hold"/>
                                        <p:tgtEl>
                                          <p:spTgt spid="269315">
                                            <p:txEl>
                                              <p:pRg st="7" end="7"/>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6931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8B8AF-FCE0-40CE-9FD8-CF7EC08B7679}"/>
              </a:ext>
            </a:extLst>
          </p:cNvPr>
          <p:cNvSpPr>
            <a:spLocks noGrp="1"/>
          </p:cNvSpPr>
          <p:nvPr>
            <p:ph type="title"/>
          </p:nvPr>
        </p:nvSpPr>
        <p:spPr>
          <a:xfrm>
            <a:off x="1126294" y="167317"/>
            <a:ext cx="9690116" cy="818058"/>
          </a:xfrm>
        </p:spPr>
        <p:txBody>
          <a:bodyPr/>
          <a:lstStyle/>
          <a:p>
            <a:r>
              <a:rPr lang="en-US" dirty="0">
                <a:solidFill>
                  <a:schemeClr val="accent4">
                    <a:lumMod val="50000"/>
                  </a:schemeClr>
                </a:solidFill>
                <a:effectLst>
                  <a:outerShdw blurRad="38100" dist="38100" dir="2700000" algn="tl">
                    <a:srgbClr val="000000">
                      <a:alpha val="43137"/>
                    </a:srgbClr>
                  </a:outerShdw>
                </a:effectLst>
              </a:rPr>
              <a:t>Early Translations</a:t>
            </a:r>
          </a:p>
        </p:txBody>
      </p:sp>
      <p:sp>
        <p:nvSpPr>
          <p:cNvPr id="3" name="Content Placeholder 2">
            <a:extLst>
              <a:ext uri="{FF2B5EF4-FFF2-40B4-BE49-F238E27FC236}">
                <a16:creationId xmlns:a16="http://schemas.microsoft.com/office/drawing/2014/main" id="{5455D86C-D3CB-444E-926D-0D398181481E}"/>
              </a:ext>
            </a:extLst>
          </p:cNvPr>
          <p:cNvSpPr>
            <a:spLocks noGrp="1"/>
          </p:cNvSpPr>
          <p:nvPr>
            <p:ph idx="1"/>
          </p:nvPr>
        </p:nvSpPr>
        <p:spPr>
          <a:xfrm>
            <a:off x="1249354" y="1178763"/>
            <a:ext cx="9346543" cy="5653446"/>
          </a:xfrm>
        </p:spPr>
        <p:txBody>
          <a:bodyPr>
            <a:normAutofit/>
          </a:bodyPr>
          <a:lstStyle/>
          <a:p>
            <a:pPr marL="0" indent="0">
              <a:buNone/>
            </a:pPr>
            <a:r>
              <a:rPr lang="en-US" sz="2799" b="1" dirty="0">
                <a:solidFill>
                  <a:srgbClr val="C00000"/>
                </a:solidFill>
              </a:rPr>
              <a:t>As early as the 2</a:t>
            </a:r>
            <a:r>
              <a:rPr lang="en-US" sz="2799" b="1" baseline="30000" dirty="0">
                <a:solidFill>
                  <a:srgbClr val="C00000"/>
                </a:solidFill>
              </a:rPr>
              <a:t>nd</a:t>
            </a:r>
            <a:r>
              <a:rPr lang="en-US" sz="2799" b="1" dirty="0">
                <a:solidFill>
                  <a:srgbClr val="C00000"/>
                </a:solidFill>
              </a:rPr>
              <a:t> century, the texts of the New Testament began being translated into vernacular languages.</a:t>
            </a:r>
          </a:p>
          <a:p>
            <a:r>
              <a:rPr lang="en-US" sz="2399" i="1" dirty="0"/>
              <a:t>Christian missionaries translated biblical texts into local languages wherever Greek would not serve the needs of the people.</a:t>
            </a:r>
          </a:p>
          <a:p>
            <a:r>
              <a:rPr lang="en-US" sz="2399" i="1" dirty="0"/>
              <a:t>These early translations include:</a:t>
            </a:r>
          </a:p>
          <a:p>
            <a:pPr lvl="1"/>
            <a:r>
              <a:rPr lang="en-US" sz="1999" b="1" dirty="0">
                <a:solidFill>
                  <a:schemeClr val="tx1"/>
                </a:solidFill>
                <a:latin typeface="Calibri" panose="020F0502020204030204" pitchFamily="34" charset="0"/>
              </a:rPr>
              <a:t>Coptic – 3</a:t>
            </a:r>
            <a:r>
              <a:rPr lang="en-US" sz="1999" b="1" baseline="30000" dirty="0">
                <a:solidFill>
                  <a:schemeClr val="tx1"/>
                </a:solidFill>
                <a:latin typeface="Calibri" panose="020F0502020204030204" pitchFamily="34" charset="0"/>
              </a:rPr>
              <a:t>rd</a:t>
            </a:r>
            <a:r>
              <a:rPr lang="en-US" sz="1999" b="1" dirty="0">
                <a:solidFill>
                  <a:schemeClr val="tx1"/>
                </a:solidFill>
                <a:latin typeface="Calibri" panose="020F0502020204030204" pitchFamily="34" charset="0"/>
              </a:rPr>
              <a:t> Century</a:t>
            </a:r>
          </a:p>
          <a:p>
            <a:pPr lvl="1"/>
            <a:r>
              <a:rPr lang="en-US" sz="1999" b="1" dirty="0">
                <a:solidFill>
                  <a:schemeClr val="tx1"/>
                </a:solidFill>
                <a:latin typeface="Calibri" panose="020F0502020204030204" pitchFamily="34" charset="0"/>
              </a:rPr>
              <a:t>Syriac – 3</a:t>
            </a:r>
            <a:r>
              <a:rPr lang="en-US" sz="1999" b="1" baseline="30000" dirty="0">
                <a:solidFill>
                  <a:schemeClr val="tx1"/>
                </a:solidFill>
                <a:latin typeface="Calibri" panose="020F0502020204030204" pitchFamily="34" charset="0"/>
              </a:rPr>
              <a:t>rd</a:t>
            </a:r>
            <a:r>
              <a:rPr lang="en-US" sz="1999" b="1" dirty="0">
                <a:solidFill>
                  <a:schemeClr val="tx1"/>
                </a:solidFill>
                <a:latin typeface="Calibri" panose="020F0502020204030204" pitchFamily="34" charset="0"/>
              </a:rPr>
              <a:t> and 4</a:t>
            </a:r>
            <a:r>
              <a:rPr lang="en-US" sz="1999" b="1" baseline="30000" dirty="0">
                <a:solidFill>
                  <a:schemeClr val="tx1"/>
                </a:solidFill>
                <a:latin typeface="Calibri" panose="020F0502020204030204" pitchFamily="34" charset="0"/>
              </a:rPr>
              <a:t>th</a:t>
            </a:r>
            <a:r>
              <a:rPr lang="en-US" sz="1999" b="1" dirty="0">
                <a:solidFill>
                  <a:schemeClr val="tx1"/>
                </a:solidFill>
                <a:latin typeface="Calibri" panose="020F0502020204030204" pitchFamily="34" charset="0"/>
              </a:rPr>
              <a:t> Centuries</a:t>
            </a:r>
          </a:p>
          <a:p>
            <a:pPr lvl="1"/>
            <a:r>
              <a:rPr lang="en-US" sz="1999" b="1" dirty="0">
                <a:solidFill>
                  <a:schemeClr val="tx1"/>
                </a:solidFill>
                <a:latin typeface="Calibri" panose="020F0502020204030204" pitchFamily="34" charset="0"/>
              </a:rPr>
              <a:t>Old Latin (predating Jerome’s Latin Vulgate) – 4</a:t>
            </a:r>
            <a:r>
              <a:rPr lang="en-US" sz="1999" b="1" baseline="30000" dirty="0">
                <a:solidFill>
                  <a:schemeClr val="tx1"/>
                </a:solidFill>
                <a:latin typeface="Calibri" panose="020F0502020204030204" pitchFamily="34" charset="0"/>
              </a:rPr>
              <a:t>th</a:t>
            </a:r>
            <a:r>
              <a:rPr lang="en-US" sz="1999" b="1" dirty="0">
                <a:solidFill>
                  <a:schemeClr val="tx1"/>
                </a:solidFill>
                <a:latin typeface="Calibri" panose="020F0502020204030204" pitchFamily="34" charset="0"/>
              </a:rPr>
              <a:t> Century</a:t>
            </a:r>
          </a:p>
          <a:p>
            <a:pPr lvl="1"/>
            <a:r>
              <a:rPr lang="en-US" sz="1999" b="1" dirty="0">
                <a:solidFill>
                  <a:schemeClr val="tx1"/>
                </a:solidFill>
                <a:latin typeface="Calibri" panose="020F0502020204030204" pitchFamily="34" charset="0"/>
              </a:rPr>
              <a:t>Armenian – 5</a:t>
            </a:r>
            <a:r>
              <a:rPr lang="en-US" sz="1999" b="1" baseline="30000" dirty="0">
                <a:solidFill>
                  <a:schemeClr val="tx1"/>
                </a:solidFill>
                <a:latin typeface="Calibri" panose="020F0502020204030204" pitchFamily="34" charset="0"/>
              </a:rPr>
              <a:t>th</a:t>
            </a:r>
            <a:r>
              <a:rPr lang="en-US" sz="1999" b="1" dirty="0">
                <a:solidFill>
                  <a:schemeClr val="tx1"/>
                </a:solidFill>
                <a:latin typeface="Calibri" panose="020F0502020204030204" pitchFamily="34" charset="0"/>
              </a:rPr>
              <a:t> Century</a:t>
            </a:r>
          </a:p>
          <a:p>
            <a:pPr lvl="1"/>
            <a:r>
              <a:rPr lang="en-US" sz="1999" b="1" dirty="0">
                <a:solidFill>
                  <a:schemeClr val="tx1"/>
                </a:solidFill>
                <a:latin typeface="Calibri" panose="020F0502020204030204" pitchFamily="34" charset="0"/>
              </a:rPr>
              <a:t>Georgian – 5</a:t>
            </a:r>
            <a:r>
              <a:rPr lang="en-US" sz="1999" b="1" baseline="30000" dirty="0">
                <a:solidFill>
                  <a:schemeClr val="tx1"/>
                </a:solidFill>
                <a:latin typeface="Calibri" panose="020F0502020204030204" pitchFamily="34" charset="0"/>
              </a:rPr>
              <a:t>th</a:t>
            </a:r>
            <a:r>
              <a:rPr lang="en-US" sz="1999" b="1" dirty="0">
                <a:solidFill>
                  <a:schemeClr val="tx1"/>
                </a:solidFill>
                <a:latin typeface="Calibri" panose="020F0502020204030204" pitchFamily="34" charset="0"/>
              </a:rPr>
              <a:t> Century</a:t>
            </a:r>
          </a:p>
          <a:p>
            <a:pPr lvl="1"/>
            <a:r>
              <a:rPr lang="en-US" sz="1999" b="1" dirty="0">
                <a:solidFill>
                  <a:schemeClr val="tx1"/>
                </a:solidFill>
                <a:latin typeface="Calibri" panose="020F0502020204030204" pitchFamily="34" charset="0"/>
              </a:rPr>
              <a:t>Ethiopic – 5</a:t>
            </a:r>
            <a:r>
              <a:rPr lang="en-US" sz="1999" b="1" baseline="30000" dirty="0">
                <a:solidFill>
                  <a:schemeClr val="tx1"/>
                </a:solidFill>
                <a:latin typeface="Calibri" panose="020F0502020204030204" pitchFamily="34" charset="0"/>
              </a:rPr>
              <a:t>th</a:t>
            </a:r>
            <a:r>
              <a:rPr lang="en-US" sz="1999" b="1" dirty="0">
                <a:solidFill>
                  <a:schemeClr val="tx1"/>
                </a:solidFill>
                <a:latin typeface="Calibri" panose="020F0502020204030204" pitchFamily="34" charset="0"/>
              </a:rPr>
              <a:t> Century</a:t>
            </a:r>
          </a:p>
        </p:txBody>
      </p:sp>
    </p:spTree>
    <p:extLst>
      <p:ext uri="{BB962C8B-B14F-4D97-AF65-F5344CB8AC3E}">
        <p14:creationId xmlns:p14="http://schemas.microsoft.com/office/powerpoint/2010/main" val="300447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2" presetClass="entr" presetSubtype="4"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7" fill="hold">
                            <p:stCondLst>
                              <p:cond delay="1000"/>
                            </p:stCondLst>
                            <p:childTnLst>
                              <p:par>
                                <p:cTn id="28" presetID="2" presetClass="entr" presetSubtype="4"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2" presetClass="entr" presetSubtype="4" fill="hold"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7" fill="hold">
                            <p:stCondLst>
                              <p:cond delay="2000"/>
                            </p:stCondLst>
                            <p:childTnLst>
                              <p:par>
                                <p:cTn id="38" presetID="2" presetClass="entr" presetSubtype="4" fill="hold" nodeType="after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cBhvr additive="base">
                                        <p:cTn id="4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2" fill="hold">
                            <p:stCondLst>
                              <p:cond delay="2500"/>
                            </p:stCondLst>
                            <p:childTnLst>
                              <p:par>
                                <p:cTn id="43" presetID="2" presetClass="entr" presetSubtype="4" fill="hold" nodeType="after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47" fill="hold">
                            <p:stCondLst>
                              <p:cond delay="3000"/>
                            </p:stCondLst>
                            <p:childTnLst>
                              <p:par>
                                <p:cTn id="48" presetID="2" presetClass="entr" presetSubtype="4" fill="hold" nodeType="after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 calcmode="lin" valueType="num">
                                      <p:cBhvr additive="base">
                                        <p:cTn id="5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50000"/>
          </a:schemeClr>
        </a:solidFill>
        <a:effectLst/>
      </p:bgPr>
    </p:bg>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BB561480-CCB4-A012-5D54-56CDEB4F091F}"/>
              </a:ext>
            </a:extLst>
          </p:cNvPr>
          <p:cNvSpPr>
            <a:spLocks noGrp="1" noChangeArrowheads="1"/>
          </p:cNvSpPr>
          <p:nvPr>
            <p:ph type="title"/>
          </p:nvPr>
        </p:nvSpPr>
        <p:spPr/>
        <p:txBody>
          <a:bodyPr/>
          <a:lstStyle/>
          <a:p>
            <a:r>
              <a:rPr lang="en-US" altLang="en-US" sz="4000" dirty="0">
                <a:solidFill>
                  <a:srgbClr val="FFC000"/>
                </a:solidFill>
                <a:latin typeface="Papyrus" panose="03070502060502030205" pitchFamily="66" charset="0"/>
              </a:rPr>
              <a:t>Passing on Important Truths,</a:t>
            </a:r>
            <a:br>
              <a:rPr lang="en-US" altLang="en-US" sz="4000" dirty="0">
                <a:solidFill>
                  <a:srgbClr val="FFC000"/>
                </a:solidFill>
                <a:latin typeface="Papyrus" panose="03070502060502030205" pitchFamily="66" charset="0"/>
              </a:rPr>
            </a:br>
            <a:r>
              <a:rPr lang="en-US" altLang="en-US" sz="4000" dirty="0">
                <a:solidFill>
                  <a:srgbClr val="FFC000"/>
                </a:solidFill>
                <a:latin typeface="Papyrus" panose="03070502060502030205" pitchFamily="66" charset="0"/>
              </a:rPr>
              <a:t>Values, and Traditions</a:t>
            </a:r>
          </a:p>
        </p:txBody>
      </p:sp>
      <p:sp>
        <p:nvSpPr>
          <p:cNvPr id="104452" name="Rectangle 4">
            <a:extLst>
              <a:ext uri="{FF2B5EF4-FFF2-40B4-BE49-F238E27FC236}">
                <a16:creationId xmlns:a16="http://schemas.microsoft.com/office/drawing/2014/main" id="{05EA350E-C3E1-5E9F-F8A5-9DA88DCB403D}"/>
              </a:ext>
            </a:extLst>
          </p:cNvPr>
          <p:cNvSpPr>
            <a:spLocks noGrp="1" noChangeArrowheads="1"/>
          </p:cNvSpPr>
          <p:nvPr>
            <p:ph type="body" sz="half" idx="1"/>
          </p:nvPr>
        </p:nvSpPr>
        <p:spPr>
          <a:xfrm>
            <a:off x="455612" y="1600200"/>
            <a:ext cx="5562600" cy="5105400"/>
          </a:xfrm>
        </p:spPr>
        <p:txBody>
          <a:bodyPr/>
          <a:lstStyle/>
          <a:p>
            <a:pPr>
              <a:lnSpc>
                <a:spcPct val="90000"/>
              </a:lnSpc>
              <a:buFont typeface="Wingdings" panose="05000000000000000000" pitchFamily="2" charset="2"/>
              <a:buNone/>
            </a:pPr>
            <a:r>
              <a:rPr lang="en-US" altLang="en-US" sz="2800" dirty="0">
                <a:solidFill>
                  <a:srgbClr val="FFFF00"/>
                </a:solidFill>
                <a:latin typeface="Narkisim" panose="020E0502050101010101" pitchFamily="34" charset="-79"/>
              </a:rPr>
              <a:t>ORAL TRADITION</a:t>
            </a:r>
          </a:p>
          <a:p>
            <a:pPr>
              <a:lnSpc>
                <a:spcPct val="90000"/>
              </a:lnSpc>
              <a:buFont typeface="Wingdings" panose="05000000000000000000" pitchFamily="2" charset="2"/>
              <a:buNone/>
            </a:pPr>
            <a:r>
              <a:rPr lang="en-US" altLang="en-US" i="1" dirty="0">
                <a:latin typeface="Pristina" panose="03060402040406080204" pitchFamily="66" charset="0"/>
              </a:rPr>
              <a:t>	…what I received I passed on to you as of first importance </a:t>
            </a:r>
            <a:r>
              <a:rPr lang="en-US" altLang="en-US" sz="1800" dirty="0">
                <a:latin typeface="Arial Narrow" panose="020B0606020202030204" pitchFamily="34" charset="0"/>
              </a:rPr>
              <a:t>(1 Co. 15:3a; 2 Ti. 1:13)</a:t>
            </a:r>
          </a:p>
          <a:p>
            <a:pPr>
              <a:lnSpc>
                <a:spcPct val="90000"/>
              </a:lnSpc>
              <a:buFont typeface="Wingdings" panose="05000000000000000000" pitchFamily="2" charset="2"/>
              <a:buNone/>
            </a:pPr>
            <a:endParaRPr lang="en-US" altLang="en-US" sz="800" i="1" dirty="0">
              <a:latin typeface="Pristina" panose="03060402040406080204" pitchFamily="66" charset="0"/>
            </a:endParaRPr>
          </a:p>
          <a:p>
            <a:pPr>
              <a:lnSpc>
                <a:spcPct val="90000"/>
              </a:lnSpc>
              <a:buFont typeface="Wingdings" panose="05000000000000000000" pitchFamily="2" charset="2"/>
              <a:buNone/>
            </a:pPr>
            <a:r>
              <a:rPr lang="en-US" altLang="en-US" sz="2800" dirty="0">
                <a:solidFill>
                  <a:srgbClr val="FFFF00"/>
                </a:solidFill>
                <a:latin typeface="Narkisim" panose="020E0502050101010101" pitchFamily="34" charset="-79"/>
              </a:rPr>
              <a:t>TRUSTED SUCCESSORS</a:t>
            </a:r>
          </a:p>
          <a:p>
            <a:pPr>
              <a:lnSpc>
                <a:spcPct val="90000"/>
              </a:lnSpc>
              <a:buFont typeface="Wingdings" panose="05000000000000000000" pitchFamily="2" charset="2"/>
              <a:buNone/>
            </a:pPr>
            <a:r>
              <a:rPr lang="en-US" altLang="en-US" sz="2800" dirty="0">
                <a:latin typeface="Pristina" panose="03060402040406080204" pitchFamily="66" charset="0"/>
              </a:rPr>
              <a:t>	</a:t>
            </a:r>
            <a:r>
              <a:rPr lang="en-US" altLang="en-US" i="1" dirty="0">
                <a:latin typeface="Pristina" panose="03060402040406080204" pitchFamily="66" charset="0"/>
              </a:rPr>
              <a:t>…the things you have heard me say in the presence of many witnesses entrust to reliable men who will also be qualified to teach others </a:t>
            </a:r>
            <a:r>
              <a:rPr lang="en-US" altLang="en-US" sz="2000" dirty="0">
                <a:latin typeface="Arial Narrow" panose="020B0606020202030204" pitchFamily="34" charset="0"/>
              </a:rPr>
              <a:t>(2 Ti. 2:2)</a:t>
            </a:r>
            <a:endParaRPr lang="en-US" altLang="en-US" sz="2800" dirty="0">
              <a:latin typeface="Pristina" panose="03060402040406080204" pitchFamily="66" charset="0"/>
            </a:endParaRPr>
          </a:p>
        </p:txBody>
      </p:sp>
      <p:sp>
        <p:nvSpPr>
          <p:cNvPr id="104453" name="Rectangle 5">
            <a:extLst>
              <a:ext uri="{FF2B5EF4-FFF2-40B4-BE49-F238E27FC236}">
                <a16:creationId xmlns:a16="http://schemas.microsoft.com/office/drawing/2014/main" id="{6055C27E-1E82-A6FA-B227-F045076F9E6A}"/>
              </a:ext>
            </a:extLst>
          </p:cNvPr>
          <p:cNvSpPr>
            <a:spLocks noGrp="1" noChangeArrowheads="1"/>
          </p:cNvSpPr>
          <p:nvPr>
            <p:ph type="body" sz="half" idx="2"/>
          </p:nvPr>
        </p:nvSpPr>
        <p:spPr>
          <a:xfrm>
            <a:off x="6170612" y="1600200"/>
            <a:ext cx="5408772" cy="5105400"/>
          </a:xfrm>
        </p:spPr>
        <p:txBody>
          <a:bodyPr/>
          <a:lstStyle/>
          <a:p>
            <a:pPr>
              <a:lnSpc>
                <a:spcPct val="90000"/>
              </a:lnSpc>
              <a:buFont typeface="Wingdings" panose="05000000000000000000" pitchFamily="2" charset="2"/>
              <a:buNone/>
            </a:pPr>
            <a:r>
              <a:rPr lang="en-US" altLang="en-US" sz="2800" dirty="0">
                <a:solidFill>
                  <a:srgbClr val="FFFF00"/>
                </a:solidFill>
                <a:latin typeface="Narkisim" panose="020E0502050101010101" pitchFamily="34" charset="-79"/>
              </a:rPr>
              <a:t>RITUALS</a:t>
            </a:r>
          </a:p>
          <a:p>
            <a:pPr>
              <a:lnSpc>
                <a:spcPct val="90000"/>
              </a:lnSpc>
              <a:buFont typeface="Wingdings" panose="05000000000000000000" pitchFamily="2" charset="2"/>
              <a:buNone/>
            </a:pPr>
            <a:r>
              <a:rPr lang="en-US" altLang="en-US" dirty="0">
                <a:latin typeface="Pristina" panose="03060402040406080204" pitchFamily="66" charset="0"/>
              </a:rPr>
              <a:t>	</a:t>
            </a:r>
            <a:r>
              <a:rPr lang="en-US" altLang="en-US" i="1" dirty="0">
                <a:latin typeface="Pristina" panose="03060402040406080204" pitchFamily="66" charset="0"/>
              </a:rPr>
              <a:t>…For I received from the Lord what I also passed on to you: The Lord Jesus, on the night he was betrayed, took bread…</a:t>
            </a:r>
            <a:r>
              <a:rPr lang="en-US" altLang="en-US" i="1" dirty="0">
                <a:latin typeface="Arial Narrow" panose="020B0606020202030204" pitchFamily="34" charset="0"/>
              </a:rPr>
              <a:t> </a:t>
            </a:r>
            <a:r>
              <a:rPr lang="en-US" altLang="en-US" sz="2000" dirty="0">
                <a:latin typeface="Arial Narrow" panose="020B0606020202030204" pitchFamily="34" charset="0"/>
              </a:rPr>
              <a:t>(1 Co. 11:23)</a:t>
            </a:r>
            <a:endParaRPr lang="en-US" altLang="en-US" sz="800" dirty="0">
              <a:latin typeface="Arial Narrow" panose="020B0606020202030204" pitchFamily="34" charset="0"/>
            </a:endParaRPr>
          </a:p>
          <a:p>
            <a:pPr>
              <a:lnSpc>
                <a:spcPct val="90000"/>
              </a:lnSpc>
              <a:buFont typeface="Wingdings" panose="05000000000000000000" pitchFamily="2" charset="2"/>
              <a:buNone/>
            </a:pPr>
            <a:endParaRPr lang="en-US" altLang="en-US" sz="800" dirty="0">
              <a:latin typeface="Pristina" panose="03060402040406080204" pitchFamily="66" charset="0"/>
            </a:endParaRPr>
          </a:p>
          <a:p>
            <a:pPr>
              <a:lnSpc>
                <a:spcPct val="90000"/>
              </a:lnSpc>
              <a:buFont typeface="Wingdings" panose="05000000000000000000" pitchFamily="2" charset="2"/>
              <a:buNone/>
            </a:pPr>
            <a:r>
              <a:rPr lang="en-US" altLang="en-US" sz="2800" dirty="0">
                <a:solidFill>
                  <a:srgbClr val="FFFF00"/>
                </a:solidFill>
                <a:latin typeface="Narkisim" panose="020E0502050101010101" pitchFamily="34" charset="-79"/>
              </a:rPr>
              <a:t>WRITTEN DOCUMENTS</a:t>
            </a:r>
          </a:p>
          <a:p>
            <a:pPr>
              <a:lnSpc>
                <a:spcPct val="90000"/>
              </a:lnSpc>
              <a:buFont typeface="Wingdings" panose="05000000000000000000" pitchFamily="2" charset="2"/>
              <a:buNone/>
            </a:pPr>
            <a:r>
              <a:rPr lang="en-US" altLang="en-US" dirty="0">
                <a:latin typeface="Pristina" panose="03060402040406080204" pitchFamily="66" charset="0"/>
              </a:rPr>
              <a:t>	</a:t>
            </a:r>
            <a:r>
              <a:rPr lang="en-US" altLang="en-US" i="1" dirty="0">
                <a:latin typeface="Pristina" panose="03060402040406080204" pitchFamily="66" charset="0"/>
              </a:rPr>
              <a:t>…after this letter has been read to you, see that it is also read in the church of the </a:t>
            </a:r>
            <a:r>
              <a:rPr lang="en-US" altLang="en-US" i="1" dirty="0" err="1">
                <a:latin typeface="Pristina" panose="03060402040406080204" pitchFamily="66" charset="0"/>
              </a:rPr>
              <a:t>Laodecians</a:t>
            </a:r>
            <a:r>
              <a:rPr lang="en-US" altLang="en-US" i="1" dirty="0">
                <a:latin typeface="Pristina" panose="03060402040406080204" pitchFamily="66" charset="0"/>
              </a:rPr>
              <a:t> and that you in turn read the letter from </a:t>
            </a:r>
            <a:r>
              <a:rPr lang="en-US" altLang="en-US" i="1" dirty="0" err="1">
                <a:latin typeface="Pristina" panose="03060402040406080204" pitchFamily="66" charset="0"/>
              </a:rPr>
              <a:t>Laodecia</a:t>
            </a:r>
            <a:r>
              <a:rPr lang="en-US" altLang="en-US" i="1" dirty="0">
                <a:latin typeface="Pristina" panose="03060402040406080204" pitchFamily="66" charset="0"/>
              </a:rPr>
              <a:t>.</a:t>
            </a:r>
            <a:r>
              <a:rPr lang="en-US" altLang="en-US" i="1" dirty="0">
                <a:latin typeface="Arial Narrow" panose="020B0606020202030204" pitchFamily="34" charset="0"/>
              </a:rPr>
              <a:t> </a:t>
            </a:r>
            <a:r>
              <a:rPr lang="en-US" altLang="en-US" sz="2000" dirty="0">
                <a:latin typeface="Arial Narrow" panose="020B0606020202030204" pitchFamily="34" charset="0"/>
              </a:rPr>
              <a:t>(Col.4:16)</a:t>
            </a:r>
            <a:endParaRPr lang="en-US" altLang="en-US" sz="2800" dirty="0">
              <a:latin typeface="Pristina" panose="03060402040406080204" pitchFamily="66" charset="0"/>
            </a:endParaRPr>
          </a:p>
        </p:txBody>
      </p:sp>
    </p:spTree>
    <p:extLst>
      <p:ext uri="{BB962C8B-B14F-4D97-AF65-F5344CB8AC3E}">
        <p14:creationId xmlns:p14="http://schemas.microsoft.com/office/powerpoint/2010/main" val="830036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5000"/>
          </a:schemeClr>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5BA4FA08-E787-7012-AB54-758198972F4C}"/>
              </a:ext>
            </a:extLst>
          </p:cNvPr>
          <p:cNvSpPr>
            <a:spLocks noGrp="1" noChangeArrowheads="1"/>
          </p:cNvSpPr>
          <p:nvPr>
            <p:ph type="title"/>
          </p:nvPr>
        </p:nvSpPr>
        <p:spPr>
          <a:xfrm>
            <a:off x="265946" y="269675"/>
            <a:ext cx="11391065" cy="1072965"/>
          </a:xfrm>
        </p:spPr>
        <p:txBody>
          <a:bodyPr/>
          <a:lstStyle/>
          <a:p>
            <a:r>
              <a:rPr lang="en-US" altLang="en-US" sz="2800" b="1" dirty="0"/>
              <a:t>Early Christian Alphabetic Symbols (XP = initial Greek letters of “Christ”; A and </a:t>
            </a:r>
            <a:r>
              <a:rPr lang="en-US" altLang="en-US" sz="4000" b="1" dirty="0">
                <a:latin typeface="Greekth" panose="02020803070505020304" pitchFamily="18" charset="0"/>
              </a:rPr>
              <a:t>w</a:t>
            </a:r>
            <a:r>
              <a:rPr lang="en-US" altLang="en-US" sz="2800" b="1" dirty="0">
                <a:latin typeface="Greekth" panose="02020803070505020304" pitchFamily="18" charset="0"/>
              </a:rPr>
              <a:t> </a:t>
            </a:r>
            <a:r>
              <a:rPr lang="en-US" altLang="en-US" sz="2800" b="1" dirty="0"/>
              <a:t>= Greek letters Alpha and Omega, the first and last letters of the alphabet (Rev. 1:8; 21:6; 22:13).</a:t>
            </a:r>
          </a:p>
        </p:txBody>
      </p:sp>
      <p:pic>
        <p:nvPicPr>
          <p:cNvPr id="57351" name="Picture 7">
            <a:extLst>
              <a:ext uri="{FF2B5EF4-FFF2-40B4-BE49-F238E27FC236}">
                <a16:creationId xmlns:a16="http://schemas.microsoft.com/office/drawing/2014/main" id="{8D739BD9-F90A-F561-CAF2-FD5E08361DB8}"/>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5777" r="8229"/>
          <a:stretch>
            <a:fillRect/>
          </a:stretch>
        </p:blipFill>
        <p:spPr>
          <a:xfrm>
            <a:off x="6227348" y="1676400"/>
            <a:ext cx="5638801"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7353" name="Picture 9">
            <a:extLst>
              <a:ext uri="{FF2B5EF4-FFF2-40B4-BE49-F238E27FC236}">
                <a16:creationId xmlns:a16="http://schemas.microsoft.com/office/drawing/2014/main" id="{6811648F-535C-F8FD-121B-B907C4F18F35}"/>
              </a:ext>
            </a:extLst>
          </p:cNvPr>
          <p:cNvPicPr>
            <a:picLocks noGrp="1" noChangeAspect="1" noChangeArrowheads="1"/>
          </p:cNvPicPr>
          <p:nvPr>
            <p:ph sz="quarter" idx="3"/>
          </p:nvPr>
        </p:nvPicPr>
        <p:blipFill rotWithShape="1">
          <a:blip r:embed="rId3">
            <a:extLst>
              <a:ext uri="{28A0092B-C50C-407E-A947-70E740481C1C}">
                <a14:useLocalDpi xmlns:a14="http://schemas.microsoft.com/office/drawing/2010/main" val="0"/>
              </a:ext>
            </a:extLst>
          </a:blip>
          <a:srcRect l="20577" t="2981" r="6551"/>
          <a:stretch>
            <a:fillRect/>
          </a:stretch>
        </p:blipFill>
        <p:spPr>
          <a:xfrm>
            <a:off x="440787" y="1676400"/>
            <a:ext cx="5520691"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5000"/>
          </a:schemeClr>
        </a:solidFill>
        <a:effectLst/>
      </p:bgPr>
    </p:bg>
    <p:spTree>
      <p:nvGrpSpPr>
        <p:cNvPr id="1" name=""/>
        <p:cNvGrpSpPr/>
        <p:nvPr/>
      </p:nvGrpSpPr>
      <p:grpSpPr>
        <a:xfrm>
          <a:off x="0" y="0"/>
          <a:ext cx="0" cy="0"/>
          <a:chOff x="0" y="0"/>
          <a:chExt cx="0" cy="0"/>
        </a:xfrm>
      </p:grpSpPr>
      <p:sp>
        <p:nvSpPr>
          <p:cNvPr id="59397" name="Rectangle 5">
            <a:extLst>
              <a:ext uri="{FF2B5EF4-FFF2-40B4-BE49-F238E27FC236}">
                <a16:creationId xmlns:a16="http://schemas.microsoft.com/office/drawing/2014/main" id="{B01DD1AB-53DA-75FD-D626-F3D20F344F6E}"/>
              </a:ext>
            </a:extLst>
          </p:cNvPr>
          <p:cNvSpPr>
            <a:spLocks noGrp="1" noChangeArrowheads="1"/>
          </p:cNvSpPr>
          <p:nvPr>
            <p:ph type="body" sz="half" idx="1"/>
          </p:nvPr>
        </p:nvSpPr>
        <p:spPr>
          <a:xfrm>
            <a:off x="303212" y="1295400"/>
            <a:ext cx="4114800" cy="4648200"/>
          </a:xfrm>
        </p:spPr>
        <p:txBody>
          <a:bodyPr/>
          <a:lstStyle/>
          <a:p>
            <a:pPr>
              <a:buFont typeface="Wingdings" panose="05000000000000000000" pitchFamily="2" charset="2"/>
              <a:buNone/>
            </a:pPr>
            <a:r>
              <a:rPr lang="en-US" altLang="en-US" sz="2400" dirty="0">
                <a:solidFill>
                  <a:srgbClr val="FFFF00"/>
                </a:solidFill>
              </a:rPr>
              <a:t>ANCHOR</a:t>
            </a:r>
          </a:p>
          <a:p>
            <a:pPr>
              <a:buFont typeface="Wingdings" panose="05000000000000000000" pitchFamily="2" charset="2"/>
              <a:buNone/>
            </a:pPr>
            <a:r>
              <a:rPr lang="en-US" altLang="en-US" sz="2400" dirty="0">
                <a:latin typeface="Monotype Corsiva" panose="03010101010201010101" pitchFamily="66" charset="0"/>
              </a:rPr>
              <a:t>	Symbol of hope and steadfastness</a:t>
            </a:r>
          </a:p>
          <a:p>
            <a:pPr>
              <a:buFont typeface="Wingdings" panose="05000000000000000000" pitchFamily="2" charset="2"/>
              <a:buNone/>
            </a:pPr>
            <a:r>
              <a:rPr lang="en-US" altLang="en-US" sz="2400" dirty="0">
                <a:solidFill>
                  <a:srgbClr val="FFFF00"/>
                </a:solidFill>
              </a:rPr>
              <a:t>CROSS</a:t>
            </a:r>
          </a:p>
          <a:p>
            <a:pPr>
              <a:buFont typeface="Wingdings" panose="05000000000000000000" pitchFamily="2" charset="2"/>
              <a:buNone/>
            </a:pPr>
            <a:r>
              <a:rPr lang="en-US" altLang="en-US" sz="2400" dirty="0">
                <a:latin typeface="Monotype Corsiva" panose="03010101010201010101" pitchFamily="66" charset="0"/>
              </a:rPr>
              <a:t>	Symbol of the sacrifice of Jesus</a:t>
            </a:r>
          </a:p>
          <a:p>
            <a:pPr>
              <a:buFont typeface="Wingdings" panose="05000000000000000000" pitchFamily="2" charset="2"/>
              <a:buNone/>
            </a:pPr>
            <a:r>
              <a:rPr lang="en-US" altLang="en-US" sz="2400" dirty="0" err="1">
                <a:solidFill>
                  <a:srgbClr val="FFFF00"/>
                </a:solidFill>
                <a:latin typeface="Greekth" panose="02020803070505020304" pitchFamily="18" charset="0"/>
              </a:rPr>
              <a:t>i</a:t>
            </a:r>
            <a:r>
              <a:rPr lang="en-US" altLang="en-US" sz="2400" dirty="0">
                <a:solidFill>
                  <a:srgbClr val="FFFF00"/>
                </a:solidFill>
                <a:latin typeface="Greekth" panose="02020803070505020304" pitchFamily="18" charset="0"/>
              </a:rPr>
              <a:t>]</a:t>
            </a:r>
            <a:r>
              <a:rPr lang="en-US" altLang="en-US" sz="2400" dirty="0" err="1">
                <a:solidFill>
                  <a:srgbClr val="FFFF00"/>
                </a:solidFill>
                <a:latin typeface="Greekth" panose="02020803070505020304" pitchFamily="18" charset="0"/>
              </a:rPr>
              <a:t>xquj</a:t>
            </a:r>
            <a:r>
              <a:rPr lang="en-US" altLang="en-US" sz="2400" dirty="0">
                <a:latin typeface="Monotype Corsiva" panose="03010101010201010101" pitchFamily="66" charset="0"/>
              </a:rPr>
              <a:t> (= fish acronym)</a:t>
            </a:r>
          </a:p>
          <a:p>
            <a:pPr>
              <a:buFont typeface="Wingdings" panose="05000000000000000000" pitchFamily="2" charset="2"/>
              <a:buNone/>
            </a:pPr>
            <a:r>
              <a:rPr lang="en-US" altLang="en-US" sz="2400" dirty="0">
                <a:latin typeface="Monotype Corsiva" panose="03010101010201010101" pitchFamily="66" charset="0"/>
              </a:rPr>
              <a:t>	</a:t>
            </a:r>
            <a:r>
              <a:rPr lang="en-US" altLang="en-US" sz="2400" dirty="0" err="1">
                <a:solidFill>
                  <a:srgbClr val="FFFF00"/>
                </a:solidFill>
                <a:latin typeface="Greekth" panose="02020803070505020304" pitchFamily="18" charset="0"/>
              </a:rPr>
              <a:t>i</a:t>
            </a:r>
            <a:r>
              <a:rPr lang="en-US" altLang="en-US" sz="2400" dirty="0">
                <a:solidFill>
                  <a:srgbClr val="FFFF00"/>
                </a:solidFill>
                <a:latin typeface="Greekth" panose="02020803070505020304" pitchFamily="18" charset="0"/>
              </a:rPr>
              <a:t>]</a:t>
            </a:r>
            <a:r>
              <a:rPr lang="en-US" altLang="en-US" sz="2400" dirty="0" err="1">
                <a:latin typeface="Greekth" panose="02020803070505020304" pitchFamily="18" charset="0"/>
              </a:rPr>
              <a:t>hsouj</a:t>
            </a:r>
            <a:r>
              <a:rPr lang="en-US" altLang="en-US" sz="2400" dirty="0">
                <a:latin typeface="Greekth" panose="02020803070505020304" pitchFamily="18" charset="0"/>
              </a:rPr>
              <a:t> =</a:t>
            </a:r>
            <a:r>
              <a:rPr lang="en-US" altLang="en-US" sz="2400" dirty="0">
                <a:latin typeface="Monotype Corsiva" panose="03010101010201010101" pitchFamily="66" charset="0"/>
              </a:rPr>
              <a:t> Jesus</a:t>
            </a:r>
            <a:endParaRPr lang="en-US" altLang="en-US" sz="2400" dirty="0">
              <a:latin typeface="Greekth" panose="02020803070505020304" pitchFamily="18" charset="0"/>
            </a:endParaRPr>
          </a:p>
          <a:p>
            <a:pPr>
              <a:buFont typeface="Wingdings" panose="05000000000000000000" pitchFamily="2" charset="2"/>
              <a:buNone/>
            </a:pPr>
            <a:r>
              <a:rPr lang="en-US" altLang="en-US" sz="2400" dirty="0">
                <a:latin typeface="Greekth" panose="02020803070505020304" pitchFamily="18" charset="0"/>
              </a:rPr>
              <a:t>	</a:t>
            </a:r>
            <a:r>
              <a:rPr lang="en-US" altLang="en-US" sz="2400" dirty="0" err="1">
                <a:solidFill>
                  <a:srgbClr val="FFFF00"/>
                </a:solidFill>
                <a:latin typeface="Greekth" panose="02020803070505020304" pitchFamily="18" charset="0"/>
              </a:rPr>
              <a:t>x</a:t>
            </a:r>
            <a:r>
              <a:rPr lang="en-US" altLang="en-US" sz="2400" dirty="0" err="1">
                <a:latin typeface="Greekth" panose="02020803070505020304" pitchFamily="18" charset="0"/>
              </a:rPr>
              <a:t>ristoj</a:t>
            </a:r>
            <a:r>
              <a:rPr lang="en-US" altLang="en-US" sz="2400" dirty="0">
                <a:latin typeface="Greekth" panose="02020803070505020304" pitchFamily="18" charset="0"/>
              </a:rPr>
              <a:t> = </a:t>
            </a:r>
            <a:r>
              <a:rPr lang="en-US" altLang="en-US" sz="2400" dirty="0">
                <a:latin typeface="Monotype Corsiva" panose="03010101010201010101" pitchFamily="66" charset="0"/>
              </a:rPr>
              <a:t>Christ</a:t>
            </a:r>
            <a:endParaRPr lang="en-US" altLang="en-US" sz="2400" dirty="0">
              <a:latin typeface="Greekth" panose="02020803070505020304" pitchFamily="18" charset="0"/>
            </a:endParaRPr>
          </a:p>
          <a:p>
            <a:pPr>
              <a:buFont typeface="Wingdings" panose="05000000000000000000" pitchFamily="2" charset="2"/>
              <a:buNone/>
            </a:pPr>
            <a:r>
              <a:rPr lang="en-US" altLang="en-US" sz="2400" dirty="0">
                <a:latin typeface="Greekth" panose="02020803070505020304" pitchFamily="18" charset="0"/>
              </a:rPr>
              <a:t>	</a:t>
            </a:r>
            <a:r>
              <a:rPr lang="en-US" altLang="en-US" sz="2400" dirty="0" err="1">
                <a:solidFill>
                  <a:srgbClr val="FFFF00"/>
                </a:solidFill>
                <a:latin typeface="Greekth" panose="02020803070505020304" pitchFamily="18" charset="0"/>
              </a:rPr>
              <a:t>q</a:t>
            </a:r>
            <a:r>
              <a:rPr lang="en-US" altLang="en-US" sz="2400" dirty="0" err="1">
                <a:latin typeface="Greekth" panose="02020803070505020304" pitchFamily="18" charset="0"/>
              </a:rPr>
              <a:t>eoj</a:t>
            </a:r>
            <a:r>
              <a:rPr lang="en-US" altLang="en-US" sz="2400" dirty="0">
                <a:latin typeface="Greekth" panose="02020803070505020304" pitchFamily="18" charset="0"/>
              </a:rPr>
              <a:t> = </a:t>
            </a:r>
            <a:r>
              <a:rPr lang="en-US" altLang="en-US" sz="2400" dirty="0">
                <a:latin typeface="Monotype Corsiva" panose="03010101010201010101" pitchFamily="66" charset="0"/>
              </a:rPr>
              <a:t>God</a:t>
            </a:r>
            <a:endParaRPr lang="en-US" altLang="en-US" sz="2400" dirty="0">
              <a:latin typeface="Greekth" panose="02020803070505020304" pitchFamily="18" charset="0"/>
            </a:endParaRPr>
          </a:p>
          <a:p>
            <a:pPr>
              <a:buFont typeface="Wingdings" panose="05000000000000000000" pitchFamily="2" charset="2"/>
              <a:buNone/>
            </a:pPr>
            <a:r>
              <a:rPr lang="en-US" altLang="en-US" sz="2400" dirty="0">
                <a:latin typeface="Greekth" panose="02020803070505020304" pitchFamily="18" charset="0"/>
              </a:rPr>
              <a:t>	</a:t>
            </a:r>
            <a:r>
              <a:rPr lang="en-US" altLang="en-US" sz="2400" dirty="0">
                <a:solidFill>
                  <a:srgbClr val="FFFF00"/>
                </a:solidFill>
                <a:latin typeface="Greekth" panose="02020803070505020304" pitchFamily="18" charset="0"/>
              </a:rPr>
              <a:t>u[</a:t>
            </a:r>
            <a:r>
              <a:rPr lang="en-US" altLang="en-US" sz="2400" dirty="0" err="1">
                <a:latin typeface="Greekth" panose="02020803070505020304" pitchFamily="18" charset="0"/>
              </a:rPr>
              <a:t>ioj</a:t>
            </a:r>
            <a:r>
              <a:rPr lang="en-US" altLang="en-US" sz="2400" dirty="0">
                <a:latin typeface="Greekth" panose="02020803070505020304" pitchFamily="18" charset="0"/>
              </a:rPr>
              <a:t> = </a:t>
            </a:r>
            <a:r>
              <a:rPr lang="en-US" altLang="en-US" sz="2400" dirty="0">
                <a:latin typeface="Monotype Corsiva" panose="03010101010201010101" pitchFamily="66" charset="0"/>
              </a:rPr>
              <a:t>Son</a:t>
            </a:r>
            <a:endParaRPr lang="en-US" altLang="en-US" sz="2400" dirty="0">
              <a:latin typeface="Greekth" panose="02020803070505020304" pitchFamily="18" charset="0"/>
            </a:endParaRPr>
          </a:p>
          <a:p>
            <a:pPr>
              <a:buFont typeface="Wingdings" panose="05000000000000000000" pitchFamily="2" charset="2"/>
              <a:buNone/>
            </a:pPr>
            <a:r>
              <a:rPr lang="en-US" altLang="en-US" sz="2400" dirty="0"/>
              <a:t>	</a:t>
            </a:r>
            <a:r>
              <a:rPr lang="en-US" altLang="en-US" sz="2400" dirty="0" err="1">
                <a:solidFill>
                  <a:srgbClr val="FFFF00"/>
                </a:solidFill>
                <a:latin typeface="Greekth" panose="02020803070505020304" pitchFamily="18" charset="0"/>
              </a:rPr>
              <a:t>s</a:t>
            </a:r>
            <a:r>
              <a:rPr lang="en-US" altLang="en-US" sz="2400" dirty="0" err="1">
                <a:latin typeface="Greekth" panose="02020803070505020304" pitchFamily="18" charset="0"/>
              </a:rPr>
              <a:t>wthr</a:t>
            </a:r>
            <a:r>
              <a:rPr lang="en-US" altLang="en-US" sz="2400" dirty="0">
                <a:latin typeface="Greekth" panose="02020803070505020304" pitchFamily="18" charset="0"/>
              </a:rPr>
              <a:t> = </a:t>
            </a:r>
            <a:r>
              <a:rPr lang="en-US" altLang="en-US" sz="2400" dirty="0">
                <a:latin typeface="Monotype Corsiva" panose="03010101010201010101" pitchFamily="66" charset="0"/>
              </a:rPr>
              <a:t>Savior</a:t>
            </a:r>
            <a:endParaRPr lang="en-US" altLang="en-US" sz="2400" dirty="0"/>
          </a:p>
          <a:p>
            <a:pPr>
              <a:buFont typeface="Wingdings" panose="05000000000000000000" pitchFamily="2" charset="2"/>
              <a:buNone/>
            </a:pPr>
            <a:endParaRPr lang="en-US" altLang="en-US" sz="2400" dirty="0"/>
          </a:p>
        </p:txBody>
      </p:sp>
      <p:pic>
        <p:nvPicPr>
          <p:cNvPr id="59399" name="Picture 7">
            <a:extLst>
              <a:ext uri="{FF2B5EF4-FFF2-40B4-BE49-F238E27FC236}">
                <a16:creationId xmlns:a16="http://schemas.microsoft.com/office/drawing/2014/main" id="{6A4FF4CD-3E65-2558-927E-5E475769CB4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22812" y="1053683"/>
            <a:ext cx="7010400" cy="529228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9400" name="Rectangle 8">
            <a:extLst>
              <a:ext uri="{FF2B5EF4-FFF2-40B4-BE49-F238E27FC236}">
                <a16:creationId xmlns:a16="http://schemas.microsoft.com/office/drawing/2014/main" id="{3342FE39-8E0B-7610-52C1-0A42DC9EF891}"/>
              </a:ext>
            </a:extLst>
          </p:cNvPr>
          <p:cNvSpPr>
            <a:spLocks noGrp="1" noChangeArrowheads="1"/>
          </p:cNvSpPr>
          <p:nvPr>
            <p:ph type="title"/>
          </p:nvPr>
        </p:nvSpPr>
        <p:spPr>
          <a:xfrm>
            <a:off x="1979612" y="381000"/>
            <a:ext cx="8229600" cy="636588"/>
          </a:xfrm>
        </p:spPr>
        <p:txBody>
          <a:bodyPr/>
          <a:lstStyle/>
          <a:p>
            <a:r>
              <a:rPr lang="en-US" altLang="en-US" sz="4000"/>
              <a:t>THREE SYMBOLS</a:t>
            </a:r>
            <a:br>
              <a:rPr lang="en-US" altLang="en-US" sz="4000"/>
            </a:br>
            <a:endParaRPr lang="en-US" altLang="en-US" sz="4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9397">
                                            <p:txEl>
                                              <p:pRg st="0" end="0"/>
                                            </p:txEl>
                                          </p:spTgt>
                                        </p:tgtEl>
                                        <p:attrNameLst>
                                          <p:attrName>style.visibility</p:attrName>
                                        </p:attrNameLst>
                                      </p:cBhvr>
                                      <p:to>
                                        <p:strVal val="visible"/>
                                      </p:to>
                                    </p:set>
                                    <p:anim calcmode="lin" valueType="num">
                                      <p:cBhvr additive="base">
                                        <p:cTn id="7" dur="500" fill="hold"/>
                                        <p:tgtEl>
                                          <p:spTgt spid="5939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39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9397">
                                            <p:txEl>
                                              <p:pRg st="1" end="1"/>
                                            </p:txEl>
                                          </p:spTgt>
                                        </p:tgtEl>
                                        <p:attrNameLst>
                                          <p:attrName>style.visibility</p:attrName>
                                        </p:attrNameLst>
                                      </p:cBhvr>
                                      <p:to>
                                        <p:strVal val="visible"/>
                                      </p:to>
                                    </p:set>
                                    <p:anim calcmode="lin" valueType="num">
                                      <p:cBhvr additive="base">
                                        <p:cTn id="11" dur="500" fill="hold"/>
                                        <p:tgtEl>
                                          <p:spTgt spid="5939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939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9397">
                                            <p:txEl>
                                              <p:pRg st="2" end="2"/>
                                            </p:txEl>
                                          </p:spTgt>
                                        </p:tgtEl>
                                        <p:attrNameLst>
                                          <p:attrName>style.visibility</p:attrName>
                                        </p:attrNameLst>
                                      </p:cBhvr>
                                      <p:to>
                                        <p:strVal val="visible"/>
                                      </p:to>
                                    </p:set>
                                    <p:anim calcmode="lin" valueType="num">
                                      <p:cBhvr additive="base">
                                        <p:cTn id="17" dur="500" fill="hold"/>
                                        <p:tgtEl>
                                          <p:spTgt spid="5939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939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9397">
                                            <p:txEl>
                                              <p:pRg st="3" end="3"/>
                                            </p:txEl>
                                          </p:spTgt>
                                        </p:tgtEl>
                                        <p:attrNameLst>
                                          <p:attrName>style.visibility</p:attrName>
                                        </p:attrNameLst>
                                      </p:cBhvr>
                                      <p:to>
                                        <p:strVal val="visible"/>
                                      </p:to>
                                    </p:set>
                                    <p:anim calcmode="lin" valueType="num">
                                      <p:cBhvr additive="base">
                                        <p:cTn id="21" dur="500" fill="hold"/>
                                        <p:tgtEl>
                                          <p:spTgt spid="5939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939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9397">
                                            <p:txEl>
                                              <p:pRg st="4" end="4"/>
                                            </p:txEl>
                                          </p:spTgt>
                                        </p:tgtEl>
                                        <p:attrNameLst>
                                          <p:attrName>style.visibility</p:attrName>
                                        </p:attrNameLst>
                                      </p:cBhvr>
                                      <p:to>
                                        <p:strVal val="visible"/>
                                      </p:to>
                                    </p:set>
                                    <p:anim calcmode="lin" valueType="num">
                                      <p:cBhvr additive="base">
                                        <p:cTn id="27" dur="500" fill="hold"/>
                                        <p:tgtEl>
                                          <p:spTgt spid="5939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9397">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9397">
                                            <p:txEl>
                                              <p:pRg st="5" end="5"/>
                                            </p:txEl>
                                          </p:spTgt>
                                        </p:tgtEl>
                                        <p:attrNameLst>
                                          <p:attrName>style.visibility</p:attrName>
                                        </p:attrNameLst>
                                      </p:cBhvr>
                                      <p:to>
                                        <p:strVal val="visible"/>
                                      </p:to>
                                    </p:set>
                                    <p:anim calcmode="lin" valueType="num">
                                      <p:cBhvr additive="base">
                                        <p:cTn id="31" dur="500" fill="hold"/>
                                        <p:tgtEl>
                                          <p:spTgt spid="5939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9397">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9397">
                                            <p:txEl>
                                              <p:pRg st="6" end="6"/>
                                            </p:txEl>
                                          </p:spTgt>
                                        </p:tgtEl>
                                        <p:attrNameLst>
                                          <p:attrName>style.visibility</p:attrName>
                                        </p:attrNameLst>
                                      </p:cBhvr>
                                      <p:to>
                                        <p:strVal val="visible"/>
                                      </p:to>
                                    </p:set>
                                    <p:anim calcmode="lin" valueType="num">
                                      <p:cBhvr additive="base">
                                        <p:cTn id="35" dur="500" fill="hold"/>
                                        <p:tgtEl>
                                          <p:spTgt spid="59397">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9397">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9397">
                                            <p:txEl>
                                              <p:pRg st="7" end="7"/>
                                            </p:txEl>
                                          </p:spTgt>
                                        </p:tgtEl>
                                        <p:attrNameLst>
                                          <p:attrName>style.visibility</p:attrName>
                                        </p:attrNameLst>
                                      </p:cBhvr>
                                      <p:to>
                                        <p:strVal val="visible"/>
                                      </p:to>
                                    </p:set>
                                    <p:anim calcmode="lin" valueType="num">
                                      <p:cBhvr additive="base">
                                        <p:cTn id="39" dur="500" fill="hold"/>
                                        <p:tgtEl>
                                          <p:spTgt spid="59397">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9397">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9397">
                                            <p:txEl>
                                              <p:pRg st="8" end="8"/>
                                            </p:txEl>
                                          </p:spTgt>
                                        </p:tgtEl>
                                        <p:attrNameLst>
                                          <p:attrName>style.visibility</p:attrName>
                                        </p:attrNameLst>
                                      </p:cBhvr>
                                      <p:to>
                                        <p:strVal val="visible"/>
                                      </p:to>
                                    </p:set>
                                    <p:anim calcmode="lin" valueType="num">
                                      <p:cBhvr additive="base">
                                        <p:cTn id="43" dur="500" fill="hold"/>
                                        <p:tgtEl>
                                          <p:spTgt spid="59397">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9397">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9397">
                                            <p:txEl>
                                              <p:pRg st="9" end="9"/>
                                            </p:txEl>
                                          </p:spTgt>
                                        </p:tgtEl>
                                        <p:attrNameLst>
                                          <p:attrName>style.visibility</p:attrName>
                                        </p:attrNameLst>
                                      </p:cBhvr>
                                      <p:to>
                                        <p:strVal val="visible"/>
                                      </p:to>
                                    </p:set>
                                    <p:anim calcmode="lin" valueType="num">
                                      <p:cBhvr additive="base">
                                        <p:cTn id="47" dur="500" fill="hold"/>
                                        <p:tgtEl>
                                          <p:spTgt spid="59397">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939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FA446-548D-4923-207F-61A8B9CB40B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8F0F0EC-8493-0C00-8D8C-18DC55CBDCA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28FB93-0A08-4E7D-8E63-9EFA29F1E093}" type="slidenum">
              <a:rPr kumimoji="0" lang="en-US" sz="3000" b="0" i="0" u="none" strike="noStrike" kern="1200" cap="none" spc="0" normalizeH="0" baseline="0" noProof="0" smtClean="0">
                <a:ln>
                  <a:noFill/>
                </a:ln>
                <a:solidFill>
                  <a:srgbClr val="693A20">
                    <a:lumMod val="50000"/>
                  </a:srgbClr>
                </a:solidFill>
                <a:effectLst/>
                <a:uLnTx/>
                <a:uFillTx/>
                <a:latin typeface="Book Antiqu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3000" b="0" i="0" u="none" strike="noStrike" kern="1200" cap="none" spc="0" normalizeH="0" baseline="0" noProof="0" dirty="0">
              <a:ln>
                <a:noFill/>
              </a:ln>
              <a:solidFill>
                <a:srgbClr val="693A20">
                  <a:lumMod val="50000"/>
                </a:srgbClr>
              </a:solidFill>
              <a:effectLst/>
              <a:uLnTx/>
              <a:uFillTx/>
              <a:latin typeface="Book Antiqua"/>
              <a:ea typeface="+mn-ea"/>
              <a:cs typeface="+mn-cs"/>
            </a:endParaRPr>
          </a:p>
        </p:txBody>
      </p:sp>
      <p:sp>
        <p:nvSpPr>
          <p:cNvPr id="4" name="Content Placeholder 3">
            <a:extLst>
              <a:ext uri="{FF2B5EF4-FFF2-40B4-BE49-F238E27FC236}">
                <a16:creationId xmlns:a16="http://schemas.microsoft.com/office/drawing/2014/main" id="{6832B22E-B21F-6473-4728-9AE8F6CE85F9}"/>
              </a:ext>
            </a:extLst>
          </p:cNvPr>
          <p:cNvSpPr>
            <a:spLocks noGrp="1"/>
          </p:cNvSpPr>
          <p:nvPr>
            <p:ph sz="quarter" idx="14"/>
          </p:nvPr>
        </p:nvSpPr>
        <p:spPr>
          <a:xfrm>
            <a:off x="1220660" y="1676400"/>
            <a:ext cx="9747504" cy="4724400"/>
          </a:xfrm>
        </p:spPr>
        <p:txBody>
          <a:bodyPr>
            <a:normAutofit/>
          </a:bodyPr>
          <a:lstStyle/>
          <a:p>
            <a:pPr marL="0" indent="0">
              <a:buNone/>
            </a:pPr>
            <a:r>
              <a:rPr lang="en-US" sz="3200" dirty="0"/>
              <a:t>What do you think about Tatian’s attempt to combine the four gospels into a single gospel?</a:t>
            </a:r>
          </a:p>
          <a:p>
            <a:pPr marL="0" indent="0">
              <a:buNone/>
            </a:pPr>
            <a:r>
              <a:rPr lang="en-US" sz="3200" dirty="0"/>
              <a:t>Some Christians argue that there is only one legitimate translation, the King James Version.  What do you make of this point of view?</a:t>
            </a:r>
          </a:p>
          <a:p>
            <a:pPr marL="0" indent="0">
              <a:buNone/>
            </a:pPr>
            <a:r>
              <a:rPr lang="en-US" sz="3200" dirty="0"/>
              <a:t>How important is Christian art? Are there dangers? Should there be limitations?</a:t>
            </a:r>
          </a:p>
        </p:txBody>
      </p:sp>
      <p:sp>
        <p:nvSpPr>
          <p:cNvPr id="5" name="Title 4">
            <a:extLst>
              <a:ext uri="{FF2B5EF4-FFF2-40B4-BE49-F238E27FC236}">
                <a16:creationId xmlns:a16="http://schemas.microsoft.com/office/drawing/2014/main" id="{15027020-9BDB-1262-7781-8F525E6E4AAD}"/>
              </a:ext>
            </a:extLst>
          </p:cNvPr>
          <p:cNvSpPr>
            <a:spLocks noGrp="1"/>
          </p:cNvSpPr>
          <p:nvPr>
            <p:ph type="title"/>
          </p:nvPr>
        </p:nvSpPr>
        <p:spPr>
          <a:xfrm>
            <a:off x="1220660" y="640080"/>
            <a:ext cx="9747504" cy="883920"/>
          </a:xfrm>
        </p:spPr>
        <p:txBody>
          <a:bodyPr/>
          <a:lstStyle/>
          <a:p>
            <a:pPr algn="l"/>
            <a:r>
              <a:rPr lang="en-US" dirty="0">
                <a:solidFill>
                  <a:srgbClr val="C00000"/>
                </a:solidFill>
              </a:rPr>
              <a:t>DISCUSSION</a:t>
            </a:r>
          </a:p>
        </p:txBody>
      </p:sp>
    </p:spTree>
    <p:extLst>
      <p:ext uri="{BB962C8B-B14F-4D97-AF65-F5344CB8AC3E}">
        <p14:creationId xmlns:p14="http://schemas.microsoft.com/office/powerpoint/2010/main" val="2827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10000"/>
          </a:schemeClr>
        </a:solidFill>
        <a:effectLst/>
      </p:bgPr>
    </p:bg>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7E9D643A-24A9-5E52-7D93-9B4E58808386}"/>
              </a:ext>
            </a:extLst>
          </p:cNvPr>
          <p:cNvSpPr>
            <a:spLocks noGrp="1" noChangeArrowheads="1"/>
          </p:cNvSpPr>
          <p:nvPr>
            <p:ph type="title"/>
          </p:nvPr>
        </p:nvSpPr>
        <p:spPr>
          <a:xfrm>
            <a:off x="609441" y="990600"/>
            <a:ext cx="10969943" cy="1143000"/>
          </a:xfrm>
        </p:spPr>
        <p:txBody>
          <a:bodyPr/>
          <a:lstStyle/>
          <a:p>
            <a:r>
              <a:rPr lang="en-US" altLang="en-US" sz="3600" b="1" dirty="0"/>
              <a:t>A BASIC QUESTION:</a:t>
            </a:r>
            <a:r>
              <a:rPr lang="en-US" altLang="en-US" sz="3600" dirty="0"/>
              <a:t> </a:t>
            </a:r>
            <a:r>
              <a:rPr lang="en-US" altLang="en-US" sz="3600" i="1" dirty="0">
                <a:latin typeface="Arial Narrow" panose="020B0606020202030204" pitchFamily="34" charset="0"/>
              </a:rPr>
              <a:t>What was/is the relationship of the developing church to the primitive church?</a:t>
            </a:r>
            <a:endParaRPr lang="en-US" altLang="en-US" sz="3600" dirty="0"/>
          </a:p>
        </p:txBody>
      </p:sp>
      <p:sp>
        <p:nvSpPr>
          <p:cNvPr id="51204" name="Rectangle 4">
            <a:extLst>
              <a:ext uri="{FF2B5EF4-FFF2-40B4-BE49-F238E27FC236}">
                <a16:creationId xmlns:a16="http://schemas.microsoft.com/office/drawing/2014/main" id="{1DB644D6-A3A8-7E31-46B0-83477F694FBD}"/>
              </a:ext>
            </a:extLst>
          </p:cNvPr>
          <p:cNvSpPr>
            <a:spLocks noGrp="1" noChangeArrowheads="1"/>
          </p:cNvSpPr>
          <p:nvPr>
            <p:ph type="body" sz="half" idx="1"/>
          </p:nvPr>
        </p:nvSpPr>
        <p:spPr>
          <a:xfrm>
            <a:off x="609441" y="2590799"/>
            <a:ext cx="5383398" cy="3989387"/>
          </a:xfrm>
        </p:spPr>
        <p:txBody>
          <a:bodyPr/>
          <a:lstStyle/>
          <a:p>
            <a:pPr>
              <a:buFont typeface="Wingdings" panose="05000000000000000000" pitchFamily="2" charset="2"/>
              <a:buNone/>
            </a:pPr>
            <a:r>
              <a:rPr lang="en-US" altLang="en-US" sz="4000" dirty="0">
                <a:solidFill>
                  <a:srgbClr val="FFFF00"/>
                </a:solidFill>
                <a:latin typeface="Pristina" panose="03060402040406080204" pitchFamily="66" charset="0"/>
              </a:rPr>
              <a:t>Is it imitating what the early church did?</a:t>
            </a:r>
          </a:p>
        </p:txBody>
      </p:sp>
      <p:sp>
        <p:nvSpPr>
          <p:cNvPr id="51205" name="Rectangle 5">
            <a:extLst>
              <a:ext uri="{FF2B5EF4-FFF2-40B4-BE49-F238E27FC236}">
                <a16:creationId xmlns:a16="http://schemas.microsoft.com/office/drawing/2014/main" id="{EE28C1BC-47F9-31E5-BC9A-E5645652E925}"/>
              </a:ext>
            </a:extLst>
          </p:cNvPr>
          <p:cNvSpPr>
            <a:spLocks noGrp="1" noChangeArrowheads="1"/>
          </p:cNvSpPr>
          <p:nvPr>
            <p:ph type="body" sz="half" idx="2"/>
          </p:nvPr>
        </p:nvSpPr>
        <p:spPr>
          <a:xfrm>
            <a:off x="6195986" y="2590799"/>
            <a:ext cx="5383398" cy="3540127"/>
          </a:xfrm>
        </p:spPr>
        <p:txBody>
          <a:bodyPr/>
          <a:lstStyle/>
          <a:p>
            <a:pPr>
              <a:buFont typeface="Wingdings" panose="05000000000000000000" pitchFamily="2" charset="2"/>
              <a:buNone/>
            </a:pPr>
            <a:r>
              <a:rPr lang="en-US" altLang="en-US" sz="4000" dirty="0">
                <a:solidFill>
                  <a:srgbClr val="FFFF00"/>
                </a:solidFill>
                <a:latin typeface="Pristina" panose="03060402040406080204" pitchFamily="66" charset="0"/>
              </a:rPr>
              <a:t>Is it following the trajectory the early church set?</a:t>
            </a:r>
          </a:p>
        </p:txBody>
      </p:sp>
    </p:spTree>
    <p:extLst>
      <p:ext uri="{BB962C8B-B14F-4D97-AF65-F5344CB8AC3E}">
        <p14:creationId xmlns:p14="http://schemas.microsoft.com/office/powerpoint/2010/main" val="6531124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1204">
                                            <p:txEl>
                                              <p:pRg st="0" end="0"/>
                                            </p:txEl>
                                          </p:spTgt>
                                        </p:tgtEl>
                                        <p:attrNameLst>
                                          <p:attrName>style.visibility</p:attrName>
                                        </p:attrNameLst>
                                      </p:cBhvr>
                                      <p:to>
                                        <p:strVal val="visible"/>
                                      </p:to>
                                    </p:set>
                                    <p:anim calcmode="lin" valueType="num">
                                      <p:cBhvr>
                                        <p:cTn id="7" dur="500" fill="hold"/>
                                        <p:tgtEl>
                                          <p:spTgt spid="5120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0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51205">
                                            <p:txEl>
                                              <p:pRg st="0" end="0"/>
                                            </p:txEl>
                                          </p:spTgt>
                                        </p:tgtEl>
                                        <p:attrNameLst>
                                          <p:attrName>style.visibility</p:attrName>
                                        </p:attrNameLst>
                                      </p:cBhvr>
                                      <p:to>
                                        <p:strVal val="visible"/>
                                      </p:to>
                                    </p:set>
                                    <p:anim calcmode="lin" valueType="num">
                                      <p:cBhvr>
                                        <p:cTn id="13" dur="500" fill="hold"/>
                                        <p:tgtEl>
                                          <p:spTgt spid="5120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120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50000"/>
          </a:schemeClr>
        </a:solidFill>
        <a:effectLst/>
      </p:bgPr>
    </p:bg>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7BFFC472-7A88-7993-D9ED-1C7AAE78F6FF}"/>
              </a:ext>
            </a:extLst>
          </p:cNvPr>
          <p:cNvSpPr>
            <a:spLocks noGrp="1" noChangeArrowheads="1"/>
          </p:cNvSpPr>
          <p:nvPr>
            <p:ph type="title"/>
          </p:nvPr>
        </p:nvSpPr>
        <p:spPr>
          <a:xfrm>
            <a:off x="455612" y="152399"/>
            <a:ext cx="11277600" cy="2514601"/>
          </a:xfrm>
        </p:spPr>
        <p:txBody>
          <a:bodyPr/>
          <a:lstStyle/>
          <a:p>
            <a:r>
              <a:rPr lang="en-US" altLang="en-US" sz="6000" b="1" dirty="0">
                <a:solidFill>
                  <a:srgbClr val="00FFFF"/>
                </a:solidFill>
                <a:latin typeface="Agency FB" panose="020B0503020202020204" pitchFamily="34" charset="0"/>
              </a:rPr>
              <a:t>Balancing Orthodoxy</a:t>
            </a:r>
            <a:br>
              <a:rPr lang="en-US" altLang="en-US" sz="6000" b="1" dirty="0">
                <a:solidFill>
                  <a:srgbClr val="00FFFF"/>
                </a:solidFill>
                <a:latin typeface="Agency FB" panose="020B0503020202020204" pitchFamily="34" charset="0"/>
              </a:rPr>
            </a:br>
            <a:r>
              <a:rPr lang="en-US" altLang="en-US" sz="4800" b="1" dirty="0">
                <a:solidFill>
                  <a:srgbClr val="FFC000"/>
                </a:solidFill>
                <a:latin typeface="Greekth" panose="02020803070505020304" pitchFamily="18" charset="0"/>
              </a:rPr>
              <a:t>o]</a:t>
            </a:r>
            <a:r>
              <a:rPr lang="en-US" altLang="en-US" sz="4800" b="1" dirty="0" err="1">
                <a:solidFill>
                  <a:srgbClr val="FFC000"/>
                </a:solidFill>
                <a:latin typeface="Greekth" panose="02020803070505020304" pitchFamily="18" charset="0"/>
              </a:rPr>
              <a:t>rqo</a:t>
            </a:r>
            <a:r>
              <a:rPr lang="en-US" altLang="en-US" sz="4800" b="1" dirty="0">
                <a:solidFill>
                  <a:srgbClr val="FFC000"/>
                </a:solidFill>
                <a:latin typeface="Greekth" panose="02020803070505020304" pitchFamily="18" charset="0"/>
              </a:rPr>
              <a:t>&lt;j</a:t>
            </a:r>
            <a:r>
              <a:rPr lang="en-US" altLang="en-US" sz="4800" b="1" dirty="0">
                <a:solidFill>
                  <a:srgbClr val="FFC000"/>
                </a:solidFill>
                <a:latin typeface="Arial Rounded MT Bold" panose="020F0704030504030204" pitchFamily="34" charset="0"/>
              </a:rPr>
              <a:t> </a:t>
            </a:r>
            <a:r>
              <a:rPr lang="en-US" altLang="en-US" sz="3600" b="1" dirty="0">
                <a:solidFill>
                  <a:srgbClr val="FFC000"/>
                </a:solidFill>
                <a:latin typeface="Arial Rounded MT Bold" panose="020F0704030504030204" pitchFamily="34" charset="0"/>
              </a:rPr>
              <a:t>= right;</a:t>
            </a:r>
            <a:r>
              <a:rPr lang="en-US" altLang="en-US" sz="4800" b="1" dirty="0">
                <a:solidFill>
                  <a:srgbClr val="FFC000"/>
                </a:solidFill>
                <a:latin typeface="Greekth" panose="02020803070505020304" pitchFamily="18" charset="0"/>
              </a:rPr>
              <a:t> do&lt;ca</a:t>
            </a:r>
            <a:r>
              <a:rPr lang="en-US" altLang="en-US" sz="3600" b="1" dirty="0">
                <a:solidFill>
                  <a:srgbClr val="FFC000"/>
                </a:solidFill>
                <a:latin typeface="Arial Rounded MT Bold" panose="020F0704030504030204" pitchFamily="34" charset="0"/>
              </a:rPr>
              <a:t> = glory</a:t>
            </a:r>
            <a:br>
              <a:rPr lang="en-US" altLang="en-US" sz="6000" b="1" dirty="0">
                <a:latin typeface="Agency FB" panose="020B0503020202020204" pitchFamily="34" charset="0"/>
              </a:rPr>
            </a:br>
            <a:r>
              <a:rPr lang="en-US" altLang="en-US" sz="2800" i="1" dirty="0">
                <a:latin typeface="Eras Demi ITC" panose="020B0805030504020804" pitchFamily="34" charset="0"/>
              </a:rPr>
              <a:t>three spheres of authority must be kept in balance to preserve classical Christianity</a:t>
            </a:r>
            <a:endParaRPr lang="en-US" altLang="en-US" sz="6000" b="1" dirty="0">
              <a:latin typeface="Agency FB" panose="020B0503020202020204" pitchFamily="34" charset="0"/>
            </a:endParaRPr>
          </a:p>
        </p:txBody>
      </p:sp>
      <p:sp>
        <p:nvSpPr>
          <p:cNvPr id="106499" name="Rectangle 3">
            <a:extLst>
              <a:ext uri="{FF2B5EF4-FFF2-40B4-BE49-F238E27FC236}">
                <a16:creationId xmlns:a16="http://schemas.microsoft.com/office/drawing/2014/main" id="{C9EA5FDC-5D52-9A98-DC78-39AA75E10BEC}"/>
              </a:ext>
            </a:extLst>
          </p:cNvPr>
          <p:cNvSpPr>
            <a:spLocks noGrp="1" noChangeArrowheads="1"/>
          </p:cNvSpPr>
          <p:nvPr>
            <p:ph type="body" idx="1"/>
          </p:nvPr>
        </p:nvSpPr>
        <p:spPr>
          <a:xfrm>
            <a:off x="1674812" y="2895601"/>
            <a:ext cx="8839200" cy="3733799"/>
          </a:xfrm>
        </p:spPr>
        <p:txBody>
          <a:bodyPr/>
          <a:lstStyle/>
          <a:p>
            <a:pPr>
              <a:buFont typeface="Wingdings" panose="05000000000000000000" pitchFamily="2" charset="2"/>
              <a:buNone/>
            </a:pPr>
            <a:r>
              <a:rPr lang="en-US" altLang="en-US" dirty="0">
                <a:solidFill>
                  <a:srgbClr val="FFFF00"/>
                </a:solidFill>
                <a:latin typeface="Impact" panose="020B0806030902050204" pitchFamily="34" charset="0"/>
              </a:rPr>
              <a:t>Scripture:</a:t>
            </a:r>
            <a:r>
              <a:rPr lang="en-US" altLang="en-US" dirty="0">
                <a:latin typeface="Impact" panose="020B0806030902050204" pitchFamily="34" charset="0"/>
              </a:rPr>
              <a:t> </a:t>
            </a:r>
            <a:r>
              <a:rPr lang="en-US" altLang="en-US" sz="2800" i="1" dirty="0">
                <a:latin typeface="Arial Rounded MT Bold" panose="020F0704030504030204" pitchFamily="34" charset="0"/>
              </a:rPr>
              <a:t>Canon of the Old and New Testaments</a:t>
            </a:r>
          </a:p>
          <a:p>
            <a:pPr>
              <a:buFont typeface="Wingdings" panose="05000000000000000000" pitchFamily="2" charset="2"/>
              <a:buNone/>
            </a:pPr>
            <a:r>
              <a:rPr lang="en-US" altLang="en-US" sz="2800" i="1" dirty="0">
                <a:latin typeface="Arial Rounded MT Bold" panose="020F0704030504030204" pitchFamily="34" charset="0"/>
              </a:rPr>
              <a:t>	</a:t>
            </a:r>
            <a:r>
              <a:rPr lang="en-US" altLang="en-US" sz="2800" dirty="0">
                <a:solidFill>
                  <a:srgbClr val="FFC000"/>
                </a:solidFill>
                <a:latin typeface="Arial Rounded MT Bold" panose="020F0704030504030204" pitchFamily="34" charset="0"/>
              </a:rPr>
              <a:t>CHALLENGE: Proper interpretation</a:t>
            </a:r>
          </a:p>
          <a:p>
            <a:pPr>
              <a:buFont typeface="Wingdings" panose="05000000000000000000" pitchFamily="2" charset="2"/>
              <a:buNone/>
            </a:pPr>
            <a:r>
              <a:rPr lang="en-US" altLang="en-US" dirty="0">
                <a:solidFill>
                  <a:srgbClr val="FFFF00"/>
                </a:solidFill>
                <a:latin typeface="Impact" panose="020B0806030902050204" pitchFamily="34" charset="0"/>
              </a:rPr>
              <a:t>Tradition:</a:t>
            </a:r>
            <a:r>
              <a:rPr lang="en-US" altLang="en-US" dirty="0">
                <a:latin typeface="Impact" panose="020B0806030902050204" pitchFamily="34" charset="0"/>
              </a:rPr>
              <a:t>  </a:t>
            </a:r>
            <a:r>
              <a:rPr lang="en-US" altLang="en-US" sz="2800" i="1" dirty="0">
                <a:latin typeface="Arial Rounded MT Bold" panose="020F0704030504030204" pitchFamily="34" charset="0"/>
              </a:rPr>
              <a:t>Rituals, practices, and oral transmissions of the church</a:t>
            </a:r>
          </a:p>
          <a:p>
            <a:pPr>
              <a:buFont typeface="Wingdings" panose="05000000000000000000" pitchFamily="2" charset="2"/>
              <a:buNone/>
            </a:pPr>
            <a:r>
              <a:rPr lang="en-US" altLang="en-US" sz="2800" i="1" dirty="0">
                <a:latin typeface="Arial Rounded MT Bold" panose="020F0704030504030204" pitchFamily="34" charset="0"/>
              </a:rPr>
              <a:t>	</a:t>
            </a:r>
            <a:r>
              <a:rPr lang="en-US" altLang="en-US" sz="2800" dirty="0">
                <a:solidFill>
                  <a:srgbClr val="FFC000"/>
                </a:solidFill>
                <a:latin typeface="Arial Rounded MT Bold" panose="020F0704030504030204" pitchFamily="34" charset="0"/>
              </a:rPr>
              <a:t>CHALLENGE: Rigidity</a:t>
            </a:r>
          </a:p>
          <a:p>
            <a:pPr>
              <a:buFont typeface="Wingdings" panose="05000000000000000000" pitchFamily="2" charset="2"/>
              <a:buNone/>
            </a:pPr>
            <a:r>
              <a:rPr lang="en-US" altLang="en-US" dirty="0">
                <a:solidFill>
                  <a:srgbClr val="FFFF00"/>
                </a:solidFill>
                <a:latin typeface="Impact" panose="020B0806030902050204" pitchFamily="34" charset="0"/>
              </a:rPr>
              <a:t>Holy Spirit:</a:t>
            </a:r>
            <a:r>
              <a:rPr lang="en-US" altLang="en-US" dirty="0">
                <a:latin typeface="Impact" panose="020B0806030902050204" pitchFamily="34" charset="0"/>
              </a:rPr>
              <a:t> </a:t>
            </a:r>
            <a:r>
              <a:rPr lang="en-US" altLang="en-US" sz="2800" i="1" dirty="0">
                <a:latin typeface="Arial Rounded MT Bold" panose="020F0704030504030204" pitchFamily="34" charset="0"/>
              </a:rPr>
              <a:t>Ongoing direct guidance by God</a:t>
            </a:r>
          </a:p>
          <a:p>
            <a:pPr>
              <a:buFont typeface="Wingdings" panose="05000000000000000000" pitchFamily="2" charset="2"/>
              <a:buNone/>
            </a:pPr>
            <a:r>
              <a:rPr lang="en-US" altLang="en-US" sz="2800" i="1" dirty="0">
                <a:latin typeface="Arial Rounded MT Bold" panose="020F0704030504030204" pitchFamily="34" charset="0"/>
              </a:rPr>
              <a:t>	</a:t>
            </a:r>
            <a:r>
              <a:rPr lang="en-US" altLang="en-US" sz="2800" dirty="0">
                <a:solidFill>
                  <a:srgbClr val="FFC000"/>
                </a:solidFill>
                <a:latin typeface="Arial Rounded MT Bold" panose="020F0704030504030204" pitchFamily="34" charset="0"/>
              </a:rPr>
              <a:t>CHALLENGE: Subjectivism</a:t>
            </a:r>
            <a:endParaRPr lang="en-US" altLang="en-US" dirty="0">
              <a:solidFill>
                <a:srgbClr val="FFC000"/>
              </a:solidFill>
              <a:latin typeface="Impact" panose="020B0806030902050204" pitchFamily="34" charset="0"/>
            </a:endParaRPr>
          </a:p>
          <a:p>
            <a:pPr>
              <a:buFont typeface="Wingdings" panose="05000000000000000000" pitchFamily="2" charset="2"/>
              <a:buNone/>
            </a:pPr>
            <a:endParaRPr lang="en-US" altLang="en-US" dirty="0">
              <a:solidFill>
                <a:srgbClr val="FF6600"/>
              </a:solidFill>
              <a:latin typeface="Arial Rounded MT Bold" panose="020F0704030504030204" pitchFamily="34" charset="0"/>
            </a:endParaRPr>
          </a:p>
        </p:txBody>
      </p:sp>
    </p:spTree>
    <p:extLst>
      <p:ext uri="{BB962C8B-B14F-4D97-AF65-F5344CB8AC3E}">
        <p14:creationId xmlns:p14="http://schemas.microsoft.com/office/powerpoint/2010/main" val="198433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 calcmode="lin" valueType="num">
                                      <p:cBhvr additive="base">
                                        <p:cTn id="7" dur="500" fill="hold"/>
                                        <p:tgtEl>
                                          <p:spTgt spid="1064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649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6499">
                                            <p:txEl>
                                              <p:pRg st="1" end="1"/>
                                            </p:txEl>
                                          </p:spTgt>
                                        </p:tgtEl>
                                        <p:attrNameLst>
                                          <p:attrName>style.visibility</p:attrName>
                                        </p:attrNameLst>
                                      </p:cBhvr>
                                      <p:to>
                                        <p:strVal val="visible"/>
                                      </p:to>
                                    </p:set>
                                    <p:anim calcmode="lin" valueType="num">
                                      <p:cBhvr additive="base">
                                        <p:cTn id="11" dur="500" fill="hold"/>
                                        <p:tgtEl>
                                          <p:spTgt spid="10649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64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6499">
                                            <p:txEl>
                                              <p:pRg st="2" end="2"/>
                                            </p:txEl>
                                          </p:spTgt>
                                        </p:tgtEl>
                                        <p:attrNameLst>
                                          <p:attrName>style.visibility</p:attrName>
                                        </p:attrNameLst>
                                      </p:cBhvr>
                                      <p:to>
                                        <p:strVal val="visible"/>
                                      </p:to>
                                    </p:set>
                                    <p:anim calcmode="lin" valueType="num">
                                      <p:cBhvr additive="base">
                                        <p:cTn id="17" dur="500" fill="hold"/>
                                        <p:tgtEl>
                                          <p:spTgt spid="10649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6499">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6499">
                                            <p:txEl>
                                              <p:pRg st="3" end="3"/>
                                            </p:txEl>
                                          </p:spTgt>
                                        </p:tgtEl>
                                        <p:attrNameLst>
                                          <p:attrName>style.visibility</p:attrName>
                                        </p:attrNameLst>
                                      </p:cBhvr>
                                      <p:to>
                                        <p:strVal val="visible"/>
                                      </p:to>
                                    </p:set>
                                    <p:anim calcmode="lin" valueType="num">
                                      <p:cBhvr additive="base">
                                        <p:cTn id="21" dur="500" fill="hold"/>
                                        <p:tgtEl>
                                          <p:spTgt spid="10649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64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6499">
                                            <p:txEl>
                                              <p:pRg st="4" end="4"/>
                                            </p:txEl>
                                          </p:spTgt>
                                        </p:tgtEl>
                                        <p:attrNameLst>
                                          <p:attrName>style.visibility</p:attrName>
                                        </p:attrNameLst>
                                      </p:cBhvr>
                                      <p:to>
                                        <p:strVal val="visible"/>
                                      </p:to>
                                    </p:set>
                                    <p:anim calcmode="lin" valueType="num">
                                      <p:cBhvr additive="base">
                                        <p:cTn id="27" dur="500" fill="hold"/>
                                        <p:tgtEl>
                                          <p:spTgt spid="106499">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6499">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6499">
                                            <p:txEl>
                                              <p:pRg st="5" end="5"/>
                                            </p:txEl>
                                          </p:spTgt>
                                        </p:tgtEl>
                                        <p:attrNameLst>
                                          <p:attrName>style.visibility</p:attrName>
                                        </p:attrNameLst>
                                      </p:cBhvr>
                                      <p:to>
                                        <p:strVal val="visible"/>
                                      </p:to>
                                    </p:set>
                                    <p:anim calcmode="lin" valueType="num">
                                      <p:cBhvr additive="base">
                                        <p:cTn id="31" dur="500" fill="hold"/>
                                        <p:tgtEl>
                                          <p:spTgt spid="10649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649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B824A60-C3A6-BC86-276D-9EAA480110D8}"/>
              </a:ext>
            </a:extLst>
          </p:cNvPr>
          <p:cNvSpPr>
            <a:spLocks noGrp="1"/>
          </p:cNvSpPr>
          <p:nvPr>
            <p:ph type="sldNum" sz="quarter" idx="12"/>
          </p:nvPr>
        </p:nvSpPr>
        <p:spPr/>
        <p:txBody>
          <a:bodyPr/>
          <a:lstStyle/>
          <a:p>
            <a:fld id="{DF28FB93-0A08-4E7D-8E63-9EFA29F1E093}" type="slidenum">
              <a:rPr lang="en-US" smtClean="0"/>
              <a:pPr/>
              <a:t>5</a:t>
            </a:fld>
            <a:endParaRPr lang="en-US" dirty="0"/>
          </a:p>
        </p:txBody>
      </p:sp>
      <p:sp>
        <p:nvSpPr>
          <p:cNvPr id="4" name="Content Placeholder 3">
            <a:extLst>
              <a:ext uri="{FF2B5EF4-FFF2-40B4-BE49-F238E27FC236}">
                <a16:creationId xmlns:a16="http://schemas.microsoft.com/office/drawing/2014/main" id="{7CDB7146-73C2-D997-30B0-307ED5ECAB95}"/>
              </a:ext>
            </a:extLst>
          </p:cNvPr>
          <p:cNvSpPr>
            <a:spLocks noGrp="1"/>
          </p:cNvSpPr>
          <p:nvPr>
            <p:ph sz="quarter" idx="14"/>
          </p:nvPr>
        </p:nvSpPr>
        <p:spPr>
          <a:xfrm>
            <a:off x="531812" y="1295400"/>
            <a:ext cx="11033760" cy="5105400"/>
          </a:xfrm>
        </p:spPr>
        <p:txBody>
          <a:bodyPr>
            <a:normAutofit lnSpcReduction="10000"/>
          </a:bodyPr>
          <a:lstStyle/>
          <a:p>
            <a:pPr marL="0" indent="0">
              <a:buNone/>
            </a:pPr>
            <a:r>
              <a:rPr lang="en-US" sz="2800" b="1" dirty="0">
                <a:solidFill>
                  <a:schemeClr val="accent5">
                    <a:lumMod val="75000"/>
                  </a:schemeClr>
                </a:solidFill>
                <a:effectLst>
                  <a:outerShdw blurRad="38100" dist="38100" dir="2700000" algn="tl">
                    <a:srgbClr val="000000">
                      <a:alpha val="43137"/>
                    </a:srgbClr>
                  </a:outerShdw>
                </a:effectLst>
              </a:rPr>
              <a:t>As the decades rolled by, Christians continued the apostolic practices, but sometimes with developments and variations.</a:t>
            </a:r>
          </a:p>
          <a:p>
            <a:r>
              <a:rPr lang="en-US" sz="2400" b="1" dirty="0">
                <a:solidFill>
                  <a:schemeClr val="accent5">
                    <a:lumMod val="75000"/>
                  </a:schemeClr>
                </a:solidFill>
              </a:rPr>
              <a:t>Infant Baptism:  </a:t>
            </a:r>
            <a:r>
              <a:rPr lang="en-US" sz="2400" i="1" dirty="0">
                <a:solidFill>
                  <a:schemeClr val="accent5">
                    <a:lumMod val="75000"/>
                  </a:schemeClr>
                </a:solidFill>
              </a:rPr>
              <a:t>Four occasions in the NT describe household baptisms (Ac. 10:24, 47-48; 16:15, 32: 1 Co. 1:16). These likely included children. By the early 200s, infant baptism was widely practiced. In the </a:t>
            </a:r>
            <a:r>
              <a:rPr lang="en-US" sz="2400" i="1" u="sng" dirty="0">
                <a:solidFill>
                  <a:schemeClr val="accent5">
                    <a:lumMod val="75000"/>
                  </a:schemeClr>
                </a:solidFill>
              </a:rPr>
              <a:t>Apostolic Tradition</a:t>
            </a:r>
            <a:r>
              <a:rPr lang="en-US" sz="2400" i="1" dirty="0">
                <a:solidFill>
                  <a:schemeClr val="accent5">
                    <a:lumMod val="75000"/>
                  </a:schemeClr>
                </a:solidFill>
              </a:rPr>
              <a:t> (Hippolytus), collected in ca. 215 from earlier works, it says, “Baptize first the children, and if they can speak for themselves, let them do so. Otherwise, let their parents or other relatives speak for them.”</a:t>
            </a:r>
            <a:endParaRPr lang="en-US" sz="2400" b="1" dirty="0">
              <a:solidFill>
                <a:schemeClr val="accent5">
                  <a:lumMod val="75000"/>
                </a:schemeClr>
              </a:solidFill>
            </a:endParaRPr>
          </a:p>
          <a:p>
            <a:r>
              <a:rPr lang="en-US" sz="2400" b="1" dirty="0">
                <a:solidFill>
                  <a:schemeClr val="accent5">
                    <a:lumMod val="75000"/>
                  </a:schemeClr>
                </a:solidFill>
              </a:rPr>
              <a:t>The Holy Kiss:  </a:t>
            </a:r>
            <a:r>
              <a:rPr lang="en-US" sz="2400" i="1" dirty="0">
                <a:solidFill>
                  <a:schemeClr val="accent5">
                    <a:lumMod val="75000"/>
                  </a:schemeClr>
                </a:solidFill>
              </a:rPr>
              <a:t>Based on NT references, the exchange of peace with a kiss appears to be a Christian innovation, since there are no examples from the culture at large. Tertullian wrote that before leaving a house, Christians are to give the Holy Kiss and say “peace to this house.” It was also viewed as an essential part of preparing to participate in the Eucharist.</a:t>
            </a:r>
          </a:p>
          <a:p>
            <a:r>
              <a:rPr lang="en-US" sz="2400" b="1" dirty="0">
                <a:solidFill>
                  <a:schemeClr val="accent5">
                    <a:lumMod val="75000"/>
                  </a:schemeClr>
                </a:solidFill>
              </a:rPr>
              <a:t>Foot-washing:  </a:t>
            </a:r>
            <a:r>
              <a:rPr lang="en-US" sz="2400" i="1" dirty="0">
                <a:solidFill>
                  <a:schemeClr val="accent5">
                    <a:lumMod val="75000"/>
                  </a:schemeClr>
                </a:solidFill>
              </a:rPr>
              <a:t>Tertullian (ca. AD 200) wrote that foot-washing was a regular part of early Christian worship, using a basin of water and a linen towel.</a:t>
            </a:r>
            <a:endParaRPr lang="en-US" sz="2400" dirty="0">
              <a:solidFill>
                <a:schemeClr val="accent5">
                  <a:lumMod val="75000"/>
                </a:schemeClr>
              </a:solidFill>
            </a:endParaRPr>
          </a:p>
        </p:txBody>
      </p:sp>
      <p:sp>
        <p:nvSpPr>
          <p:cNvPr id="5" name="Title 4">
            <a:extLst>
              <a:ext uri="{FF2B5EF4-FFF2-40B4-BE49-F238E27FC236}">
                <a16:creationId xmlns:a16="http://schemas.microsoft.com/office/drawing/2014/main" id="{EA756139-1F1B-2A9B-D206-37974AA1EB91}"/>
              </a:ext>
            </a:extLst>
          </p:cNvPr>
          <p:cNvSpPr>
            <a:spLocks noGrp="1"/>
          </p:cNvSpPr>
          <p:nvPr>
            <p:ph type="title"/>
          </p:nvPr>
        </p:nvSpPr>
        <p:spPr>
          <a:xfrm>
            <a:off x="303212" y="228600"/>
            <a:ext cx="11582400" cy="838200"/>
          </a:xfrm>
        </p:spPr>
        <p:txBody>
          <a:bodyPr/>
          <a:lstStyle/>
          <a:p>
            <a:r>
              <a:rPr lang="en-US" dirty="0">
                <a:solidFill>
                  <a:srgbClr val="C00000"/>
                </a:solidFill>
              </a:rPr>
              <a:t>DEVELOPMENTS and variations</a:t>
            </a:r>
          </a:p>
        </p:txBody>
      </p:sp>
    </p:spTree>
    <p:extLst>
      <p:ext uri="{BB962C8B-B14F-4D97-AF65-F5344CB8AC3E}">
        <p14:creationId xmlns:p14="http://schemas.microsoft.com/office/powerpoint/2010/main" val="2601948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additive="base">
                                        <p:cTn id="1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additive="base">
                                        <p:cTn id="2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 calcmode="lin" valueType="num">
                                      <p:cBhvr additive="base">
                                        <p:cTn id="2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a:extLst>
            <a:ext uri="{FF2B5EF4-FFF2-40B4-BE49-F238E27FC236}">
              <a16:creationId xmlns:a16="http://schemas.microsoft.com/office/drawing/2014/main" id="{E67F5A6E-4F6D-985B-9A46-AA3ED7E56A0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EBA52F0-C06E-5A93-BB6D-474DE28991C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28FB93-0A08-4E7D-8E63-9EFA29F1E093}" type="slidenum">
              <a:rPr kumimoji="0" lang="en-US" sz="3000" b="0" i="0" u="none" strike="noStrike" kern="1200" cap="none" spc="0" normalizeH="0" baseline="0" noProof="0" smtClean="0">
                <a:ln>
                  <a:noFill/>
                </a:ln>
                <a:solidFill>
                  <a:srgbClr val="693A20">
                    <a:lumMod val="50000"/>
                  </a:srgbClr>
                </a:solidFill>
                <a:effectLst/>
                <a:uLnTx/>
                <a:uFillTx/>
                <a:latin typeface="Book Antiqu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3000" b="0" i="0" u="none" strike="noStrike" kern="1200" cap="none" spc="0" normalizeH="0" baseline="0" noProof="0" dirty="0">
              <a:ln>
                <a:noFill/>
              </a:ln>
              <a:solidFill>
                <a:srgbClr val="693A20">
                  <a:lumMod val="50000"/>
                </a:srgbClr>
              </a:solidFill>
              <a:effectLst/>
              <a:uLnTx/>
              <a:uFillTx/>
              <a:latin typeface="Book Antiqua"/>
              <a:ea typeface="+mn-ea"/>
              <a:cs typeface="+mn-cs"/>
            </a:endParaRPr>
          </a:p>
        </p:txBody>
      </p:sp>
      <p:sp>
        <p:nvSpPr>
          <p:cNvPr id="4" name="Content Placeholder 3">
            <a:extLst>
              <a:ext uri="{FF2B5EF4-FFF2-40B4-BE49-F238E27FC236}">
                <a16:creationId xmlns:a16="http://schemas.microsoft.com/office/drawing/2014/main" id="{18ECE4FD-CA30-DEC9-0000-DBDD9CE7C984}"/>
              </a:ext>
            </a:extLst>
          </p:cNvPr>
          <p:cNvSpPr>
            <a:spLocks noGrp="1"/>
          </p:cNvSpPr>
          <p:nvPr>
            <p:ph sz="quarter" idx="14"/>
          </p:nvPr>
        </p:nvSpPr>
        <p:spPr>
          <a:xfrm>
            <a:off x="531812" y="457200"/>
            <a:ext cx="11033760" cy="6245352"/>
          </a:xfrm>
        </p:spPr>
        <p:txBody>
          <a:bodyPr>
            <a:normAutofit lnSpcReduction="10000"/>
          </a:bodyPr>
          <a:lstStyle/>
          <a:p>
            <a:r>
              <a:rPr lang="en-US" sz="2400" b="1" dirty="0">
                <a:solidFill>
                  <a:schemeClr val="accent5">
                    <a:lumMod val="75000"/>
                  </a:schemeClr>
                </a:solidFill>
              </a:rPr>
              <a:t>Real Presence: </a:t>
            </a:r>
            <a:r>
              <a:rPr lang="en-US" sz="2400" i="1" dirty="0">
                <a:solidFill>
                  <a:schemeClr val="accent5">
                    <a:lumMod val="75000"/>
                  </a:schemeClr>
                </a:solidFill>
              </a:rPr>
              <a:t> Early Christian writers referred to the Eucharistic bread and wine as Jesus’ body and blood, following the language of Jesus at the last supper. The Eucharist was reserved for baptized Christians (</a:t>
            </a:r>
            <a:r>
              <a:rPr lang="en-US" sz="2400" i="1" u="sng" dirty="0">
                <a:solidFill>
                  <a:schemeClr val="accent5">
                    <a:lumMod val="75000"/>
                  </a:schemeClr>
                </a:solidFill>
              </a:rPr>
              <a:t>Didache</a:t>
            </a:r>
            <a:r>
              <a:rPr lang="en-US" sz="2400" i="1" dirty="0">
                <a:solidFill>
                  <a:schemeClr val="accent5">
                    <a:lumMod val="75000"/>
                  </a:schemeClr>
                </a:solidFill>
              </a:rPr>
              <a:t>).  Various leaders spoke of what today we call the “real presence” of Christ in the Eucharist, including Ignatius (ca.  AD 106),  Justin Martyr (ca.  AD 150),  Tertullian (ca.  AD 200),  Ambrose (ca.  AD 397), etc.</a:t>
            </a:r>
            <a:endParaRPr lang="en-US" sz="2400" b="1" dirty="0">
              <a:solidFill>
                <a:schemeClr val="accent5">
                  <a:lumMod val="75000"/>
                </a:schemeClr>
              </a:solidFill>
            </a:endParaRPr>
          </a:p>
          <a:p>
            <a:r>
              <a:rPr lang="en-US" sz="2400" b="1" dirty="0">
                <a:solidFill>
                  <a:schemeClr val="accent5">
                    <a:lumMod val="75000"/>
                  </a:schemeClr>
                </a:solidFill>
              </a:rPr>
              <a:t>Morning and Evening Prayer:  </a:t>
            </a:r>
            <a:r>
              <a:rPr lang="en-US" sz="2400" i="1" dirty="0">
                <a:solidFill>
                  <a:schemeClr val="accent5">
                    <a:lumMod val="75000"/>
                  </a:schemeClr>
                </a:solidFill>
              </a:rPr>
              <a:t>Hippolytus instructed Christians to pray privately seven times a day, upon rising, at bed-time, at midnight, and at the 3</a:t>
            </a:r>
            <a:r>
              <a:rPr lang="en-US" sz="2400" i="1" baseline="30000" dirty="0">
                <a:solidFill>
                  <a:schemeClr val="accent5">
                    <a:lumMod val="75000"/>
                  </a:schemeClr>
                </a:solidFill>
              </a:rPr>
              <a:t>rd</a:t>
            </a:r>
            <a:r>
              <a:rPr lang="en-US" sz="2400" i="1" dirty="0">
                <a:solidFill>
                  <a:schemeClr val="accent5">
                    <a:lumMod val="75000"/>
                  </a:schemeClr>
                </a:solidFill>
              </a:rPr>
              <a:t>, 6</a:t>
            </a:r>
            <a:r>
              <a:rPr lang="en-US" sz="2400" i="1" baseline="30000" dirty="0">
                <a:solidFill>
                  <a:schemeClr val="accent5">
                    <a:lumMod val="75000"/>
                  </a:schemeClr>
                </a:solidFill>
              </a:rPr>
              <a:t>th</a:t>
            </a:r>
            <a:r>
              <a:rPr lang="en-US" sz="2400" i="1" dirty="0">
                <a:solidFill>
                  <a:schemeClr val="accent5">
                    <a:lumMod val="75000"/>
                  </a:schemeClr>
                </a:solidFill>
              </a:rPr>
              <a:t>, and 9</a:t>
            </a:r>
            <a:r>
              <a:rPr lang="en-US" sz="2400" i="1" baseline="30000" dirty="0">
                <a:solidFill>
                  <a:schemeClr val="accent5">
                    <a:lumMod val="75000"/>
                  </a:schemeClr>
                </a:solidFill>
              </a:rPr>
              <a:t>th</a:t>
            </a:r>
            <a:r>
              <a:rPr lang="en-US" sz="2400" i="1" dirty="0">
                <a:solidFill>
                  <a:schemeClr val="accent5">
                    <a:lumMod val="75000"/>
                  </a:schemeClr>
                </a:solidFill>
              </a:rPr>
              <a:t> hours of the day (these various times are associated with Christ’s Passion).  Throughout the week, Christians assembled each day for morning prayer (known as lauds) and evening prayer (known as vespers).</a:t>
            </a:r>
          </a:p>
          <a:p>
            <a:r>
              <a:rPr lang="en-US" sz="2400" b="1" dirty="0">
                <a:solidFill>
                  <a:schemeClr val="accent5">
                    <a:lumMod val="75000"/>
                  </a:schemeClr>
                </a:solidFill>
              </a:rPr>
              <a:t>Eschatology: </a:t>
            </a:r>
            <a:r>
              <a:rPr lang="en-US" sz="2400" i="1" dirty="0">
                <a:solidFill>
                  <a:schemeClr val="accent5">
                    <a:lumMod val="75000"/>
                  </a:schemeClr>
                </a:solidFill>
              </a:rPr>
              <a:t> The dominant view about the end of the age was what today we called historic premillennialism, i.e., the belief that the church would face the great tribulation and the anti-Christ some time in the future (Papias, </a:t>
            </a:r>
            <a:r>
              <a:rPr lang="en-US" sz="2400" i="1" dirty="0" err="1">
                <a:solidFill>
                  <a:schemeClr val="accent5">
                    <a:lumMod val="75000"/>
                  </a:schemeClr>
                </a:solidFill>
              </a:rPr>
              <a:t>Lactantius</a:t>
            </a:r>
            <a:r>
              <a:rPr lang="en-US" sz="2400" i="1" dirty="0">
                <a:solidFill>
                  <a:schemeClr val="accent5">
                    <a:lumMod val="75000"/>
                  </a:schemeClr>
                </a:solidFill>
              </a:rPr>
              <a:t>, Theophilus, Tertullian, Hippolytus).</a:t>
            </a:r>
          </a:p>
          <a:p>
            <a:r>
              <a:rPr lang="en-US" sz="2400" b="1" dirty="0">
                <a:solidFill>
                  <a:schemeClr val="accent5">
                    <a:lumMod val="75000"/>
                  </a:schemeClr>
                </a:solidFill>
              </a:rPr>
              <a:t>Monasticism:  </a:t>
            </a:r>
            <a:r>
              <a:rPr lang="en-US" sz="2400" i="1" dirty="0">
                <a:solidFill>
                  <a:schemeClr val="accent5">
                    <a:lumMod val="75000"/>
                  </a:schemeClr>
                </a:solidFill>
              </a:rPr>
              <a:t>Monastics began to appear in the deserts of Egypt by the 3</a:t>
            </a:r>
            <a:r>
              <a:rPr lang="en-US" sz="2400" i="1" baseline="30000" dirty="0">
                <a:solidFill>
                  <a:schemeClr val="accent5">
                    <a:lumMod val="75000"/>
                  </a:schemeClr>
                </a:solidFill>
              </a:rPr>
              <a:t>rd</a:t>
            </a:r>
            <a:r>
              <a:rPr lang="en-US" sz="2400" i="1" dirty="0">
                <a:solidFill>
                  <a:schemeClr val="accent5">
                    <a:lumMod val="75000"/>
                  </a:schemeClr>
                </a:solidFill>
              </a:rPr>
              <a:t> century as a kind of living martyrdom.  Anthony (AD 251-356) gradually gained followers who lived as hermits. Monasticism spread to Palestine, Syria,  Asia Minor and beyond, and the sayings and writings of the monastics came to be circulated as the </a:t>
            </a:r>
            <a:r>
              <a:rPr lang="en-US" sz="2400" i="1" u="sng" dirty="0">
                <a:solidFill>
                  <a:schemeClr val="accent5">
                    <a:lumMod val="75000"/>
                  </a:schemeClr>
                </a:solidFill>
              </a:rPr>
              <a:t>Desert Fathers</a:t>
            </a:r>
            <a:r>
              <a:rPr lang="en-US" sz="2400" i="1" dirty="0">
                <a:solidFill>
                  <a:schemeClr val="accent5">
                    <a:lumMod val="75000"/>
                  </a:schemeClr>
                </a:solidFill>
              </a:rPr>
              <a:t>.</a:t>
            </a:r>
          </a:p>
        </p:txBody>
      </p:sp>
    </p:spTree>
    <p:extLst>
      <p:ext uri="{BB962C8B-B14F-4D97-AF65-F5344CB8AC3E}">
        <p14:creationId xmlns:p14="http://schemas.microsoft.com/office/powerpoint/2010/main" val="1575879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75000"/>
          </a:schemeClr>
        </a:solidFill>
        <a:effectLst/>
      </p:bgPr>
    </p:bg>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marL="0" marR="0" lvl="0" indent="0" algn="r" defTabSz="457063" rtl="0" eaLnBrk="1" fontAlgn="auto" latinLnBrk="0" hangingPunct="1">
              <a:lnSpc>
                <a:spcPct val="100000"/>
              </a:lnSpc>
              <a:spcBef>
                <a:spcPts val="0"/>
              </a:spcBef>
              <a:spcAft>
                <a:spcPts val="0"/>
              </a:spcAft>
              <a:buClrTx/>
              <a:buSzTx/>
              <a:buFontTx/>
              <a:buNone/>
              <a:tabLst/>
              <a:defRPr/>
            </a:pPr>
            <a:fld id="{840FD934-81A6-45B8-9731-C525FC23E554}" type="slidenum">
              <a:rPr kumimoji="0" lang="en-US" altLang="en-US" sz="1999" b="0" i="0" u="none" strike="noStrike" kern="1200" cap="none" spc="0" normalizeH="0" baseline="0" noProof="0">
                <a:ln>
                  <a:noFill/>
                </a:ln>
                <a:solidFill>
                  <a:srgbClr val="FEFFFF"/>
                </a:solidFill>
                <a:effectLst/>
                <a:uLnTx/>
                <a:uFillTx/>
                <a:latin typeface="Century Gothic" panose="020B0502020202020204"/>
                <a:ea typeface="+mn-ea"/>
                <a:cs typeface="+mn-cs"/>
              </a:rPr>
              <a:pPr marL="0" marR="0" lvl="0" indent="0" algn="r" defTabSz="457063" rtl="0" eaLnBrk="1" fontAlgn="auto" latinLnBrk="0" hangingPunct="1">
                <a:lnSpc>
                  <a:spcPct val="100000"/>
                </a:lnSpc>
                <a:spcBef>
                  <a:spcPts val="0"/>
                </a:spcBef>
                <a:spcAft>
                  <a:spcPts val="0"/>
                </a:spcAft>
                <a:buClrTx/>
                <a:buSzTx/>
                <a:buFontTx/>
                <a:buNone/>
                <a:tabLst/>
                <a:defRPr/>
              </a:pPr>
              <a:t>7</a:t>
            </a:fld>
            <a:endParaRPr kumimoji="0" lang="en-US" altLang="en-US" sz="1999"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
        <p:nvSpPr>
          <p:cNvPr id="126978" name="Rectangle 2"/>
          <p:cNvSpPr>
            <a:spLocks noGrp="1" noChangeArrowheads="1"/>
          </p:cNvSpPr>
          <p:nvPr>
            <p:ph type="body" sz="half" idx="1"/>
          </p:nvPr>
        </p:nvSpPr>
        <p:spPr>
          <a:xfrm>
            <a:off x="455612" y="459580"/>
            <a:ext cx="6477000" cy="6241257"/>
          </a:xfrm>
        </p:spPr>
        <p:txBody>
          <a:bodyPr>
            <a:normAutofit lnSpcReduction="10000"/>
          </a:bodyPr>
          <a:lstStyle/>
          <a:p>
            <a:pPr algn="r">
              <a:buFont typeface="Wingdings" panose="05000000000000000000" pitchFamily="2" charset="2"/>
              <a:buNone/>
            </a:pPr>
            <a:r>
              <a:rPr lang="en-US" altLang="en-US" sz="2399" dirty="0">
                <a:solidFill>
                  <a:srgbClr val="FFFF99"/>
                </a:solidFill>
              </a:rPr>
              <a:t>A 2</a:t>
            </a:r>
            <a:r>
              <a:rPr lang="en-US" altLang="en-US" sz="2399" baseline="30000" dirty="0">
                <a:solidFill>
                  <a:srgbClr val="FFFF99"/>
                </a:solidFill>
              </a:rPr>
              <a:t>nd</a:t>
            </a:r>
            <a:r>
              <a:rPr lang="en-US" altLang="en-US" sz="2399" dirty="0">
                <a:solidFill>
                  <a:srgbClr val="FFFF99"/>
                </a:solidFill>
              </a:rPr>
              <a:t> temple </a:t>
            </a:r>
            <a:r>
              <a:rPr lang="en-US" altLang="en-US" sz="2399" i="1" dirty="0">
                <a:solidFill>
                  <a:srgbClr val="FFFF99"/>
                </a:solidFill>
              </a:rPr>
              <a:t>mikveh</a:t>
            </a:r>
            <a:r>
              <a:rPr lang="en-US" altLang="en-US" sz="2399" dirty="0">
                <a:solidFill>
                  <a:srgbClr val="FFFF99"/>
                </a:solidFill>
              </a:rPr>
              <a:t> (purification pool) excavated near the stairway at the southern wall of the temple mount.</a:t>
            </a:r>
            <a:endParaRPr lang="en-US" altLang="en-US" sz="800" dirty="0">
              <a:solidFill>
                <a:srgbClr val="FFFF99"/>
              </a:solidFill>
            </a:endParaRPr>
          </a:p>
          <a:p>
            <a:pPr algn="r">
              <a:buFont typeface="Wingdings" panose="05000000000000000000" pitchFamily="2" charset="2"/>
              <a:buNone/>
            </a:pPr>
            <a:r>
              <a:rPr lang="en-US" altLang="en-US" sz="2399" dirty="0">
                <a:solidFill>
                  <a:srgbClr val="FFFF99"/>
                </a:solidFill>
              </a:rPr>
              <a:t>It would have been in use during the time of Jesus</a:t>
            </a:r>
          </a:p>
          <a:p>
            <a:pPr algn="r">
              <a:buFont typeface="Wingdings" panose="05000000000000000000" pitchFamily="2" charset="2"/>
              <a:buNone/>
            </a:pPr>
            <a:r>
              <a:rPr lang="en-US" altLang="en-US" sz="2399" dirty="0">
                <a:solidFill>
                  <a:srgbClr val="FFFF99"/>
                </a:solidFill>
              </a:rPr>
              <a:t>It is not unlikely that such </a:t>
            </a:r>
            <a:r>
              <a:rPr lang="en-US" altLang="en-US" sz="2399" i="1" dirty="0" err="1">
                <a:solidFill>
                  <a:srgbClr val="FFFF99"/>
                </a:solidFill>
              </a:rPr>
              <a:t>mikva’ot</a:t>
            </a:r>
            <a:r>
              <a:rPr lang="en-US" altLang="en-US" sz="2399" dirty="0">
                <a:solidFill>
                  <a:srgbClr val="FFFF99"/>
                </a:solidFill>
              </a:rPr>
              <a:t> were used for the 3000 baptisms on the Day of Pentecost (Ac. 2:41).</a:t>
            </a:r>
          </a:p>
          <a:p>
            <a:pPr algn="r">
              <a:buFont typeface="Wingdings" panose="05000000000000000000" pitchFamily="2" charset="2"/>
              <a:buNone/>
            </a:pPr>
            <a:r>
              <a:rPr lang="en-US" altLang="en-US" sz="2800" b="1" dirty="0">
                <a:solidFill>
                  <a:schemeClr val="accent6">
                    <a:lumMod val="60000"/>
                    <a:lumOff val="40000"/>
                  </a:schemeClr>
                </a:solidFill>
              </a:rPr>
              <a:t>Because such elaborate structures would not be tolerated by the Romans for Christians, this situation probably encouraged baptism by pouring, as mentioned in the Didache, when a river or pond was unavailable.</a:t>
            </a:r>
          </a:p>
        </p:txBody>
      </p:sp>
      <p:pic>
        <p:nvPicPr>
          <p:cNvPr id="126979" name="Picture 3" descr="NTA52"/>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a:xfrm>
            <a:off x="7238583" y="893"/>
            <a:ext cx="4494629" cy="68562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3740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6978">
                                            <p:txEl>
                                              <p:pRg st="3" end="3"/>
                                            </p:txEl>
                                          </p:spTgt>
                                        </p:tgtEl>
                                        <p:attrNameLst>
                                          <p:attrName>style.visibility</p:attrName>
                                        </p:attrNameLst>
                                      </p:cBhvr>
                                      <p:to>
                                        <p:strVal val="visible"/>
                                      </p:to>
                                    </p:set>
                                    <p:anim calcmode="lin" valueType="num">
                                      <p:cBhvr additive="base">
                                        <p:cTn id="7" dur="500" fill="hold"/>
                                        <p:tgtEl>
                                          <p:spTgt spid="126978">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697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11" name="Picture 7">
            <a:extLst>
              <a:ext uri="{FF2B5EF4-FFF2-40B4-BE49-F238E27FC236}">
                <a16:creationId xmlns:a16="http://schemas.microsoft.com/office/drawing/2014/main" id="{CD9CA3C8-CAA2-2D83-98A7-1E0710C2210D}"/>
              </a:ext>
            </a:extLst>
          </p:cNvPr>
          <p:cNvPicPr>
            <a:picLocks noGrp="1" noChangeAspect="1" noChangeArrowheads="1"/>
          </p:cNvPicPr>
          <p:nvPr>
            <p:ph sz="half" idx="1"/>
          </p:nvPr>
        </p:nvPicPr>
        <p:blipFill>
          <a:blip r:embed="rId2">
            <a:lum bright="12000" contrast="30000"/>
            <a:extLst>
              <a:ext uri="{28A0092B-C50C-407E-A947-70E740481C1C}">
                <a14:useLocalDpi xmlns:a14="http://schemas.microsoft.com/office/drawing/2010/main" val="0"/>
              </a:ext>
            </a:extLst>
          </a:blip>
          <a:srcRect/>
          <a:stretch>
            <a:fillRect/>
          </a:stretch>
        </p:blipFill>
        <p:spPr>
          <a:xfrm>
            <a:off x="2055812" y="1219200"/>
            <a:ext cx="3581400" cy="5638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7112" name="Picture 8">
            <a:extLst>
              <a:ext uri="{FF2B5EF4-FFF2-40B4-BE49-F238E27FC236}">
                <a16:creationId xmlns:a16="http://schemas.microsoft.com/office/drawing/2014/main" id="{D2CA3032-FACC-AF5A-99C1-C7A2B5F86C3C}"/>
              </a:ext>
            </a:extLst>
          </p:cNvPr>
          <p:cNvPicPr>
            <a:picLocks noGrp="1" noChangeAspect="1" noChangeArrowheads="1"/>
          </p:cNvPicPr>
          <p:nvPr>
            <p:ph sz="half" idx="2"/>
          </p:nvPr>
        </p:nvPicPr>
        <p:blipFill>
          <a:blip r:embed="rId3">
            <a:lum contrast="18000"/>
            <a:extLst>
              <a:ext uri="{28A0092B-C50C-407E-A947-70E740481C1C}">
                <a14:useLocalDpi xmlns:a14="http://schemas.microsoft.com/office/drawing/2010/main" val="0"/>
              </a:ext>
            </a:extLst>
          </a:blip>
          <a:srcRect/>
          <a:stretch>
            <a:fillRect/>
          </a:stretch>
        </p:blipFill>
        <p:spPr>
          <a:xfrm>
            <a:off x="6475412" y="0"/>
            <a:ext cx="3746500" cy="579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113" name="Text Box 9">
            <a:extLst>
              <a:ext uri="{FF2B5EF4-FFF2-40B4-BE49-F238E27FC236}">
                <a16:creationId xmlns:a16="http://schemas.microsoft.com/office/drawing/2014/main" id="{BC3155EB-5F6E-BA14-1CE7-09FE43DF824C}"/>
              </a:ext>
            </a:extLst>
          </p:cNvPr>
          <p:cNvSpPr txBox="1">
            <a:spLocks noChangeArrowheads="1"/>
          </p:cNvSpPr>
          <p:nvPr/>
        </p:nvSpPr>
        <p:spPr bwMode="auto">
          <a:xfrm>
            <a:off x="1903412" y="60326"/>
            <a:ext cx="4419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000" b="1">
                <a:solidFill>
                  <a:srgbClr val="FFFFFF"/>
                </a:solidFill>
                <a:latin typeface="Arial Narrow" panose="020B0606020202030204" pitchFamily="34" charset="0"/>
                <a:cs typeface="Arial" panose="020B0604020202020204" pitchFamily="34" charset="0"/>
              </a:rPr>
              <a:t>Believed to be the site of Jesus’ temptations, the monastery of Douka was established in AD 340.</a:t>
            </a:r>
          </a:p>
        </p:txBody>
      </p:sp>
      <p:sp>
        <p:nvSpPr>
          <p:cNvPr id="47114" name="Text Box 10">
            <a:extLst>
              <a:ext uri="{FF2B5EF4-FFF2-40B4-BE49-F238E27FC236}">
                <a16:creationId xmlns:a16="http://schemas.microsoft.com/office/drawing/2014/main" id="{1952F48A-36D7-745D-D603-CF2D8751D1A2}"/>
              </a:ext>
            </a:extLst>
          </p:cNvPr>
          <p:cNvSpPr txBox="1">
            <a:spLocks noChangeArrowheads="1"/>
          </p:cNvSpPr>
          <p:nvPr/>
        </p:nvSpPr>
        <p:spPr bwMode="auto">
          <a:xfrm>
            <a:off x="6399212" y="5867401"/>
            <a:ext cx="4114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000" b="1" dirty="0">
                <a:solidFill>
                  <a:srgbClr val="FFFFFF"/>
                </a:solidFill>
                <a:latin typeface="Arial Narrow" panose="020B0606020202030204" pitchFamily="34" charset="0"/>
                <a:cs typeface="Arial" panose="020B0604020202020204" pitchFamily="34" charset="0"/>
              </a:rPr>
              <a:t>Isolated monks would pull up food and necessary items in a basket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40000"/>
            <a:lumOff val="60000"/>
          </a:schemeClr>
        </a:solidFill>
        <a:effectLst/>
      </p:bgPr>
    </p:bg>
    <p:spTree>
      <p:nvGrpSpPr>
        <p:cNvPr id="1" name="">
          <a:extLst>
            <a:ext uri="{FF2B5EF4-FFF2-40B4-BE49-F238E27FC236}">
              <a16:creationId xmlns:a16="http://schemas.microsoft.com/office/drawing/2014/main" id="{02D9A222-D5D7-849F-573E-F30521EF266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558A129-1B58-D8A9-6F80-A0C8AFAB9923}"/>
              </a:ext>
            </a:extLst>
          </p:cNvPr>
          <p:cNvSpPr>
            <a:spLocks noGrp="1"/>
          </p:cNvSpPr>
          <p:nvPr>
            <p:ph type="title"/>
          </p:nvPr>
        </p:nvSpPr>
        <p:spPr>
          <a:xfrm>
            <a:off x="150819" y="304800"/>
            <a:ext cx="8077191" cy="838200"/>
          </a:xfrm>
        </p:spPr>
        <p:txBody>
          <a:bodyPr/>
          <a:lstStyle/>
          <a:p>
            <a:r>
              <a:rPr lang="en-US" dirty="0">
                <a:solidFill>
                  <a:srgbClr val="C00000"/>
                </a:solidFill>
              </a:rPr>
              <a:t>CHRISTIANS AND TEXTS</a:t>
            </a:r>
          </a:p>
        </p:txBody>
      </p:sp>
      <p:sp>
        <p:nvSpPr>
          <p:cNvPr id="10" name="Content Placeholder 9">
            <a:extLst>
              <a:ext uri="{FF2B5EF4-FFF2-40B4-BE49-F238E27FC236}">
                <a16:creationId xmlns:a16="http://schemas.microsoft.com/office/drawing/2014/main" id="{805A21ED-1737-ABF0-4D25-B3759D783C0E}"/>
              </a:ext>
            </a:extLst>
          </p:cNvPr>
          <p:cNvSpPr>
            <a:spLocks noGrp="1"/>
          </p:cNvSpPr>
          <p:nvPr>
            <p:ph sz="quarter" idx="14"/>
          </p:nvPr>
        </p:nvSpPr>
        <p:spPr>
          <a:xfrm>
            <a:off x="684218" y="1214422"/>
            <a:ext cx="7856535" cy="5488130"/>
          </a:xfrm>
        </p:spPr>
        <p:txBody>
          <a:bodyPr>
            <a:normAutofit/>
          </a:bodyPr>
          <a:lstStyle/>
          <a:p>
            <a:pPr marL="0" marR="0" lvl="0" indent="0" algn="l" defTabSz="914126" rtl="0" eaLnBrk="1" fontAlgn="auto" latinLnBrk="0" hangingPunct="1">
              <a:lnSpc>
                <a:spcPct val="95000"/>
              </a:lnSpc>
              <a:spcBef>
                <a:spcPts val="1400"/>
              </a:spcBef>
              <a:spcAft>
                <a:spcPts val="200"/>
              </a:spcAft>
              <a:buClr>
                <a:srgbClr val="6F6F74"/>
              </a:buClr>
              <a:buSzPct val="80000"/>
              <a:buFont typeface="Arial" pitchFamily="34" charset="0"/>
              <a:buNone/>
              <a:tabLst/>
              <a:defRPr/>
            </a:pPr>
            <a:r>
              <a:rPr kumimoji="0" lang="en-US" sz="2600" b="1" i="0" u="none" strike="noStrike" kern="1200" cap="none" spc="10" normalizeH="0" baseline="0" noProof="0" dirty="0">
                <a:ln>
                  <a:noFill/>
                </a:ln>
                <a:solidFill>
                  <a:schemeClr val="accent5">
                    <a:lumMod val="75000"/>
                  </a:schemeClr>
                </a:solidFill>
                <a:effectLst/>
                <a:uLnTx/>
                <a:uFillTx/>
                <a:latin typeface="Century Schoolbook" panose="02040604050505020304"/>
                <a:ea typeface="+mn-ea"/>
                <a:cs typeface="+mn-cs"/>
              </a:rPr>
              <a:t>The extent of literacy in the Greco-Roman world of the 1</a:t>
            </a:r>
            <a:r>
              <a:rPr kumimoji="0" lang="en-US" sz="2600" b="1" i="0" u="none" strike="noStrike" kern="1200" cap="none" spc="10" normalizeH="0" baseline="30000" noProof="0" dirty="0">
                <a:ln>
                  <a:noFill/>
                </a:ln>
                <a:solidFill>
                  <a:schemeClr val="accent5">
                    <a:lumMod val="75000"/>
                  </a:schemeClr>
                </a:solidFill>
                <a:effectLst/>
                <a:uLnTx/>
                <a:uFillTx/>
                <a:latin typeface="Century Schoolbook" panose="02040604050505020304"/>
                <a:ea typeface="+mn-ea"/>
                <a:cs typeface="+mn-cs"/>
              </a:rPr>
              <a:t>st</a:t>
            </a:r>
            <a:r>
              <a:rPr kumimoji="0" lang="en-US" sz="2600" b="1" i="0" u="none" strike="noStrike" kern="1200" cap="none" spc="10" normalizeH="0" baseline="0" noProof="0" dirty="0">
                <a:ln>
                  <a:noFill/>
                </a:ln>
                <a:solidFill>
                  <a:schemeClr val="accent5">
                    <a:lumMod val="75000"/>
                  </a:schemeClr>
                </a:solidFill>
                <a:effectLst/>
                <a:uLnTx/>
                <a:uFillTx/>
                <a:latin typeface="Century Schoolbook" panose="02040604050505020304"/>
                <a:ea typeface="+mn-ea"/>
                <a:cs typeface="+mn-cs"/>
              </a:rPr>
              <a:t> century (the ability to read and write) was generally about 10% of the population and at no time larger than 15-20%.</a:t>
            </a:r>
          </a:p>
          <a:p>
            <a:pPr marL="182825" marR="0" lvl="0" indent="-182825" algn="l" defTabSz="914126" rtl="0" eaLnBrk="1" fontAlgn="auto" latinLnBrk="0" hangingPunct="1">
              <a:lnSpc>
                <a:spcPct val="95000"/>
              </a:lnSpc>
              <a:spcBef>
                <a:spcPts val="1400"/>
              </a:spcBef>
              <a:spcAft>
                <a:spcPts val="200"/>
              </a:spcAft>
              <a:buClr>
                <a:srgbClr val="6F6F74"/>
              </a:buClr>
              <a:buSzPct val="80000"/>
              <a:buFont typeface="Arial" pitchFamily="34" charset="0"/>
              <a:buChar char="•"/>
              <a:tabLst/>
              <a:defRPr/>
            </a:pPr>
            <a:r>
              <a:rPr kumimoji="0" lang="en-US" sz="2200" b="0" i="1" u="none" strike="noStrike" kern="1200" cap="none" spc="10" normalizeH="0" baseline="0" noProof="0" dirty="0">
                <a:ln>
                  <a:noFill/>
                </a:ln>
                <a:solidFill>
                  <a:srgbClr val="000000"/>
                </a:solidFill>
                <a:effectLst/>
                <a:uLnTx/>
                <a:uFillTx/>
                <a:latin typeface="Century Schoolbook" panose="02040604050505020304"/>
                <a:ea typeface="+mn-ea"/>
                <a:cs typeface="+mn-cs"/>
              </a:rPr>
              <a:t>Literacy was thus the privilege of a minority, and it existed alongside an oral culture.</a:t>
            </a:r>
          </a:p>
          <a:p>
            <a:pPr marL="182825" marR="0" lvl="0" indent="-182825" algn="l" defTabSz="914126" rtl="0" eaLnBrk="1" fontAlgn="auto" latinLnBrk="0" hangingPunct="1">
              <a:lnSpc>
                <a:spcPct val="95000"/>
              </a:lnSpc>
              <a:spcBef>
                <a:spcPts val="1400"/>
              </a:spcBef>
              <a:spcAft>
                <a:spcPts val="200"/>
              </a:spcAft>
              <a:buClr>
                <a:srgbClr val="6F6F74"/>
              </a:buClr>
              <a:buSzPct val="80000"/>
              <a:buFont typeface="Arial" pitchFamily="34" charset="0"/>
              <a:buChar char="•"/>
              <a:tabLst/>
              <a:defRPr/>
            </a:pPr>
            <a:r>
              <a:rPr kumimoji="0" lang="en-US" sz="2200" b="0" i="1" u="none" strike="noStrike" kern="1200" cap="none" spc="10" normalizeH="0" baseline="0" noProof="0" dirty="0">
                <a:ln>
                  <a:noFill/>
                </a:ln>
                <a:solidFill>
                  <a:srgbClr val="000000"/>
                </a:solidFill>
                <a:effectLst/>
                <a:uLnTx/>
                <a:uFillTx/>
                <a:latin typeface="Century Schoolbook" panose="02040604050505020304"/>
                <a:ea typeface="+mn-ea"/>
                <a:cs typeface="+mn-cs"/>
              </a:rPr>
              <a:t>Familiarity with the Scriptures, therefore, did not depend upon an individual’s capability of reading them, since</a:t>
            </a:r>
            <a:r>
              <a:rPr kumimoji="0" lang="en-US" sz="2200" b="0" i="1" u="none" strike="noStrike" kern="1200" cap="none" spc="10" normalizeH="0" noProof="0" dirty="0">
                <a:ln>
                  <a:noFill/>
                </a:ln>
                <a:solidFill>
                  <a:srgbClr val="000000"/>
                </a:solidFill>
                <a:effectLst/>
                <a:uLnTx/>
                <a:uFillTx/>
                <a:latin typeface="Century Schoolbook" panose="02040604050505020304"/>
                <a:ea typeface="+mn-ea"/>
                <a:cs typeface="+mn-cs"/>
              </a:rPr>
              <a:t> most Christians did not read</a:t>
            </a:r>
            <a:r>
              <a:rPr kumimoji="0" lang="en-US" sz="2200" b="0" i="1" u="none" strike="noStrike" kern="1200" cap="none" spc="10" normalizeH="0" baseline="0" noProof="0" dirty="0">
                <a:ln>
                  <a:noFill/>
                </a:ln>
                <a:solidFill>
                  <a:srgbClr val="000000"/>
                </a:solidFill>
                <a:effectLst/>
                <a:uLnTx/>
                <a:uFillTx/>
                <a:latin typeface="Century Schoolbook" panose="02040604050505020304"/>
                <a:ea typeface="+mn-ea"/>
                <a:cs typeface="+mn-cs"/>
              </a:rPr>
              <a:t>.</a:t>
            </a:r>
          </a:p>
          <a:p>
            <a:pPr marL="182825" marR="0" lvl="0" indent="-182825" algn="l" defTabSz="914126" rtl="0" eaLnBrk="1" fontAlgn="auto" latinLnBrk="0" hangingPunct="1">
              <a:lnSpc>
                <a:spcPct val="95000"/>
              </a:lnSpc>
              <a:spcBef>
                <a:spcPts val="1400"/>
              </a:spcBef>
              <a:spcAft>
                <a:spcPts val="200"/>
              </a:spcAft>
              <a:buClr>
                <a:srgbClr val="6F6F74"/>
              </a:buClr>
              <a:buSzPct val="80000"/>
              <a:buFont typeface="Arial" pitchFamily="34" charset="0"/>
              <a:buChar char="•"/>
              <a:tabLst/>
              <a:defRPr/>
            </a:pPr>
            <a:r>
              <a:rPr kumimoji="0" lang="en-US" sz="2200" b="0" i="1" u="none" strike="noStrike" kern="1200" cap="none" spc="10" normalizeH="0" baseline="0" noProof="0" dirty="0">
                <a:ln>
                  <a:noFill/>
                </a:ln>
                <a:solidFill>
                  <a:srgbClr val="000000"/>
                </a:solidFill>
                <a:effectLst/>
                <a:uLnTx/>
                <a:uFillTx/>
                <a:latin typeface="Century Schoolbook" panose="02040604050505020304"/>
                <a:ea typeface="+mn-ea"/>
                <a:cs typeface="+mn-cs"/>
              </a:rPr>
              <a:t>Hence, the ability to read, critique, and interpret belonged to a relatively small number of Christians in any given congregation.</a:t>
            </a:r>
          </a:p>
        </p:txBody>
      </p:sp>
      <p:sp>
        <p:nvSpPr>
          <p:cNvPr id="7" name="Slide Number Placeholder 6">
            <a:extLst>
              <a:ext uri="{FF2B5EF4-FFF2-40B4-BE49-F238E27FC236}">
                <a16:creationId xmlns:a16="http://schemas.microsoft.com/office/drawing/2014/main" id="{68D0A8C9-5161-E093-2C9C-26BB15E6564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28FB93-0A08-4E7D-8E63-9EFA29F1E093}" type="slidenum">
              <a:rPr kumimoji="0" lang="en-US" sz="3000" b="0" i="0" u="none" strike="noStrike" kern="1200" cap="none" spc="0" normalizeH="0" baseline="0" noProof="0" smtClean="0">
                <a:ln>
                  <a:noFill/>
                </a:ln>
                <a:solidFill>
                  <a:srgbClr val="B98D34">
                    <a:lumMod val="20000"/>
                    <a:lumOff val="80000"/>
                  </a:srgbClr>
                </a:solidFill>
                <a:effectLst/>
                <a:uLnTx/>
                <a:uFillTx/>
                <a:latin typeface="Book Antiqu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3000" b="0" i="0" u="none" strike="noStrike" kern="1200" cap="none" spc="0" normalizeH="0" baseline="0" noProof="0" dirty="0">
              <a:ln>
                <a:noFill/>
              </a:ln>
              <a:solidFill>
                <a:srgbClr val="B98D34">
                  <a:lumMod val="20000"/>
                  <a:lumOff val="80000"/>
                </a:srgbClr>
              </a:solidFill>
              <a:effectLst/>
              <a:uLnTx/>
              <a:uFillTx/>
              <a:latin typeface="Book Antiqua"/>
              <a:ea typeface="+mn-ea"/>
              <a:cs typeface="+mn-cs"/>
            </a:endParaRPr>
          </a:p>
        </p:txBody>
      </p:sp>
      <p:cxnSp>
        <p:nvCxnSpPr>
          <p:cNvPr id="4" name="Straight Connector 3">
            <a:extLst>
              <a:ext uri="{FF2B5EF4-FFF2-40B4-BE49-F238E27FC236}">
                <a16:creationId xmlns:a16="http://schemas.microsoft.com/office/drawing/2014/main" id="{6E12E796-20A2-CA4C-E838-30B29923E886}"/>
              </a:ext>
            </a:extLst>
          </p:cNvPr>
          <p:cNvCxnSpPr>
            <a:cxnSpLocks/>
          </p:cNvCxnSpPr>
          <p:nvPr/>
        </p:nvCxnSpPr>
        <p:spPr>
          <a:xfrm>
            <a:off x="455612" y="1143000"/>
            <a:ext cx="0" cy="5694362"/>
          </a:xfrm>
          <a:prstGeom prst="line">
            <a:avLst/>
          </a:prstGeom>
        </p:spPr>
        <p:style>
          <a:lnRef idx="1">
            <a:schemeClr val="accent1"/>
          </a:lnRef>
          <a:fillRef idx="0">
            <a:schemeClr val="accent1"/>
          </a:fillRef>
          <a:effectRef idx="0">
            <a:schemeClr val="accent1"/>
          </a:effectRef>
          <a:fontRef idx="minor">
            <a:schemeClr val="tx1"/>
          </a:fontRef>
        </p:style>
      </p:cxnSp>
      <p:pic>
        <p:nvPicPr>
          <p:cNvPr id="9" name="Content Placeholder 5">
            <a:extLst>
              <a:ext uri="{FF2B5EF4-FFF2-40B4-BE49-F238E27FC236}">
                <a16:creationId xmlns:a16="http://schemas.microsoft.com/office/drawing/2014/main" id="{26D25C68-4E6E-12CA-8BAA-72921B67AB1F}"/>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a:xfrm>
            <a:off x="8540757" y="0"/>
            <a:ext cx="3725855" cy="6837349"/>
          </a:xfrm>
          <a:prstGeom prst="rect">
            <a:avLst/>
          </a:prstGeom>
        </p:spPr>
      </p:pic>
      <p:sp>
        <p:nvSpPr>
          <p:cNvPr id="14" name="TextBox 13">
            <a:extLst>
              <a:ext uri="{FF2B5EF4-FFF2-40B4-BE49-F238E27FC236}">
                <a16:creationId xmlns:a16="http://schemas.microsoft.com/office/drawing/2014/main" id="{E7531FAF-1F19-F256-68DF-8663F674CCAD}"/>
              </a:ext>
            </a:extLst>
          </p:cNvPr>
          <p:cNvSpPr txBox="1"/>
          <p:nvPr/>
        </p:nvSpPr>
        <p:spPr>
          <a:xfrm>
            <a:off x="8841583" y="5783687"/>
            <a:ext cx="3124201" cy="923330"/>
          </a:xfrm>
          <a:prstGeom prst="rect">
            <a:avLst/>
          </a:prstGeom>
          <a:noFill/>
        </p:spPr>
        <p:txBody>
          <a:bodyPr wrap="square" rtlCol="0">
            <a:spAutoFit/>
          </a:bodyPr>
          <a:lstStyle/>
          <a:p>
            <a:pPr algn="ctr">
              <a:defRPr/>
            </a:pPr>
            <a:r>
              <a:rPr lang="en-US" sz="1400" b="1" dirty="0">
                <a:latin typeface="Old English Text MT" panose="03040902040508030806" pitchFamily="66" charset="0"/>
              </a:rPr>
              <a:t>P</a:t>
            </a:r>
            <a:r>
              <a:rPr lang="en-US" b="1" dirty="0">
                <a:latin typeface="Arial Narrow" panose="020B0606020202030204" pitchFamily="34" charset="0"/>
              </a:rPr>
              <a:t>75 </a:t>
            </a:r>
            <a:r>
              <a:rPr lang="en-US" dirty="0">
                <a:latin typeface="Arial Narrow" panose="020B0606020202030204" pitchFamily="34" charset="0"/>
              </a:rPr>
              <a:t> </a:t>
            </a:r>
            <a:r>
              <a:rPr lang="en-US" b="1" i="1" dirty="0">
                <a:latin typeface="Arial Narrow" panose="020B0606020202030204" pitchFamily="34" charset="0"/>
              </a:rPr>
              <a:t>end of Luke, beginning of John, Vatican Library, Rome AD 175-225</a:t>
            </a:r>
          </a:p>
        </p:txBody>
      </p:sp>
    </p:spTree>
    <p:extLst>
      <p:ext uri="{BB962C8B-B14F-4D97-AF65-F5344CB8AC3E}">
        <p14:creationId xmlns:p14="http://schemas.microsoft.com/office/powerpoint/2010/main" val="234540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 calcmode="lin" valueType="num">
                                      <p:cBhvr additive="base">
                                        <p:cTn id="14"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 calcmode="lin" valueType="num">
                                      <p:cBhvr additive="base">
                                        <p:cTn id="20"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0">
                                            <p:txEl>
                                              <p:pRg st="3" end="3"/>
                                            </p:txEl>
                                          </p:spTgt>
                                        </p:tgtEl>
                                        <p:attrNameLst>
                                          <p:attrName>style.visibility</p:attrName>
                                        </p:attrNameLst>
                                      </p:cBhvr>
                                      <p:to>
                                        <p:strVal val="visible"/>
                                      </p:to>
                                    </p:set>
                                    <p:anim calcmode="lin" valueType="num">
                                      <p:cBhvr additive="base">
                                        <p:cTn id="26"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Custom 71">
      <a:dk1>
        <a:srgbClr val="000000"/>
      </a:dk1>
      <a:lt1>
        <a:srgbClr val="FFFFFF"/>
      </a:lt1>
      <a:dk2>
        <a:srgbClr val="693A20"/>
      </a:dk2>
      <a:lt2>
        <a:srgbClr val="E7E4E6"/>
      </a:lt2>
      <a:accent1>
        <a:srgbClr val="512823"/>
      </a:accent1>
      <a:accent2>
        <a:srgbClr val="B98D34"/>
      </a:accent2>
      <a:accent3>
        <a:srgbClr val="610606"/>
      </a:accent3>
      <a:accent4>
        <a:srgbClr val="FFEDB9"/>
      </a:accent4>
      <a:accent5>
        <a:srgbClr val="787A41"/>
      </a:accent5>
      <a:accent6>
        <a:srgbClr val="B95E14"/>
      </a:accent6>
      <a:hlink>
        <a:srgbClr val="2B3742"/>
      </a:hlink>
      <a:folHlink>
        <a:srgbClr val="C1A56D"/>
      </a:folHlink>
    </a:clrScheme>
    <a:fontScheme name="Custom 89">
      <a:majorFont>
        <a:latin typeface="Book Antiqua"/>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Classic book education presentation (widescreen)_Win32_v3" id="{4B7EA318-15E2-473F-9AB3-202EC7071CC7}" vid="{CC1661AE-A1F1-46A0-A328-D33A145270B8}"/>
    </a:ext>
  </a:extLst>
</a:theme>
</file>

<file path=ppt/theme/theme10.xml><?xml version="1.0" encoding="utf-8"?>
<a:theme xmlns:a="http://schemas.openxmlformats.org/drawingml/2006/main" name="Headlines">
  <a:themeElements>
    <a:clrScheme name="Headlines">
      <a:dk1>
        <a:sysClr val="windowText" lastClr="000000"/>
      </a:dk1>
      <a:lt1>
        <a:sysClr val="window" lastClr="FFFFFF"/>
      </a:lt1>
      <a:dk2>
        <a:srgbClr val="140C0F"/>
      </a:dk2>
      <a:lt2>
        <a:srgbClr val="F2F0EF"/>
      </a:lt2>
      <a:accent1>
        <a:srgbClr val="51303B"/>
      </a:accent1>
      <a:accent2>
        <a:srgbClr val="ABA299"/>
      </a:accent2>
      <a:accent3>
        <a:srgbClr val="475A6B"/>
      </a:accent3>
      <a:accent4>
        <a:srgbClr val="9A5853"/>
      </a:accent4>
      <a:accent5>
        <a:srgbClr val="A98E58"/>
      </a:accent5>
      <a:accent6>
        <a:srgbClr val="754C66"/>
      </a:accent6>
      <a:hlink>
        <a:srgbClr val="448593"/>
      </a:hlink>
      <a:folHlink>
        <a:srgbClr val="935E7A"/>
      </a:folHlink>
    </a:clrScheme>
    <a:fontScheme name="Headlines">
      <a:majorFont>
        <a:latin typeface="Century Schoolbook" panose="02040604050505020304"/>
        <a:ea typeface=""/>
        <a:cs typeface=""/>
      </a:majorFont>
      <a:minorFont>
        <a:latin typeface="Corbel" panose="020B0503020204020204"/>
        <a:ea typeface=""/>
        <a:cs typeface=""/>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36CA9F4A-BB34-428E-BF18-E0AFB26A73AB}"/>
    </a:ext>
  </a:extLst>
</a:theme>
</file>

<file path=ppt/theme/theme11.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1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3600" b="0" i="1" u="none" strike="noStrike" cap="none" normalizeH="0" baseline="0" smtClean="0">
            <a:ln>
              <a:noFill/>
            </a:ln>
            <a:solidFill>
              <a:schemeClr val="tx1"/>
            </a:solidFill>
            <a:effectLst/>
            <a:latin typeface="Arial Rounded MT Bold" panose="020F070403050403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3600" b="0" i="1" u="none" strike="noStrike" cap="none" normalizeH="0" baseline="0" smtClean="0">
            <a:ln>
              <a:noFill/>
            </a:ln>
            <a:solidFill>
              <a:schemeClr val="tx1"/>
            </a:solidFill>
            <a:effectLst/>
            <a:latin typeface="Arial Rounded MT Bold" panose="020F0704030504030204" pitchFamily="34" charset="0"/>
            <a:cs typeface="Arial" panose="020B0604020202020204" pitchFamily="34"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4.xml><?xml version="1.0" encoding="utf-8"?>
<a:theme xmlns:a="http://schemas.openxmlformats.org/drawingml/2006/main" name="Ocean">
  <a:themeElements>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fontScheme name="Ocea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9_Textured">
  <a:themeElements>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3600" b="0" i="1" u="none" strike="noStrike" cap="none" normalizeH="0" baseline="0" smtClean="0">
            <a:ln>
              <a:noFill/>
            </a:ln>
            <a:solidFill>
              <a:schemeClr val="tx1"/>
            </a:solidFill>
            <a:effectLst/>
            <a:latin typeface="Arial Rounded MT Bold" panose="020F070403050403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3600" b="0" i="1" u="none" strike="noStrike" cap="none" normalizeH="0" baseline="0" smtClean="0">
            <a:ln>
              <a:noFill/>
            </a:ln>
            <a:solidFill>
              <a:schemeClr val="tx1"/>
            </a:solidFill>
            <a:effectLst/>
            <a:latin typeface="Arial Rounded MT Bold" panose="020F0704030504030204" pitchFamily="34" charset="0"/>
            <a:cs typeface="Arial" panose="020B0604020202020204" pitchFamily="34"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8.xml><?xml version="1.0" encoding="utf-8"?>
<a:theme xmlns:a="http://schemas.openxmlformats.org/drawingml/2006/main" name="1_Default Design">
  <a:themeElements>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3600" b="0" i="1" u="none" strike="noStrike" cap="none" normalizeH="0" baseline="0" smtClean="0">
            <a:ln>
              <a:noFill/>
            </a:ln>
            <a:solidFill>
              <a:schemeClr val="tx1"/>
            </a:solidFill>
            <a:effectLst/>
            <a:latin typeface="Arial Rounded MT Bold" panose="020F070403050403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3600" b="0" i="1" u="none" strike="noStrike" cap="none" normalizeH="0" baseline="0" smtClean="0">
            <a:ln>
              <a:noFill/>
            </a:ln>
            <a:solidFill>
              <a:schemeClr val="tx1"/>
            </a:solidFill>
            <a:effectLst/>
            <a:latin typeface="Arial Rounded MT Bold" panose="020F0704030504030204" pitchFamily="34" charset="0"/>
            <a:cs typeface="Arial" panose="020B0604020202020204" pitchFamily="34"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6" ma:contentTypeDescription="Create a new document." ma:contentTypeScope="" ma:versionID="ac37c1753acd5e330d2062ccec26ea66">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340c7101c92c5120abd06486f9454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6EAEDD-6865-458C-AB5E-1E0979B7BC44}">
  <ds:schemaRefs>
    <ds:schemaRef ds:uri="16c05727-aa75-4e4a-9b5f-8a80a1165891"/>
    <ds:schemaRef ds:uri="http://schemas.microsoft.com/sharepoint/v3"/>
    <ds:schemaRef ds:uri="http://schemas.microsoft.com/office/2006/metadata/properties"/>
    <ds:schemaRef ds:uri="http://schemas.microsoft.com/office/2006/documentManagement/types"/>
    <ds:schemaRef ds:uri="http://purl.org/dc/elements/1.1/"/>
    <ds:schemaRef ds:uri="http://purl.org/dc/dcmitype/"/>
    <ds:schemaRef ds:uri="230e9df3-be65-4c73-a93b-d1236ebd677e"/>
    <ds:schemaRef ds:uri="http://schemas.openxmlformats.org/package/2006/metadata/core-properties"/>
    <ds:schemaRef ds:uri="71af3243-3dd4-4a8d-8c0d-dd76da1f02a5"/>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328458A3-99B8-4914-89E6-B86ADB0D7DF6}">
  <ds:schemaRefs>
    <ds:schemaRef ds:uri="http://schemas.microsoft.com/sharepoint/v3/contenttype/forms"/>
  </ds:schemaRefs>
</ds:datastoreItem>
</file>

<file path=customXml/itemProps3.xml><?xml version="1.0" encoding="utf-8"?>
<ds:datastoreItem xmlns:ds="http://schemas.openxmlformats.org/officeDocument/2006/customXml" ds:itemID="{19ACF9E2-7979-495A-9F5F-33F2C85007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Classic book education presentation (widescreen)</Template>
  <TotalTime>5640</TotalTime>
  <Words>2289</Words>
  <Application>Microsoft Office PowerPoint</Application>
  <PresentationFormat>Custom</PresentationFormat>
  <Paragraphs>139</Paragraphs>
  <Slides>22</Slides>
  <Notes>0</Notes>
  <HiddenSlides>0</HiddenSlides>
  <MMClips>0</MMClips>
  <ScaleCrop>false</ScaleCrop>
  <HeadingPairs>
    <vt:vector size="6" baseType="variant">
      <vt:variant>
        <vt:lpstr>Fonts Used</vt:lpstr>
      </vt:variant>
      <vt:variant>
        <vt:i4>25</vt:i4>
      </vt:variant>
      <vt:variant>
        <vt:lpstr>Theme</vt:lpstr>
      </vt:variant>
      <vt:variant>
        <vt:i4>10</vt:i4>
      </vt:variant>
      <vt:variant>
        <vt:lpstr>Slide Titles</vt:lpstr>
      </vt:variant>
      <vt:variant>
        <vt:i4>22</vt:i4>
      </vt:variant>
    </vt:vector>
  </HeadingPairs>
  <TitlesOfParts>
    <vt:vector size="57" baseType="lpstr">
      <vt:lpstr>Corbel</vt:lpstr>
      <vt:lpstr>Book Antiqua</vt:lpstr>
      <vt:lpstr>Monotype Corsiva</vt:lpstr>
      <vt:lpstr>Century</vt:lpstr>
      <vt:lpstr>Impact</vt:lpstr>
      <vt:lpstr>Wingdings</vt:lpstr>
      <vt:lpstr>Baskerville Old Face</vt:lpstr>
      <vt:lpstr>Constantia</vt:lpstr>
      <vt:lpstr>Wingdings 2</vt:lpstr>
      <vt:lpstr>Papyrus</vt:lpstr>
      <vt:lpstr>Arial Narrow</vt:lpstr>
      <vt:lpstr>Arial Rounded MT Bold</vt:lpstr>
      <vt:lpstr>Pristina</vt:lpstr>
      <vt:lpstr>Arial</vt:lpstr>
      <vt:lpstr>Tahoma</vt:lpstr>
      <vt:lpstr>Wingdings 3</vt:lpstr>
      <vt:lpstr>Agency FB</vt:lpstr>
      <vt:lpstr>Calibri</vt:lpstr>
      <vt:lpstr>Eras Demi ITC</vt:lpstr>
      <vt:lpstr>Century Gothic</vt:lpstr>
      <vt:lpstr>Old English Text MT</vt:lpstr>
      <vt:lpstr>Gill Sans MT</vt:lpstr>
      <vt:lpstr>Century Schoolbook</vt:lpstr>
      <vt:lpstr>Greekth</vt:lpstr>
      <vt:lpstr>Narkisim</vt:lpstr>
      <vt:lpstr>Books Classic 16x9</vt:lpstr>
      <vt:lpstr>Balance</vt:lpstr>
      <vt:lpstr>View</vt:lpstr>
      <vt:lpstr>Ocean</vt:lpstr>
      <vt:lpstr>9_Textured</vt:lpstr>
      <vt:lpstr>3_Balance</vt:lpstr>
      <vt:lpstr>Wisp</vt:lpstr>
      <vt:lpstr>1_Default Design</vt:lpstr>
      <vt:lpstr>6_Balance</vt:lpstr>
      <vt:lpstr>Headlines</vt:lpstr>
      <vt:lpstr>3 – DEVELOPMENTS</vt:lpstr>
      <vt:lpstr>Passing on Important Truths, Values, and Traditions</vt:lpstr>
      <vt:lpstr>A BASIC QUESTION: What was/is the relationship of the developing church to the primitive church?</vt:lpstr>
      <vt:lpstr>Balancing Orthodoxy o]rqo&lt;j = right; do&lt;ca = glory three spheres of authority must be kept in balance to preserve classical Christianity</vt:lpstr>
      <vt:lpstr>DEVELOPMENTS and variations</vt:lpstr>
      <vt:lpstr>PowerPoint Presentation</vt:lpstr>
      <vt:lpstr>PowerPoint Presentation</vt:lpstr>
      <vt:lpstr>PowerPoint Presentation</vt:lpstr>
      <vt:lpstr>CHRISTIANS AND TEXTS</vt:lpstr>
      <vt:lpstr>PowerPoint Presentation</vt:lpstr>
      <vt:lpstr>Public Reading</vt:lpstr>
      <vt:lpstr>The Septuagint (LXX) was the Bible of Diaspora Jews, and it became the “Bible” of Gentile Christians.</vt:lpstr>
      <vt:lpstr>The Apocryphal Books</vt:lpstr>
      <vt:lpstr>DISCUSSION</vt:lpstr>
      <vt:lpstr>The Texts of the New Testament</vt:lpstr>
      <vt:lpstr>2 Corinthians 13:13 (p46) “[The] grace of the Lord Jesus Christ and the love of [God] and the fellowship of the Holy Spirit [be] with you all.”  Here, the sacred names “Lord,” “Jesus,” and “Christ” have all been abbreviated with a line drawn over them.   KURIOU = KU = Lord  IHSOU = IHU = Jesus  XRISTOU = XRU = Christ</vt:lpstr>
      <vt:lpstr>Typical Nomina Sacra found in early New Testament manuscripts. All these abbreviations are found in Greek manuscripts of the 3rd century and earlier except “mother,” which begins to appear in the 4th century.</vt:lpstr>
      <vt:lpstr>Fixed Order</vt:lpstr>
      <vt:lpstr>Early Translations</vt:lpstr>
      <vt:lpstr>Early Christian Alphabetic Symbols (XP = initial Greek letters of “Christ”; A and w = Greek letters Alpha and Omega, the first and last letters of the alphabet (Rev. 1:8; 21:6; 22:13).</vt:lpstr>
      <vt:lpstr>THREE SYMBOLS </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Lewis</dc:creator>
  <cp:lastModifiedBy>Daniel Lewis</cp:lastModifiedBy>
  <cp:revision>321</cp:revision>
  <cp:lastPrinted>2025-03-12T12:32:06Z</cp:lastPrinted>
  <dcterms:created xsi:type="dcterms:W3CDTF">2025-02-18T20:01:58Z</dcterms:created>
  <dcterms:modified xsi:type="dcterms:W3CDTF">2026-04-01T13:13:23Z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